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3.xml" ContentType="application/vnd.openxmlformats-officedocument.drawingml.chart+xml"/>
  <Override PartName="/ppt/charts/chart5.xml" ContentType="application/vnd.openxmlformats-officedocument.drawingml.char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diagrams/colors4.xml" ContentType="application/vnd.openxmlformats-officedocument.drawingml.diagramColor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diagrams/layout2.xml" ContentType="application/vnd.openxmlformats-officedocument.drawingml.diagramLayout+xml"/>
  <Override PartName="/ppt/notesSlides/notesSlide6.xml" ContentType="application/vnd.openxmlformats-officedocument.presentationml.notesSlide+xml"/>
  <Override PartName="/ppt/charts/chart4.xml" ContentType="application/vnd.openxmlformats-officedocument.drawingml.chart+xml"/>
  <Override PartName="/ppt/diagrams/data3.xml" ContentType="application/vnd.openxmlformats-officedocument.drawingml.diagramData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charts/chart2.xml" ContentType="application/vnd.openxmlformats-officedocument.drawingml.chart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1"/>
  </p:notesMasterIdLst>
  <p:handoutMasterIdLst>
    <p:handoutMasterId r:id="rId32"/>
  </p:handoutMasterIdLst>
  <p:sldIdLst>
    <p:sldId id="298" r:id="rId2"/>
    <p:sldId id="299" r:id="rId3"/>
    <p:sldId id="300" r:id="rId4"/>
    <p:sldId id="323" r:id="rId5"/>
    <p:sldId id="324" r:id="rId6"/>
    <p:sldId id="325" r:id="rId7"/>
    <p:sldId id="327" r:id="rId8"/>
    <p:sldId id="328" r:id="rId9"/>
    <p:sldId id="329" r:id="rId10"/>
    <p:sldId id="339" r:id="rId11"/>
    <p:sldId id="340" r:id="rId12"/>
    <p:sldId id="348" r:id="rId13"/>
    <p:sldId id="349" r:id="rId14"/>
    <p:sldId id="350" r:id="rId15"/>
    <p:sldId id="351" r:id="rId16"/>
    <p:sldId id="353" r:id="rId17"/>
    <p:sldId id="354" r:id="rId18"/>
    <p:sldId id="337" r:id="rId19"/>
    <p:sldId id="345" r:id="rId20"/>
    <p:sldId id="346" r:id="rId21"/>
    <p:sldId id="347" r:id="rId22"/>
    <p:sldId id="338" r:id="rId23"/>
    <p:sldId id="335" r:id="rId24"/>
    <p:sldId id="336" r:id="rId25"/>
    <p:sldId id="358" r:id="rId26"/>
    <p:sldId id="334" r:id="rId27"/>
    <p:sldId id="355" r:id="rId28"/>
    <p:sldId id="356" r:id="rId29"/>
    <p:sldId id="357" r:id="rId30"/>
  </p:sldIdLst>
  <p:sldSz cx="9144000" cy="6858000" type="screen4x3"/>
  <p:notesSz cx="6797675" cy="992822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123" autoAdjust="0"/>
    <p:restoredTop sz="78586" autoAdjust="0"/>
  </p:normalViewPr>
  <p:slideViewPr>
    <p:cSldViewPr>
      <p:cViewPr varScale="1">
        <p:scale>
          <a:sx n="67" d="100"/>
          <a:sy n="67" d="100"/>
        </p:scale>
        <p:origin x="-155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97" d="100"/>
          <a:sy n="97" d="100"/>
        </p:scale>
        <p:origin x="-2622" y="-114"/>
      </p:cViewPr>
      <p:guideLst>
        <p:guide orient="horz" pos="3127"/>
        <p:guide pos="2141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priyanka\Desktop\New%20Microsoft%20Office%20Excel%20Worksheet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priyanka\Desktop\New%20Microsoft%20Office%20Excel%20Worksheet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priyanka\Desktop\New%20Microsoft%20Office%20Excel%20Worksheet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priyanka\Desktop\New%20Microsoft%20Office%20Excel%20Worksheet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priyanka\Desktop\New%20Microsoft%20Office%20Excel%20Worksheet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Claim Frequency </c:v>
                </c:pt>
              </c:strCache>
            </c:strRef>
          </c:tx>
          <c:marker>
            <c:symbol val="none"/>
          </c:marker>
          <c:cat>
            <c:strRef>
              <c:f>Sheet1!$A$2:$A$7</c:f>
              <c:strCache>
                <c:ptCount val="6"/>
                <c:pt idx="0">
                  <c:v>0-35 </c:v>
                </c:pt>
                <c:pt idx="1">
                  <c:v>36-45 </c:v>
                </c:pt>
                <c:pt idx="2">
                  <c:v>46-55 </c:v>
                </c:pt>
                <c:pt idx="3">
                  <c:v>56-65 </c:v>
                </c:pt>
                <c:pt idx="4">
                  <c:v>71-75 </c:v>
                </c:pt>
                <c:pt idx="5">
                  <c:v>Above 75 </c:v>
                </c:pt>
              </c:strCache>
            </c:strRef>
          </c:cat>
          <c:val>
            <c:numRef>
              <c:f>Sheet1!$B$2:$B$7</c:f>
              <c:numCache>
                <c:formatCode>0%</c:formatCode>
                <c:ptCount val="6"/>
                <c:pt idx="0">
                  <c:v>0.1</c:v>
                </c:pt>
                <c:pt idx="1">
                  <c:v>5.0000000000000065E-2</c:v>
                </c:pt>
                <c:pt idx="2">
                  <c:v>8.0000000000000127E-2</c:v>
                </c:pt>
                <c:pt idx="3">
                  <c:v>0.14000000000000001</c:v>
                </c:pt>
                <c:pt idx="4">
                  <c:v>0.21000000000000019</c:v>
                </c:pt>
                <c:pt idx="5">
                  <c:v>0.34000000000000052</c:v>
                </c:pt>
              </c:numCache>
            </c:numRef>
          </c:val>
        </c:ser>
        <c:marker val="1"/>
        <c:axId val="49569792"/>
        <c:axId val="50802688"/>
      </c:lineChart>
      <c:lineChart>
        <c:grouping val="standard"/>
        <c:ser>
          <c:idx val="1"/>
          <c:order val="1"/>
          <c:tx>
            <c:strRef>
              <c:f>Sheet1!$C$1</c:f>
              <c:strCache>
                <c:ptCount val="1"/>
                <c:pt idx="0">
                  <c:v>Claims Severity </c:v>
                </c:pt>
              </c:strCache>
            </c:strRef>
          </c:tx>
          <c:marker>
            <c:symbol val="none"/>
          </c:marker>
          <c:cat>
            <c:strRef>
              <c:f>Sheet1!$A$2:$A$7</c:f>
              <c:strCache>
                <c:ptCount val="6"/>
                <c:pt idx="0">
                  <c:v>0-35 </c:v>
                </c:pt>
                <c:pt idx="1">
                  <c:v>36-45 </c:v>
                </c:pt>
                <c:pt idx="2">
                  <c:v>46-55 </c:v>
                </c:pt>
                <c:pt idx="3">
                  <c:v>56-65 </c:v>
                </c:pt>
                <c:pt idx="4">
                  <c:v>71-75 </c:v>
                </c:pt>
                <c:pt idx="5">
                  <c:v>Above 75 </c:v>
                </c:pt>
              </c:strCache>
            </c:strRef>
          </c:cat>
          <c:val>
            <c:numRef>
              <c:f>Sheet1!$C$2:$C$7</c:f>
              <c:numCache>
                <c:formatCode>#,##0</c:formatCode>
                <c:ptCount val="6"/>
                <c:pt idx="0">
                  <c:v>29978</c:v>
                </c:pt>
                <c:pt idx="1">
                  <c:v>25302</c:v>
                </c:pt>
                <c:pt idx="2">
                  <c:v>38871</c:v>
                </c:pt>
                <c:pt idx="3">
                  <c:v>50471</c:v>
                </c:pt>
                <c:pt idx="4">
                  <c:v>54256</c:v>
                </c:pt>
                <c:pt idx="5">
                  <c:v>46717</c:v>
                </c:pt>
              </c:numCache>
            </c:numRef>
          </c:val>
        </c:ser>
        <c:marker val="1"/>
        <c:axId val="50805760"/>
        <c:axId val="50804224"/>
      </c:lineChart>
      <c:catAx>
        <c:axId val="49569792"/>
        <c:scaling>
          <c:orientation val="minMax"/>
        </c:scaling>
        <c:axPos val="b"/>
        <c:tickLblPos val="nextTo"/>
        <c:txPr>
          <a:bodyPr/>
          <a:lstStyle/>
          <a:p>
            <a:pPr>
              <a:defRPr b="1"/>
            </a:pPr>
            <a:endParaRPr lang="en-US"/>
          </a:p>
        </c:txPr>
        <c:crossAx val="50802688"/>
        <c:crosses val="autoZero"/>
        <c:auto val="1"/>
        <c:lblAlgn val="ctr"/>
        <c:lblOffset val="100"/>
      </c:catAx>
      <c:valAx>
        <c:axId val="50802688"/>
        <c:scaling>
          <c:orientation val="minMax"/>
        </c:scaling>
        <c:axPos val="l"/>
        <c:majorGridlines/>
        <c:numFmt formatCode="0%" sourceLinked="1"/>
        <c:tickLblPos val="nextTo"/>
        <c:txPr>
          <a:bodyPr/>
          <a:lstStyle/>
          <a:p>
            <a:pPr>
              <a:defRPr b="1"/>
            </a:pPr>
            <a:endParaRPr lang="en-US"/>
          </a:p>
        </c:txPr>
        <c:crossAx val="49569792"/>
        <c:crosses val="autoZero"/>
        <c:crossBetween val="between"/>
      </c:valAx>
      <c:valAx>
        <c:axId val="50804224"/>
        <c:scaling>
          <c:orientation val="minMax"/>
        </c:scaling>
        <c:axPos val="r"/>
        <c:numFmt formatCode="#,##0" sourceLinked="1"/>
        <c:tickLblPos val="nextTo"/>
        <c:txPr>
          <a:bodyPr/>
          <a:lstStyle/>
          <a:p>
            <a:pPr>
              <a:defRPr b="1"/>
            </a:pPr>
            <a:endParaRPr lang="en-US"/>
          </a:p>
        </c:txPr>
        <c:crossAx val="50805760"/>
        <c:crosses val="max"/>
        <c:crossBetween val="between"/>
      </c:valAx>
      <c:catAx>
        <c:axId val="50805760"/>
        <c:scaling>
          <c:orientation val="minMax"/>
        </c:scaling>
        <c:delete val="1"/>
        <c:axPos val="b"/>
        <c:tickLblPos val="nextTo"/>
        <c:crossAx val="50804224"/>
        <c:crosses val="autoZero"/>
        <c:auto val="1"/>
        <c:lblAlgn val="ctr"/>
        <c:lblOffset val="100"/>
      </c:catAx>
    </c:plotArea>
    <c:legend>
      <c:legendPos val="b"/>
      <c:layout/>
      <c:txPr>
        <a:bodyPr/>
        <a:lstStyle/>
        <a:p>
          <a:pPr>
            <a:defRPr b="1"/>
          </a:pPr>
          <a:endParaRPr lang="en-US"/>
        </a:p>
      </c:txPr>
    </c:legend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lineChart>
        <c:grouping val="standard"/>
        <c:ser>
          <c:idx val="0"/>
          <c:order val="0"/>
          <c:tx>
            <c:strRef>
              <c:f>Sheet1!$J$1</c:f>
              <c:strCache>
                <c:ptCount val="1"/>
                <c:pt idx="0">
                  <c:v>Claims Frequency </c:v>
                </c:pt>
              </c:strCache>
            </c:strRef>
          </c:tx>
          <c:marker>
            <c:symbol val="none"/>
          </c:marker>
          <c:cat>
            <c:strRef>
              <c:f>Sheet1!$I$2:$I$4</c:f>
              <c:strCache>
                <c:ptCount val="3"/>
                <c:pt idx="0">
                  <c:v>Current Year -2</c:v>
                </c:pt>
                <c:pt idx="1">
                  <c:v>Current Year -1</c:v>
                </c:pt>
                <c:pt idx="2">
                  <c:v>Current Year</c:v>
                </c:pt>
              </c:strCache>
            </c:strRef>
          </c:cat>
          <c:val>
            <c:numRef>
              <c:f>Sheet1!$J$2:$J$4</c:f>
              <c:numCache>
                <c:formatCode>0%</c:formatCode>
                <c:ptCount val="3"/>
                <c:pt idx="0">
                  <c:v>0.13</c:v>
                </c:pt>
                <c:pt idx="1">
                  <c:v>0.15000000000000019</c:v>
                </c:pt>
                <c:pt idx="2">
                  <c:v>0.16</c:v>
                </c:pt>
              </c:numCache>
            </c:numRef>
          </c:val>
        </c:ser>
        <c:marker val="1"/>
        <c:axId val="51188864"/>
        <c:axId val="51190400"/>
      </c:lineChart>
      <c:lineChart>
        <c:grouping val="standard"/>
        <c:ser>
          <c:idx val="1"/>
          <c:order val="1"/>
          <c:tx>
            <c:strRef>
              <c:f>Sheet1!$K$1</c:f>
              <c:strCache>
                <c:ptCount val="1"/>
                <c:pt idx="0">
                  <c:v>Claims Severity </c:v>
                </c:pt>
              </c:strCache>
            </c:strRef>
          </c:tx>
          <c:marker>
            <c:symbol val="none"/>
          </c:marker>
          <c:cat>
            <c:strRef>
              <c:f>Sheet1!$I$2:$I$4</c:f>
              <c:strCache>
                <c:ptCount val="3"/>
                <c:pt idx="0">
                  <c:v>Current Year -2</c:v>
                </c:pt>
                <c:pt idx="1">
                  <c:v>Current Year -1</c:v>
                </c:pt>
                <c:pt idx="2">
                  <c:v>Current Year</c:v>
                </c:pt>
              </c:strCache>
            </c:strRef>
          </c:cat>
          <c:val>
            <c:numRef>
              <c:f>Sheet1!$K$2:$K$4</c:f>
              <c:numCache>
                <c:formatCode>#,##0</c:formatCode>
                <c:ptCount val="3"/>
                <c:pt idx="0">
                  <c:v>35400</c:v>
                </c:pt>
                <c:pt idx="1">
                  <c:v>37500</c:v>
                </c:pt>
                <c:pt idx="2">
                  <c:v>49899</c:v>
                </c:pt>
              </c:numCache>
            </c:numRef>
          </c:val>
        </c:ser>
        <c:marker val="1"/>
        <c:axId val="51201920"/>
        <c:axId val="51200384"/>
      </c:lineChart>
      <c:catAx>
        <c:axId val="51188864"/>
        <c:scaling>
          <c:orientation val="minMax"/>
        </c:scaling>
        <c:axPos val="b"/>
        <c:tickLblPos val="nextTo"/>
        <c:txPr>
          <a:bodyPr/>
          <a:lstStyle/>
          <a:p>
            <a:pPr>
              <a:defRPr b="1"/>
            </a:pPr>
            <a:endParaRPr lang="en-US"/>
          </a:p>
        </c:txPr>
        <c:crossAx val="51190400"/>
        <c:crosses val="autoZero"/>
        <c:auto val="1"/>
        <c:lblAlgn val="ctr"/>
        <c:lblOffset val="100"/>
      </c:catAx>
      <c:valAx>
        <c:axId val="51190400"/>
        <c:scaling>
          <c:orientation val="minMax"/>
          <c:min val="0"/>
        </c:scaling>
        <c:axPos val="l"/>
        <c:majorGridlines/>
        <c:numFmt formatCode="0%" sourceLinked="1"/>
        <c:tickLblPos val="nextTo"/>
        <c:txPr>
          <a:bodyPr/>
          <a:lstStyle/>
          <a:p>
            <a:pPr>
              <a:defRPr b="1"/>
            </a:pPr>
            <a:endParaRPr lang="en-US"/>
          </a:p>
        </c:txPr>
        <c:crossAx val="51188864"/>
        <c:crosses val="autoZero"/>
        <c:crossBetween val="between"/>
      </c:valAx>
      <c:valAx>
        <c:axId val="51200384"/>
        <c:scaling>
          <c:orientation val="minMax"/>
        </c:scaling>
        <c:axPos val="r"/>
        <c:numFmt formatCode="#,##0" sourceLinked="1"/>
        <c:tickLblPos val="nextTo"/>
        <c:txPr>
          <a:bodyPr/>
          <a:lstStyle/>
          <a:p>
            <a:pPr>
              <a:defRPr b="1"/>
            </a:pPr>
            <a:endParaRPr lang="en-US"/>
          </a:p>
        </c:txPr>
        <c:crossAx val="51201920"/>
        <c:crosses val="max"/>
        <c:crossBetween val="between"/>
      </c:valAx>
      <c:catAx>
        <c:axId val="51201920"/>
        <c:scaling>
          <c:orientation val="minMax"/>
        </c:scaling>
        <c:delete val="1"/>
        <c:axPos val="b"/>
        <c:tickLblPos val="nextTo"/>
        <c:crossAx val="51200384"/>
        <c:crosses val="autoZero"/>
        <c:auto val="1"/>
        <c:lblAlgn val="ctr"/>
        <c:lblOffset val="100"/>
      </c:catAx>
    </c:plotArea>
    <c:legend>
      <c:legendPos val="b"/>
      <c:layout/>
      <c:txPr>
        <a:bodyPr/>
        <a:lstStyle/>
        <a:p>
          <a:pPr>
            <a:defRPr b="1"/>
          </a:pPr>
          <a:endParaRPr lang="en-US"/>
        </a:p>
      </c:txPr>
    </c:legend>
    <c:plotVisOnly val="1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lineChart>
        <c:grouping val="standard"/>
        <c:ser>
          <c:idx val="0"/>
          <c:order val="0"/>
          <c:tx>
            <c:strRef>
              <c:f>Sheet2!$B$1</c:f>
              <c:strCache>
                <c:ptCount val="1"/>
                <c:pt idx="0">
                  <c:v>Claims Frequency </c:v>
                </c:pt>
              </c:strCache>
            </c:strRef>
          </c:tx>
          <c:marker>
            <c:symbol val="none"/>
          </c:marker>
          <c:cat>
            <c:strRef>
              <c:f>Sheet2!$A$2:$A$3</c:f>
              <c:strCache>
                <c:ptCount val="2"/>
                <c:pt idx="0">
                  <c:v>Male</c:v>
                </c:pt>
                <c:pt idx="1">
                  <c:v>Female</c:v>
                </c:pt>
              </c:strCache>
            </c:strRef>
          </c:cat>
          <c:val>
            <c:numRef>
              <c:f>Sheet2!$B$2:$B$3</c:f>
              <c:numCache>
                <c:formatCode>0%</c:formatCode>
                <c:ptCount val="2"/>
                <c:pt idx="0">
                  <c:v>0.19</c:v>
                </c:pt>
                <c:pt idx="1">
                  <c:v>0.1</c:v>
                </c:pt>
              </c:numCache>
            </c:numRef>
          </c:val>
        </c:ser>
        <c:marker val="1"/>
        <c:axId val="61521920"/>
        <c:axId val="61523456"/>
      </c:lineChart>
      <c:lineChart>
        <c:grouping val="standard"/>
        <c:ser>
          <c:idx val="1"/>
          <c:order val="1"/>
          <c:tx>
            <c:strRef>
              <c:f>Sheet2!$C$1</c:f>
              <c:strCache>
                <c:ptCount val="1"/>
                <c:pt idx="0">
                  <c:v>Claims Severity </c:v>
                </c:pt>
              </c:strCache>
            </c:strRef>
          </c:tx>
          <c:marker>
            <c:symbol val="none"/>
          </c:marker>
          <c:cat>
            <c:strRef>
              <c:f>Sheet2!$A$2:$A$3</c:f>
              <c:strCache>
                <c:ptCount val="2"/>
                <c:pt idx="0">
                  <c:v>Male</c:v>
                </c:pt>
                <c:pt idx="1">
                  <c:v>Female</c:v>
                </c:pt>
              </c:strCache>
            </c:strRef>
          </c:cat>
          <c:val>
            <c:numRef>
              <c:f>Sheet2!$C$2:$C$3</c:f>
              <c:numCache>
                <c:formatCode>#,##0</c:formatCode>
                <c:ptCount val="2"/>
                <c:pt idx="0">
                  <c:v>45545</c:v>
                </c:pt>
                <c:pt idx="1">
                  <c:v>36321</c:v>
                </c:pt>
              </c:numCache>
            </c:numRef>
          </c:val>
        </c:ser>
        <c:marker val="1"/>
        <c:axId val="61534976"/>
        <c:axId val="61524992"/>
      </c:lineChart>
      <c:catAx>
        <c:axId val="61521920"/>
        <c:scaling>
          <c:orientation val="minMax"/>
        </c:scaling>
        <c:axPos val="b"/>
        <c:tickLblPos val="nextTo"/>
        <c:txPr>
          <a:bodyPr/>
          <a:lstStyle/>
          <a:p>
            <a:pPr>
              <a:defRPr b="1"/>
            </a:pPr>
            <a:endParaRPr lang="en-US"/>
          </a:p>
        </c:txPr>
        <c:crossAx val="61523456"/>
        <c:crosses val="autoZero"/>
        <c:auto val="1"/>
        <c:lblAlgn val="ctr"/>
        <c:lblOffset val="100"/>
      </c:catAx>
      <c:valAx>
        <c:axId val="61523456"/>
        <c:scaling>
          <c:orientation val="minMax"/>
        </c:scaling>
        <c:axPos val="l"/>
        <c:majorGridlines/>
        <c:numFmt formatCode="0%" sourceLinked="1"/>
        <c:tickLblPos val="nextTo"/>
        <c:txPr>
          <a:bodyPr/>
          <a:lstStyle/>
          <a:p>
            <a:pPr>
              <a:defRPr b="1"/>
            </a:pPr>
            <a:endParaRPr lang="en-US"/>
          </a:p>
        </c:txPr>
        <c:crossAx val="61521920"/>
        <c:crosses val="autoZero"/>
        <c:crossBetween val="between"/>
      </c:valAx>
      <c:valAx>
        <c:axId val="61524992"/>
        <c:scaling>
          <c:orientation val="minMax"/>
        </c:scaling>
        <c:axPos val="r"/>
        <c:numFmt formatCode="#,##0" sourceLinked="1"/>
        <c:tickLblPos val="nextTo"/>
        <c:txPr>
          <a:bodyPr/>
          <a:lstStyle/>
          <a:p>
            <a:pPr>
              <a:defRPr b="1"/>
            </a:pPr>
            <a:endParaRPr lang="en-US"/>
          </a:p>
        </c:txPr>
        <c:crossAx val="61534976"/>
        <c:crosses val="max"/>
        <c:crossBetween val="between"/>
      </c:valAx>
      <c:catAx>
        <c:axId val="61534976"/>
        <c:scaling>
          <c:orientation val="minMax"/>
        </c:scaling>
        <c:delete val="1"/>
        <c:axPos val="b"/>
        <c:tickLblPos val="nextTo"/>
        <c:crossAx val="61524992"/>
        <c:crosses val="autoZero"/>
        <c:auto val="1"/>
        <c:lblAlgn val="ctr"/>
        <c:lblOffset val="100"/>
      </c:catAx>
    </c:plotArea>
    <c:legend>
      <c:legendPos val="b"/>
      <c:layout/>
      <c:txPr>
        <a:bodyPr/>
        <a:lstStyle/>
        <a:p>
          <a:pPr>
            <a:defRPr b="1"/>
          </a:pPr>
          <a:endParaRPr lang="en-US"/>
        </a:p>
      </c:txPr>
    </c:legend>
    <c:plotVisOnly val="1"/>
  </c:chart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plotArea>
      <c:layout/>
      <c:lineChart>
        <c:grouping val="standard"/>
        <c:ser>
          <c:idx val="0"/>
          <c:order val="0"/>
          <c:tx>
            <c:strRef>
              <c:f>Sheet3!$B$2</c:f>
              <c:strCache>
                <c:ptCount val="1"/>
                <c:pt idx="0">
                  <c:v>Male </c:v>
                </c:pt>
              </c:strCache>
            </c:strRef>
          </c:tx>
          <c:marker>
            <c:symbol val="none"/>
          </c:marker>
          <c:cat>
            <c:strRef>
              <c:f>Sheet3!$A$3:$A$8</c:f>
              <c:strCache>
                <c:ptCount val="6"/>
                <c:pt idx="0">
                  <c:v>0-35 </c:v>
                </c:pt>
                <c:pt idx="1">
                  <c:v>36-45 </c:v>
                </c:pt>
                <c:pt idx="2">
                  <c:v>46-55 </c:v>
                </c:pt>
                <c:pt idx="3">
                  <c:v>56-65 </c:v>
                </c:pt>
                <c:pt idx="4">
                  <c:v>71-75 </c:v>
                </c:pt>
                <c:pt idx="5">
                  <c:v>Above 75 </c:v>
                </c:pt>
              </c:strCache>
            </c:strRef>
          </c:cat>
          <c:val>
            <c:numRef>
              <c:f>Sheet3!$B$3:$B$8</c:f>
              <c:numCache>
                <c:formatCode>#,##0</c:formatCode>
                <c:ptCount val="6"/>
                <c:pt idx="0">
                  <c:v>32416</c:v>
                </c:pt>
                <c:pt idx="1">
                  <c:v>28195</c:v>
                </c:pt>
                <c:pt idx="2">
                  <c:v>43250</c:v>
                </c:pt>
                <c:pt idx="3">
                  <c:v>54890</c:v>
                </c:pt>
                <c:pt idx="4">
                  <c:v>62140</c:v>
                </c:pt>
                <c:pt idx="5">
                  <c:v>42869</c:v>
                </c:pt>
              </c:numCache>
            </c:numRef>
          </c:val>
        </c:ser>
        <c:ser>
          <c:idx val="1"/>
          <c:order val="1"/>
          <c:tx>
            <c:strRef>
              <c:f>Sheet3!$C$2</c:f>
              <c:strCache>
                <c:ptCount val="1"/>
                <c:pt idx="0">
                  <c:v>Female</c:v>
                </c:pt>
              </c:strCache>
            </c:strRef>
          </c:tx>
          <c:marker>
            <c:symbol val="none"/>
          </c:marker>
          <c:cat>
            <c:strRef>
              <c:f>Sheet3!$A$3:$A$8</c:f>
              <c:strCache>
                <c:ptCount val="6"/>
                <c:pt idx="0">
                  <c:v>0-35 </c:v>
                </c:pt>
                <c:pt idx="1">
                  <c:v>36-45 </c:v>
                </c:pt>
                <c:pt idx="2">
                  <c:v>46-55 </c:v>
                </c:pt>
                <c:pt idx="3">
                  <c:v>56-65 </c:v>
                </c:pt>
                <c:pt idx="4">
                  <c:v>71-75 </c:v>
                </c:pt>
                <c:pt idx="5">
                  <c:v>Above 75 </c:v>
                </c:pt>
              </c:strCache>
            </c:strRef>
          </c:cat>
          <c:val>
            <c:numRef>
              <c:f>Sheet3!$C$3:$C$8</c:f>
              <c:numCache>
                <c:formatCode>#,##0</c:formatCode>
                <c:ptCount val="6"/>
                <c:pt idx="0">
                  <c:v>27540</c:v>
                </c:pt>
                <c:pt idx="1">
                  <c:v>22409</c:v>
                </c:pt>
                <c:pt idx="2">
                  <c:v>34492</c:v>
                </c:pt>
                <c:pt idx="3">
                  <c:v>46052</c:v>
                </c:pt>
                <c:pt idx="4">
                  <c:v>46372</c:v>
                </c:pt>
                <c:pt idx="5">
                  <c:v>50565</c:v>
                </c:pt>
              </c:numCache>
            </c:numRef>
          </c:val>
        </c:ser>
        <c:marker val="1"/>
        <c:axId val="62846848"/>
        <c:axId val="62848384"/>
      </c:lineChart>
      <c:catAx>
        <c:axId val="62846848"/>
        <c:scaling>
          <c:orientation val="minMax"/>
        </c:scaling>
        <c:axPos val="b"/>
        <c:tickLblPos val="nextTo"/>
        <c:txPr>
          <a:bodyPr/>
          <a:lstStyle/>
          <a:p>
            <a:pPr>
              <a:defRPr b="1"/>
            </a:pPr>
            <a:endParaRPr lang="en-US"/>
          </a:p>
        </c:txPr>
        <c:crossAx val="62848384"/>
        <c:crosses val="autoZero"/>
        <c:auto val="1"/>
        <c:lblAlgn val="ctr"/>
        <c:lblOffset val="100"/>
      </c:catAx>
      <c:valAx>
        <c:axId val="62848384"/>
        <c:scaling>
          <c:orientation val="minMax"/>
        </c:scaling>
        <c:axPos val="l"/>
        <c:majorGridlines/>
        <c:numFmt formatCode="#,##0" sourceLinked="1"/>
        <c:tickLblPos val="nextTo"/>
        <c:txPr>
          <a:bodyPr/>
          <a:lstStyle/>
          <a:p>
            <a:pPr>
              <a:defRPr b="1"/>
            </a:pPr>
            <a:endParaRPr lang="en-US"/>
          </a:p>
        </c:txPr>
        <c:crossAx val="62846848"/>
        <c:crosses val="autoZero"/>
        <c:crossBetween val="between"/>
      </c:valAx>
    </c:plotArea>
    <c:legend>
      <c:legendPos val="b"/>
      <c:layout/>
      <c:txPr>
        <a:bodyPr/>
        <a:lstStyle/>
        <a:p>
          <a:pPr>
            <a:defRPr b="1"/>
          </a:pPr>
          <a:endParaRPr lang="en-US"/>
        </a:p>
      </c:txPr>
    </c:legend>
    <c:plotVisOnly val="1"/>
  </c:chart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plotArea>
      <c:layout/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Male  </c:v>
                </c:pt>
              </c:strCache>
            </c:strRef>
          </c:tx>
          <c:marker>
            <c:symbol val="none"/>
          </c:marker>
          <c:cat>
            <c:strRef>
              <c:f>Sheet1!$A$2:$A$4</c:f>
              <c:strCache>
                <c:ptCount val="3"/>
                <c:pt idx="0">
                  <c:v>Current Year -2</c:v>
                </c:pt>
                <c:pt idx="1">
                  <c:v>Current Year -1</c:v>
                </c:pt>
                <c:pt idx="2">
                  <c:v>Current Year</c:v>
                </c:pt>
              </c:strCache>
            </c:strRef>
          </c:cat>
          <c:val>
            <c:numRef>
              <c:f>Sheet1!$B$2:$B$4</c:f>
              <c:numCache>
                <c:formatCode>#,##0</c:formatCode>
                <c:ptCount val="3"/>
                <c:pt idx="0">
                  <c:v>36547</c:v>
                </c:pt>
                <c:pt idx="1">
                  <c:v>38500</c:v>
                </c:pt>
                <c:pt idx="2">
                  <c:v>61587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Female  </c:v>
                </c:pt>
              </c:strCache>
            </c:strRef>
          </c:tx>
          <c:marker>
            <c:symbol val="none"/>
          </c:marker>
          <c:cat>
            <c:strRef>
              <c:f>Sheet1!$A$2:$A$4</c:f>
              <c:strCache>
                <c:ptCount val="3"/>
                <c:pt idx="0">
                  <c:v>Current Year -2</c:v>
                </c:pt>
                <c:pt idx="1">
                  <c:v>Current Year -1</c:v>
                </c:pt>
                <c:pt idx="2">
                  <c:v>Current Year</c:v>
                </c:pt>
              </c:strCache>
            </c:strRef>
          </c:cat>
          <c:val>
            <c:numRef>
              <c:f>Sheet1!$C$2:$C$4</c:f>
              <c:numCache>
                <c:formatCode>#,##0</c:formatCode>
                <c:ptCount val="3"/>
                <c:pt idx="0">
                  <c:v>34253</c:v>
                </c:pt>
                <c:pt idx="1">
                  <c:v>36500</c:v>
                </c:pt>
                <c:pt idx="2">
                  <c:v>38211</c:v>
                </c:pt>
              </c:numCache>
            </c:numRef>
          </c:val>
        </c:ser>
        <c:marker val="1"/>
        <c:axId val="63644032"/>
        <c:axId val="63645568"/>
      </c:lineChart>
      <c:catAx>
        <c:axId val="63644032"/>
        <c:scaling>
          <c:orientation val="minMax"/>
        </c:scaling>
        <c:axPos val="b"/>
        <c:tickLblPos val="nextTo"/>
        <c:txPr>
          <a:bodyPr/>
          <a:lstStyle/>
          <a:p>
            <a:pPr>
              <a:defRPr b="1"/>
            </a:pPr>
            <a:endParaRPr lang="en-US"/>
          </a:p>
        </c:txPr>
        <c:crossAx val="63645568"/>
        <c:crosses val="autoZero"/>
        <c:auto val="1"/>
        <c:lblAlgn val="ctr"/>
        <c:lblOffset val="100"/>
      </c:catAx>
      <c:valAx>
        <c:axId val="63645568"/>
        <c:scaling>
          <c:orientation val="minMax"/>
        </c:scaling>
        <c:axPos val="l"/>
        <c:majorGridlines/>
        <c:numFmt formatCode="#,##0" sourceLinked="1"/>
        <c:tickLblPos val="nextTo"/>
        <c:txPr>
          <a:bodyPr/>
          <a:lstStyle/>
          <a:p>
            <a:pPr>
              <a:defRPr b="1"/>
            </a:pPr>
            <a:endParaRPr lang="en-US"/>
          </a:p>
        </c:txPr>
        <c:crossAx val="63644032"/>
        <c:crosses val="autoZero"/>
        <c:crossBetween val="between"/>
      </c:valAx>
    </c:plotArea>
    <c:legend>
      <c:legendPos val="b"/>
      <c:layout/>
      <c:txPr>
        <a:bodyPr/>
        <a:lstStyle/>
        <a:p>
          <a:pPr>
            <a:defRPr b="1"/>
          </a:pPr>
          <a:endParaRPr lang="en-US"/>
        </a:p>
      </c:txPr>
    </c:legend>
    <c:plotVisOnly val="1"/>
  </c:chart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66E3266-D13D-45B2-9439-E0034950832E}" type="doc">
      <dgm:prSet loTypeId="urn:microsoft.com/office/officeart/2005/8/layout/radial4" loCatId="relationship" qsTypeId="urn:microsoft.com/office/officeart/2005/8/quickstyle/3d3" qsCatId="3D" csTypeId="urn:microsoft.com/office/officeart/2005/8/colors/accent2_1" csCatId="accent2" phldr="1"/>
      <dgm:spPr/>
      <dgm:t>
        <a:bodyPr/>
        <a:lstStyle/>
        <a:p>
          <a:endParaRPr lang="en-US"/>
        </a:p>
      </dgm:t>
    </dgm:pt>
    <dgm:pt modelId="{25D94ED5-4F67-4EB0-9129-48A4B6E631B1}">
      <dgm:prSet phldrT="[Text]"/>
      <dgm:spPr/>
      <dgm:t>
        <a:bodyPr/>
        <a:lstStyle/>
        <a:p>
          <a:r>
            <a:rPr lang="en-US" dirty="0" smtClean="0"/>
            <a:t>Premium</a:t>
          </a:r>
          <a:endParaRPr lang="en-US" dirty="0"/>
        </a:p>
      </dgm:t>
    </dgm:pt>
    <dgm:pt modelId="{C87888D5-C18B-4858-96AB-B0EAD416A5BC}" type="parTrans" cxnId="{0EE43DBC-1584-4264-8F2E-29830BE202FF}">
      <dgm:prSet/>
      <dgm:spPr/>
      <dgm:t>
        <a:bodyPr/>
        <a:lstStyle/>
        <a:p>
          <a:endParaRPr lang="en-US"/>
        </a:p>
      </dgm:t>
    </dgm:pt>
    <dgm:pt modelId="{63A4E5EC-140F-4A28-849D-C31F956954A9}" type="sibTrans" cxnId="{0EE43DBC-1584-4264-8F2E-29830BE202FF}">
      <dgm:prSet/>
      <dgm:spPr/>
      <dgm:t>
        <a:bodyPr/>
        <a:lstStyle/>
        <a:p>
          <a:endParaRPr lang="en-US"/>
        </a:p>
      </dgm:t>
    </dgm:pt>
    <dgm:pt modelId="{3D834CFD-8A18-446C-9FF5-4BC51C229BF2}">
      <dgm:prSet phldrT="[Text]"/>
      <dgm:spPr/>
      <dgm:t>
        <a:bodyPr/>
        <a:lstStyle/>
        <a:p>
          <a:r>
            <a:rPr lang="en-US" dirty="0" smtClean="0"/>
            <a:t>Claim Costs</a:t>
          </a:r>
          <a:endParaRPr lang="en-US" dirty="0"/>
        </a:p>
      </dgm:t>
    </dgm:pt>
    <dgm:pt modelId="{22DF92B3-2CB5-4761-9229-DBDC94B5DF45}" type="parTrans" cxnId="{977D61F6-DA11-42D6-AD2D-F8F93D8F9F11}">
      <dgm:prSet/>
      <dgm:spPr/>
      <dgm:t>
        <a:bodyPr/>
        <a:lstStyle/>
        <a:p>
          <a:endParaRPr lang="en-US"/>
        </a:p>
      </dgm:t>
    </dgm:pt>
    <dgm:pt modelId="{977B74A0-1235-4BE3-B0DF-AD23906456EB}" type="sibTrans" cxnId="{977D61F6-DA11-42D6-AD2D-F8F93D8F9F11}">
      <dgm:prSet/>
      <dgm:spPr/>
      <dgm:t>
        <a:bodyPr/>
        <a:lstStyle/>
        <a:p>
          <a:endParaRPr lang="en-US"/>
        </a:p>
      </dgm:t>
    </dgm:pt>
    <dgm:pt modelId="{4CBDEBAC-E752-40DB-B3EA-2EFC0B72EA23}">
      <dgm:prSet phldrT="[Text]"/>
      <dgm:spPr/>
      <dgm:t>
        <a:bodyPr/>
        <a:lstStyle/>
        <a:p>
          <a:r>
            <a:rPr lang="en-US" dirty="0" smtClean="0"/>
            <a:t>Expenses(Fixed + Variables)</a:t>
          </a:r>
          <a:endParaRPr lang="en-US" dirty="0"/>
        </a:p>
      </dgm:t>
    </dgm:pt>
    <dgm:pt modelId="{00118F74-ADFB-4A50-9024-D69650CA3135}" type="parTrans" cxnId="{949A96AE-18B3-44D3-ABEF-5D47F292DCD8}">
      <dgm:prSet/>
      <dgm:spPr/>
      <dgm:t>
        <a:bodyPr/>
        <a:lstStyle/>
        <a:p>
          <a:endParaRPr lang="en-US"/>
        </a:p>
      </dgm:t>
    </dgm:pt>
    <dgm:pt modelId="{207C1A65-0E85-409E-B728-0ECBEA31F05B}" type="sibTrans" cxnId="{949A96AE-18B3-44D3-ABEF-5D47F292DCD8}">
      <dgm:prSet/>
      <dgm:spPr/>
      <dgm:t>
        <a:bodyPr/>
        <a:lstStyle/>
        <a:p>
          <a:endParaRPr lang="en-US"/>
        </a:p>
      </dgm:t>
    </dgm:pt>
    <dgm:pt modelId="{B9EC05A2-AE27-4E84-A8F8-6F5E8FDCC63C}">
      <dgm:prSet phldrT="[Text]"/>
      <dgm:spPr/>
      <dgm:t>
        <a:bodyPr/>
        <a:lstStyle/>
        <a:p>
          <a:r>
            <a:rPr lang="en-US" smtClean="0"/>
            <a:t>Cost of Reinsurance</a:t>
          </a:r>
          <a:endParaRPr lang="en-US" dirty="0"/>
        </a:p>
      </dgm:t>
    </dgm:pt>
    <dgm:pt modelId="{48F8E4E7-B738-4034-989A-20FD07993F15}" type="parTrans" cxnId="{62264DFB-D3DC-4DC2-9159-5189E4948323}">
      <dgm:prSet/>
      <dgm:spPr/>
      <dgm:t>
        <a:bodyPr/>
        <a:lstStyle/>
        <a:p>
          <a:endParaRPr lang="en-US"/>
        </a:p>
      </dgm:t>
    </dgm:pt>
    <dgm:pt modelId="{80A7BACD-098E-4858-9A28-BCAB44608FAE}" type="sibTrans" cxnId="{62264DFB-D3DC-4DC2-9159-5189E4948323}">
      <dgm:prSet/>
      <dgm:spPr/>
      <dgm:t>
        <a:bodyPr/>
        <a:lstStyle/>
        <a:p>
          <a:endParaRPr lang="en-US"/>
        </a:p>
      </dgm:t>
    </dgm:pt>
    <dgm:pt modelId="{C89524C7-D0F8-4114-BA16-968E38342E18}">
      <dgm:prSet phldrT="[Text]"/>
      <dgm:spPr/>
      <dgm:t>
        <a:bodyPr/>
        <a:lstStyle/>
        <a:p>
          <a:r>
            <a:rPr lang="en-US" dirty="0" smtClean="0"/>
            <a:t>Cost of Capital</a:t>
          </a:r>
          <a:endParaRPr lang="en-US" dirty="0"/>
        </a:p>
      </dgm:t>
    </dgm:pt>
    <dgm:pt modelId="{DC60A701-75A0-41CB-99FB-C88D1B82B4F0}" type="parTrans" cxnId="{C3762A4F-3FF2-420B-9233-D4C69A1885C3}">
      <dgm:prSet/>
      <dgm:spPr/>
      <dgm:t>
        <a:bodyPr/>
        <a:lstStyle/>
        <a:p>
          <a:endParaRPr lang="en-US"/>
        </a:p>
      </dgm:t>
    </dgm:pt>
    <dgm:pt modelId="{F7894907-A4B1-4D33-9A0B-8EB05136A6D3}" type="sibTrans" cxnId="{C3762A4F-3FF2-420B-9233-D4C69A1885C3}">
      <dgm:prSet/>
      <dgm:spPr/>
      <dgm:t>
        <a:bodyPr/>
        <a:lstStyle/>
        <a:p>
          <a:endParaRPr lang="en-US"/>
        </a:p>
      </dgm:t>
    </dgm:pt>
    <dgm:pt modelId="{A3317D9D-43E3-4856-B75C-69096B4A892A}">
      <dgm:prSet phldrT="[Text]"/>
      <dgm:spPr/>
      <dgm:t>
        <a:bodyPr/>
        <a:lstStyle/>
        <a:p>
          <a:r>
            <a:rPr lang="en-US" dirty="0" smtClean="0"/>
            <a:t>Margins( Profit +Contingencies)</a:t>
          </a:r>
          <a:endParaRPr lang="en-US" dirty="0"/>
        </a:p>
      </dgm:t>
    </dgm:pt>
    <dgm:pt modelId="{97F033E3-5743-4ED5-95CA-7582EA509097}" type="parTrans" cxnId="{A092FC99-8119-44AE-B057-2E454D0C2CA1}">
      <dgm:prSet/>
      <dgm:spPr/>
      <dgm:t>
        <a:bodyPr/>
        <a:lstStyle/>
        <a:p>
          <a:endParaRPr lang="en-US"/>
        </a:p>
      </dgm:t>
    </dgm:pt>
    <dgm:pt modelId="{9FEEB8FD-CA39-438B-A9D5-CDF171FB1302}" type="sibTrans" cxnId="{A092FC99-8119-44AE-B057-2E454D0C2CA1}">
      <dgm:prSet/>
      <dgm:spPr/>
      <dgm:t>
        <a:bodyPr/>
        <a:lstStyle/>
        <a:p>
          <a:endParaRPr lang="en-US"/>
        </a:p>
      </dgm:t>
    </dgm:pt>
    <dgm:pt modelId="{B6AAE507-6F95-4F2B-BE07-EA4D6BAFD8C6}">
      <dgm:prSet phldrT="[Text]"/>
      <dgm:spPr/>
      <dgm:t>
        <a:bodyPr/>
        <a:lstStyle/>
        <a:p>
          <a:r>
            <a:rPr lang="en-US" dirty="0" smtClean="0"/>
            <a:t>Others(like product/client specific adjustments)</a:t>
          </a:r>
          <a:endParaRPr lang="en-US" dirty="0"/>
        </a:p>
      </dgm:t>
    </dgm:pt>
    <dgm:pt modelId="{E066C7BF-96EF-4711-A33E-4FF4FBA651BC}" type="parTrans" cxnId="{CA0E5042-F50E-4D49-874A-91D81873F8DA}">
      <dgm:prSet/>
      <dgm:spPr/>
      <dgm:t>
        <a:bodyPr/>
        <a:lstStyle/>
        <a:p>
          <a:endParaRPr lang="en-US"/>
        </a:p>
      </dgm:t>
    </dgm:pt>
    <dgm:pt modelId="{99EF7E70-8F7B-4AF6-AFC0-DBBD89DBEF83}" type="sibTrans" cxnId="{CA0E5042-F50E-4D49-874A-91D81873F8DA}">
      <dgm:prSet/>
      <dgm:spPr/>
      <dgm:t>
        <a:bodyPr/>
        <a:lstStyle/>
        <a:p>
          <a:endParaRPr lang="en-US"/>
        </a:p>
      </dgm:t>
    </dgm:pt>
    <dgm:pt modelId="{02D65A33-DBA9-49C3-B3F0-0FB660511579}" type="pres">
      <dgm:prSet presAssocID="{C66E3266-D13D-45B2-9439-E0034950832E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845952E-8B22-43C6-94FC-5F7D40BA37F6}" type="pres">
      <dgm:prSet presAssocID="{25D94ED5-4F67-4EB0-9129-48A4B6E631B1}" presName="centerShape" presStyleLbl="node0" presStyleIdx="0" presStyleCnt="1"/>
      <dgm:spPr/>
      <dgm:t>
        <a:bodyPr/>
        <a:lstStyle/>
        <a:p>
          <a:endParaRPr lang="en-US"/>
        </a:p>
      </dgm:t>
    </dgm:pt>
    <dgm:pt modelId="{9F2A4A46-7830-410A-A869-1E10C4940FED}" type="pres">
      <dgm:prSet presAssocID="{22DF92B3-2CB5-4761-9229-DBDC94B5DF45}" presName="parTrans" presStyleLbl="bgSibTrans2D1" presStyleIdx="0" presStyleCnt="6"/>
      <dgm:spPr/>
      <dgm:t>
        <a:bodyPr/>
        <a:lstStyle/>
        <a:p>
          <a:endParaRPr lang="en-US"/>
        </a:p>
      </dgm:t>
    </dgm:pt>
    <dgm:pt modelId="{0B2CC4C4-2E76-4236-B0F7-28B5F5E9AD34}" type="pres">
      <dgm:prSet presAssocID="{3D834CFD-8A18-446C-9FF5-4BC51C229BF2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E537827-95DF-4B43-8745-15EF891F58A3}" type="pres">
      <dgm:prSet presAssocID="{00118F74-ADFB-4A50-9024-D69650CA3135}" presName="parTrans" presStyleLbl="bgSibTrans2D1" presStyleIdx="1" presStyleCnt="6"/>
      <dgm:spPr/>
      <dgm:t>
        <a:bodyPr/>
        <a:lstStyle/>
        <a:p>
          <a:endParaRPr lang="en-US"/>
        </a:p>
      </dgm:t>
    </dgm:pt>
    <dgm:pt modelId="{E50649D6-DDAF-477B-AD75-E6FC168D5F35}" type="pres">
      <dgm:prSet presAssocID="{4CBDEBAC-E752-40DB-B3EA-2EFC0B72EA23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ED46065-F49C-4C8C-BD30-673CBCFF668E}" type="pres">
      <dgm:prSet presAssocID="{48F8E4E7-B738-4034-989A-20FD07993F15}" presName="parTrans" presStyleLbl="bgSibTrans2D1" presStyleIdx="2" presStyleCnt="6"/>
      <dgm:spPr/>
      <dgm:t>
        <a:bodyPr/>
        <a:lstStyle/>
        <a:p>
          <a:endParaRPr lang="en-US"/>
        </a:p>
      </dgm:t>
    </dgm:pt>
    <dgm:pt modelId="{537E8CEF-7136-4D50-91E6-E89C458A2E66}" type="pres">
      <dgm:prSet presAssocID="{B9EC05A2-AE27-4E84-A8F8-6F5E8FDCC63C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58A1895-EAA8-4B20-8E47-0ADBDD925EF2}" type="pres">
      <dgm:prSet presAssocID="{DC60A701-75A0-41CB-99FB-C88D1B82B4F0}" presName="parTrans" presStyleLbl="bgSibTrans2D1" presStyleIdx="3" presStyleCnt="6"/>
      <dgm:spPr/>
      <dgm:t>
        <a:bodyPr/>
        <a:lstStyle/>
        <a:p>
          <a:endParaRPr lang="en-US"/>
        </a:p>
      </dgm:t>
    </dgm:pt>
    <dgm:pt modelId="{0B6DA25E-BB10-4EFC-8F1C-01DB1BEEB5A1}" type="pres">
      <dgm:prSet presAssocID="{C89524C7-D0F8-4114-BA16-968E38342E18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E7075A3-FCE0-4360-BB0C-AF6776982F11}" type="pres">
      <dgm:prSet presAssocID="{97F033E3-5743-4ED5-95CA-7582EA509097}" presName="parTrans" presStyleLbl="bgSibTrans2D1" presStyleIdx="4" presStyleCnt="6"/>
      <dgm:spPr/>
      <dgm:t>
        <a:bodyPr/>
        <a:lstStyle/>
        <a:p>
          <a:endParaRPr lang="en-US"/>
        </a:p>
      </dgm:t>
    </dgm:pt>
    <dgm:pt modelId="{00486C9E-680C-49E1-A7DE-908B0EA572A1}" type="pres">
      <dgm:prSet presAssocID="{A3317D9D-43E3-4856-B75C-69096B4A892A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313DB8F-5E82-4B0A-862C-72D9D55D7140}" type="pres">
      <dgm:prSet presAssocID="{E066C7BF-96EF-4711-A33E-4FF4FBA651BC}" presName="parTrans" presStyleLbl="bgSibTrans2D1" presStyleIdx="5" presStyleCnt="6"/>
      <dgm:spPr/>
      <dgm:t>
        <a:bodyPr/>
        <a:lstStyle/>
        <a:p>
          <a:endParaRPr lang="en-US"/>
        </a:p>
      </dgm:t>
    </dgm:pt>
    <dgm:pt modelId="{2534E40F-C5B4-45F5-8359-5797660F2607}" type="pres">
      <dgm:prSet presAssocID="{B6AAE507-6F95-4F2B-BE07-EA4D6BAFD8C6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7306238-1A5F-41E7-9311-D6B69390F71D}" type="presOf" srcId="{25D94ED5-4F67-4EB0-9129-48A4B6E631B1}" destId="{9845952E-8B22-43C6-94FC-5F7D40BA37F6}" srcOrd="0" destOrd="0" presId="urn:microsoft.com/office/officeart/2005/8/layout/radial4"/>
    <dgm:cxn modelId="{390ABB49-8032-49B8-9683-B4E61A40A01C}" type="presOf" srcId="{C89524C7-D0F8-4114-BA16-968E38342E18}" destId="{0B6DA25E-BB10-4EFC-8F1C-01DB1BEEB5A1}" srcOrd="0" destOrd="0" presId="urn:microsoft.com/office/officeart/2005/8/layout/radial4"/>
    <dgm:cxn modelId="{0EE43DBC-1584-4264-8F2E-29830BE202FF}" srcId="{C66E3266-D13D-45B2-9439-E0034950832E}" destId="{25D94ED5-4F67-4EB0-9129-48A4B6E631B1}" srcOrd="0" destOrd="0" parTransId="{C87888D5-C18B-4858-96AB-B0EAD416A5BC}" sibTransId="{63A4E5EC-140F-4A28-849D-C31F956954A9}"/>
    <dgm:cxn modelId="{E510160B-A134-4D19-A1FB-1C4FE83D88A9}" type="presOf" srcId="{97F033E3-5743-4ED5-95CA-7582EA509097}" destId="{DE7075A3-FCE0-4360-BB0C-AF6776982F11}" srcOrd="0" destOrd="0" presId="urn:microsoft.com/office/officeart/2005/8/layout/radial4"/>
    <dgm:cxn modelId="{C3762A4F-3FF2-420B-9233-D4C69A1885C3}" srcId="{25D94ED5-4F67-4EB0-9129-48A4B6E631B1}" destId="{C89524C7-D0F8-4114-BA16-968E38342E18}" srcOrd="3" destOrd="0" parTransId="{DC60A701-75A0-41CB-99FB-C88D1B82B4F0}" sibTransId="{F7894907-A4B1-4D33-9A0B-8EB05136A6D3}"/>
    <dgm:cxn modelId="{CA0E5042-F50E-4D49-874A-91D81873F8DA}" srcId="{25D94ED5-4F67-4EB0-9129-48A4B6E631B1}" destId="{B6AAE507-6F95-4F2B-BE07-EA4D6BAFD8C6}" srcOrd="5" destOrd="0" parTransId="{E066C7BF-96EF-4711-A33E-4FF4FBA651BC}" sibTransId="{99EF7E70-8F7B-4AF6-AFC0-DBBD89DBEF83}"/>
    <dgm:cxn modelId="{949A96AE-18B3-44D3-ABEF-5D47F292DCD8}" srcId="{25D94ED5-4F67-4EB0-9129-48A4B6E631B1}" destId="{4CBDEBAC-E752-40DB-B3EA-2EFC0B72EA23}" srcOrd="1" destOrd="0" parTransId="{00118F74-ADFB-4A50-9024-D69650CA3135}" sibTransId="{207C1A65-0E85-409E-B728-0ECBEA31F05B}"/>
    <dgm:cxn modelId="{B3E95D39-5CC2-4E51-9236-C903FDE88BE5}" type="presOf" srcId="{DC60A701-75A0-41CB-99FB-C88D1B82B4F0}" destId="{658A1895-EAA8-4B20-8E47-0ADBDD925EF2}" srcOrd="0" destOrd="0" presId="urn:microsoft.com/office/officeart/2005/8/layout/radial4"/>
    <dgm:cxn modelId="{14B77EDD-98F2-4B50-A770-B49D9B9ABCE7}" type="presOf" srcId="{E066C7BF-96EF-4711-A33E-4FF4FBA651BC}" destId="{4313DB8F-5E82-4B0A-862C-72D9D55D7140}" srcOrd="0" destOrd="0" presId="urn:microsoft.com/office/officeart/2005/8/layout/radial4"/>
    <dgm:cxn modelId="{00CB8170-11CC-4601-A085-E13B6D56A617}" type="presOf" srcId="{C66E3266-D13D-45B2-9439-E0034950832E}" destId="{02D65A33-DBA9-49C3-B3F0-0FB660511579}" srcOrd="0" destOrd="0" presId="urn:microsoft.com/office/officeart/2005/8/layout/radial4"/>
    <dgm:cxn modelId="{977D61F6-DA11-42D6-AD2D-F8F93D8F9F11}" srcId="{25D94ED5-4F67-4EB0-9129-48A4B6E631B1}" destId="{3D834CFD-8A18-446C-9FF5-4BC51C229BF2}" srcOrd="0" destOrd="0" parTransId="{22DF92B3-2CB5-4761-9229-DBDC94B5DF45}" sibTransId="{977B74A0-1235-4BE3-B0DF-AD23906456EB}"/>
    <dgm:cxn modelId="{0B5E6B4A-BB66-44B1-9B43-8356D756AE8C}" type="presOf" srcId="{B6AAE507-6F95-4F2B-BE07-EA4D6BAFD8C6}" destId="{2534E40F-C5B4-45F5-8359-5797660F2607}" srcOrd="0" destOrd="0" presId="urn:microsoft.com/office/officeart/2005/8/layout/radial4"/>
    <dgm:cxn modelId="{4A527932-0C66-4F64-84DE-5B8674D161AA}" type="presOf" srcId="{48F8E4E7-B738-4034-989A-20FD07993F15}" destId="{AED46065-F49C-4C8C-BD30-673CBCFF668E}" srcOrd="0" destOrd="0" presId="urn:microsoft.com/office/officeart/2005/8/layout/radial4"/>
    <dgm:cxn modelId="{9833F1FE-5B68-4C2B-BC20-F2243AA73124}" type="presOf" srcId="{3D834CFD-8A18-446C-9FF5-4BC51C229BF2}" destId="{0B2CC4C4-2E76-4236-B0F7-28B5F5E9AD34}" srcOrd="0" destOrd="0" presId="urn:microsoft.com/office/officeart/2005/8/layout/radial4"/>
    <dgm:cxn modelId="{766A19A6-EF83-4CC2-B02B-F0E52170420A}" type="presOf" srcId="{00118F74-ADFB-4A50-9024-D69650CA3135}" destId="{1E537827-95DF-4B43-8745-15EF891F58A3}" srcOrd="0" destOrd="0" presId="urn:microsoft.com/office/officeart/2005/8/layout/radial4"/>
    <dgm:cxn modelId="{A092FC99-8119-44AE-B057-2E454D0C2CA1}" srcId="{25D94ED5-4F67-4EB0-9129-48A4B6E631B1}" destId="{A3317D9D-43E3-4856-B75C-69096B4A892A}" srcOrd="4" destOrd="0" parTransId="{97F033E3-5743-4ED5-95CA-7582EA509097}" sibTransId="{9FEEB8FD-CA39-438B-A9D5-CDF171FB1302}"/>
    <dgm:cxn modelId="{390FF583-6BD9-4499-8595-6DC913088CA1}" type="presOf" srcId="{A3317D9D-43E3-4856-B75C-69096B4A892A}" destId="{00486C9E-680C-49E1-A7DE-908B0EA572A1}" srcOrd="0" destOrd="0" presId="urn:microsoft.com/office/officeart/2005/8/layout/radial4"/>
    <dgm:cxn modelId="{A8656585-E20D-4CF0-8703-7D1830B1C906}" type="presOf" srcId="{B9EC05A2-AE27-4E84-A8F8-6F5E8FDCC63C}" destId="{537E8CEF-7136-4D50-91E6-E89C458A2E66}" srcOrd="0" destOrd="0" presId="urn:microsoft.com/office/officeart/2005/8/layout/radial4"/>
    <dgm:cxn modelId="{6E8D4061-2515-4A65-8347-D155B8519B41}" type="presOf" srcId="{22DF92B3-2CB5-4761-9229-DBDC94B5DF45}" destId="{9F2A4A46-7830-410A-A869-1E10C4940FED}" srcOrd="0" destOrd="0" presId="urn:microsoft.com/office/officeart/2005/8/layout/radial4"/>
    <dgm:cxn modelId="{71345062-26B4-4B3C-A6D0-2CDE25538699}" type="presOf" srcId="{4CBDEBAC-E752-40DB-B3EA-2EFC0B72EA23}" destId="{E50649D6-DDAF-477B-AD75-E6FC168D5F35}" srcOrd="0" destOrd="0" presId="urn:microsoft.com/office/officeart/2005/8/layout/radial4"/>
    <dgm:cxn modelId="{62264DFB-D3DC-4DC2-9159-5189E4948323}" srcId="{25D94ED5-4F67-4EB0-9129-48A4B6E631B1}" destId="{B9EC05A2-AE27-4E84-A8F8-6F5E8FDCC63C}" srcOrd="2" destOrd="0" parTransId="{48F8E4E7-B738-4034-989A-20FD07993F15}" sibTransId="{80A7BACD-098E-4858-9A28-BCAB44608FAE}"/>
    <dgm:cxn modelId="{11CD64B0-62DB-4708-8004-F6C5C732C0CF}" type="presParOf" srcId="{02D65A33-DBA9-49C3-B3F0-0FB660511579}" destId="{9845952E-8B22-43C6-94FC-5F7D40BA37F6}" srcOrd="0" destOrd="0" presId="urn:microsoft.com/office/officeart/2005/8/layout/radial4"/>
    <dgm:cxn modelId="{1DC96E40-48AA-48B9-8606-D5E3267C1E7C}" type="presParOf" srcId="{02D65A33-DBA9-49C3-B3F0-0FB660511579}" destId="{9F2A4A46-7830-410A-A869-1E10C4940FED}" srcOrd="1" destOrd="0" presId="urn:microsoft.com/office/officeart/2005/8/layout/radial4"/>
    <dgm:cxn modelId="{C4D3AAE6-62E9-439D-B6B9-90EB3D2AD824}" type="presParOf" srcId="{02D65A33-DBA9-49C3-B3F0-0FB660511579}" destId="{0B2CC4C4-2E76-4236-B0F7-28B5F5E9AD34}" srcOrd="2" destOrd="0" presId="urn:microsoft.com/office/officeart/2005/8/layout/radial4"/>
    <dgm:cxn modelId="{231AB6A6-D7B6-4432-858F-2327B6CEF32A}" type="presParOf" srcId="{02D65A33-DBA9-49C3-B3F0-0FB660511579}" destId="{1E537827-95DF-4B43-8745-15EF891F58A3}" srcOrd="3" destOrd="0" presId="urn:microsoft.com/office/officeart/2005/8/layout/radial4"/>
    <dgm:cxn modelId="{A6623DCC-DF1A-4BBC-9608-D8B926F4292A}" type="presParOf" srcId="{02D65A33-DBA9-49C3-B3F0-0FB660511579}" destId="{E50649D6-DDAF-477B-AD75-E6FC168D5F35}" srcOrd="4" destOrd="0" presId="urn:microsoft.com/office/officeart/2005/8/layout/radial4"/>
    <dgm:cxn modelId="{EB6B28B8-76A5-4C1F-8343-C3680B129CAF}" type="presParOf" srcId="{02D65A33-DBA9-49C3-B3F0-0FB660511579}" destId="{AED46065-F49C-4C8C-BD30-673CBCFF668E}" srcOrd="5" destOrd="0" presId="urn:microsoft.com/office/officeart/2005/8/layout/radial4"/>
    <dgm:cxn modelId="{A366CD9D-D9CC-42AC-A550-8DE9D55F46ED}" type="presParOf" srcId="{02D65A33-DBA9-49C3-B3F0-0FB660511579}" destId="{537E8CEF-7136-4D50-91E6-E89C458A2E66}" srcOrd="6" destOrd="0" presId="urn:microsoft.com/office/officeart/2005/8/layout/radial4"/>
    <dgm:cxn modelId="{37EFEE40-1F74-421A-A9F6-EDAF388B5164}" type="presParOf" srcId="{02D65A33-DBA9-49C3-B3F0-0FB660511579}" destId="{658A1895-EAA8-4B20-8E47-0ADBDD925EF2}" srcOrd="7" destOrd="0" presId="urn:microsoft.com/office/officeart/2005/8/layout/radial4"/>
    <dgm:cxn modelId="{3A9718CB-011D-46FC-9306-CB94600E1671}" type="presParOf" srcId="{02D65A33-DBA9-49C3-B3F0-0FB660511579}" destId="{0B6DA25E-BB10-4EFC-8F1C-01DB1BEEB5A1}" srcOrd="8" destOrd="0" presId="urn:microsoft.com/office/officeart/2005/8/layout/radial4"/>
    <dgm:cxn modelId="{82856B48-B320-44FA-98E6-E3A8D3F64257}" type="presParOf" srcId="{02D65A33-DBA9-49C3-B3F0-0FB660511579}" destId="{DE7075A3-FCE0-4360-BB0C-AF6776982F11}" srcOrd="9" destOrd="0" presId="urn:microsoft.com/office/officeart/2005/8/layout/radial4"/>
    <dgm:cxn modelId="{4BE988DF-14AE-450B-99E8-F5C5D1A816C4}" type="presParOf" srcId="{02D65A33-DBA9-49C3-B3F0-0FB660511579}" destId="{00486C9E-680C-49E1-A7DE-908B0EA572A1}" srcOrd="10" destOrd="0" presId="urn:microsoft.com/office/officeart/2005/8/layout/radial4"/>
    <dgm:cxn modelId="{9FB46FE9-29F1-4492-A649-91D468C17455}" type="presParOf" srcId="{02D65A33-DBA9-49C3-B3F0-0FB660511579}" destId="{4313DB8F-5E82-4B0A-862C-72D9D55D7140}" srcOrd="11" destOrd="0" presId="urn:microsoft.com/office/officeart/2005/8/layout/radial4"/>
    <dgm:cxn modelId="{78B74032-E11F-49A9-916E-0E2D8546EA78}" type="presParOf" srcId="{02D65A33-DBA9-49C3-B3F0-0FB660511579}" destId="{2534E40F-C5B4-45F5-8359-5797660F2607}" srcOrd="12" destOrd="0" presId="urn:microsoft.com/office/officeart/2005/8/layout/radial4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EE307BC-ED3A-4592-9998-E3BD5763AF96}" type="doc">
      <dgm:prSet loTypeId="urn:microsoft.com/office/officeart/2005/8/layout/radial6" loCatId="cycle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en-US"/>
        </a:p>
      </dgm:t>
    </dgm:pt>
    <dgm:pt modelId="{BE2371A1-1A0B-4C5D-9C5B-8EE717C3AAAE}">
      <dgm:prSet phldrT="[Text]" custT="1"/>
      <dgm:spPr/>
      <dgm:t>
        <a:bodyPr/>
        <a:lstStyle/>
        <a:p>
          <a:r>
            <a:rPr lang="en-US" sz="2400" b="1" u="none" strike="noStrike" dirty="0" smtClean="0"/>
            <a:t>High Claim Ratio</a:t>
          </a:r>
          <a:endParaRPr lang="en-US" sz="2400" dirty="0"/>
        </a:p>
      </dgm:t>
    </dgm:pt>
    <dgm:pt modelId="{7860D7B9-25A1-4EA2-AD18-4F94467F55FC}" type="parTrans" cxnId="{AEE1796A-34BF-4B25-B718-8AB7F422FA98}">
      <dgm:prSet/>
      <dgm:spPr/>
      <dgm:t>
        <a:bodyPr/>
        <a:lstStyle/>
        <a:p>
          <a:endParaRPr lang="en-US"/>
        </a:p>
      </dgm:t>
    </dgm:pt>
    <dgm:pt modelId="{B18E24E7-79A7-4BDE-B852-4EE5B1233B01}" type="sibTrans" cxnId="{AEE1796A-34BF-4B25-B718-8AB7F422FA98}">
      <dgm:prSet/>
      <dgm:spPr/>
      <dgm:t>
        <a:bodyPr/>
        <a:lstStyle/>
        <a:p>
          <a:endParaRPr lang="en-US"/>
        </a:p>
      </dgm:t>
    </dgm:pt>
    <dgm:pt modelId="{1B8418C0-D787-4F33-AC24-8B145F9ED741}">
      <dgm:prSet phldrT="[Text]"/>
      <dgm:spPr/>
      <dgm:t>
        <a:bodyPr/>
        <a:lstStyle/>
        <a:p>
          <a:r>
            <a:rPr lang="en-US" u="none" strike="noStrike" dirty="0" smtClean="0"/>
            <a:t>Change in Underwriting guidelines</a:t>
          </a:r>
          <a:endParaRPr lang="en-US" dirty="0"/>
        </a:p>
      </dgm:t>
    </dgm:pt>
    <dgm:pt modelId="{E7843D97-BC04-4CCB-A27C-3BF45EB9EEA0}" type="parTrans" cxnId="{C7D308B2-6C54-4F72-B3FC-8FD2E80578F7}">
      <dgm:prSet/>
      <dgm:spPr/>
      <dgm:t>
        <a:bodyPr/>
        <a:lstStyle/>
        <a:p>
          <a:endParaRPr lang="en-US"/>
        </a:p>
      </dgm:t>
    </dgm:pt>
    <dgm:pt modelId="{0BF7DF4E-8197-475A-B56B-4AD800110A73}" type="sibTrans" cxnId="{C7D308B2-6C54-4F72-B3FC-8FD2E80578F7}">
      <dgm:prSet/>
      <dgm:spPr/>
      <dgm:t>
        <a:bodyPr/>
        <a:lstStyle/>
        <a:p>
          <a:endParaRPr lang="en-US"/>
        </a:p>
      </dgm:t>
    </dgm:pt>
    <dgm:pt modelId="{B09E1D5C-654D-4539-B34E-C3D23EDBD584}">
      <dgm:prSet phldrT="[Text]"/>
      <dgm:spPr/>
      <dgm:t>
        <a:bodyPr/>
        <a:lstStyle/>
        <a:p>
          <a:r>
            <a:rPr lang="en-US" u="none" strike="noStrike" dirty="0" smtClean="0"/>
            <a:t>Effective claims management systems</a:t>
          </a:r>
          <a:endParaRPr lang="en-US" dirty="0"/>
        </a:p>
      </dgm:t>
    </dgm:pt>
    <dgm:pt modelId="{F652EBE2-2BF1-466E-8BA6-09D12E5E406C}" type="parTrans" cxnId="{D3E50E8B-8B41-493B-B2CD-DB8715071A19}">
      <dgm:prSet/>
      <dgm:spPr/>
      <dgm:t>
        <a:bodyPr/>
        <a:lstStyle/>
        <a:p>
          <a:endParaRPr lang="en-US"/>
        </a:p>
      </dgm:t>
    </dgm:pt>
    <dgm:pt modelId="{F7393F13-0806-438E-88F1-9F87DB2286D3}" type="sibTrans" cxnId="{D3E50E8B-8B41-493B-B2CD-DB8715071A19}">
      <dgm:prSet/>
      <dgm:spPr/>
      <dgm:t>
        <a:bodyPr/>
        <a:lstStyle/>
        <a:p>
          <a:endParaRPr lang="en-US"/>
        </a:p>
      </dgm:t>
    </dgm:pt>
    <dgm:pt modelId="{0CE47BF5-41DF-48F3-B929-9C4075C4852C}">
      <dgm:prSet phldrT="[Text]"/>
      <dgm:spPr/>
      <dgm:t>
        <a:bodyPr/>
        <a:lstStyle/>
        <a:p>
          <a:r>
            <a:rPr lang="en-US" u="none" strike="noStrike" dirty="0" smtClean="0"/>
            <a:t>Product redesign or restructuring</a:t>
          </a:r>
          <a:endParaRPr lang="en-US" dirty="0"/>
        </a:p>
      </dgm:t>
    </dgm:pt>
    <dgm:pt modelId="{6287E65E-BD2B-4841-9A0E-5C9F7155DBCF}" type="parTrans" cxnId="{9B96A33D-8DEC-498A-9246-F6F8C2E276A3}">
      <dgm:prSet/>
      <dgm:spPr/>
      <dgm:t>
        <a:bodyPr/>
        <a:lstStyle/>
        <a:p>
          <a:endParaRPr lang="en-US"/>
        </a:p>
      </dgm:t>
    </dgm:pt>
    <dgm:pt modelId="{746C7B02-89D7-415C-8242-8E57999C0055}" type="sibTrans" cxnId="{9B96A33D-8DEC-498A-9246-F6F8C2E276A3}">
      <dgm:prSet/>
      <dgm:spPr/>
      <dgm:t>
        <a:bodyPr/>
        <a:lstStyle/>
        <a:p>
          <a:endParaRPr lang="en-US"/>
        </a:p>
      </dgm:t>
    </dgm:pt>
    <dgm:pt modelId="{5DE63E6B-01B0-4DC7-AB7C-3E56FB5B15CB}">
      <dgm:prSet phldrT="[Text]"/>
      <dgm:spPr/>
      <dgm:t>
        <a:bodyPr/>
        <a:lstStyle/>
        <a:p>
          <a:r>
            <a:rPr lang="en-US" u="none" strike="noStrike" dirty="0" smtClean="0"/>
            <a:t>Loss sharing with distribution channels</a:t>
          </a:r>
          <a:endParaRPr lang="en-US" dirty="0"/>
        </a:p>
      </dgm:t>
    </dgm:pt>
    <dgm:pt modelId="{9558FB4A-FC29-4795-942E-20B05A5029AC}" type="parTrans" cxnId="{DEAD77D8-409B-4D4C-8993-B1D9E7FC3A20}">
      <dgm:prSet/>
      <dgm:spPr/>
      <dgm:t>
        <a:bodyPr/>
        <a:lstStyle/>
        <a:p>
          <a:endParaRPr lang="en-US"/>
        </a:p>
      </dgm:t>
    </dgm:pt>
    <dgm:pt modelId="{FA6E0006-7B61-413A-9DF7-BD60714DB8F1}" type="sibTrans" cxnId="{DEAD77D8-409B-4D4C-8993-B1D9E7FC3A20}">
      <dgm:prSet/>
      <dgm:spPr/>
      <dgm:t>
        <a:bodyPr/>
        <a:lstStyle/>
        <a:p>
          <a:endParaRPr lang="en-US"/>
        </a:p>
      </dgm:t>
    </dgm:pt>
    <dgm:pt modelId="{0A6D97C4-C123-4230-B08E-1E2167A21BCD}">
      <dgm:prSet/>
      <dgm:spPr/>
      <dgm:t>
        <a:bodyPr/>
        <a:lstStyle/>
        <a:p>
          <a:endParaRPr lang="en-US"/>
        </a:p>
      </dgm:t>
    </dgm:pt>
    <dgm:pt modelId="{7B64A5E7-2FB6-4249-A091-0410C4B7A954}" type="parTrans" cxnId="{EAFC01C8-995E-49C5-A5E9-56347D3FB639}">
      <dgm:prSet/>
      <dgm:spPr/>
      <dgm:t>
        <a:bodyPr/>
        <a:lstStyle/>
        <a:p>
          <a:endParaRPr lang="en-US"/>
        </a:p>
      </dgm:t>
    </dgm:pt>
    <dgm:pt modelId="{12BF5D9F-1225-4FE2-91AE-E0F27B29FC55}" type="sibTrans" cxnId="{EAFC01C8-995E-49C5-A5E9-56347D3FB639}">
      <dgm:prSet/>
      <dgm:spPr/>
      <dgm:t>
        <a:bodyPr/>
        <a:lstStyle/>
        <a:p>
          <a:endParaRPr lang="en-US"/>
        </a:p>
      </dgm:t>
    </dgm:pt>
    <dgm:pt modelId="{31006FFC-78B8-4C18-AC5D-C1B17AE21D5A}">
      <dgm:prSet/>
      <dgm:spPr/>
      <dgm:t>
        <a:bodyPr/>
        <a:lstStyle/>
        <a:p>
          <a:r>
            <a:rPr lang="en-US" u="none" strike="noStrike" smtClean="0"/>
            <a:t>Premium revision</a:t>
          </a:r>
          <a:endParaRPr lang="en-US" b="0" i="0" u="none" strike="noStrike" dirty="0">
            <a:latin typeface="Calibri"/>
          </a:endParaRPr>
        </a:p>
      </dgm:t>
    </dgm:pt>
    <dgm:pt modelId="{666102A6-4677-424C-8D89-C109F6A39854}" type="parTrans" cxnId="{B51F21FB-ACCF-4C9D-B4F0-9B94E64D593D}">
      <dgm:prSet/>
      <dgm:spPr/>
      <dgm:t>
        <a:bodyPr/>
        <a:lstStyle/>
        <a:p>
          <a:endParaRPr lang="en-US"/>
        </a:p>
      </dgm:t>
    </dgm:pt>
    <dgm:pt modelId="{2D6DCCAD-97AC-409D-88AA-86DDDF89C320}" type="sibTrans" cxnId="{B51F21FB-ACCF-4C9D-B4F0-9B94E64D593D}">
      <dgm:prSet/>
      <dgm:spPr/>
      <dgm:t>
        <a:bodyPr/>
        <a:lstStyle/>
        <a:p>
          <a:endParaRPr lang="en-US"/>
        </a:p>
      </dgm:t>
    </dgm:pt>
    <dgm:pt modelId="{5F1FBA32-2FDE-43CB-9E14-2E54F0A53891}" type="pres">
      <dgm:prSet presAssocID="{AEE307BC-ED3A-4592-9998-E3BD5763AF96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478DC19-CE1C-40CB-A944-16574B95237C}" type="pres">
      <dgm:prSet presAssocID="{BE2371A1-1A0B-4C5D-9C5B-8EE717C3AAAE}" presName="centerShape" presStyleLbl="node0" presStyleIdx="0" presStyleCnt="1" custScaleX="114169"/>
      <dgm:spPr/>
      <dgm:t>
        <a:bodyPr/>
        <a:lstStyle/>
        <a:p>
          <a:endParaRPr lang="en-US"/>
        </a:p>
      </dgm:t>
    </dgm:pt>
    <dgm:pt modelId="{3F6C15CE-0FF8-4CD9-9C0F-5DD1F4A48C3E}" type="pres">
      <dgm:prSet presAssocID="{1B8418C0-D787-4F33-AC24-8B145F9ED741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6D5DCB7-59EB-46F9-91BA-D07394E86435}" type="pres">
      <dgm:prSet presAssocID="{1B8418C0-D787-4F33-AC24-8B145F9ED741}" presName="dummy" presStyleCnt="0"/>
      <dgm:spPr/>
      <dgm:t>
        <a:bodyPr/>
        <a:lstStyle/>
        <a:p>
          <a:endParaRPr lang="en-US"/>
        </a:p>
      </dgm:t>
    </dgm:pt>
    <dgm:pt modelId="{CED90D85-462F-41D8-B1B7-4C4DE6F7BCDD}" type="pres">
      <dgm:prSet presAssocID="{0BF7DF4E-8197-475A-B56B-4AD800110A73}" presName="sibTrans" presStyleLbl="sibTrans2D1" presStyleIdx="0" presStyleCnt="5"/>
      <dgm:spPr/>
      <dgm:t>
        <a:bodyPr/>
        <a:lstStyle/>
        <a:p>
          <a:endParaRPr lang="en-US"/>
        </a:p>
      </dgm:t>
    </dgm:pt>
    <dgm:pt modelId="{6D4C0FF1-9826-441A-8F18-3EE10E33DEC5}" type="pres">
      <dgm:prSet presAssocID="{B09E1D5C-654D-4539-B34E-C3D23EDBD584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D8F5EE4-7AB1-4192-B457-38CB7F1A6611}" type="pres">
      <dgm:prSet presAssocID="{B09E1D5C-654D-4539-B34E-C3D23EDBD584}" presName="dummy" presStyleCnt="0"/>
      <dgm:spPr/>
      <dgm:t>
        <a:bodyPr/>
        <a:lstStyle/>
        <a:p>
          <a:endParaRPr lang="en-US"/>
        </a:p>
      </dgm:t>
    </dgm:pt>
    <dgm:pt modelId="{10E2BB1E-19C0-492D-BF68-808D6F641827}" type="pres">
      <dgm:prSet presAssocID="{F7393F13-0806-438E-88F1-9F87DB2286D3}" presName="sibTrans" presStyleLbl="sibTrans2D1" presStyleIdx="1" presStyleCnt="5"/>
      <dgm:spPr/>
      <dgm:t>
        <a:bodyPr/>
        <a:lstStyle/>
        <a:p>
          <a:endParaRPr lang="en-US"/>
        </a:p>
      </dgm:t>
    </dgm:pt>
    <dgm:pt modelId="{FDB4853B-1C92-4AB8-9052-5FA2E13ED6E0}" type="pres">
      <dgm:prSet presAssocID="{0CE47BF5-41DF-48F3-B929-9C4075C4852C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DA50A84-F5AD-4BDB-B6B7-0D3C655D53AA}" type="pres">
      <dgm:prSet presAssocID="{0CE47BF5-41DF-48F3-B929-9C4075C4852C}" presName="dummy" presStyleCnt="0"/>
      <dgm:spPr/>
      <dgm:t>
        <a:bodyPr/>
        <a:lstStyle/>
        <a:p>
          <a:endParaRPr lang="en-US"/>
        </a:p>
      </dgm:t>
    </dgm:pt>
    <dgm:pt modelId="{A8F95C6F-3037-4262-85DA-DB28F7C7C5E8}" type="pres">
      <dgm:prSet presAssocID="{746C7B02-89D7-415C-8242-8E57999C0055}" presName="sibTrans" presStyleLbl="sibTrans2D1" presStyleIdx="2" presStyleCnt="5"/>
      <dgm:spPr/>
      <dgm:t>
        <a:bodyPr/>
        <a:lstStyle/>
        <a:p>
          <a:endParaRPr lang="en-US"/>
        </a:p>
      </dgm:t>
    </dgm:pt>
    <dgm:pt modelId="{FB3FEC0B-6688-4883-BEF0-FC27DD1A8D48}" type="pres">
      <dgm:prSet presAssocID="{5DE63E6B-01B0-4DC7-AB7C-3E56FB5B15CB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58B3F93-A5F6-4879-BD47-96EAB15D8B82}" type="pres">
      <dgm:prSet presAssocID="{5DE63E6B-01B0-4DC7-AB7C-3E56FB5B15CB}" presName="dummy" presStyleCnt="0"/>
      <dgm:spPr/>
      <dgm:t>
        <a:bodyPr/>
        <a:lstStyle/>
        <a:p>
          <a:endParaRPr lang="en-US"/>
        </a:p>
      </dgm:t>
    </dgm:pt>
    <dgm:pt modelId="{F5691998-EF53-44DD-A1C8-1E421FF2B637}" type="pres">
      <dgm:prSet presAssocID="{FA6E0006-7B61-413A-9DF7-BD60714DB8F1}" presName="sibTrans" presStyleLbl="sibTrans2D1" presStyleIdx="3" presStyleCnt="5"/>
      <dgm:spPr/>
      <dgm:t>
        <a:bodyPr/>
        <a:lstStyle/>
        <a:p>
          <a:endParaRPr lang="en-US"/>
        </a:p>
      </dgm:t>
    </dgm:pt>
    <dgm:pt modelId="{BF8AD255-950B-4DC5-A8EE-ACF9ECCA9C9F}" type="pres">
      <dgm:prSet presAssocID="{31006FFC-78B8-4C18-AC5D-C1B17AE21D5A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079EE63-0271-4729-B531-36C8A6233B4C}" type="pres">
      <dgm:prSet presAssocID="{31006FFC-78B8-4C18-AC5D-C1B17AE21D5A}" presName="dummy" presStyleCnt="0"/>
      <dgm:spPr/>
      <dgm:t>
        <a:bodyPr/>
        <a:lstStyle/>
        <a:p>
          <a:endParaRPr lang="en-US"/>
        </a:p>
      </dgm:t>
    </dgm:pt>
    <dgm:pt modelId="{A0B0A36F-4F03-4D54-A403-4C75C65D8862}" type="pres">
      <dgm:prSet presAssocID="{2D6DCCAD-97AC-409D-88AA-86DDDF89C320}" presName="sibTrans" presStyleLbl="sibTrans2D1" presStyleIdx="4" presStyleCnt="5"/>
      <dgm:spPr/>
      <dgm:t>
        <a:bodyPr/>
        <a:lstStyle/>
        <a:p>
          <a:endParaRPr lang="en-US"/>
        </a:p>
      </dgm:t>
    </dgm:pt>
  </dgm:ptLst>
  <dgm:cxnLst>
    <dgm:cxn modelId="{EAFC01C8-995E-49C5-A5E9-56347D3FB639}" srcId="{AEE307BC-ED3A-4592-9998-E3BD5763AF96}" destId="{0A6D97C4-C123-4230-B08E-1E2167A21BCD}" srcOrd="1" destOrd="0" parTransId="{7B64A5E7-2FB6-4249-A091-0410C4B7A954}" sibTransId="{12BF5D9F-1225-4FE2-91AE-E0F27B29FC55}"/>
    <dgm:cxn modelId="{0F31ABA8-8748-4425-84F2-484C9DA46479}" type="presOf" srcId="{FA6E0006-7B61-413A-9DF7-BD60714DB8F1}" destId="{F5691998-EF53-44DD-A1C8-1E421FF2B637}" srcOrd="0" destOrd="0" presId="urn:microsoft.com/office/officeart/2005/8/layout/radial6"/>
    <dgm:cxn modelId="{29894370-095C-4A6F-BED3-92A64BD3836D}" type="presOf" srcId="{746C7B02-89D7-415C-8242-8E57999C0055}" destId="{A8F95C6F-3037-4262-85DA-DB28F7C7C5E8}" srcOrd="0" destOrd="0" presId="urn:microsoft.com/office/officeart/2005/8/layout/radial6"/>
    <dgm:cxn modelId="{CAB7EBC8-92C3-4FE5-8288-88456FB3E4C5}" type="presOf" srcId="{0BF7DF4E-8197-475A-B56B-4AD800110A73}" destId="{CED90D85-462F-41D8-B1B7-4C4DE6F7BCDD}" srcOrd="0" destOrd="0" presId="urn:microsoft.com/office/officeart/2005/8/layout/radial6"/>
    <dgm:cxn modelId="{90EFE39F-6DE4-4075-A13B-DCDDCCB698F2}" type="presOf" srcId="{2D6DCCAD-97AC-409D-88AA-86DDDF89C320}" destId="{A0B0A36F-4F03-4D54-A403-4C75C65D8862}" srcOrd="0" destOrd="0" presId="urn:microsoft.com/office/officeart/2005/8/layout/radial6"/>
    <dgm:cxn modelId="{74247736-D4AF-45D6-A10E-85D1C6BE794C}" type="presOf" srcId="{1B8418C0-D787-4F33-AC24-8B145F9ED741}" destId="{3F6C15CE-0FF8-4CD9-9C0F-5DD1F4A48C3E}" srcOrd="0" destOrd="0" presId="urn:microsoft.com/office/officeart/2005/8/layout/radial6"/>
    <dgm:cxn modelId="{B51F21FB-ACCF-4C9D-B4F0-9B94E64D593D}" srcId="{BE2371A1-1A0B-4C5D-9C5B-8EE717C3AAAE}" destId="{31006FFC-78B8-4C18-AC5D-C1B17AE21D5A}" srcOrd="4" destOrd="0" parTransId="{666102A6-4677-424C-8D89-C109F6A39854}" sibTransId="{2D6DCCAD-97AC-409D-88AA-86DDDF89C320}"/>
    <dgm:cxn modelId="{FAEF713A-CC11-4919-9713-0E8F61C799DA}" type="presOf" srcId="{F7393F13-0806-438E-88F1-9F87DB2286D3}" destId="{10E2BB1E-19C0-492D-BF68-808D6F641827}" srcOrd="0" destOrd="0" presId="urn:microsoft.com/office/officeart/2005/8/layout/radial6"/>
    <dgm:cxn modelId="{BE5F3A66-F967-477E-BB04-866C5D1E7A51}" type="presOf" srcId="{31006FFC-78B8-4C18-AC5D-C1B17AE21D5A}" destId="{BF8AD255-950B-4DC5-A8EE-ACF9ECCA9C9F}" srcOrd="0" destOrd="0" presId="urn:microsoft.com/office/officeart/2005/8/layout/radial6"/>
    <dgm:cxn modelId="{9B96A33D-8DEC-498A-9246-F6F8C2E276A3}" srcId="{BE2371A1-1A0B-4C5D-9C5B-8EE717C3AAAE}" destId="{0CE47BF5-41DF-48F3-B929-9C4075C4852C}" srcOrd="2" destOrd="0" parTransId="{6287E65E-BD2B-4841-9A0E-5C9F7155DBCF}" sibTransId="{746C7B02-89D7-415C-8242-8E57999C0055}"/>
    <dgm:cxn modelId="{C7D308B2-6C54-4F72-B3FC-8FD2E80578F7}" srcId="{BE2371A1-1A0B-4C5D-9C5B-8EE717C3AAAE}" destId="{1B8418C0-D787-4F33-AC24-8B145F9ED741}" srcOrd="0" destOrd="0" parTransId="{E7843D97-BC04-4CCB-A27C-3BF45EB9EEA0}" sibTransId="{0BF7DF4E-8197-475A-B56B-4AD800110A73}"/>
    <dgm:cxn modelId="{D3E50E8B-8B41-493B-B2CD-DB8715071A19}" srcId="{BE2371A1-1A0B-4C5D-9C5B-8EE717C3AAAE}" destId="{B09E1D5C-654D-4539-B34E-C3D23EDBD584}" srcOrd="1" destOrd="0" parTransId="{F652EBE2-2BF1-466E-8BA6-09D12E5E406C}" sibTransId="{F7393F13-0806-438E-88F1-9F87DB2286D3}"/>
    <dgm:cxn modelId="{6027C36A-A581-474D-A32B-22C75C09DDCA}" type="presOf" srcId="{BE2371A1-1A0B-4C5D-9C5B-8EE717C3AAAE}" destId="{9478DC19-CE1C-40CB-A944-16574B95237C}" srcOrd="0" destOrd="0" presId="urn:microsoft.com/office/officeart/2005/8/layout/radial6"/>
    <dgm:cxn modelId="{03A14D7F-E1F6-4BEA-A1D7-BDD505D634E1}" type="presOf" srcId="{B09E1D5C-654D-4539-B34E-C3D23EDBD584}" destId="{6D4C0FF1-9826-441A-8F18-3EE10E33DEC5}" srcOrd="0" destOrd="0" presId="urn:microsoft.com/office/officeart/2005/8/layout/radial6"/>
    <dgm:cxn modelId="{45409094-CC35-4AE4-B0B8-C05B84F7FA3D}" type="presOf" srcId="{AEE307BC-ED3A-4592-9998-E3BD5763AF96}" destId="{5F1FBA32-2FDE-43CB-9E14-2E54F0A53891}" srcOrd="0" destOrd="0" presId="urn:microsoft.com/office/officeart/2005/8/layout/radial6"/>
    <dgm:cxn modelId="{EDA619D9-9719-4A01-BB1C-584A93725F36}" type="presOf" srcId="{0CE47BF5-41DF-48F3-B929-9C4075C4852C}" destId="{FDB4853B-1C92-4AB8-9052-5FA2E13ED6E0}" srcOrd="0" destOrd="0" presId="urn:microsoft.com/office/officeart/2005/8/layout/radial6"/>
    <dgm:cxn modelId="{D01C14B5-6506-4A1C-9D85-0834727515AA}" type="presOf" srcId="{5DE63E6B-01B0-4DC7-AB7C-3E56FB5B15CB}" destId="{FB3FEC0B-6688-4883-BEF0-FC27DD1A8D48}" srcOrd="0" destOrd="0" presId="urn:microsoft.com/office/officeart/2005/8/layout/radial6"/>
    <dgm:cxn modelId="{AEE1796A-34BF-4B25-B718-8AB7F422FA98}" srcId="{AEE307BC-ED3A-4592-9998-E3BD5763AF96}" destId="{BE2371A1-1A0B-4C5D-9C5B-8EE717C3AAAE}" srcOrd="0" destOrd="0" parTransId="{7860D7B9-25A1-4EA2-AD18-4F94467F55FC}" sibTransId="{B18E24E7-79A7-4BDE-B852-4EE5B1233B01}"/>
    <dgm:cxn modelId="{DEAD77D8-409B-4D4C-8993-B1D9E7FC3A20}" srcId="{BE2371A1-1A0B-4C5D-9C5B-8EE717C3AAAE}" destId="{5DE63E6B-01B0-4DC7-AB7C-3E56FB5B15CB}" srcOrd="3" destOrd="0" parTransId="{9558FB4A-FC29-4795-942E-20B05A5029AC}" sibTransId="{FA6E0006-7B61-413A-9DF7-BD60714DB8F1}"/>
    <dgm:cxn modelId="{35F498F4-D8C7-4971-9D50-E18CA9982CDE}" type="presParOf" srcId="{5F1FBA32-2FDE-43CB-9E14-2E54F0A53891}" destId="{9478DC19-CE1C-40CB-A944-16574B95237C}" srcOrd="0" destOrd="0" presId="urn:microsoft.com/office/officeart/2005/8/layout/radial6"/>
    <dgm:cxn modelId="{706493FF-DFD4-4379-8E05-AC40EA7E1827}" type="presParOf" srcId="{5F1FBA32-2FDE-43CB-9E14-2E54F0A53891}" destId="{3F6C15CE-0FF8-4CD9-9C0F-5DD1F4A48C3E}" srcOrd="1" destOrd="0" presId="urn:microsoft.com/office/officeart/2005/8/layout/radial6"/>
    <dgm:cxn modelId="{C891247E-9E37-4067-BE66-03E98F83C545}" type="presParOf" srcId="{5F1FBA32-2FDE-43CB-9E14-2E54F0A53891}" destId="{56D5DCB7-59EB-46F9-91BA-D07394E86435}" srcOrd="2" destOrd="0" presId="urn:microsoft.com/office/officeart/2005/8/layout/radial6"/>
    <dgm:cxn modelId="{0CB09884-577A-4860-83A4-4CF25442981F}" type="presParOf" srcId="{5F1FBA32-2FDE-43CB-9E14-2E54F0A53891}" destId="{CED90D85-462F-41D8-B1B7-4C4DE6F7BCDD}" srcOrd="3" destOrd="0" presId="urn:microsoft.com/office/officeart/2005/8/layout/radial6"/>
    <dgm:cxn modelId="{E6AF9F94-D509-44E3-871B-E99325AC7F4E}" type="presParOf" srcId="{5F1FBA32-2FDE-43CB-9E14-2E54F0A53891}" destId="{6D4C0FF1-9826-441A-8F18-3EE10E33DEC5}" srcOrd="4" destOrd="0" presId="urn:microsoft.com/office/officeart/2005/8/layout/radial6"/>
    <dgm:cxn modelId="{4631465A-5A4F-48C2-9E84-A42FDB992BF1}" type="presParOf" srcId="{5F1FBA32-2FDE-43CB-9E14-2E54F0A53891}" destId="{4D8F5EE4-7AB1-4192-B457-38CB7F1A6611}" srcOrd="5" destOrd="0" presId="urn:microsoft.com/office/officeart/2005/8/layout/radial6"/>
    <dgm:cxn modelId="{2C0FA902-390B-4F60-A60B-4C6664D10916}" type="presParOf" srcId="{5F1FBA32-2FDE-43CB-9E14-2E54F0A53891}" destId="{10E2BB1E-19C0-492D-BF68-808D6F641827}" srcOrd="6" destOrd="0" presId="urn:microsoft.com/office/officeart/2005/8/layout/radial6"/>
    <dgm:cxn modelId="{DEA2CF24-F1D2-453A-BAF0-51B725354713}" type="presParOf" srcId="{5F1FBA32-2FDE-43CB-9E14-2E54F0A53891}" destId="{FDB4853B-1C92-4AB8-9052-5FA2E13ED6E0}" srcOrd="7" destOrd="0" presId="urn:microsoft.com/office/officeart/2005/8/layout/radial6"/>
    <dgm:cxn modelId="{25F6A8BC-86EC-4035-B5EC-5E912EAB86E3}" type="presParOf" srcId="{5F1FBA32-2FDE-43CB-9E14-2E54F0A53891}" destId="{8DA50A84-F5AD-4BDB-B6B7-0D3C655D53AA}" srcOrd="8" destOrd="0" presId="urn:microsoft.com/office/officeart/2005/8/layout/radial6"/>
    <dgm:cxn modelId="{380CBD84-A9ED-48E6-90B6-799F28BD837E}" type="presParOf" srcId="{5F1FBA32-2FDE-43CB-9E14-2E54F0A53891}" destId="{A8F95C6F-3037-4262-85DA-DB28F7C7C5E8}" srcOrd="9" destOrd="0" presId="urn:microsoft.com/office/officeart/2005/8/layout/radial6"/>
    <dgm:cxn modelId="{049A351A-1D07-42DF-B7AD-6F08D6808E8C}" type="presParOf" srcId="{5F1FBA32-2FDE-43CB-9E14-2E54F0A53891}" destId="{FB3FEC0B-6688-4883-BEF0-FC27DD1A8D48}" srcOrd="10" destOrd="0" presId="urn:microsoft.com/office/officeart/2005/8/layout/radial6"/>
    <dgm:cxn modelId="{291D03F8-C6E8-4E8E-8224-9568EAE8B787}" type="presParOf" srcId="{5F1FBA32-2FDE-43CB-9E14-2E54F0A53891}" destId="{058B3F93-A5F6-4879-BD47-96EAB15D8B82}" srcOrd="11" destOrd="0" presId="urn:microsoft.com/office/officeart/2005/8/layout/radial6"/>
    <dgm:cxn modelId="{F1288BE7-963E-4866-AF11-DC8BE0CAFC92}" type="presParOf" srcId="{5F1FBA32-2FDE-43CB-9E14-2E54F0A53891}" destId="{F5691998-EF53-44DD-A1C8-1E421FF2B637}" srcOrd="12" destOrd="0" presId="urn:microsoft.com/office/officeart/2005/8/layout/radial6"/>
    <dgm:cxn modelId="{A42F4ABA-1278-4E25-90F3-F32DA2DA0C0D}" type="presParOf" srcId="{5F1FBA32-2FDE-43CB-9E14-2E54F0A53891}" destId="{BF8AD255-950B-4DC5-A8EE-ACF9ECCA9C9F}" srcOrd="13" destOrd="0" presId="urn:microsoft.com/office/officeart/2005/8/layout/radial6"/>
    <dgm:cxn modelId="{F2F4A977-EEE5-4305-8567-43726FEF3210}" type="presParOf" srcId="{5F1FBA32-2FDE-43CB-9E14-2E54F0A53891}" destId="{2079EE63-0271-4729-B531-36C8A6233B4C}" srcOrd="14" destOrd="0" presId="urn:microsoft.com/office/officeart/2005/8/layout/radial6"/>
    <dgm:cxn modelId="{E4246C81-FA79-466A-AB67-F3138D204BA5}" type="presParOf" srcId="{5F1FBA32-2FDE-43CB-9E14-2E54F0A53891}" destId="{A0B0A36F-4F03-4D54-A403-4C75C65D8862}" srcOrd="15" destOrd="0" presId="urn:microsoft.com/office/officeart/2005/8/layout/radial6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EE307BC-ED3A-4592-9998-E3BD5763AF96}" type="doc">
      <dgm:prSet loTypeId="urn:microsoft.com/office/officeart/2005/8/layout/radial6" loCatId="cycle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en-US"/>
        </a:p>
      </dgm:t>
    </dgm:pt>
    <dgm:pt modelId="{BE2371A1-1A0B-4C5D-9C5B-8EE717C3AAAE}">
      <dgm:prSet phldrT="[Text]"/>
      <dgm:spPr/>
      <dgm:t>
        <a:bodyPr/>
        <a:lstStyle/>
        <a:p>
          <a:r>
            <a:rPr lang="en-US" b="1" u="none" strike="noStrike" dirty="0" smtClean="0"/>
            <a:t>Lower Volumes</a:t>
          </a:r>
          <a:endParaRPr lang="en-US" dirty="0"/>
        </a:p>
      </dgm:t>
    </dgm:pt>
    <dgm:pt modelId="{7860D7B9-25A1-4EA2-AD18-4F94467F55FC}" type="parTrans" cxnId="{AEE1796A-34BF-4B25-B718-8AB7F422FA98}">
      <dgm:prSet/>
      <dgm:spPr/>
      <dgm:t>
        <a:bodyPr/>
        <a:lstStyle/>
        <a:p>
          <a:endParaRPr lang="en-US"/>
        </a:p>
      </dgm:t>
    </dgm:pt>
    <dgm:pt modelId="{B18E24E7-79A7-4BDE-B852-4EE5B1233B01}" type="sibTrans" cxnId="{AEE1796A-34BF-4B25-B718-8AB7F422FA98}">
      <dgm:prSet/>
      <dgm:spPr/>
      <dgm:t>
        <a:bodyPr/>
        <a:lstStyle/>
        <a:p>
          <a:endParaRPr lang="en-US"/>
        </a:p>
      </dgm:t>
    </dgm:pt>
    <dgm:pt modelId="{1B8418C0-D787-4F33-AC24-8B145F9ED741}">
      <dgm:prSet phldrT="[Text]"/>
      <dgm:spPr/>
      <dgm:t>
        <a:bodyPr/>
        <a:lstStyle/>
        <a:p>
          <a:r>
            <a:rPr lang="en-US" u="none" strike="noStrike" dirty="0" smtClean="0"/>
            <a:t>New distribution channel</a:t>
          </a:r>
          <a:endParaRPr lang="en-US" dirty="0"/>
        </a:p>
      </dgm:t>
    </dgm:pt>
    <dgm:pt modelId="{E7843D97-BC04-4CCB-A27C-3BF45EB9EEA0}" type="parTrans" cxnId="{C7D308B2-6C54-4F72-B3FC-8FD2E80578F7}">
      <dgm:prSet/>
      <dgm:spPr/>
      <dgm:t>
        <a:bodyPr/>
        <a:lstStyle/>
        <a:p>
          <a:endParaRPr lang="en-US"/>
        </a:p>
      </dgm:t>
    </dgm:pt>
    <dgm:pt modelId="{0BF7DF4E-8197-475A-B56B-4AD800110A73}" type="sibTrans" cxnId="{C7D308B2-6C54-4F72-B3FC-8FD2E80578F7}">
      <dgm:prSet/>
      <dgm:spPr/>
      <dgm:t>
        <a:bodyPr/>
        <a:lstStyle/>
        <a:p>
          <a:endParaRPr lang="en-US"/>
        </a:p>
      </dgm:t>
    </dgm:pt>
    <dgm:pt modelId="{B09E1D5C-654D-4539-B34E-C3D23EDBD584}">
      <dgm:prSet phldrT="[Text]"/>
      <dgm:spPr/>
      <dgm:t>
        <a:bodyPr/>
        <a:lstStyle/>
        <a:p>
          <a:r>
            <a:rPr lang="en-US" u="none" strike="noStrike" dirty="0" smtClean="0"/>
            <a:t>Change in target market</a:t>
          </a:r>
          <a:endParaRPr lang="en-US" dirty="0"/>
        </a:p>
      </dgm:t>
    </dgm:pt>
    <dgm:pt modelId="{F652EBE2-2BF1-466E-8BA6-09D12E5E406C}" type="parTrans" cxnId="{D3E50E8B-8B41-493B-B2CD-DB8715071A19}">
      <dgm:prSet/>
      <dgm:spPr/>
      <dgm:t>
        <a:bodyPr/>
        <a:lstStyle/>
        <a:p>
          <a:endParaRPr lang="en-US"/>
        </a:p>
      </dgm:t>
    </dgm:pt>
    <dgm:pt modelId="{F7393F13-0806-438E-88F1-9F87DB2286D3}" type="sibTrans" cxnId="{D3E50E8B-8B41-493B-B2CD-DB8715071A19}">
      <dgm:prSet/>
      <dgm:spPr/>
      <dgm:t>
        <a:bodyPr/>
        <a:lstStyle/>
        <a:p>
          <a:endParaRPr lang="en-US"/>
        </a:p>
      </dgm:t>
    </dgm:pt>
    <dgm:pt modelId="{0CE47BF5-41DF-48F3-B929-9C4075C4852C}">
      <dgm:prSet phldrT="[Text]"/>
      <dgm:spPr/>
      <dgm:t>
        <a:bodyPr/>
        <a:lstStyle/>
        <a:p>
          <a:r>
            <a:rPr lang="en-US" u="none" strike="noStrike" dirty="0" smtClean="0"/>
            <a:t>Product Innovation</a:t>
          </a:r>
          <a:endParaRPr lang="en-US" dirty="0"/>
        </a:p>
      </dgm:t>
    </dgm:pt>
    <dgm:pt modelId="{6287E65E-BD2B-4841-9A0E-5C9F7155DBCF}" type="parTrans" cxnId="{9B96A33D-8DEC-498A-9246-F6F8C2E276A3}">
      <dgm:prSet/>
      <dgm:spPr/>
      <dgm:t>
        <a:bodyPr/>
        <a:lstStyle/>
        <a:p>
          <a:endParaRPr lang="en-US"/>
        </a:p>
      </dgm:t>
    </dgm:pt>
    <dgm:pt modelId="{746C7B02-89D7-415C-8242-8E57999C0055}" type="sibTrans" cxnId="{9B96A33D-8DEC-498A-9246-F6F8C2E276A3}">
      <dgm:prSet/>
      <dgm:spPr/>
      <dgm:t>
        <a:bodyPr/>
        <a:lstStyle/>
        <a:p>
          <a:endParaRPr lang="en-US"/>
        </a:p>
      </dgm:t>
    </dgm:pt>
    <dgm:pt modelId="{5DE63E6B-01B0-4DC7-AB7C-3E56FB5B15CB}">
      <dgm:prSet phldrT="[Text]"/>
      <dgm:spPr/>
      <dgm:t>
        <a:bodyPr/>
        <a:lstStyle/>
        <a:p>
          <a:r>
            <a:rPr lang="en-US" u="none" strike="noStrike" dirty="0" smtClean="0"/>
            <a:t>Change in incentives scheme</a:t>
          </a:r>
          <a:endParaRPr lang="en-US" dirty="0"/>
        </a:p>
      </dgm:t>
    </dgm:pt>
    <dgm:pt modelId="{9558FB4A-FC29-4795-942E-20B05A5029AC}" type="parTrans" cxnId="{DEAD77D8-409B-4D4C-8993-B1D9E7FC3A20}">
      <dgm:prSet/>
      <dgm:spPr/>
      <dgm:t>
        <a:bodyPr/>
        <a:lstStyle/>
        <a:p>
          <a:endParaRPr lang="en-US"/>
        </a:p>
      </dgm:t>
    </dgm:pt>
    <dgm:pt modelId="{FA6E0006-7B61-413A-9DF7-BD60714DB8F1}" type="sibTrans" cxnId="{DEAD77D8-409B-4D4C-8993-B1D9E7FC3A20}">
      <dgm:prSet/>
      <dgm:spPr/>
      <dgm:t>
        <a:bodyPr/>
        <a:lstStyle/>
        <a:p>
          <a:endParaRPr lang="en-US"/>
        </a:p>
      </dgm:t>
    </dgm:pt>
    <dgm:pt modelId="{0A6D97C4-C123-4230-B08E-1E2167A21BCD}">
      <dgm:prSet/>
      <dgm:spPr/>
      <dgm:t>
        <a:bodyPr/>
        <a:lstStyle/>
        <a:p>
          <a:endParaRPr lang="en-US"/>
        </a:p>
      </dgm:t>
    </dgm:pt>
    <dgm:pt modelId="{7B64A5E7-2FB6-4249-A091-0410C4B7A954}" type="parTrans" cxnId="{EAFC01C8-995E-49C5-A5E9-56347D3FB639}">
      <dgm:prSet/>
      <dgm:spPr/>
      <dgm:t>
        <a:bodyPr/>
        <a:lstStyle/>
        <a:p>
          <a:endParaRPr lang="en-US"/>
        </a:p>
      </dgm:t>
    </dgm:pt>
    <dgm:pt modelId="{12BF5D9F-1225-4FE2-91AE-E0F27B29FC55}" type="sibTrans" cxnId="{EAFC01C8-995E-49C5-A5E9-56347D3FB639}">
      <dgm:prSet/>
      <dgm:spPr/>
      <dgm:t>
        <a:bodyPr/>
        <a:lstStyle/>
        <a:p>
          <a:endParaRPr lang="en-US"/>
        </a:p>
      </dgm:t>
    </dgm:pt>
    <dgm:pt modelId="{31006FFC-78B8-4C18-AC5D-C1B17AE21D5A}">
      <dgm:prSet/>
      <dgm:spPr/>
      <dgm:t>
        <a:bodyPr/>
        <a:lstStyle/>
        <a:p>
          <a:r>
            <a:rPr lang="en-US" u="none" strike="noStrike" smtClean="0"/>
            <a:t>Reducing margins</a:t>
          </a:r>
          <a:endParaRPr lang="en-US" b="0" i="0" u="none" strike="noStrike" dirty="0">
            <a:latin typeface="Calibri"/>
          </a:endParaRPr>
        </a:p>
      </dgm:t>
    </dgm:pt>
    <dgm:pt modelId="{666102A6-4677-424C-8D89-C109F6A39854}" type="parTrans" cxnId="{B51F21FB-ACCF-4C9D-B4F0-9B94E64D593D}">
      <dgm:prSet/>
      <dgm:spPr/>
      <dgm:t>
        <a:bodyPr/>
        <a:lstStyle/>
        <a:p>
          <a:endParaRPr lang="en-US"/>
        </a:p>
      </dgm:t>
    </dgm:pt>
    <dgm:pt modelId="{2D6DCCAD-97AC-409D-88AA-86DDDF89C320}" type="sibTrans" cxnId="{B51F21FB-ACCF-4C9D-B4F0-9B94E64D593D}">
      <dgm:prSet/>
      <dgm:spPr/>
      <dgm:t>
        <a:bodyPr/>
        <a:lstStyle/>
        <a:p>
          <a:endParaRPr lang="en-US"/>
        </a:p>
      </dgm:t>
    </dgm:pt>
    <dgm:pt modelId="{5F1FBA32-2FDE-43CB-9E14-2E54F0A53891}" type="pres">
      <dgm:prSet presAssocID="{AEE307BC-ED3A-4592-9998-E3BD5763AF96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478DC19-CE1C-40CB-A944-16574B95237C}" type="pres">
      <dgm:prSet presAssocID="{BE2371A1-1A0B-4C5D-9C5B-8EE717C3AAAE}" presName="centerShape" presStyleLbl="node0" presStyleIdx="0" presStyleCnt="1" custScaleX="114169"/>
      <dgm:spPr/>
      <dgm:t>
        <a:bodyPr/>
        <a:lstStyle/>
        <a:p>
          <a:endParaRPr lang="en-US"/>
        </a:p>
      </dgm:t>
    </dgm:pt>
    <dgm:pt modelId="{3F6C15CE-0FF8-4CD9-9C0F-5DD1F4A48C3E}" type="pres">
      <dgm:prSet presAssocID="{1B8418C0-D787-4F33-AC24-8B145F9ED741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6D5DCB7-59EB-46F9-91BA-D07394E86435}" type="pres">
      <dgm:prSet presAssocID="{1B8418C0-D787-4F33-AC24-8B145F9ED741}" presName="dummy" presStyleCnt="0"/>
      <dgm:spPr/>
      <dgm:t>
        <a:bodyPr/>
        <a:lstStyle/>
        <a:p>
          <a:endParaRPr lang="en-US"/>
        </a:p>
      </dgm:t>
    </dgm:pt>
    <dgm:pt modelId="{CED90D85-462F-41D8-B1B7-4C4DE6F7BCDD}" type="pres">
      <dgm:prSet presAssocID="{0BF7DF4E-8197-475A-B56B-4AD800110A73}" presName="sibTrans" presStyleLbl="sibTrans2D1" presStyleIdx="0" presStyleCnt="5"/>
      <dgm:spPr/>
      <dgm:t>
        <a:bodyPr/>
        <a:lstStyle/>
        <a:p>
          <a:endParaRPr lang="en-US"/>
        </a:p>
      </dgm:t>
    </dgm:pt>
    <dgm:pt modelId="{6D4C0FF1-9826-441A-8F18-3EE10E33DEC5}" type="pres">
      <dgm:prSet presAssocID="{B09E1D5C-654D-4539-B34E-C3D23EDBD584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D8F5EE4-7AB1-4192-B457-38CB7F1A6611}" type="pres">
      <dgm:prSet presAssocID="{B09E1D5C-654D-4539-B34E-C3D23EDBD584}" presName="dummy" presStyleCnt="0"/>
      <dgm:spPr/>
      <dgm:t>
        <a:bodyPr/>
        <a:lstStyle/>
        <a:p>
          <a:endParaRPr lang="en-US"/>
        </a:p>
      </dgm:t>
    </dgm:pt>
    <dgm:pt modelId="{10E2BB1E-19C0-492D-BF68-808D6F641827}" type="pres">
      <dgm:prSet presAssocID="{F7393F13-0806-438E-88F1-9F87DB2286D3}" presName="sibTrans" presStyleLbl="sibTrans2D1" presStyleIdx="1" presStyleCnt="5"/>
      <dgm:spPr/>
      <dgm:t>
        <a:bodyPr/>
        <a:lstStyle/>
        <a:p>
          <a:endParaRPr lang="en-US"/>
        </a:p>
      </dgm:t>
    </dgm:pt>
    <dgm:pt modelId="{FDB4853B-1C92-4AB8-9052-5FA2E13ED6E0}" type="pres">
      <dgm:prSet presAssocID="{0CE47BF5-41DF-48F3-B929-9C4075C4852C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DA50A84-F5AD-4BDB-B6B7-0D3C655D53AA}" type="pres">
      <dgm:prSet presAssocID="{0CE47BF5-41DF-48F3-B929-9C4075C4852C}" presName="dummy" presStyleCnt="0"/>
      <dgm:spPr/>
      <dgm:t>
        <a:bodyPr/>
        <a:lstStyle/>
        <a:p>
          <a:endParaRPr lang="en-US"/>
        </a:p>
      </dgm:t>
    </dgm:pt>
    <dgm:pt modelId="{A8F95C6F-3037-4262-85DA-DB28F7C7C5E8}" type="pres">
      <dgm:prSet presAssocID="{746C7B02-89D7-415C-8242-8E57999C0055}" presName="sibTrans" presStyleLbl="sibTrans2D1" presStyleIdx="2" presStyleCnt="5"/>
      <dgm:spPr/>
      <dgm:t>
        <a:bodyPr/>
        <a:lstStyle/>
        <a:p>
          <a:endParaRPr lang="en-US"/>
        </a:p>
      </dgm:t>
    </dgm:pt>
    <dgm:pt modelId="{FB3FEC0B-6688-4883-BEF0-FC27DD1A8D48}" type="pres">
      <dgm:prSet presAssocID="{5DE63E6B-01B0-4DC7-AB7C-3E56FB5B15CB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58B3F93-A5F6-4879-BD47-96EAB15D8B82}" type="pres">
      <dgm:prSet presAssocID="{5DE63E6B-01B0-4DC7-AB7C-3E56FB5B15CB}" presName="dummy" presStyleCnt="0"/>
      <dgm:spPr/>
      <dgm:t>
        <a:bodyPr/>
        <a:lstStyle/>
        <a:p>
          <a:endParaRPr lang="en-US"/>
        </a:p>
      </dgm:t>
    </dgm:pt>
    <dgm:pt modelId="{F5691998-EF53-44DD-A1C8-1E421FF2B637}" type="pres">
      <dgm:prSet presAssocID="{FA6E0006-7B61-413A-9DF7-BD60714DB8F1}" presName="sibTrans" presStyleLbl="sibTrans2D1" presStyleIdx="3" presStyleCnt="5"/>
      <dgm:spPr/>
      <dgm:t>
        <a:bodyPr/>
        <a:lstStyle/>
        <a:p>
          <a:endParaRPr lang="en-US"/>
        </a:p>
      </dgm:t>
    </dgm:pt>
    <dgm:pt modelId="{BF8AD255-950B-4DC5-A8EE-ACF9ECCA9C9F}" type="pres">
      <dgm:prSet presAssocID="{31006FFC-78B8-4C18-AC5D-C1B17AE21D5A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079EE63-0271-4729-B531-36C8A6233B4C}" type="pres">
      <dgm:prSet presAssocID="{31006FFC-78B8-4C18-AC5D-C1B17AE21D5A}" presName="dummy" presStyleCnt="0"/>
      <dgm:spPr/>
      <dgm:t>
        <a:bodyPr/>
        <a:lstStyle/>
        <a:p>
          <a:endParaRPr lang="en-US"/>
        </a:p>
      </dgm:t>
    </dgm:pt>
    <dgm:pt modelId="{A0B0A36F-4F03-4D54-A403-4C75C65D8862}" type="pres">
      <dgm:prSet presAssocID="{2D6DCCAD-97AC-409D-88AA-86DDDF89C320}" presName="sibTrans" presStyleLbl="sibTrans2D1" presStyleIdx="4" presStyleCnt="5"/>
      <dgm:spPr/>
      <dgm:t>
        <a:bodyPr/>
        <a:lstStyle/>
        <a:p>
          <a:endParaRPr lang="en-US"/>
        </a:p>
      </dgm:t>
    </dgm:pt>
  </dgm:ptLst>
  <dgm:cxnLst>
    <dgm:cxn modelId="{1B105E17-EA1D-4F89-AD03-BE26C6B6D1F8}" type="presOf" srcId="{BE2371A1-1A0B-4C5D-9C5B-8EE717C3AAAE}" destId="{9478DC19-CE1C-40CB-A944-16574B95237C}" srcOrd="0" destOrd="0" presId="urn:microsoft.com/office/officeart/2005/8/layout/radial6"/>
    <dgm:cxn modelId="{EAFC01C8-995E-49C5-A5E9-56347D3FB639}" srcId="{AEE307BC-ED3A-4592-9998-E3BD5763AF96}" destId="{0A6D97C4-C123-4230-B08E-1E2167A21BCD}" srcOrd="1" destOrd="0" parTransId="{7B64A5E7-2FB6-4249-A091-0410C4B7A954}" sibTransId="{12BF5D9F-1225-4FE2-91AE-E0F27B29FC55}"/>
    <dgm:cxn modelId="{571233F4-1614-48A5-8BF7-517C492AB1E7}" type="presOf" srcId="{B09E1D5C-654D-4539-B34E-C3D23EDBD584}" destId="{6D4C0FF1-9826-441A-8F18-3EE10E33DEC5}" srcOrd="0" destOrd="0" presId="urn:microsoft.com/office/officeart/2005/8/layout/radial6"/>
    <dgm:cxn modelId="{D79E31A5-C8A2-49BB-AE83-387D10E35A6E}" type="presOf" srcId="{AEE307BC-ED3A-4592-9998-E3BD5763AF96}" destId="{5F1FBA32-2FDE-43CB-9E14-2E54F0A53891}" srcOrd="0" destOrd="0" presId="urn:microsoft.com/office/officeart/2005/8/layout/radial6"/>
    <dgm:cxn modelId="{C4F82B3A-5050-4EAF-8A3C-E873E8FF6B4D}" type="presOf" srcId="{0BF7DF4E-8197-475A-B56B-4AD800110A73}" destId="{CED90D85-462F-41D8-B1B7-4C4DE6F7BCDD}" srcOrd="0" destOrd="0" presId="urn:microsoft.com/office/officeart/2005/8/layout/radial6"/>
    <dgm:cxn modelId="{24A2AF3B-8490-4A0C-A2A4-EAB2C6FE88E7}" type="presOf" srcId="{746C7B02-89D7-415C-8242-8E57999C0055}" destId="{A8F95C6F-3037-4262-85DA-DB28F7C7C5E8}" srcOrd="0" destOrd="0" presId="urn:microsoft.com/office/officeart/2005/8/layout/radial6"/>
    <dgm:cxn modelId="{70262643-0EA7-4E99-9C74-A50BD34DC8FD}" type="presOf" srcId="{31006FFC-78B8-4C18-AC5D-C1B17AE21D5A}" destId="{BF8AD255-950B-4DC5-A8EE-ACF9ECCA9C9F}" srcOrd="0" destOrd="0" presId="urn:microsoft.com/office/officeart/2005/8/layout/radial6"/>
    <dgm:cxn modelId="{B51F21FB-ACCF-4C9D-B4F0-9B94E64D593D}" srcId="{BE2371A1-1A0B-4C5D-9C5B-8EE717C3AAAE}" destId="{31006FFC-78B8-4C18-AC5D-C1B17AE21D5A}" srcOrd="4" destOrd="0" parTransId="{666102A6-4677-424C-8D89-C109F6A39854}" sibTransId="{2D6DCCAD-97AC-409D-88AA-86DDDF89C320}"/>
    <dgm:cxn modelId="{FCDBEA7C-A157-4688-9EC4-BCF7B216AECF}" type="presOf" srcId="{0CE47BF5-41DF-48F3-B929-9C4075C4852C}" destId="{FDB4853B-1C92-4AB8-9052-5FA2E13ED6E0}" srcOrd="0" destOrd="0" presId="urn:microsoft.com/office/officeart/2005/8/layout/radial6"/>
    <dgm:cxn modelId="{C7D308B2-6C54-4F72-B3FC-8FD2E80578F7}" srcId="{BE2371A1-1A0B-4C5D-9C5B-8EE717C3AAAE}" destId="{1B8418C0-D787-4F33-AC24-8B145F9ED741}" srcOrd="0" destOrd="0" parTransId="{E7843D97-BC04-4CCB-A27C-3BF45EB9EEA0}" sibTransId="{0BF7DF4E-8197-475A-B56B-4AD800110A73}"/>
    <dgm:cxn modelId="{9B96A33D-8DEC-498A-9246-F6F8C2E276A3}" srcId="{BE2371A1-1A0B-4C5D-9C5B-8EE717C3AAAE}" destId="{0CE47BF5-41DF-48F3-B929-9C4075C4852C}" srcOrd="2" destOrd="0" parTransId="{6287E65E-BD2B-4841-9A0E-5C9F7155DBCF}" sibTransId="{746C7B02-89D7-415C-8242-8E57999C0055}"/>
    <dgm:cxn modelId="{54761E71-EDB5-453E-A6DB-9E03DF0895C9}" type="presOf" srcId="{FA6E0006-7B61-413A-9DF7-BD60714DB8F1}" destId="{F5691998-EF53-44DD-A1C8-1E421FF2B637}" srcOrd="0" destOrd="0" presId="urn:microsoft.com/office/officeart/2005/8/layout/radial6"/>
    <dgm:cxn modelId="{4A54CEE8-5E23-41C1-9B66-07660D05DCFC}" type="presOf" srcId="{2D6DCCAD-97AC-409D-88AA-86DDDF89C320}" destId="{A0B0A36F-4F03-4D54-A403-4C75C65D8862}" srcOrd="0" destOrd="0" presId="urn:microsoft.com/office/officeart/2005/8/layout/radial6"/>
    <dgm:cxn modelId="{D3E50E8B-8B41-493B-B2CD-DB8715071A19}" srcId="{BE2371A1-1A0B-4C5D-9C5B-8EE717C3AAAE}" destId="{B09E1D5C-654D-4539-B34E-C3D23EDBD584}" srcOrd="1" destOrd="0" parTransId="{F652EBE2-2BF1-466E-8BA6-09D12E5E406C}" sibTransId="{F7393F13-0806-438E-88F1-9F87DB2286D3}"/>
    <dgm:cxn modelId="{217991B3-29C3-493B-A4C4-563E00CD0B10}" type="presOf" srcId="{F7393F13-0806-438E-88F1-9F87DB2286D3}" destId="{10E2BB1E-19C0-492D-BF68-808D6F641827}" srcOrd="0" destOrd="0" presId="urn:microsoft.com/office/officeart/2005/8/layout/radial6"/>
    <dgm:cxn modelId="{E4B550EE-4EE9-4720-AA8D-49C0CB759A1C}" type="presOf" srcId="{5DE63E6B-01B0-4DC7-AB7C-3E56FB5B15CB}" destId="{FB3FEC0B-6688-4883-BEF0-FC27DD1A8D48}" srcOrd="0" destOrd="0" presId="urn:microsoft.com/office/officeart/2005/8/layout/radial6"/>
    <dgm:cxn modelId="{870C2291-EB6C-435E-8EF8-4EDDF897D150}" type="presOf" srcId="{1B8418C0-D787-4F33-AC24-8B145F9ED741}" destId="{3F6C15CE-0FF8-4CD9-9C0F-5DD1F4A48C3E}" srcOrd="0" destOrd="0" presId="urn:microsoft.com/office/officeart/2005/8/layout/radial6"/>
    <dgm:cxn modelId="{AEE1796A-34BF-4B25-B718-8AB7F422FA98}" srcId="{AEE307BC-ED3A-4592-9998-E3BD5763AF96}" destId="{BE2371A1-1A0B-4C5D-9C5B-8EE717C3AAAE}" srcOrd="0" destOrd="0" parTransId="{7860D7B9-25A1-4EA2-AD18-4F94467F55FC}" sibTransId="{B18E24E7-79A7-4BDE-B852-4EE5B1233B01}"/>
    <dgm:cxn modelId="{DEAD77D8-409B-4D4C-8993-B1D9E7FC3A20}" srcId="{BE2371A1-1A0B-4C5D-9C5B-8EE717C3AAAE}" destId="{5DE63E6B-01B0-4DC7-AB7C-3E56FB5B15CB}" srcOrd="3" destOrd="0" parTransId="{9558FB4A-FC29-4795-942E-20B05A5029AC}" sibTransId="{FA6E0006-7B61-413A-9DF7-BD60714DB8F1}"/>
    <dgm:cxn modelId="{CD191F85-0ADF-4E82-8C2A-6B7246079A5F}" type="presParOf" srcId="{5F1FBA32-2FDE-43CB-9E14-2E54F0A53891}" destId="{9478DC19-CE1C-40CB-A944-16574B95237C}" srcOrd="0" destOrd="0" presId="urn:microsoft.com/office/officeart/2005/8/layout/radial6"/>
    <dgm:cxn modelId="{9FAAE6A0-C9E8-48C2-AA07-0E02C3A6CE1E}" type="presParOf" srcId="{5F1FBA32-2FDE-43CB-9E14-2E54F0A53891}" destId="{3F6C15CE-0FF8-4CD9-9C0F-5DD1F4A48C3E}" srcOrd="1" destOrd="0" presId="urn:microsoft.com/office/officeart/2005/8/layout/radial6"/>
    <dgm:cxn modelId="{53B883D6-28A5-4585-AC76-F3095BD4F8AB}" type="presParOf" srcId="{5F1FBA32-2FDE-43CB-9E14-2E54F0A53891}" destId="{56D5DCB7-59EB-46F9-91BA-D07394E86435}" srcOrd="2" destOrd="0" presId="urn:microsoft.com/office/officeart/2005/8/layout/radial6"/>
    <dgm:cxn modelId="{B9954CFB-B990-4233-97E1-6B9255F0B32B}" type="presParOf" srcId="{5F1FBA32-2FDE-43CB-9E14-2E54F0A53891}" destId="{CED90D85-462F-41D8-B1B7-4C4DE6F7BCDD}" srcOrd="3" destOrd="0" presId="urn:microsoft.com/office/officeart/2005/8/layout/radial6"/>
    <dgm:cxn modelId="{5ABEC6D9-C545-46BB-800A-E679BA115DF9}" type="presParOf" srcId="{5F1FBA32-2FDE-43CB-9E14-2E54F0A53891}" destId="{6D4C0FF1-9826-441A-8F18-3EE10E33DEC5}" srcOrd="4" destOrd="0" presId="urn:microsoft.com/office/officeart/2005/8/layout/radial6"/>
    <dgm:cxn modelId="{BAE8D41C-6B5E-4632-9627-2A7F10213147}" type="presParOf" srcId="{5F1FBA32-2FDE-43CB-9E14-2E54F0A53891}" destId="{4D8F5EE4-7AB1-4192-B457-38CB7F1A6611}" srcOrd="5" destOrd="0" presId="urn:microsoft.com/office/officeart/2005/8/layout/radial6"/>
    <dgm:cxn modelId="{70C2A7A7-1268-4EB3-BEAA-45968512DF7B}" type="presParOf" srcId="{5F1FBA32-2FDE-43CB-9E14-2E54F0A53891}" destId="{10E2BB1E-19C0-492D-BF68-808D6F641827}" srcOrd="6" destOrd="0" presId="urn:microsoft.com/office/officeart/2005/8/layout/radial6"/>
    <dgm:cxn modelId="{A3AF8B4C-C414-4E64-9EE4-1E3FD3A68815}" type="presParOf" srcId="{5F1FBA32-2FDE-43CB-9E14-2E54F0A53891}" destId="{FDB4853B-1C92-4AB8-9052-5FA2E13ED6E0}" srcOrd="7" destOrd="0" presId="urn:microsoft.com/office/officeart/2005/8/layout/radial6"/>
    <dgm:cxn modelId="{2E0E70F2-5234-46CC-B4E5-229B5C149455}" type="presParOf" srcId="{5F1FBA32-2FDE-43CB-9E14-2E54F0A53891}" destId="{8DA50A84-F5AD-4BDB-B6B7-0D3C655D53AA}" srcOrd="8" destOrd="0" presId="urn:microsoft.com/office/officeart/2005/8/layout/radial6"/>
    <dgm:cxn modelId="{1145D0B6-ED59-4008-8B8B-10ACA07106EC}" type="presParOf" srcId="{5F1FBA32-2FDE-43CB-9E14-2E54F0A53891}" destId="{A8F95C6F-3037-4262-85DA-DB28F7C7C5E8}" srcOrd="9" destOrd="0" presId="urn:microsoft.com/office/officeart/2005/8/layout/radial6"/>
    <dgm:cxn modelId="{1573FE46-C029-436F-8C3F-EF9A817BD67A}" type="presParOf" srcId="{5F1FBA32-2FDE-43CB-9E14-2E54F0A53891}" destId="{FB3FEC0B-6688-4883-BEF0-FC27DD1A8D48}" srcOrd="10" destOrd="0" presId="urn:microsoft.com/office/officeart/2005/8/layout/radial6"/>
    <dgm:cxn modelId="{40CC9B7E-19AE-4FD1-B360-47006E980DED}" type="presParOf" srcId="{5F1FBA32-2FDE-43CB-9E14-2E54F0A53891}" destId="{058B3F93-A5F6-4879-BD47-96EAB15D8B82}" srcOrd="11" destOrd="0" presId="urn:microsoft.com/office/officeart/2005/8/layout/radial6"/>
    <dgm:cxn modelId="{88A23CEC-E989-43B6-8EB4-4892E22C4E05}" type="presParOf" srcId="{5F1FBA32-2FDE-43CB-9E14-2E54F0A53891}" destId="{F5691998-EF53-44DD-A1C8-1E421FF2B637}" srcOrd="12" destOrd="0" presId="urn:microsoft.com/office/officeart/2005/8/layout/radial6"/>
    <dgm:cxn modelId="{7DE8B0BA-21EC-4EE9-8228-B9120F7963F2}" type="presParOf" srcId="{5F1FBA32-2FDE-43CB-9E14-2E54F0A53891}" destId="{BF8AD255-950B-4DC5-A8EE-ACF9ECCA9C9F}" srcOrd="13" destOrd="0" presId="urn:microsoft.com/office/officeart/2005/8/layout/radial6"/>
    <dgm:cxn modelId="{4DA11F12-8586-4890-8D65-DC35514631F3}" type="presParOf" srcId="{5F1FBA32-2FDE-43CB-9E14-2E54F0A53891}" destId="{2079EE63-0271-4729-B531-36C8A6233B4C}" srcOrd="14" destOrd="0" presId="urn:microsoft.com/office/officeart/2005/8/layout/radial6"/>
    <dgm:cxn modelId="{CBA15289-6B55-4775-BD47-4B340209019F}" type="presParOf" srcId="{5F1FBA32-2FDE-43CB-9E14-2E54F0A53891}" destId="{A0B0A36F-4F03-4D54-A403-4C75C65D8862}" srcOrd="15" destOrd="0" presId="urn:microsoft.com/office/officeart/2005/8/layout/radial6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EE307BC-ED3A-4592-9998-E3BD5763AF96}" type="doc">
      <dgm:prSet loTypeId="urn:microsoft.com/office/officeart/2005/8/layout/radial6" loCatId="cycle" qsTypeId="urn:microsoft.com/office/officeart/2005/8/quickstyle/simple2" qsCatId="simple" csTypeId="urn:microsoft.com/office/officeart/2005/8/colors/accent2_1" csCatId="accent2" phldr="1"/>
      <dgm:spPr/>
      <dgm:t>
        <a:bodyPr/>
        <a:lstStyle/>
        <a:p>
          <a:endParaRPr lang="en-US"/>
        </a:p>
      </dgm:t>
    </dgm:pt>
    <dgm:pt modelId="{BE2371A1-1A0B-4C5D-9C5B-8EE717C3AAAE}">
      <dgm:prSet phldrT="[Text]"/>
      <dgm:spPr/>
      <dgm:t>
        <a:bodyPr/>
        <a:lstStyle/>
        <a:p>
          <a:r>
            <a:rPr lang="en-US" b="1" u="none" strike="noStrike" dirty="0" smtClean="0"/>
            <a:t>Higher Expenses</a:t>
          </a:r>
          <a:endParaRPr lang="en-US" dirty="0"/>
        </a:p>
      </dgm:t>
    </dgm:pt>
    <dgm:pt modelId="{7860D7B9-25A1-4EA2-AD18-4F94467F55FC}" type="parTrans" cxnId="{AEE1796A-34BF-4B25-B718-8AB7F422FA98}">
      <dgm:prSet/>
      <dgm:spPr/>
      <dgm:t>
        <a:bodyPr/>
        <a:lstStyle/>
        <a:p>
          <a:endParaRPr lang="en-US"/>
        </a:p>
      </dgm:t>
    </dgm:pt>
    <dgm:pt modelId="{B18E24E7-79A7-4BDE-B852-4EE5B1233B01}" type="sibTrans" cxnId="{AEE1796A-34BF-4B25-B718-8AB7F422FA98}">
      <dgm:prSet/>
      <dgm:spPr/>
      <dgm:t>
        <a:bodyPr/>
        <a:lstStyle/>
        <a:p>
          <a:endParaRPr lang="en-US"/>
        </a:p>
      </dgm:t>
    </dgm:pt>
    <dgm:pt modelId="{1B8418C0-D787-4F33-AC24-8B145F9ED741}">
      <dgm:prSet phldrT="[Text]"/>
      <dgm:spPr/>
      <dgm:t>
        <a:bodyPr/>
        <a:lstStyle/>
        <a:p>
          <a:r>
            <a:rPr lang="en-US" u="none" strike="noStrike" dirty="0" smtClean="0"/>
            <a:t>Higher Volumes</a:t>
          </a:r>
          <a:endParaRPr lang="en-US" dirty="0"/>
        </a:p>
      </dgm:t>
    </dgm:pt>
    <dgm:pt modelId="{E7843D97-BC04-4CCB-A27C-3BF45EB9EEA0}" type="parTrans" cxnId="{C7D308B2-6C54-4F72-B3FC-8FD2E80578F7}">
      <dgm:prSet/>
      <dgm:spPr/>
      <dgm:t>
        <a:bodyPr/>
        <a:lstStyle/>
        <a:p>
          <a:endParaRPr lang="en-US"/>
        </a:p>
      </dgm:t>
    </dgm:pt>
    <dgm:pt modelId="{0BF7DF4E-8197-475A-B56B-4AD800110A73}" type="sibTrans" cxnId="{C7D308B2-6C54-4F72-B3FC-8FD2E80578F7}">
      <dgm:prSet/>
      <dgm:spPr/>
      <dgm:t>
        <a:bodyPr/>
        <a:lstStyle/>
        <a:p>
          <a:endParaRPr lang="en-US"/>
        </a:p>
      </dgm:t>
    </dgm:pt>
    <dgm:pt modelId="{B09E1D5C-654D-4539-B34E-C3D23EDBD584}">
      <dgm:prSet phldrT="[Text]"/>
      <dgm:spPr/>
      <dgm:t>
        <a:bodyPr/>
        <a:lstStyle/>
        <a:p>
          <a:r>
            <a:rPr lang="en-US" u="none" strike="noStrike" dirty="0" smtClean="0"/>
            <a:t>New distribution channel</a:t>
          </a:r>
          <a:endParaRPr lang="en-US" dirty="0"/>
        </a:p>
      </dgm:t>
    </dgm:pt>
    <dgm:pt modelId="{F652EBE2-2BF1-466E-8BA6-09D12E5E406C}" type="parTrans" cxnId="{D3E50E8B-8B41-493B-B2CD-DB8715071A19}">
      <dgm:prSet/>
      <dgm:spPr/>
      <dgm:t>
        <a:bodyPr/>
        <a:lstStyle/>
        <a:p>
          <a:endParaRPr lang="en-US"/>
        </a:p>
      </dgm:t>
    </dgm:pt>
    <dgm:pt modelId="{F7393F13-0806-438E-88F1-9F87DB2286D3}" type="sibTrans" cxnId="{D3E50E8B-8B41-493B-B2CD-DB8715071A19}">
      <dgm:prSet/>
      <dgm:spPr/>
      <dgm:t>
        <a:bodyPr/>
        <a:lstStyle/>
        <a:p>
          <a:endParaRPr lang="en-US"/>
        </a:p>
      </dgm:t>
    </dgm:pt>
    <dgm:pt modelId="{0CE47BF5-41DF-48F3-B929-9C4075C4852C}">
      <dgm:prSet phldrT="[Text]"/>
      <dgm:spPr/>
      <dgm:t>
        <a:bodyPr/>
        <a:lstStyle/>
        <a:p>
          <a:r>
            <a:rPr lang="en-US" u="none" strike="noStrike" dirty="0" smtClean="0"/>
            <a:t>Robust IT system</a:t>
          </a:r>
          <a:endParaRPr lang="en-US" dirty="0"/>
        </a:p>
      </dgm:t>
    </dgm:pt>
    <dgm:pt modelId="{6287E65E-BD2B-4841-9A0E-5C9F7155DBCF}" type="parTrans" cxnId="{9B96A33D-8DEC-498A-9246-F6F8C2E276A3}">
      <dgm:prSet/>
      <dgm:spPr/>
      <dgm:t>
        <a:bodyPr/>
        <a:lstStyle/>
        <a:p>
          <a:endParaRPr lang="en-US"/>
        </a:p>
      </dgm:t>
    </dgm:pt>
    <dgm:pt modelId="{746C7B02-89D7-415C-8242-8E57999C0055}" type="sibTrans" cxnId="{9B96A33D-8DEC-498A-9246-F6F8C2E276A3}">
      <dgm:prSet/>
      <dgm:spPr/>
      <dgm:t>
        <a:bodyPr/>
        <a:lstStyle/>
        <a:p>
          <a:endParaRPr lang="en-US"/>
        </a:p>
      </dgm:t>
    </dgm:pt>
    <dgm:pt modelId="{5DE63E6B-01B0-4DC7-AB7C-3E56FB5B15CB}">
      <dgm:prSet phldrT="[Text]"/>
      <dgm:spPr/>
      <dgm:t>
        <a:bodyPr/>
        <a:lstStyle/>
        <a:p>
          <a:r>
            <a:rPr lang="en-US" u="none" strike="noStrike" dirty="0" smtClean="0"/>
            <a:t>Increase renewal</a:t>
          </a:r>
          <a:r>
            <a:rPr lang="en-US" u="none" strike="noStrike" baseline="0" dirty="0" smtClean="0"/>
            <a:t> </a:t>
          </a:r>
          <a:r>
            <a:rPr lang="en-US" u="none" strike="noStrike" dirty="0" smtClean="0"/>
            <a:t>ratio</a:t>
          </a:r>
          <a:endParaRPr lang="en-US" dirty="0"/>
        </a:p>
      </dgm:t>
    </dgm:pt>
    <dgm:pt modelId="{9558FB4A-FC29-4795-942E-20B05A5029AC}" type="parTrans" cxnId="{DEAD77D8-409B-4D4C-8993-B1D9E7FC3A20}">
      <dgm:prSet/>
      <dgm:spPr/>
      <dgm:t>
        <a:bodyPr/>
        <a:lstStyle/>
        <a:p>
          <a:endParaRPr lang="en-US"/>
        </a:p>
      </dgm:t>
    </dgm:pt>
    <dgm:pt modelId="{FA6E0006-7B61-413A-9DF7-BD60714DB8F1}" type="sibTrans" cxnId="{DEAD77D8-409B-4D4C-8993-B1D9E7FC3A20}">
      <dgm:prSet/>
      <dgm:spPr/>
      <dgm:t>
        <a:bodyPr/>
        <a:lstStyle/>
        <a:p>
          <a:endParaRPr lang="en-US"/>
        </a:p>
      </dgm:t>
    </dgm:pt>
    <dgm:pt modelId="{0A6D97C4-C123-4230-B08E-1E2167A21BCD}">
      <dgm:prSet/>
      <dgm:spPr/>
      <dgm:t>
        <a:bodyPr/>
        <a:lstStyle/>
        <a:p>
          <a:endParaRPr lang="en-US"/>
        </a:p>
      </dgm:t>
    </dgm:pt>
    <dgm:pt modelId="{7B64A5E7-2FB6-4249-A091-0410C4B7A954}" type="parTrans" cxnId="{EAFC01C8-995E-49C5-A5E9-56347D3FB639}">
      <dgm:prSet/>
      <dgm:spPr/>
      <dgm:t>
        <a:bodyPr/>
        <a:lstStyle/>
        <a:p>
          <a:endParaRPr lang="en-US"/>
        </a:p>
      </dgm:t>
    </dgm:pt>
    <dgm:pt modelId="{12BF5D9F-1225-4FE2-91AE-E0F27B29FC55}" type="sibTrans" cxnId="{EAFC01C8-995E-49C5-A5E9-56347D3FB639}">
      <dgm:prSet/>
      <dgm:spPr/>
      <dgm:t>
        <a:bodyPr/>
        <a:lstStyle/>
        <a:p>
          <a:endParaRPr lang="en-US"/>
        </a:p>
      </dgm:t>
    </dgm:pt>
    <dgm:pt modelId="{31006FFC-78B8-4C18-AC5D-C1B17AE21D5A}">
      <dgm:prSet/>
      <dgm:spPr/>
      <dgm:t>
        <a:bodyPr/>
        <a:lstStyle/>
        <a:p>
          <a:r>
            <a:rPr lang="en-US" u="none" strike="noStrike" smtClean="0"/>
            <a:t>Outsourcing processes to Third parties</a:t>
          </a:r>
          <a:endParaRPr lang="en-US" b="0" i="0" u="none" strike="noStrike" dirty="0">
            <a:latin typeface="Calibri"/>
          </a:endParaRPr>
        </a:p>
      </dgm:t>
    </dgm:pt>
    <dgm:pt modelId="{666102A6-4677-424C-8D89-C109F6A39854}" type="parTrans" cxnId="{B51F21FB-ACCF-4C9D-B4F0-9B94E64D593D}">
      <dgm:prSet/>
      <dgm:spPr/>
      <dgm:t>
        <a:bodyPr/>
        <a:lstStyle/>
        <a:p>
          <a:endParaRPr lang="en-US"/>
        </a:p>
      </dgm:t>
    </dgm:pt>
    <dgm:pt modelId="{2D6DCCAD-97AC-409D-88AA-86DDDF89C320}" type="sibTrans" cxnId="{B51F21FB-ACCF-4C9D-B4F0-9B94E64D593D}">
      <dgm:prSet/>
      <dgm:spPr/>
      <dgm:t>
        <a:bodyPr/>
        <a:lstStyle/>
        <a:p>
          <a:endParaRPr lang="en-US"/>
        </a:p>
      </dgm:t>
    </dgm:pt>
    <dgm:pt modelId="{5F1FBA32-2FDE-43CB-9E14-2E54F0A53891}" type="pres">
      <dgm:prSet presAssocID="{AEE307BC-ED3A-4592-9998-E3BD5763AF96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478DC19-CE1C-40CB-A944-16574B95237C}" type="pres">
      <dgm:prSet presAssocID="{BE2371A1-1A0B-4C5D-9C5B-8EE717C3AAAE}" presName="centerShape" presStyleLbl="node0" presStyleIdx="0" presStyleCnt="1" custScaleX="114169"/>
      <dgm:spPr/>
      <dgm:t>
        <a:bodyPr/>
        <a:lstStyle/>
        <a:p>
          <a:endParaRPr lang="en-US"/>
        </a:p>
      </dgm:t>
    </dgm:pt>
    <dgm:pt modelId="{3F6C15CE-0FF8-4CD9-9C0F-5DD1F4A48C3E}" type="pres">
      <dgm:prSet presAssocID="{1B8418C0-D787-4F33-AC24-8B145F9ED741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6D5DCB7-59EB-46F9-91BA-D07394E86435}" type="pres">
      <dgm:prSet presAssocID="{1B8418C0-D787-4F33-AC24-8B145F9ED741}" presName="dummy" presStyleCnt="0"/>
      <dgm:spPr/>
      <dgm:t>
        <a:bodyPr/>
        <a:lstStyle/>
        <a:p>
          <a:endParaRPr lang="en-US"/>
        </a:p>
      </dgm:t>
    </dgm:pt>
    <dgm:pt modelId="{CED90D85-462F-41D8-B1B7-4C4DE6F7BCDD}" type="pres">
      <dgm:prSet presAssocID="{0BF7DF4E-8197-475A-B56B-4AD800110A73}" presName="sibTrans" presStyleLbl="sibTrans2D1" presStyleIdx="0" presStyleCnt="5"/>
      <dgm:spPr/>
      <dgm:t>
        <a:bodyPr/>
        <a:lstStyle/>
        <a:p>
          <a:endParaRPr lang="en-US"/>
        </a:p>
      </dgm:t>
    </dgm:pt>
    <dgm:pt modelId="{6D4C0FF1-9826-441A-8F18-3EE10E33DEC5}" type="pres">
      <dgm:prSet presAssocID="{B09E1D5C-654D-4539-B34E-C3D23EDBD584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D8F5EE4-7AB1-4192-B457-38CB7F1A6611}" type="pres">
      <dgm:prSet presAssocID="{B09E1D5C-654D-4539-B34E-C3D23EDBD584}" presName="dummy" presStyleCnt="0"/>
      <dgm:spPr/>
      <dgm:t>
        <a:bodyPr/>
        <a:lstStyle/>
        <a:p>
          <a:endParaRPr lang="en-US"/>
        </a:p>
      </dgm:t>
    </dgm:pt>
    <dgm:pt modelId="{10E2BB1E-19C0-492D-BF68-808D6F641827}" type="pres">
      <dgm:prSet presAssocID="{F7393F13-0806-438E-88F1-9F87DB2286D3}" presName="sibTrans" presStyleLbl="sibTrans2D1" presStyleIdx="1" presStyleCnt="5"/>
      <dgm:spPr/>
      <dgm:t>
        <a:bodyPr/>
        <a:lstStyle/>
        <a:p>
          <a:endParaRPr lang="en-US"/>
        </a:p>
      </dgm:t>
    </dgm:pt>
    <dgm:pt modelId="{FDB4853B-1C92-4AB8-9052-5FA2E13ED6E0}" type="pres">
      <dgm:prSet presAssocID="{0CE47BF5-41DF-48F3-B929-9C4075C4852C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DA50A84-F5AD-4BDB-B6B7-0D3C655D53AA}" type="pres">
      <dgm:prSet presAssocID="{0CE47BF5-41DF-48F3-B929-9C4075C4852C}" presName="dummy" presStyleCnt="0"/>
      <dgm:spPr/>
      <dgm:t>
        <a:bodyPr/>
        <a:lstStyle/>
        <a:p>
          <a:endParaRPr lang="en-US"/>
        </a:p>
      </dgm:t>
    </dgm:pt>
    <dgm:pt modelId="{A8F95C6F-3037-4262-85DA-DB28F7C7C5E8}" type="pres">
      <dgm:prSet presAssocID="{746C7B02-89D7-415C-8242-8E57999C0055}" presName="sibTrans" presStyleLbl="sibTrans2D1" presStyleIdx="2" presStyleCnt="5"/>
      <dgm:spPr/>
      <dgm:t>
        <a:bodyPr/>
        <a:lstStyle/>
        <a:p>
          <a:endParaRPr lang="en-US"/>
        </a:p>
      </dgm:t>
    </dgm:pt>
    <dgm:pt modelId="{FB3FEC0B-6688-4883-BEF0-FC27DD1A8D48}" type="pres">
      <dgm:prSet presAssocID="{5DE63E6B-01B0-4DC7-AB7C-3E56FB5B15CB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58B3F93-A5F6-4879-BD47-96EAB15D8B82}" type="pres">
      <dgm:prSet presAssocID="{5DE63E6B-01B0-4DC7-AB7C-3E56FB5B15CB}" presName="dummy" presStyleCnt="0"/>
      <dgm:spPr/>
      <dgm:t>
        <a:bodyPr/>
        <a:lstStyle/>
        <a:p>
          <a:endParaRPr lang="en-US"/>
        </a:p>
      </dgm:t>
    </dgm:pt>
    <dgm:pt modelId="{F5691998-EF53-44DD-A1C8-1E421FF2B637}" type="pres">
      <dgm:prSet presAssocID="{FA6E0006-7B61-413A-9DF7-BD60714DB8F1}" presName="sibTrans" presStyleLbl="sibTrans2D1" presStyleIdx="3" presStyleCnt="5"/>
      <dgm:spPr/>
      <dgm:t>
        <a:bodyPr/>
        <a:lstStyle/>
        <a:p>
          <a:endParaRPr lang="en-US"/>
        </a:p>
      </dgm:t>
    </dgm:pt>
    <dgm:pt modelId="{BF8AD255-950B-4DC5-A8EE-ACF9ECCA9C9F}" type="pres">
      <dgm:prSet presAssocID="{31006FFC-78B8-4C18-AC5D-C1B17AE21D5A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079EE63-0271-4729-B531-36C8A6233B4C}" type="pres">
      <dgm:prSet presAssocID="{31006FFC-78B8-4C18-AC5D-C1B17AE21D5A}" presName="dummy" presStyleCnt="0"/>
      <dgm:spPr/>
      <dgm:t>
        <a:bodyPr/>
        <a:lstStyle/>
        <a:p>
          <a:endParaRPr lang="en-US"/>
        </a:p>
      </dgm:t>
    </dgm:pt>
    <dgm:pt modelId="{A0B0A36F-4F03-4D54-A403-4C75C65D8862}" type="pres">
      <dgm:prSet presAssocID="{2D6DCCAD-97AC-409D-88AA-86DDDF89C320}" presName="sibTrans" presStyleLbl="sibTrans2D1" presStyleIdx="4" presStyleCnt="5"/>
      <dgm:spPr/>
      <dgm:t>
        <a:bodyPr/>
        <a:lstStyle/>
        <a:p>
          <a:endParaRPr lang="en-US"/>
        </a:p>
      </dgm:t>
    </dgm:pt>
  </dgm:ptLst>
  <dgm:cxnLst>
    <dgm:cxn modelId="{DA94E7BE-B07D-4C86-AEF2-D279A6EEFB60}" type="presOf" srcId="{FA6E0006-7B61-413A-9DF7-BD60714DB8F1}" destId="{F5691998-EF53-44DD-A1C8-1E421FF2B637}" srcOrd="0" destOrd="0" presId="urn:microsoft.com/office/officeart/2005/8/layout/radial6"/>
    <dgm:cxn modelId="{2A72F3B1-2D18-458E-A5FA-F2F187662040}" type="presOf" srcId="{746C7B02-89D7-415C-8242-8E57999C0055}" destId="{A8F95C6F-3037-4262-85DA-DB28F7C7C5E8}" srcOrd="0" destOrd="0" presId="urn:microsoft.com/office/officeart/2005/8/layout/radial6"/>
    <dgm:cxn modelId="{EAFC01C8-995E-49C5-A5E9-56347D3FB639}" srcId="{AEE307BC-ED3A-4592-9998-E3BD5763AF96}" destId="{0A6D97C4-C123-4230-B08E-1E2167A21BCD}" srcOrd="1" destOrd="0" parTransId="{7B64A5E7-2FB6-4249-A091-0410C4B7A954}" sibTransId="{12BF5D9F-1225-4FE2-91AE-E0F27B29FC55}"/>
    <dgm:cxn modelId="{557841DC-5041-40E4-8DB5-AD3AEFA13E0D}" type="presOf" srcId="{BE2371A1-1A0B-4C5D-9C5B-8EE717C3AAAE}" destId="{9478DC19-CE1C-40CB-A944-16574B95237C}" srcOrd="0" destOrd="0" presId="urn:microsoft.com/office/officeart/2005/8/layout/radial6"/>
    <dgm:cxn modelId="{17D9C9C9-6846-41CD-BE7A-276052C23FF5}" type="presOf" srcId="{F7393F13-0806-438E-88F1-9F87DB2286D3}" destId="{10E2BB1E-19C0-492D-BF68-808D6F641827}" srcOrd="0" destOrd="0" presId="urn:microsoft.com/office/officeart/2005/8/layout/radial6"/>
    <dgm:cxn modelId="{A8F1A0CC-7078-4924-9C44-3C6339EA8011}" type="presOf" srcId="{0CE47BF5-41DF-48F3-B929-9C4075C4852C}" destId="{FDB4853B-1C92-4AB8-9052-5FA2E13ED6E0}" srcOrd="0" destOrd="0" presId="urn:microsoft.com/office/officeart/2005/8/layout/radial6"/>
    <dgm:cxn modelId="{F3054916-AE8B-4662-BD6B-59AFF9DF518C}" type="presOf" srcId="{0BF7DF4E-8197-475A-B56B-4AD800110A73}" destId="{CED90D85-462F-41D8-B1B7-4C4DE6F7BCDD}" srcOrd="0" destOrd="0" presId="urn:microsoft.com/office/officeart/2005/8/layout/radial6"/>
    <dgm:cxn modelId="{373E3A16-FB50-4023-BFB3-198F37BA0D45}" type="presOf" srcId="{2D6DCCAD-97AC-409D-88AA-86DDDF89C320}" destId="{A0B0A36F-4F03-4D54-A403-4C75C65D8862}" srcOrd="0" destOrd="0" presId="urn:microsoft.com/office/officeart/2005/8/layout/radial6"/>
    <dgm:cxn modelId="{B51F21FB-ACCF-4C9D-B4F0-9B94E64D593D}" srcId="{BE2371A1-1A0B-4C5D-9C5B-8EE717C3AAAE}" destId="{31006FFC-78B8-4C18-AC5D-C1B17AE21D5A}" srcOrd="4" destOrd="0" parTransId="{666102A6-4677-424C-8D89-C109F6A39854}" sibTransId="{2D6DCCAD-97AC-409D-88AA-86DDDF89C320}"/>
    <dgm:cxn modelId="{9B96A33D-8DEC-498A-9246-F6F8C2E276A3}" srcId="{BE2371A1-1A0B-4C5D-9C5B-8EE717C3AAAE}" destId="{0CE47BF5-41DF-48F3-B929-9C4075C4852C}" srcOrd="2" destOrd="0" parTransId="{6287E65E-BD2B-4841-9A0E-5C9F7155DBCF}" sibTransId="{746C7B02-89D7-415C-8242-8E57999C0055}"/>
    <dgm:cxn modelId="{C7D308B2-6C54-4F72-B3FC-8FD2E80578F7}" srcId="{BE2371A1-1A0B-4C5D-9C5B-8EE717C3AAAE}" destId="{1B8418C0-D787-4F33-AC24-8B145F9ED741}" srcOrd="0" destOrd="0" parTransId="{E7843D97-BC04-4CCB-A27C-3BF45EB9EEA0}" sibTransId="{0BF7DF4E-8197-475A-B56B-4AD800110A73}"/>
    <dgm:cxn modelId="{D3E50E8B-8B41-493B-B2CD-DB8715071A19}" srcId="{BE2371A1-1A0B-4C5D-9C5B-8EE717C3AAAE}" destId="{B09E1D5C-654D-4539-B34E-C3D23EDBD584}" srcOrd="1" destOrd="0" parTransId="{F652EBE2-2BF1-466E-8BA6-09D12E5E406C}" sibTransId="{F7393F13-0806-438E-88F1-9F87DB2286D3}"/>
    <dgm:cxn modelId="{9211DE2D-C0E9-41CB-BB61-DAA5857A0E30}" type="presOf" srcId="{AEE307BC-ED3A-4592-9998-E3BD5763AF96}" destId="{5F1FBA32-2FDE-43CB-9E14-2E54F0A53891}" srcOrd="0" destOrd="0" presId="urn:microsoft.com/office/officeart/2005/8/layout/radial6"/>
    <dgm:cxn modelId="{CA461FE4-7E42-4D32-A0EE-CD5B8CBD60F7}" type="presOf" srcId="{1B8418C0-D787-4F33-AC24-8B145F9ED741}" destId="{3F6C15CE-0FF8-4CD9-9C0F-5DD1F4A48C3E}" srcOrd="0" destOrd="0" presId="urn:microsoft.com/office/officeart/2005/8/layout/radial6"/>
    <dgm:cxn modelId="{B9ABA770-AA8C-4F05-A21C-FA509C7DCAA0}" type="presOf" srcId="{5DE63E6B-01B0-4DC7-AB7C-3E56FB5B15CB}" destId="{FB3FEC0B-6688-4883-BEF0-FC27DD1A8D48}" srcOrd="0" destOrd="0" presId="urn:microsoft.com/office/officeart/2005/8/layout/radial6"/>
    <dgm:cxn modelId="{AEE1796A-34BF-4B25-B718-8AB7F422FA98}" srcId="{AEE307BC-ED3A-4592-9998-E3BD5763AF96}" destId="{BE2371A1-1A0B-4C5D-9C5B-8EE717C3AAAE}" srcOrd="0" destOrd="0" parTransId="{7860D7B9-25A1-4EA2-AD18-4F94467F55FC}" sibTransId="{B18E24E7-79A7-4BDE-B852-4EE5B1233B01}"/>
    <dgm:cxn modelId="{DEAD77D8-409B-4D4C-8993-B1D9E7FC3A20}" srcId="{BE2371A1-1A0B-4C5D-9C5B-8EE717C3AAAE}" destId="{5DE63E6B-01B0-4DC7-AB7C-3E56FB5B15CB}" srcOrd="3" destOrd="0" parTransId="{9558FB4A-FC29-4795-942E-20B05A5029AC}" sibTransId="{FA6E0006-7B61-413A-9DF7-BD60714DB8F1}"/>
    <dgm:cxn modelId="{D8AF77ED-AF3A-4B12-9DF5-F037B5BD8C55}" type="presOf" srcId="{B09E1D5C-654D-4539-B34E-C3D23EDBD584}" destId="{6D4C0FF1-9826-441A-8F18-3EE10E33DEC5}" srcOrd="0" destOrd="0" presId="urn:microsoft.com/office/officeart/2005/8/layout/radial6"/>
    <dgm:cxn modelId="{5599046C-893C-4072-A656-D58B49FC94C9}" type="presOf" srcId="{31006FFC-78B8-4C18-AC5D-C1B17AE21D5A}" destId="{BF8AD255-950B-4DC5-A8EE-ACF9ECCA9C9F}" srcOrd="0" destOrd="0" presId="urn:microsoft.com/office/officeart/2005/8/layout/radial6"/>
    <dgm:cxn modelId="{732C4533-97C0-45EA-B14D-EA18F7D553EB}" type="presParOf" srcId="{5F1FBA32-2FDE-43CB-9E14-2E54F0A53891}" destId="{9478DC19-CE1C-40CB-A944-16574B95237C}" srcOrd="0" destOrd="0" presId="urn:microsoft.com/office/officeart/2005/8/layout/radial6"/>
    <dgm:cxn modelId="{25439FCE-5B2C-4D6C-85E9-B32B71740ABB}" type="presParOf" srcId="{5F1FBA32-2FDE-43CB-9E14-2E54F0A53891}" destId="{3F6C15CE-0FF8-4CD9-9C0F-5DD1F4A48C3E}" srcOrd="1" destOrd="0" presId="urn:microsoft.com/office/officeart/2005/8/layout/radial6"/>
    <dgm:cxn modelId="{86F18B0D-948C-43BD-9851-26A80B2ED62E}" type="presParOf" srcId="{5F1FBA32-2FDE-43CB-9E14-2E54F0A53891}" destId="{56D5DCB7-59EB-46F9-91BA-D07394E86435}" srcOrd="2" destOrd="0" presId="urn:microsoft.com/office/officeart/2005/8/layout/radial6"/>
    <dgm:cxn modelId="{5600FD35-D0CA-41F6-BC52-93B8A4161454}" type="presParOf" srcId="{5F1FBA32-2FDE-43CB-9E14-2E54F0A53891}" destId="{CED90D85-462F-41D8-B1B7-4C4DE6F7BCDD}" srcOrd="3" destOrd="0" presId="urn:microsoft.com/office/officeart/2005/8/layout/radial6"/>
    <dgm:cxn modelId="{84AD7705-7470-4C7E-B7AB-7A71B9B79E7B}" type="presParOf" srcId="{5F1FBA32-2FDE-43CB-9E14-2E54F0A53891}" destId="{6D4C0FF1-9826-441A-8F18-3EE10E33DEC5}" srcOrd="4" destOrd="0" presId="urn:microsoft.com/office/officeart/2005/8/layout/radial6"/>
    <dgm:cxn modelId="{4E470EFB-8343-4406-AB17-A27A9C4B3017}" type="presParOf" srcId="{5F1FBA32-2FDE-43CB-9E14-2E54F0A53891}" destId="{4D8F5EE4-7AB1-4192-B457-38CB7F1A6611}" srcOrd="5" destOrd="0" presId="urn:microsoft.com/office/officeart/2005/8/layout/radial6"/>
    <dgm:cxn modelId="{774616A3-7BFD-4EFC-8AFC-BABCE9BC2F17}" type="presParOf" srcId="{5F1FBA32-2FDE-43CB-9E14-2E54F0A53891}" destId="{10E2BB1E-19C0-492D-BF68-808D6F641827}" srcOrd="6" destOrd="0" presId="urn:microsoft.com/office/officeart/2005/8/layout/radial6"/>
    <dgm:cxn modelId="{92857D3C-4557-4642-9B28-71E7B4F7A3DE}" type="presParOf" srcId="{5F1FBA32-2FDE-43CB-9E14-2E54F0A53891}" destId="{FDB4853B-1C92-4AB8-9052-5FA2E13ED6E0}" srcOrd="7" destOrd="0" presId="urn:microsoft.com/office/officeart/2005/8/layout/radial6"/>
    <dgm:cxn modelId="{DF39F156-445D-46BC-8E46-7070D3C3C907}" type="presParOf" srcId="{5F1FBA32-2FDE-43CB-9E14-2E54F0A53891}" destId="{8DA50A84-F5AD-4BDB-B6B7-0D3C655D53AA}" srcOrd="8" destOrd="0" presId="urn:microsoft.com/office/officeart/2005/8/layout/radial6"/>
    <dgm:cxn modelId="{23A16AA2-6A4C-4DD5-A4E2-F4AEB8AD9597}" type="presParOf" srcId="{5F1FBA32-2FDE-43CB-9E14-2E54F0A53891}" destId="{A8F95C6F-3037-4262-85DA-DB28F7C7C5E8}" srcOrd="9" destOrd="0" presId="urn:microsoft.com/office/officeart/2005/8/layout/radial6"/>
    <dgm:cxn modelId="{EDC49867-78DE-49FD-8512-5FB060241F42}" type="presParOf" srcId="{5F1FBA32-2FDE-43CB-9E14-2E54F0A53891}" destId="{FB3FEC0B-6688-4883-BEF0-FC27DD1A8D48}" srcOrd="10" destOrd="0" presId="urn:microsoft.com/office/officeart/2005/8/layout/radial6"/>
    <dgm:cxn modelId="{F6B5E7AC-BE99-4035-9D36-BEA16BC8EF78}" type="presParOf" srcId="{5F1FBA32-2FDE-43CB-9E14-2E54F0A53891}" destId="{058B3F93-A5F6-4879-BD47-96EAB15D8B82}" srcOrd="11" destOrd="0" presId="urn:microsoft.com/office/officeart/2005/8/layout/radial6"/>
    <dgm:cxn modelId="{836F6DBB-FA20-4A18-A75D-A6E8CFD557D3}" type="presParOf" srcId="{5F1FBA32-2FDE-43CB-9E14-2E54F0A53891}" destId="{F5691998-EF53-44DD-A1C8-1E421FF2B637}" srcOrd="12" destOrd="0" presId="urn:microsoft.com/office/officeart/2005/8/layout/radial6"/>
    <dgm:cxn modelId="{66BB77CF-ECA9-43AD-A197-F51BE6BEB5EA}" type="presParOf" srcId="{5F1FBA32-2FDE-43CB-9E14-2E54F0A53891}" destId="{BF8AD255-950B-4DC5-A8EE-ACF9ECCA9C9F}" srcOrd="13" destOrd="0" presId="urn:microsoft.com/office/officeart/2005/8/layout/radial6"/>
    <dgm:cxn modelId="{EA8750E9-EEBE-49E6-A811-2FE2DA896435}" type="presParOf" srcId="{5F1FBA32-2FDE-43CB-9E14-2E54F0A53891}" destId="{2079EE63-0271-4729-B531-36C8A6233B4C}" srcOrd="14" destOrd="0" presId="urn:microsoft.com/office/officeart/2005/8/layout/radial6"/>
    <dgm:cxn modelId="{C6024826-54F1-4B1D-AA4C-69ACF2D567FD}" type="presParOf" srcId="{5F1FBA32-2FDE-43CB-9E14-2E54F0A53891}" destId="{A0B0A36F-4F03-4D54-A403-4C75C65D8862}" srcOrd="15" destOrd="0" presId="urn:microsoft.com/office/officeart/2005/8/layout/radial6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E7877CDE-C4B5-4716-AC5C-D4677B55261E}" type="datetimeFigureOut">
              <a:rPr lang="en-US"/>
              <a:pPr>
                <a:defRPr/>
              </a:pPr>
              <a:t>11/10/2012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D320DB03-7A66-4478-85A5-67DCF593FC3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664642902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72242231-AA33-444A-9146-BDA0BA915C10}" type="datetimeFigureOut">
              <a:rPr lang="en-GB"/>
              <a:pPr>
                <a:defRPr/>
              </a:pPr>
              <a:t>10/11/2012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7818CE13-FB12-4C05-9F61-B94F113A8BBC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2805218846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IN" dirty="0" smtClean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58FA3D1-AD39-4E7D-933F-82F87DB9D0B6}" type="slidenum">
              <a:rPr lang="en-GB" smtClean="0"/>
              <a:pPr>
                <a:defRPr/>
              </a:pPr>
              <a:t>1</a:t>
            </a:fld>
            <a:endParaRPr lang="en-GB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917575" fontAlgn="base">
              <a:spcBef>
                <a:spcPct val="0"/>
              </a:spcBef>
              <a:spcAft>
                <a:spcPct val="0"/>
              </a:spcAft>
              <a:defRPr/>
            </a:pPr>
            <a:fld id="{108FA401-54F6-4D52-A407-A94D43CF6FAF}" type="slidenum">
              <a:rPr lang="en-GB" smtClean="0">
                <a:cs typeface="Arial" charset="0"/>
              </a:rPr>
              <a:pPr defTabSz="917575"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en-GB" dirty="0" smtClean="0">
              <a:cs typeface="Arial" charset="0"/>
            </a:endParaRPr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36869" name="Header Placeholder 4"/>
          <p:cNvSpPr>
            <a:spLocks noGrp="1"/>
          </p:cNvSpPr>
          <p:nvPr>
            <p:ph type="hdr" sz="quarter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GB" smtClean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917575" fontAlgn="base">
              <a:spcBef>
                <a:spcPct val="0"/>
              </a:spcBef>
              <a:spcAft>
                <a:spcPct val="0"/>
              </a:spcAft>
              <a:defRPr/>
            </a:pPr>
            <a:fld id="{108FA401-54F6-4D52-A407-A94D43CF6FAF}" type="slidenum">
              <a:rPr lang="en-GB" smtClean="0">
                <a:cs typeface="Arial" charset="0"/>
              </a:rPr>
              <a:pPr defTabSz="917575"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en-GB" dirty="0" smtClean="0">
              <a:cs typeface="Arial" charset="0"/>
            </a:endParaRPr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36869" name="Header Placeholder 4"/>
          <p:cNvSpPr>
            <a:spLocks noGrp="1"/>
          </p:cNvSpPr>
          <p:nvPr>
            <p:ph type="hdr" sz="quarter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GB" smtClean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818CE13-FB12-4C05-9F61-B94F113A8BBC}" type="slidenum">
              <a:rPr lang="en-GB" smtClean="0"/>
              <a:pPr>
                <a:defRPr/>
              </a:pPr>
              <a:t>18</a:t>
            </a:fld>
            <a:endParaRPr lang="en-GB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818CE13-FB12-4C05-9F61-B94F113A8BBC}" type="slidenum">
              <a:rPr lang="en-GB" smtClean="0"/>
              <a:pPr>
                <a:defRPr/>
              </a:pPr>
              <a:t>22</a:t>
            </a:fld>
            <a:endParaRPr lang="en-GB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917575" fontAlgn="base">
              <a:spcBef>
                <a:spcPct val="0"/>
              </a:spcBef>
              <a:spcAft>
                <a:spcPct val="0"/>
              </a:spcAft>
              <a:defRPr/>
            </a:pPr>
            <a:fld id="{108FA401-54F6-4D52-A407-A94D43CF6FAF}" type="slidenum">
              <a:rPr lang="en-GB" smtClean="0">
                <a:cs typeface="Arial" charset="0"/>
              </a:rPr>
              <a:pPr defTabSz="917575" fontAlgn="base">
                <a:spcBef>
                  <a:spcPct val="0"/>
                </a:spcBef>
                <a:spcAft>
                  <a:spcPct val="0"/>
                </a:spcAft>
                <a:defRPr/>
              </a:pPr>
              <a:t>23</a:t>
            </a:fld>
            <a:endParaRPr lang="en-GB" dirty="0" smtClean="0">
              <a:cs typeface="Arial" charset="0"/>
            </a:endParaRPr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36869" name="Header Placeholder 4"/>
          <p:cNvSpPr>
            <a:spLocks noGrp="1"/>
          </p:cNvSpPr>
          <p:nvPr>
            <p:ph type="hdr" sz="quarter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GB" smtClean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917575" fontAlgn="base">
              <a:spcBef>
                <a:spcPct val="0"/>
              </a:spcBef>
              <a:spcAft>
                <a:spcPct val="0"/>
              </a:spcAft>
              <a:defRPr/>
            </a:pPr>
            <a:fld id="{108FA401-54F6-4D52-A407-A94D43CF6FAF}" type="slidenum">
              <a:rPr lang="en-GB" smtClean="0">
                <a:cs typeface="Arial" charset="0"/>
              </a:rPr>
              <a:pPr defTabSz="917575" fontAlgn="base">
                <a:spcBef>
                  <a:spcPct val="0"/>
                </a:spcBef>
                <a:spcAft>
                  <a:spcPct val="0"/>
                </a:spcAft>
                <a:defRPr/>
              </a:pPr>
              <a:t>24</a:t>
            </a:fld>
            <a:endParaRPr lang="en-GB" dirty="0" smtClean="0">
              <a:cs typeface="Arial" charset="0"/>
            </a:endParaRPr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36869" name="Header Placeholder 4"/>
          <p:cNvSpPr>
            <a:spLocks noGrp="1"/>
          </p:cNvSpPr>
          <p:nvPr>
            <p:ph type="hdr" sz="quarter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GB" smtClean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917575" fontAlgn="base">
              <a:spcBef>
                <a:spcPct val="0"/>
              </a:spcBef>
              <a:spcAft>
                <a:spcPct val="0"/>
              </a:spcAft>
              <a:defRPr/>
            </a:pPr>
            <a:fld id="{108FA401-54F6-4D52-A407-A94D43CF6FAF}" type="slidenum">
              <a:rPr lang="en-GB" smtClean="0">
                <a:cs typeface="Arial" charset="0"/>
              </a:rPr>
              <a:pPr defTabSz="917575" fontAlgn="base">
                <a:spcBef>
                  <a:spcPct val="0"/>
                </a:spcBef>
                <a:spcAft>
                  <a:spcPct val="0"/>
                </a:spcAft>
                <a:defRPr/>
              </a:pPr>
              <a:t>26</a:t>
            </a:fld>
            <a:endParaRPr lang="en-GB" dirty="0" smtClean="0">
              <a:cs typeface="Arial" charset="0"/>
            </a:endParaRPr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36869" name="Header Placeholder 4"/>
          <p:cNvSpPr>
            <a:spLocks noGrp="1"/>
          </p:cNvSpPr>
          <p:nvPr>
            <p:ph type="hdr" sz="quarter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GB" smtClean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917575" fontAlgn="base">
              <a:spcBef>
                <a:spcPct val="0"/>
              </a:spcBef>
              <a:spcAft>
                <a:spcPct val="0"/>
              </a:spcAft>
              <a:defRPr/>
            </a:pPr>
            <a:fld id="{108FA401-54F6-4D52-A407-A94D43CF6FAF}" type="slidenum">
              <a:rPr lang="en-GB" smtClean="0">
                <a:cs typeface="Arial" charset="0"/>
              </a:rPr>
              <a:pPr defTabSz="917575" fontAlgn="base">
                <a:spcBef>
                  <a:spcPct val="0"/>
                </a:spcBef>
                <a:spcAft>
                  <a:spcPct val="0"/>
                </a:spcAft>
                <a:defRPr/>
              </a:pPr>
              <a:t>27</a:t>
            </a:fld>
            <a:endParaRPr lang="en-GB" dirty="0" smtClean="0">
              <a:cs typeface="Arial" charset="0"/>
            </a:endParaRPr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36869" name="Header Placeholder 4"/>
          <p:cNvSpPr>
            <a:spLocks noGrp="1"/>
          </p:cNvSpPr>
          <p:nvPr>
            <p:ph type="hdr" sz="quarter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GB" smtClean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917575" fontAlgn="base">
              <a:spcBef>
                <a:spcPct val="0"/>
              </a:spcBef>
              <a:spcAft>
                <a:spcPct val="0"/>
              </a:spcAft>
              <a:defRPr/>
            </a:pPr>
            <a:fld id="{108FA401-54F6-4D52-A407-A94D43CF6FAF}" type="slidenum">
              <a:rPr lang="en-GB" smtClean="0">
                <a:cs typeface="Arial" charset="0"/>
              </a:rPr>
              <a:pPr defTabSz="917575" fontAlgn="base">
                <a:spcBef>
                  <a:spcPct val="0"/>
                </a:spcBef>
                <a:spcAft>
                  <a:spcPct val="0"/>
                </a:spcAft>
                <a:defRPr/>
              </a:pPr>
              <a:t>28</a:t>
            </a:fld>
            <a:endParaRPr lang="en-GB" dirty="0" smtClean="0">
              <a:cs typeface="Arial" charset="0"/>
            </a:endParaRPr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36869" name="Header Placeholder 4"/>
          <p:cNvSpPr>
            <a:spLocks noGrp="1"/>
          </p:cNvSpPr>
          <p:nvPr>
            <p:ph type="hdr" sz="quarter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GB" smtClean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917575" fontAlgn="base">
              <a:spcBef>
                <a:spcPct val="0"/>
              </a:spcBef>
              <a:spcAft>
                <a:spcPct val="0"/>
              </a:spcAft>
              <a:defRPr/>
            </a:pPr>
            <a:fld id="{108FA401-54F6-4D52-A407-A94D43CF6FAF}" type="slidenum">
              <a:rPr lang="en-GB" smtClean="0">
                <a:cs typeface="Arial" charset="0"/>
              </a:rPr>
              <a:pPr defTabSz="917575" fontAlgn="base">
                <a:spcBef>
                  <a:spcPct val="0"/>
                </a:spcBef>
                <a:spcAft>
                  <a:spcPct val="0"/>
                </a:spcAft>
                <a:defRPr/>
              </a:pPr>
              <a:t>29</a:t>
            </a:fld>
            <a:endParaRPr lang="en-GB" dirty="0" smtClean="0">
              <a:cs typeface="Arial" charset="0"/>
            </a:endParaRPr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36869" name="Header Placeholder 4"/>
          <p:cNvSpPr>
            <a:spLocks noGrp="1"/>
          </p:cNvSpPr>
          <p:nvPr>
            <p:ph type="hdr" sz="quarter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GB" smtClean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917575" fontAlgn="base">
              <a:spcBef>
                <a:spcPct val="0"/>
              </a:spcBef>
              <a:spcAft>
                <a:spcPct val="0"/>
              </a:spcAft>
              <a:defRPr/>
            </a:pPr>
            <a:fld id="{108FA401-54F6-4D52-A407-A94D43CF6FAF}" type="slidenum">
              <a:rPr lang="en-GB" smtClean="0">
                <a:cs typeface="Arial" charset="0"/>
              </a:rPr>
              <a:pPr defTabSz="917575"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en-GB" dirty="0" smtClean="0">
              <a:cs typeface="Arial" charset="0"/>
            </a:endParaRPr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36869" name="Header Placeholder 4"/>
          <p:cNvSpPr>
            <a:spLocks noGrp="1"/>
          </p:cNvSpPr>
          <p:nvPr>
            <p:ph type="hdr" sz="quarter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GB" smtClean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818CE13-FB12-4C05-9F61-B94F113A8BBC}" type="slidenum">
              <a:rPr lang="en-GB" smtClean="0"/>
              <a:pPr>
                <a:defRPr/>
              </a:pPr>
              <a:t>3</a:t>
            </a:fld>
            <a:endParaRPr lang="en-GB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 smtClean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CCB6C97-C64B-4BB8-9F3E-2E3DB0C31368}" type="slidenum">
              <a:rPr lang="en-GB" smtClean="0"/>
              <a:pPr>
                <a:defRPr/>
              </a:pPr>
              <a:t>4</a:t>
            </a:fld>
            <a:endParaRPr lang="en-GB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818CE13-FB12-4C05-9F61-B94F113A8BBC}" type="slidenum">
              <a:rPr lang="en-GB" smtClean="0"/>
              <a:pPr>
                <a:defRPr/>
              </a:pPr>
              <a:t>5</a:t>
            </a:fld>
            <a:endParaRPr lang="en-GB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917575" fontAlgn="base">
              <a:spcBef>
                <a:spcPct val="0"/>
              </a:spcBef>
              <a:spcAft>
                <a:spcPct val="0"/>
              </a:spcAft>
              <a:defRPr/>
            </a:pPr>
            <a:fld id="{108FA401-54F6-4D52-A407-A94D43CF6FAF}" type="slidenum">
              <a:rPr lang="en-GB" smtClean="0">
                <a:cs typeface="Arial" charset="0"/>
              </a:rPr>
              <a:pPr defTabSz="917575"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en-GB" dirty="0" smtClean="0">
              <a:cs typeface="Arial" charset="0"/>
            </a:endParaRPr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36869" name="Header Placeholder 4"/>
          <p:cNvSpPr>
            <a:spLocks noGrp="1"/>
          </p:cNvSpPr>
          <p:nvPr>
            <p:ph type="hdr" sz="quarter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GB" smtClean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917575" fontAlgn="base">
              <a:spcBef>
                <a:spcPct val="0"/>
              </a:spcBef>
              <a:spcAft>
                <a:spcPct val="0"/>
              </a:spcAft>
              <a:defRPr/>
            </a:pPr>
            <a:fld id="{108FA401-54F6-4D52-A407-A94D43CF6FAF}" type="slidenum">
              <a:rPr lang="en-GB" smtClean="0">
                <a:cs typeface="Arial" charset="0"/>
              </a:rPr>
              <a:pPr defTabSz="917575"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en-GB" dirty="0" smtClean="0">
              <a:cs typeface="Arial" charset="0"/>
            </a:endParaRPr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36869" name="Header Placeholder 4"/>
          <p:cNvSpPr>
            <a:spLocks noGrp="1"/>
          </p:cNvSpPr>
          <p:nvPr>
            <p:ph type="hdr" sz="quarter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GB" smtClean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818CE13-FB12-4C05-9F61-B94F113A8BBC}" type="slidenum">
              <a:rPr lang="en-GB" smtClean="0"/>
              <a:pPr>
                <a:defRPr/>
              </a:pPr>
              <a:t>8</a:t>
            </a:fld>
            <a:endParaRPr lang="en-GB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917575" fontAlgn="base">
              <a:spcBef>
                <a:spcPct val="0"/>
              </a:spcBef>
              <a:spcAft>
                <a:spcPct val="0"/>
              </a:spcAft>
              <a:defRPr/>
            </a:pPr>
            <a:fld id="{108FA401-54F6-4D52-A407-A94D43CF6FAF}" type="slidenum">
              <a:rPr lang="en-GB" smtClean="0">
                <a:cs typeface="Arial" charset="0"/>
              </a:rPr>
              <a:pPr defTabSz="917575"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en-GB" dirty="0" smtClean="0">
              <a:cs typeface="Arial" charset="0"/>
            </a:endParaRPr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36869" name="Header Placeholder 4"/>
          <p:cNvSpPr>
            <a:spLocks noGrp="1"/>
          </p:cNvSpPr>
          <p:nvPr>
            <p:ph type="hdr" sz="quarter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GB" smtClean="0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9" descr="tw_hrz_rgb_pos_wht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6108700" y="6016625"/>
            <a:ext cx="2844800" cy="81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15"/>
          <p:cNvSpPr>
            <a:spLocks noChangeArrowheads="1"/>
          </p:cNvSpPr>
          <p:nvPr userDrawn="1"/>
        </p:nvSpPr>
        <p:spPr bwMode="gray">
          <a:xfrm>
            <a:off x="276225" y="288925"/>
            <a:ext cx="8589963" cy="4808538"/>
          </a:xfrm>
          <a:prstGeom prst="rect">
            <a:avLst/>
          </a:prstGeom>
          <a:solidFill>
            <a:srgbClr val="E6503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lang="en-US" dirty="0">
              <a:solidFill>
                <a:srgbClr val="000000"/>
              </a:solidFill>
              <a:latin typeface="+mn-lt"/>
              <a:ea typeface="Arial" pitchFamily="-105" charset="0"/>
              <a:cs typeface="+mn-cs"/>
            </a:endParaRPr>
          </a:p>
        </p:txBody>
      </p:sp>
      <p:sp>
        <p:nvSpPr>
          <p:cNvPr id="6" name="Text Box 29"/>
          <p:cNvSpPr txBox="1">
            <a:spLocks noChangeArrowheads="1"/>
          </p:cNvSpPr>
          <p:nvPr/>
        </p:nvSpPr>
        <p:spPr bwMode="auto">
          <a:xfrm>
            <a:off x="292100" y="6518275"/>
            <a:ext cx="1826782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>
            <a:spAutoFit/>
          </a:bodyPr>
          <a:lstStyle/>
          <a:p>
            <a:pPr>
              <a:defRPr/>
            </a:pPr>
            <a:r>
              <a:rPr lang="en-US" sz="700" dirty="0">
                <a:solidFill>
                  <a:srgbClr val="000000"/>
                </a:solidFill>
                <a:latin typeface="+mn-lt"/>
                <a:cs typeface="+mn-cs"/>
              </a:rPr>
              <a:t>© </a:t>
            </a:r>
            <a:r>
              <a:rPr lang="en-US" sz="700" dirty="0" smtClean="0">
                <a:solidFill>
                  <a:srgbClr val="000000"/>
                </a:solidFill>
                <a:latin typeface="+mn-lt"/>
                <a:cs typeface="+mn-cs"/>
              </a:rPr>
              <a:t>2012 </a:t>
            </a:r>
            <a:r>
              <a:rPr lang="en-US" sz="700" dirty="0">
                <a:solidFill>
                  <a:srgbClr val="000000"/>
                </a:solidFill>
                <a:latin typeface="+mn-lt"/>
                <a:cs typeface="+mn-cs"/>
              </a:rPr>
              <a:t>Towers Watson. All rights reserved.</a:t>
            </a:r>
          </a:p>
        </p:txBody>
      </p:sp>
      <p:sp>
        <p:nvSpPr>
          <p:cNvPr id="4112" name="Rectangle 3"/>
          <p:cNvSpPr>
            <a:spLocks noGrp="1" noChangeArrowheads="1"/>
          </p:cNvSpPr>
          <p:nvPr>
            <p:ph type="subTitle" idx="1"/>
          </p:nvPr>
        </p:nvSpPr>
        <p:spPr bwMode="gray">
          <a:xfrm>
            <a:off x="379413" y="4464050"/>
            <a:ext cx="7313612" cy="279400"/>
          </a:xfrm>
          <a:solidFill>
            <a:srgbClr val="000000"/>
          </a:solidFill>
        </p:spPr>
        <p:txBody>
          <a:bodyPr lIns="182880" tIns="18288" bIns="18288">
            <a:spAutoFit/>
          </a:bodyPr>
          <a:lstStyle>
            <a:lvl1pPr marL="0" indent="0">
              <a:lnSpc>
                <a:spcPts val="19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None/>
              <a:defRPr sz="1800" b="1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113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9413" y="4010025"/>
            <a:ext cx="5942012" cy="376238"/>
          </a:xfrm>
          <a:solidFill>
            <a:schemeClr val="bg1"/>
          </a:solidFill>
        </p:spPr>
        <p:txBody>
          <a:bodyPr lIns="182880" tIns="27432" rIns="91440" bIns="18288" anchor="b">
            <a:spAutoFit/>
          </a:bodyPr>
          <a:lstStyle>
            <a:lvl1pPr>
              <a:lnSpc>
                <a:spcPts val="2600"/>
              </a:lnSpc>
              <a:defRPr sz="25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ABCCF885-7656-4A45-85D3-F9A76F421B5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65913" y="428625"/>
            <a:ext cx="2095500" cy="5511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79413" y="428625"/>
            <a:ext cx="6134100" cy="5511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BED8DB4-14A1-4B77-B97F-443DAC97F56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A3F503BB-7596-4802-B930-D98755A10FA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cxnSp>
        <p:nvCxnSpPr>
          <p:cNvPr id="5" name="Straight Connector 5"/>
          <p:cNvCxnSpPr>
            <a:cxnSpLocks noChangeShapeType="1"/>
          </p:cNvCxnSpPr>
          <p:nvPr userDrawn="1"/>
        </p:nvCxnSpPr>
        <p:spPr bwMode="auto">
          <a:xfrm rot="10800000">
            <a:off x="392113" y="1052513"/>
            <a:ext cx="8270875" cy="1587"/>
          </a:xfrm>
          <a:prstGeom prst="line">
            <a:avLst/>
          </a:prstGeom>
          <a:noFill/>
          <a:ln w="19050" algn="ctr">
            <a:solidFill>
              <a:schemeClr val="accent2"/>
            </a:solidFill>
            <a:round/>
            <a:headEnd/>
            <a:tailEnd/>
          </a:ln>
        </p:spPr>
      </p:cxnSp>
      <p:cxnSp>
        <p:nvCxnSpPr>
          <p:cNvPr id="6" name="Straight Connector 5"/>
          <p:cNvCxnSpPr>
            <a:cxnSpLocks noChangeShapeType="1"/>
          </p:cNvCxnSpPr>
          <p:nvPr userDrawn="1"/>
        </p:nvCxnSpPr>
        <p:spPr bwMode="auto">
          <a:xfrm rot="10800000">
            <a:off x="392113" y="6237312"/>
            <a:ext cx="8270875" cy="1587"/>
          </a:xfrm>
          <a:prstGeom prst="line">
            <a:avLst/>
          </a:prstGeom>
          <a:noFill/>
          <a:ln w="19050" algn="ctr">
            <a:solidFill>
              <a:schemeClr val="accent2"/>
            </a:solidFill>
            <a:round/>
            <a:headEnd/>
            <a:tailEnd/>
          </a:ln>
        </p:spPr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16D4B75-1A9B-460C-9AC7-6A341D797A0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5763" y="1428750"/>
            <a:ext cx="4111625" cy="45116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9788" y="1428750"/>
            <a:ext cx="4111625" cy="45116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7E54EDB1-0327-4C7B-ADE0-968CDCBAC94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FE09A9A8-9351-43AC-A54A-8BE39CEB742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09EF61C5-EB8B-4511-A297-A31CF958CB6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7B1BEA0B-3442-44C5-86A4-D48FAC79126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3A0461D-F5E5-4CE9-B62C-CA7DF4E3457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 smtClean="0"/>
              <a:t>Click icon to add picture</a:t>
            </a:r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A8DD95A-ADF3-4659-859B-173573A37F2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5763" y="1428750"/>
            <a:ext cx="8375650" cy="451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8251825" y="6327775"/>
            <a:ext cx="498475" cy="26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0" bIns="45720" numCol="1" anchor="t" anchorCtr="0" compatLnSpc="1">
            <a:prstTxWarp prst="textNoShape">
              <a:avLst/>
            </a:prstTxWarp>
          </a:bodyPr>
          <a:lstStyle>
            <a:lvl1pPr algn="r">
              <a:defRPr sz="800" b="1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7119D2C-4677-4010-AC68-D1E4941F8FA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1033" name="Text Box 9"/>
          <p:cNvSpPr txBox="1">
            <a:spLocks noChangeArrowheads="1"/>
          </p:cNvSpPr>
          <p:nvPr/>
        </p:nvSpPr>
        <p:spPr bwMode="gray">
          <a:xfrm>
            <a:off x="409575" y="6378575"/>
            <a:ext cx="1120775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>
            <a:spAutoFit/>
          </a:bodyPr>
          <a:lstStyle/>
          <a:p>
            <a:pPr>
              <a:defRPr/>
            </a:pPr>
            <a:r>
              <a:rPr lang="en-US" sz="900" b="1" dirty="0">
                <a:solidFill>
                  <a:srgbClr val="E35235"/>
                </a:solidFill>
                <a:latin typeface="+mn-lt"/>
                <a:cs typeface="+mn-cs"/>
              </a:rPr>
              <a:t>towerswatson.com</a:t>
            </a:r>
          </a:p>
        </p:txBody>
      </p:sp>
      <p:sp>
        <p:nvSpPr>
          <p:cNvPr id="1029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379413" y="428625"/>
            <a:ext cx="8370887" cy="765175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vert="horz" wrap="square" lIns="0" tIns="45720" rIns="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517900" y="6521450"/>
            <a:ext cx="5327650" cy="1746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>
              <a:lnSpc>
                <a:spcPct val="90000"/>
              </a:lnSpc>
              <a:defRPr/>
            </a:pPr>
            <a:r>
              <a:rPr lang="en-US" sz="600" dirty="0">
                <a:solidFill>
                  <a:srgbClr val="000000"/>
                </a:solidFill>
                <a:latin typeface="+mn-lt"/>
                <a:cs typeface="+mn-cs"/>
              </a:rPr>
              <a:t>© </a:t>
            </a:r>
            <a:r>
              <a:rPr lang="en-US" sz="600" dirty="0" smtClean="0">
                <a:solidFill>
                  <a:srgbClr val="000000"/>
                </a:solidFill>
                <a:latin typeface="+mn-lt"/>
                <a:cs typeface="+mn-cs"/>
              </a:rPr>
              <a:t>2012 </a:t>
            </a:r>
            <a:r>
              <a:rPr lang="en-US" sz="600" dirty="0">
                <a:solidFill>
                  <a:srgbClr val="000000"/>
                </a:solidFill>
                <a:latin typeface="+mn-lt"/>
                <a:cs typeface="+mn-cs"/>
              </a:rPr>
              <a:t>Towers Watson. All rights reserved. Proprietary and Confidential. For Towers Watson and Towers Watson client use only. 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E6503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E65032"/>
          </a:solidFill>
          <a:latin typeface="Arial" charset="0"/>
          <a:cs typeface="Arial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E65032"/>
          </a:solidFill>
          <a:latin typeface="Arial" charset="0"/>
          <a:cs typeface="Arial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E65032"/>
          </a:solidFill>
          <a:latin typeface="Arial" charset="0"/>
          <a:cs typeface="Arial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E65032"/>
          </a:solidFill>
          <a:latin typeface="Arial" charset="0"/>
          <a:cs typeface="Arial" charset="0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E65032"/>
          </a:solidFill>
          <a:latin typeface="Arial" charset="0"/>
          <a:cs typeface="Arial" charset="0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E65032"/>
          </a:solidFill>
          <a:latin typeface="Arial" charset="0"/>
          <a:cs typeface="Arial" charset="0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E65032"/>
          </a:solidFill>
          <a:latin typeface="Arial" charset="0"/>
          <a:cs typeface="Arial" charset="0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E65032"/>
          </a:solidFill>
          <a:latin typeface="Arial" charset="0"/>
          <a:cs typeface="Arial" charset="0"/>
        </a:defRPr>
      </a:lvl9pPr>
    </p:titleStyle>
    <p:bodyStyle>
      <a:lvl1pPr marL="228600" indent="-228600" algn="l" rtl="0" eaLnBrk="0" fontAlgn="base" hangingPunct="0">
        <a:spcBef>
          <a:spcPct val="20000"/>
        </a:spcBef>
        <a:spcAft>
          <a:spcPts val="600"/>
        </a:spcAft>
        <a:buClr>
          <a:srgbClr val="E65032"/>
        </a:buClr>
        <a:buSzPct val="60000"/>
        <a:buFont typeface="Wingdings" pitchFamily="2" charset="2"/>
        <a:buChar char="l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227013" algn="l" rtl="0" eaLnBrk="0" fontAlgn="base" hangingPunct="0">
        <a:spcBef>
          <a:spcPct val="10000"/>
        </a:spcBef>
        <a:spcAft>
          <a:spcPts val="600"/>
        </a:spcAft>
        <a:buClr>
          <a:srgbClr val="989898"/>
        </a:buClr>
        <a:buSzPct val="60000"/>
        <a:buFont typeface="Wingdings" pitchFamily="2" charset="2"/>
        <a:buChar char="l"/>
        <a:defRPr>
          <a:solidFill>
            <a:schemeClr val="tx1"/>
          </a:solidFill>
          <a:latin typeface="+mn-lt"/>
          <a:cs typeface="+mn-cs"/>
        </a:defRPr>
      </a:lvl2pPr>
      <a:lvl3pPr marL="776288" indent="-317500" algn="l" rtl="0" eaLnBrk="0" fontAlgn="base" hangingPunct="0">
        <a:spcBef>
          <a:spcPct val="10000"/>
        </a:spcBef>
        <a:spcAft>
          <a:spcPts val="600"/>
        </a:spcAft>
        <a:buClr>
          <a:schemeClr val="accent1"/>
        </a:buClr>
        <a:buSzPct val="90000"/>
        <a:buFont typeface="Arial" charset="0"/>
        <a:buChar char="—"/>
        <a:defRPr sz="1600">
          <a:solidFill>
            <a:schemeClr val="tx1"/>
          </a:solidFill>
          <a:latin typeface="+mn-lt"/>
          <a:cs typeface="+mn-cs"/>
        </a:defRPr>
      </a:lvl3pPr>
      <a:lvl4pPr marL="1417638" indent="-274638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Char char="–"/>
        <a:defRPr sz="1600">
          <a:solidFill>
            <a:schemeClr val="tx1"/>
          </a:solidFill>
          <a:latin typeface="+mn-lt"/>
          <a:cs typeface="+mn-cs"/>
        </a:defRPr>
      </a:lvl4pPr>
      <a:lvl5pPr marL="2511425" indent="-979488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  <a:cs typeface="+mn-cs"/>
        </a:defRPr>
      </a:lvl5pPr>
      <a:lvl6pPr marL="2968625" indent="-979488" algn="l" rtl="0" eaLnBrk="1" fontAlgn="base" hangingPunct="1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  <a:cs typeface="+mn-cs"/>
        </a:defRPr>
      </a:lvl6pPr>
      <a:lvl7pPr marL="3425825" indent="-979488" algn="l" rtl="0" eaLnBrk="1" fontAlgn="base" hangingPunct="1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  <a:cs typeface="+mn-cs"/>
        </a:defRPr>
      </a:lvl7pPr>
      <a:lvl8pPr marL="3883025" indent="-979488" algn="l" rtl="0" eaLnBrk="1" fontAlgn="base" hangingPunct="1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  <a:cs typeface="+mn-cs"/>
        </a:defRPr>
      </a:lvl8pPr>
      <a:lvl9pPr marL="4340225" indent="-979488" algn="l" rtl="0" eaLnBrk="1" fontAlgn="base" hangingPunct="1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jpeg"/><Relationship Id="rId4" Type="http://schemas.openxmlformats.org/officeDocument/2006/relationships/oleObject" Target="../embeddings/oleObject1.bin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2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379413" y="4437112"/>
            <a:ext cx="7313612" cy="280590"/>
          </a:xfrm>
        </p:spPr>
        <p:txBody>
          <a:bodyPr/>
          <a:lstStyle/>
          <a:p>
            <a:pPr lvl="0"/>
            <a:r>
              <a:rPr lang="en-US" dirty="0" smtClean="0"/>
              <a:t>3</a:t>
            </a:r>
            <a:r>
              <a:rPr lang="en-US" baseline="30000" dirty="0" smtClean="0"/>
              <a:t>rd</a:t>
            </a:r>
            <a:r>
              <a:rPr lang="en-US" dirty="0" smtClean="0"/>
              <a:t> Capacity </a:t>
            </a:r>
            <a:r>
              <a:rPr lang="en-US" dirty="0" smtClean="0"/>
              <a:t>Building Seminar in General Insurance</a:t>
            </a:r>
            <a:endParaRPr lang="en-US" dirty="0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79412" y="3630384"/>
            <a:ext cx="7773987" cy="713016"/>
          </a:xfrm>
          <a:solidFill>
            <a:srgbClr val="E65032"/>
          </a:solidFill>
        </p:spPr>
        <p:txBody>
          <a:bodyPr wrap="square" lIns="182880" tIns="27432" rIns="91440" bIns="18288" anchor="b">
            <a:spAutoFit/>
          </a:bodyPr>
          <a:lstStyle/>
          <a:p>
            <a:pPr eaLnBrk="1" hangingPunct="1">
              <a:lnSpc>
                <a:spcPts val="2600"/>
              </a:lnSpc>
            </a:pPr>
            <a:r>
              <a:rPr lang="en-US" sz="2000" dirty="0" smtClean="0">
                <a:solidFill>
                  <a:schemeClr val="bg1"/>
                </a:solidFill>
              </a:rPr>
              <a:t>Framework for accessing and reporting on adequacy of premiums and reserves</a:t>
            </a:r>
          </a:p>
        </p:txBody>
      </p:sp>
      <p:sp>
        <p:nvSpPr>
          <p:cNvPr id="13317" name="twPresenter"/>
          <p:cNvSpPr txBox="1">
            <a:spLocks noChangeArrowheads="1"/>
          </p:cNvSpPr>
          <p:nvPr/>
        </p:nvSpPr>
        <p:spPr bwMode="gray">
          <a:xfrm>
            <a:off x="500034" y="5587752"/>
            <a:ext cx="8003885" cy="43204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82880"/>
          <a:lstStyle/>
          <a:p>
            <a:pPr>
              <a:spcBef>
                <a:spcPts val="1200"/>
              </a:spcBef>
            </a:pPr>
            <a:r>
              <a:rPr lang="en-US" sz="1400" b="1" dirty="0" smtClean="0">
                <a:solidFill>
                  <a:srgbClr val="000000"/>
                </a:solidFill>
              </a:rPr>
              <a:t>10</a:t>
            </a:r>
            <a:r>
              <a:rPr lang="en-US" sz="1400" b="1" baseline="30000" dirty="0" smtClean="0">
                <a:solidFill>
                  <a:srgbClr val="000000"/>
                </a:solidFill>
              </a:rPr>
              <a:t>th</a:t>
            </a:r>
            <a:r>
              <a:rPr lang="en-US" sz="1400" b="1" dirty="0" smtClean="0">
                <a:solidFill>
                  <a:srgbClr val="000000"/>
                </a:solidFill>
              </a:rPr>
              <a:t> November 2012</a:t>
            </a:r>
          </a:p>
          <a:p>
            <a:pPr>
              <a:spcBef>
                <a:spcPts val="1200"/>
              </a:spcBef>
            </a:pPr>
            <a:r>
              <a:rPr lang="en-US" sz="1400" b="1" dirty="0" smtClean="0">
                <a:solidFill>
                  <a:srgbClr val="000000"/>
                </a:solidFill>
              </a:rPr>
              <a:t>Mumbai</a:t>
            </a:r>
            <a:endParaRPr lang="en-US" sz="1400" b="1" dirty="0">
              <a:solidFill>
                <a:srgbClr val="000000"/>
              </a:solidFill>
            </a:endParaRPr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609600" y="228600"/>
          <a:ext cx="1219200" cy="914400"/>
        </p:xfrm>
        <a:graphic>
          <a:graphicData uri="http://schemas.openxmlformats.org/presentationml/2006/ole">
            <p:oleObj spid="_x0000_s1026" r:id="rId4" imgW="3961905" imgH="3415873" progId="">
              <p:embed/>
            </p:oleObj>
          </a:graphicData>
        </a:graphic>
      </p:graphicFrame>
      <p:pic>
        <p:nvPicPr>
          <p:cNvPr id="9" name="Picture 19" descr="tw_hrz_rgb_pos_wht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943600" y="5280025"/>
            <a:ext cx="2844800" cy="81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457200" y="4800600"/>
            <a:ext cx="617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Presentation by Raunak Jha and </a:t>
            </a:r>
            <a:r>
              <a:rPr lang="en-US" b="1" dirty="0" err="1" smtClean="0"/>
              <a:t>Hiten</a:t>
            </a:r>
            <a:r>
              <a:rPr lang="en-US" b="1" dirty="0" smtClean="0"/>
              <a:t> Kothari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Accessing Inadequacies: Experience Analysis</a:t>
            </a:r>
            <a:br>
              <a:rPr lang="en-US" dirty="0" smtClean="0"/>
            </a:br>
            <a:endParaRPr lang="en-US" dirty="0" smtClean="0"/>
          </a:p>
        </p:txBody>
      </p:sp>
      <p:sp>
        <p:nvSpPr>
          <p:cNvPr id="14339" name="Content Placeholder 1"/>
          <p:cNvSpPr>
            <a:spLocks noGrp="1"/>
          </p:cNvSpPr>
          <p:nvPr>
            <p:ph idx="1"/>
          </p:nvPr>
        </p:nvSpPr>
        <p:spPr>
          <a:xfrm>
            <a:off x="385763" y="1279525"/>
            <a:ext cx="8375650" cy="4511675"/>
          </a:xfrm>
        </p:spPr>
        <p:txBody>
          <a:bodyPr/>
          <a:lstStyle/>
          <a:p>
            <a:pPr eaLnBrk="1" hangingPunct="1"/>
            <a:r>
              <a:rPr lang="en-US" dirty="0" smtClean="0"/>
              <a:t>Claims Cost Analysis:</a:t>
            </a:r>
          </a:p>
          <a:p>
            <a:pPr eaLnBrk="1" hangingPunct="1"/>
            <a:r>
              <a:rPr lang="en-US" dirty="0" smtClean="0"/>
              <a:t>Illustrations are based on the experience analysis results from Health Insurance portfolio(tables have been created for illustration purpose only)</a:t>
            </a:r>
          </a:p>
          <a:p>
            <a:pPr eaLnBrk="1" hangingPunct="1"/>
            <a:r>
              <a:rPr lang="en-US" dirty="0" smtClean="0"/>
              <a:t>Main segments of Health Insurance :</a:t>
            </a:r>
          </a:p>
          <a:p>
            <a:pPr lvl="1" eaLnBrk="1" hangingPunct="1"/>
            <a:r>
              <a:rPr lang="en-US" dirty="0" smtClean="0"/>
              <a:t>Individual Health Insurance</a:t>
            </a:r>
          </a:p>
          <a:p>
            <a:pPr lvl="1" eaLnBrk="1" hangingPunct="1"/>
            <a:r>
              <a:rPr lang="en-US" dirty="0" smtClean="0"/>
              <a:t>Family Health Insurance( Floater/Non-Floater)</a:t>
            </a:r>
          </a:p>
          <a:p>
            <a:pPr lvl="1" eaLnBrk="1" hangingPunct="1"/>
            <a:r>
              <a:rPr lang="en-US" dirty="0" smtClean="0"/>
              <a:t>Group Health Insurance</a:t>
            </a:r>
          </a:p>
          <a:p>
            <a:pPr lvl="1" eaLnBrk="1" hangingPunct="1"/>
            <a:r>
              <a:rPr lang="en-US" dirty="0" smtClean="0"/>
              <a:t>Other special packages</a:t>
            </a:r>
          </a:p>
          <a:p>
            <a:pPr lvl="1" eaLnBrk="1" hangingPunct="1">
              <a:buFont typeface="Wingdings" pitchFamily="2" charset="2"/>
              <a:buChar char="Ø"/>
            </a:pPr>
            <a:endParaRPr lang="en-US" sz="16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Accessing Inadequacies: Experience Analysis</a:t>
            </a:r>
            <a:br>
              <a:rPr lang="en-US" dirty="0" smtClean="0"/>
            </a:br>
            <a:endParaRPr lang="en-US" dirty="0" smtClean="0"/>
          </a:p>
        </p:txBody>
      </p:sp>
      <p:sp>
        <p:nvSpPr>
          <p:cNvPr id="14339" name="Content Placeholder 1"/>
          <p:cNvSpPr>
            <a:spLocks noGrp="1"/>
          </p:cNvSpPr>
          <p:nvPr>
            <p:ph idx="1"/>
          </p:nvPr>
        </p:nvSpPr>
        <p:spPr>
          <a:xfrm>
            <a:off x="385763" y="1279525"/>
            <a:ext cx="8375650" cy="4511675"/>
          </a:xfrm>
        </p:spPr>
        <p:txBody>
          <a:bodyPr/>
          <a:lstStyle/>
          <a:p>
            <a:pPr eaLnBrk="1" hangingPunct="1"/>
            <a:r>
              <a:rPr lang="en-US" dirty="0" smtClean="0"/>
              <a:t>Claims Cost Analysis: Individual Health Insurance</a:t>
            </a:r>
          </a:p>
          <a:p>
            <a:pPr lvl="1" eaLnBrk="1" hangingPunct="1">
              <a:buFont typeface="Wingdings" pitchFamily="2" charset="2"/>
              <a:buChar char="Ø"/>
            </a:pPr>
            <a:r>
              <a:rPr lang="en-US" dirty="0" smtClean="0"/>
              <a:t>Claims Statistics( </a:t>
            </a:r>
            <a:r>
              <a:rPr lang="en-US" dirty="0" smtClean="0"/>
              <a:t>like</a:t>
            </a:r>
            <a:r>
              <a:rPr lang="en-US" dirty="0" smtClean="0"/>
              <a:t> </a:t>
            </a:r>
            <a:r>
              <a:rPr lang="en-US" dirty="0" smtClean="0"/>
              <a:t>Frequency </a:t>
            </a:r>
            <a:r>
              <a:rPr lang="en-US" dirty="0" smtClean="0"/>
              <a:t>, </a:t>
            </a:r>
            <a:r>
              <a:rPr lang="en-US" dirty="0" smtClean="0"/>
              <a:t>Average </a:t>
            </a:r>
            <a:r>
              <a:rPr lang="en-US" dirty="0" smtClean="0"/>
              <a:t>Claims </a:t>
            </a:r>
            <a:r>
              <a:rPr lang="en-US" dirty="0" smtClean="0"/>
              <a:t>Severity, Burning costs, Claim ratios) </a:t>
            </a:r>
            <a:r>
              <a:rPr lang="en-US" dirty="0" smtClean="0"/>
              <a:t>could be analyzed on the basis of</a:t>
            </a:r>
          </a:p>
          <a:p>
            <a:pPr lvl="2" eaLnBrk="1" hangingPunct="1">
              <a:buFont typeface="Wingdings" pitchFamily="2" charset="2"/>
              <a:buChar char="Ø"/>
            </a:pPr>
            <a:r>
              <a:rPr lang="en-US" dirty="0" smtClean="0"/>
              <a:t>Age</a:t>
            </a:r>
          </a:p>
          <a:p>
            <a:pPr lvl="2" eaLnBrk="1" hangingPunct="1">
              <a:buFont typeface="Wingdings" pitchFamily="2" charset="2"/>
              <a:buChar char="Ø"/>
            </a:pPr>
            <a:r>
              <a:rPr lang="en-US" sz="1600" dirty="0" smtClean="0"/>
              <a:t>Gender</a:t>
            </a:r>
          </a:p>
          <a:p>
            <a:pPr lvl="2" eaLnBrk="1" hangingPunct="1">
              <a:buFont typeface="Wingdings" pitchFamily="2" charset="2"/>
              <a:buChar char="Ø"/>
            </a:pPr>
            <a:r>
              <a:rPr lang="en-US" sz="1600" dirty="0" smtClean="0"/>
              <a:t>Distribution Channels</a:t>
            </a:r>
          </a:p>
          <a:p>
            <a:pPr lvl="2" eaLnBrk="1" hangingPunct="1">
              <a:buFont typeface="Wingdings" pitchFamily="2" charset="2"/>
              <a:buChar char="Ø"/>
            </a:pPr>
            <a:r>
              <a:rPr lang="en-US" dirty="0" smtClean="0"/>
              <a:t>Cause of Hospitalization(Disease or Illness level details)</a:t>
            </a:r>
          </a:p>
          <a:p>
            <a:pPr lvl="2" eaLnBrk="1" hangingPunct="1">
              <a:buFont typeface="Wingdings" pitchFamily="2" charset="2"/>
              <a:buChar char="Ø"/>
            </a:pPr>
            <a:r>
              <a:rPr lang="en-US" dirty="0" smtClean="0"/>
              <a:t>Underwriting Status</a:t>
            </a:r>
          </a:p>
          <a:p>
            <a:pPr lvl="2" eaLnBrk="1" hangingPunct="1">
              <a:buFont typeface="Wingdings" pitchFamily="2" charset="2"/>
              <a:buChar char="Ø"/>
            </a:pPr>
            <a:r>
              <a:rPr lang="en-US" sz="1600" dirty="0" smtClean="0"/>
              <a:t>Occupation</a:t>
            </a:r>
          </a:p>
          <a:p>
            <a:pPr lvl="2" eaLnBrk="1" hangingPunct="1">
              <a:buFont typeface="Wingdings" pitchFamily="2" charset="2"/>
              <a:buChar char="Ø"/>
            </a:pPr>
            <a:r>
              <a:rPr lang="en-US" dirty="0" smtClean="0"/>
              <a:t>Area of Residence</a:t>
            </a:r>
          </a:p>
          <a:p>
            <a:pPr lvl="2" eaLnBrk="1" hangingPunct="1">
              <a:buFont typeface="Wingdings" pitchFamily="2" charset="2"/>
              <a:buChar char="Ø"/>
            </a:pPr>
            <a:r>
              <a:rPr lang="en-US" sz="1600" dirty="0" smtClean="0"/>
              <a:t>Territory/Location</a:t>
            </a:r>
          </a:p>
          <a:p>
            <a:pPr lvl="2" eaLnBrk="1" hangingPunct="1">
              <a:buFont typeface="Wingdings" pitchFamily="2" charset="2"/>
              <a:buChar char="Ø"/>
            </a:pPr>
            <a:r>
              <a:rPr lang="en-US" sz="1600" dirty="0" smtClean="0"/>
              <a:t>Other lifestyle related factors</a:t>
            </a:r>
            <a:endParaRPr lang="en-US" dirty="0" smtClean="0"/>
          </a:p>
          <a:p>
            <a:pPr lvl="1" eaLnBrk="1" hangingPunct="1">
              <a:buFont typeface="Wingdings" pitchFamily="2" charset="2"/>
              <a:buChar char="Ø"/>
            </a:pPr>
            <a:r>
              <a:rPr lang="en-US" sz="1800" dirty="0" smtClean="0"/>
              <a:t>Claims Statistics should</a:t>
            </a:r>
            <a:r>
              <a:rPr lang="en-US" dirty="0" smtClean="0"/>
              <a:t> be analyzed across different years to access time-effect on them to identify any trends.</a:t>
            </a:r>
            <a:endParaRPr lang="en-US" sz="1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Accessing Inadequacies: Experience Analysis</a:t>
            </a:r>
            <a:endParaRPr lang="en-US" dirty="0"/>
          </a:p>
        </p:txBody>
      </p:sp>
      <p:graphicFrame>
        <p:nvGraphicFramePr>
          <p:cNvPr id="4" name="Chart 3"/>
          <p:cNvGraphicFramePr/>
          <p:nvPr/>
        </p:nvGraphicFramePr>
        <p:xfrm>
          <a:off x="457200" y="1828800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5334000" y="2286000"/>
          <a:ext cx="3200400" cy="1678305"/>
        </p:xfrm>
        <a:graphic>
          <a:graphicData uri="http://schemas.openxmlformats.org/drawingml/2006/table">
            <a:tbl>
              <a:tblPr>
                <a:tableStyleId>{16D9F66E-5EB9-4882-86FB-DCBF35E3C3E4}</a:tableStyleId>
              </a:tblPr>
              <a:tblGrid>
                <a:gridCol w="849600"/>
                <a:gridCol w="942625"/>
                <a:gridCol w="1408175"/>
              </a:tblGrid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 dirty="0"/>
                        <a:t>Age-Band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 dirty="0"/>
                        <a:t>Claim Frequency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 dirty="0" smtClean="0"/>
                        <a:t>Claims Severity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 dirty="0"/>
                        <a:t>0-35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/>
                        <a:t>10%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/>
                        <a:t>                   29,978 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 dirty="0"/>
                        <a:t>36-45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/>
                        <a:t>5%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/>
                        <a:t>                   25,302 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 dirty="0"/>
                        <a:t>46-55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/>
                        <a:t>8%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/>
                        <a:t>                   38,871 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 dirty="0"/>
                        <a:t>56-65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/>
                        <a:t>14%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/>
                        <a:t>                   50,471 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 dirty="0"/>
                        <a:t>71-75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/>
                        <a:t>21%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/>
                        <a:t>                   54,256 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 dirty="0"/>
                        <a:t>Above 75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/>
                        <a:t>34%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/>
                        <a:t>                   46,717 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Average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/>
                        <a:t>15%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/>
                        <a:t>                   40,933 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7" name="Rectangle 6"/>
          <p:cNvSpPr/>
          <p:nvPr/>
        </p:nvSpPr>
        <p:spPr>
          <a:xfrm>
            <a:off x="914400" y="4618672"/>
            <a:ext cx="75438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dirty="0" smtClean="0"/>
              <a:t>Identifies age group with higher than standard claim experience  assumed in the pricing basis.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Identifies gap in the business mix assumed in the basis.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Lower and higher age groups have higher average Claim Incidence rate and Claims Severity than middle age groups</a:t>
            </a:r>
          </a:p>
        </p:txBody>
      </p:sp>
      <p:sp>
        <p:nvSpPr>
          <p:cNvPr id="8" name="Content Placeholder 1"/>
          <p:cNvSpPr>
            <a:spLocks noGrp="1"/>
          </p:cNvSpPr>
          <p:nvPr>
            <p:ph idx="1"/>
          </p:nvPr>
        </p:nvSpPr>
        <p:spPr>
          <a:xfrm>
            <a:off x="385763" y="1219200"/>
            <a:ext cx="7843837" cy="476250"/>
          </a:xfrm>
        </p:spPr>
        <p:txBody>
          <a:bodyPr/>
          <a:lstStyle/>
          <a:p>
            <a:pPr eaLnBrk="1" hangingPunct="1">
              <a:buNone/>
            </a:pPr>
            <a:r>
              <a:rPr lang="en-US" dirty="0" smtClean="0"/>
              <a:t>One-Way Analysis: Individual Health Insurance (Age)</a:t>
            </a:r>
            <a:endParaRPr lang="en-US" sz="1800" dirty="0" smtClean="0"/>
          </a:p>
          <a:p>
            <a:pPr eaLnBrk="1" hangingPunct="1">
              <a:buNone/>
            </a:pPr>
            <a:endParaRPr lang="en-US" dirty="0" smtClean="0"/>
          </a:p>
          <a:p>
            <a:pPr lvl="1"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endParaRPr lang="en-US" sz="18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Accessing Inadequacies: Experience Analysis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914400" y="4618672"/>
            <a:ext cx="75438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dirty="0" smtClean="0"/>
              <a:t>Determines how averages are changing across years.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Here, Average Severity as well frequency have increased over years.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Identifies the gap between assumed inflation rates and actual trends</a:t>
            </a:r>
          </a:p>
        </p:txBody>
      </p:sp>
      <p:sp>
        <p:nvSpPr>
          <p:cNvPr id="8" name="Content Placeholder 1"/>
          <p:cNvSpPr>
            <a:spLocks noGrp="1"/>
          </p:cNvSpPr>
          <p:nvPr>
            <p:ph idx="1"/>
          </p:nvPr>
        </p:nvSpPr>
        <p:spPr>
          <a:xfrm>
            <a:off x="385763" y="1219200"/>
            <a:ext cx="8453437" cy="476250"/>
          </a:xfrm>
        </p:spPr>
        <p:txBody>
          <a:bodyPr/>
          <a:lstStyle/>
          <a:p>
            <a:pPr eaLnBrk="1" hangingPunct="1">
              <a:buNone/>
            </a:pPr>
            <a:r>
              <a:rPr lang="en-US" dirty="0" smtClean="0"/>
              <a:t>One-Way Analysis: Individual Health Insurance (Underwriting Year)</a:t>
            </a:r>
            <a:endParaRPr lang="en-US" sz="1800" dirty="0" smtClean="0"/>
          </a:p>
          <a:p>
            <a:pPr eaLnBrk="1" hangingPunct="1">
              <a:buNone/>
            </a:pPr>
            <a:endParaRPr lang="en-US" dirty="0" smtClean="0"/>
          </a:p>
          <a:p>
            <a:pPr lvl="1"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endParaRPr lang="en-US" sz="1800" b="1" dirty="0" smtClean="0"/>
          </a:p>
        </p:txBody>
      </p:sp>
      <p:graphicFrame>
        <p:nvGraphicFramePr>
          <p:cNvPr id="9" name="Chart 8"/>
          <p:cNvGraphicFramePr/>
          <p:nvPr/>
        </p:nvGraphicFramePr>
        <p:xfrm>
          <a:off x="609600" y="1752600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5486400" y="1905000"/>
          <a:ext cx="3429000" cy="1457325"/>
        </p:xfrm>
        <a:graphic>
          <a:graphicData uri="http://schemas.openxmlformats.org/drawingml/2006/table">
            <a:tbl>
              <a:tblPr/>
              <a:tblGrid>
                <a:gridCol w="1143000"/>
                <a:gridCol w="1143000"/>
                <a:gridCol w="1143000"/>
              </a:tblGrid>
              <a:tr h="395097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Years</a:t>
                      </a:r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E9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Claims Frequency</a:t>
                      </a:r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E9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Claims Severity</a:t>
                      </a:r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E9E8"/>
                    </a:solidFill>
                  </a:tcPr>
                </a:tc>
              </a:tr>
              <a:tr h="265557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Current Year -2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E9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13%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E9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35,400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E9E8"/>
                    </a:solidFill>
                  </a:tcPr>
                </a:tc>
              </a:tr>
              <a:tr h="265557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Current Year -1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E9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15%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E9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37,500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E9E8"/>
                    </a:solidFill>
                  </a:tcPr>
                </a:tc>
              </a:tr>
              <a:tr h="265557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Current Year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E9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16%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E9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49,899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E9E8"/>
                    </a:solidFill>
                  </a:tcPr>
                </a:tc>
              </a:tr>
              <a:tr h="265557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Average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E9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15%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E9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40,933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E9E8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AsOne/>
      </p:bldGraphic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Accessing Inadequacies: Experience Analysis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914400" y="4618672"/>
            <a:ext cx="75438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dirty="0" smtClean="0"/>
              <a:t>Helps to identify gender specific influence on averages .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Males have higher claims frequency and severity as compared to Female.</a:t>
            </a:r>
            <a:endParaRPr lang="en-US" dirty="0"/>
          </a:p>
        </p:txBody>
      </p:sp>
      <p:sp>
        <p:nvSpPr>
          <p:cNvPr id="8" name="Content Placeholder 1"/>
          <p:cNvSpPr>
            <a:spLocks noGrp="1"/>
          </p:cNvSpPr>
          <p:nvPr>
            <p:ph idx="1"/>
          </p:nvPr>
        </p:nvSpPr>
        <p:spPr>
          <a:xfrm>
            <a:off x="385763" y="1219200"/>
            <a:ext cx="8453437" cy="476250"/>
          </a:xfrm>
        </p:spPr>
        <p:txBody>
          <a:bodyPr/>
          <a:lstStyle/>
          <a:p>
            <a:pPr eaLnBrk="1" hangingPunct="1">
              <a:buNone/>
            </a:pPr>
            <a:r>
              <a:rPr lang="en-US" dirty="0" smtClean="0"/>
              <a:t>One-Way Analysis: Individual Health Insurance (Gender)</a:t>
            </a:r>
            <a:endParaRPr lang="en-US" sz="1800" dirty="0" smtClean="0"/>
          </a:p>
          <a:p>
            <a:pPr eaLnBrk="1" hangingPunct="1">
              <a:buNone/>
            </a:pPr>
            <a:endParaRPr lang="en-US" dirty="0" smtClean="0"/>
          </a:p>
          <a:p>
            <a:pPr lvl="1"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endParaRPr lang="en-US" sz="1800" b="1" dirty="0" smtClean="0"/>
          </a:p>
        </p:txBody>
      </p:sp>
      <p:graphicFrame>
        <p:nvGraphicFramePr>
          <p:cNvPr id="13" name="Chart 12"/>
          <p:cNvGraphicFramePr/>
          <p:nvPr/>
        </p:nvGraphicFramePr>
        <p:xfrm>
          <a:off x="914400" y="1752600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4" name="Table 13"/>
          <p:cNvGraphicFramePr>
            <a:graphicFrameLocks noGrp="1"/>
          </p:cNvGraphicFramePr>
          <p:nvPr/>
        </p:nvGraphicFramePr>
        <p:xfrm>
          <a:off x="5943600" y="2286000"/>
          <a:ext cx="2743200" cy="1150937"/>
        </p:xfrm>
        <a:graphic>
          <a:graphicData uri="http://schemas.openxmlformats.org/drawingml/2006/table">
            <a:tbl>
              <a:tblPr/>
              <a:tblGrid>
                <a:gridCol w="914400"/>
                <a:gridCol w="914400"/>
                <a:gridCol w="914400"/>
              </a:tblGrid>
              <a:tr h="457200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Gender</a:t>
                      </a:r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E9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Claims Frequency</a:t>
                      </a:r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E9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Claims Severity</a:t>
                      </a:r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E9E8"/>
                    </a:solidFill>
                  </a:tcPr>
                </a:tc>
              </a:tr>
              <a:tr h="233363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Male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E9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E9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45,545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E9E8"/>
                    </a:solidFill>
                  </a:tcPr>
                </a:tc>
              </a:tr>
              <a:tr h="233363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Female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E9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E9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36,321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E9E8"/>
                    </a:solidFill>
                  </a:tcPr>
                </a:tc>
              </a:tr>
              <a:tr h="227011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Grand Total </a:t>
                      </a:r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E9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E9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40,933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E9E8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3" grpId="0">
        <p:bldAsOne/>
      </p:bldGraphic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Accessing Inadequacies: Experience Analysis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914400" y="4618672"/>
            <a:ext cx="75438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dirty="0" smtClean="0"/>
              <a:t>Helps to identify the top most ailments to which portfolio is exposed to along with gauging their financial impact.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May help in framing product terms and conditions (if high averages are due to lose policy wordings) or helps in product re-structuring(in extreme scenario).</a:t>
            </a:r>
            <a:endParaRPr lang="en-US" dirty="0"/>
          </a:p>
        </p:txBody>
      </p:sp>
      <p:sp>
        <p:nvSpPr>
          <p:cNvPr id="8" name="Content Placeholder 1"/>
          <p:cNvSpPr>
            <a:spLocks noGrp="1"/>
          </p:cNvSpPr>
          <p:nvPr>
            <p:ph idx="1"/>
          </p:nvPr>
        </p:nvSpPr>
        <p:spPr>
          <a:xfrm>
            <a:off x="385763" y="1219200"/>
            <a:ext cx="8453437" cy="476250"/>
          </a:xfrm>
        </p:spPr>
        <p:txBody>
          <a:bodyPr/>
          <a:lstStyle/>
          <a:p>
            <a:pPr eaLnBrk="1" hangingPunct="1">
              <a:buNone/>
            </a:pPr>
            <a:r>
              <a:rPr lang="en-US" dirty="0" smtClean="0"/>
              <a:t>One-Way Analysis: Individual Health Insurance (Cause of Loss )</a:t>
            </a:r>
            <a:endParaRPr lang="en-US" sz="1800" dirty="0" smtClean="0"/>
          </a:p>
          <a:p>
            <a:pPr eaLnBrk="1" hangingPunct="1">
              <a:buNone/>
            </a:pPr>
            <a:endParaRPr lang="en-US" dirty="0" smtClean="0"/>
          </a:p>
          <a:p>
            <a:pPr lvl="1"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endParaRPr lang="en-US" sz="1800" b="1" dirty="0" smtClean="0"/>
          </a:p>
        </p:txBody>
      </p:sp>
      <p:graphicFrame>
        <p:nvGraphicFramePr>
          <p:cNvPr id="10" name="Table 9"/>
          <p:cNvGraphicFramePr>
            <a:graphicFrameLocks noGrp="1"/>
          </p:cNvGraphicFramePr>
          <p:nvPr/>
        </p:nvGraphicFramePr>
        <p:xfrm>
          <a:off x="2057400" y="1905000"/>
          <a:ext cx="4191000" cy="2284095"/>
        </p:xfrm>
        <a:graphic>
          <a:graphicData uri="http://schemas.openxmlformats.org/drawingml/2006/table">
            <a:tbl>
              <a:tblPr>
                <a:tableStyleId>{16D9F66E-5EB9-4882-86FB-DCBF35E3C3E4}</a:tableStyleId>
              </a:tblPr>
              <a:tblGrid>
                <a:gridCol w="2169924"/>
                <a:gridCol w="1137292"/>
                <a:gridCol w="883784"/>
              </a:tblGrid>
              <a:tr h="41243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 dirty="0"/>
                        <a:t>Cause of </a:t>
                      </a:r>
                      <a:r>
                        <a:rPr lang="en-US" sz="1100" b="1" u="none" strike="noStrike" dirty="0" smtClean="0"/>
                        <a:t>Hospitalization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 dirty="0"/>
                        <a:t>Proportion of Total Costs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 dirty="0"/>
                        <a:t>Average Claims Costs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42589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 dirty="0"/>
                        <a:t>Obstetrics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/>
                        <a:t>17%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/>
                        <a:t>35,444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42589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 dirty="0"/>
                        <a:t>Cardiovascular Disorder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/>
                        <a:t>11%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/>
                        <a:t>50161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42589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 dirty="0" smtClean="0"/>
                        <a:t>Orthopedic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/>
                        <a:t>10%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/>
                        <a:t>27,036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42589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 dirty="0"/>
                        <a:t>Pulmonary Disorders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/>
                        <a:t>8%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 smtClean="0"/>
                        <a:t>42,000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42589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 dirty="0" smtClean="0"/>
                        <a:t>Ophthalmology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/>
                        <a:t>8%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/>
                        <a:t>35,042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42589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 dirty="0"/>
                        <a:t>Oncology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/>
                        <a:t>7%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 smtClean="0"/>
                        <a:t>16,500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42589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 dirty="0"/>
                        <a:t>Accidental Injury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/>
                        <a:t>6%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/>
                        <a:t>21,000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42589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 dirty="0"/>
                        <a:t>Gastrointestinal Disorders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/>
                        <a:t>6%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/>
                        <a:t>30,584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42589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 dirty="0" smtClean="0"/>
                        <a:t>Gynecology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/>
                        <a:t>5%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/>
                        <a:t>29,781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42589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 dirty="0"/>
                        <a:t>Others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/>
                        <a:t>24%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/>
                        <a:t>39,512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Accessing Inadequacies: Experience Analysis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914400" y="4618672"/>
            <a:ext cx="75438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dirty="0" smtClean="0"/>
              <a:t>Helps to identify how gender averages are moving with increase in age.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Males have higher severity than female across all age-bands.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Increase in male severity across ages is more severe than females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The trend suddenly changes for highest age group. This needs to be further investigated by studying changes in  cause of ailments by age</a:t>
            </a:r>
            <a:endParaRPr lang="en-US" dirty="0"/>
          </a:p>
        </p:txBody>
      </p:sp>
      <p:sp>
        <p:nvSpPr>
          <p:cNvPr id="8" name="Content Placeholder 1"/>
          <p:cNvSpPr>
            <a:spLocks noGrp="1"/>
          </p:cNvSpPr>
          <p:nvPr>
            <p:ph idx="1"/>
          </p:nvPr>
        </p:nvSpPr>
        <p:spPr>
          <a:xfrm>
            <a:off x="385763" y="1219200"/>
            <a:ext cx="8453437" cy="476250"/>
          </a:xfrm>
        </p:spPr>
        <p:txBody>
          <a:bodyPr/>
          <a:lstStyle/>
          <a:p>
            <a:pPr eaLnBrk="1" hangingPunct="1">
              <a:buNone/>
            </a:pPr>
            <a:r>
              <a:rPr lang="en-US" dirty="0" smtClean="0"/>
              <a:t>Two-Way Analysis: Individual Health Insurance (Age - Gender)</a:t>
            </a:r>
            <a:endParaRPr lang="en-US" sz="1800" dirty="0" smtClean="0"/>
          </a:p>
          <a:p>
            <a:pPr eaLnBrk="1" hangingPunct="1">
              <a:buNone/>
            </a:pPr>
            <a:endParaRPr lang="en-US" dirty="0" smtClean="0"/>
          </a:p>
          <a:p>
            <a:pPr lvl="1"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endParaRPr lang="en-US" sz="1800" b="1" dirty="0" smtClean="0"/>
          </a:p>
        </p:txBody>
      </p:sp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5791200" y="1798320"/>
          <a:ext cx="2895600" cy="2061210"/>
        </p:xfrm>
        <a:graphic>
          <a:graphicData uri="http://schemas.openxmlformats.org/drawingml/2006/table">
            <a:tbl>
              <a:tblPr/>
              <a:tblGrid>
                <a:gridCol w="723900"/>
                <a:gridCol w="723900"/>
                <a:gridCol w="723900"/>
                <a:gridCol w="723900"/>
              </a:tblGrid>
              <a:tr h="2000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E9E8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rtl="0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Claim Severity</a:t>
                      </a:r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E9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87655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Age-Band</a:t>
                      </a:r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E9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Male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E9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Female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E9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Total</a:t>
                      </a:r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E9E8"/>
                    </a:solidFill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0-35</a:t>
                      </a:r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E9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32,416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E9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27,540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E9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29,978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E9E8"/>
                    </a:solidFill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36-45</a:t>
                      </a:r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E9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28,195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E9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22,409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E9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25,302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E9E8"/>
                    </a:solidFill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46-55</a:t>
                      </a:r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E9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43,250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E9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34,492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E9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38,871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E9E8"/>
                    </a:solidFill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56-65</a:t>
                      </a:r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E9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54,890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E9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46,052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E9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50,471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E9E8"/>
                    </a:solidFill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71-75</a:t>
                      </a:r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E9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62,140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E9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46,372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E9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54,256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E9E8"/>
                    </a:solidFill>
                  </a:tcPr>
                </a:tc>
              </a:tr>
              <a:tr h="268605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Above 75</a:t>
                      </a:r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E9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42,869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E9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50,565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E9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46,717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E9E8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Average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E9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45,545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E9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36,321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E9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40,933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E9E8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3" name="Chart 12"/>
          <p:cNvGraphicFramePr/>
          <p:nvPr/>
        </p:nvGraphicFramePr>
        <p:xfrm>
          <a:off x="838200" y="1676400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3" grpId="0">
        <p:bldAsOne/>
      </p:bldGraphic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Accessing Inadequacies: Experience Analysis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914400" y="4618672"/>
            <a:ext cx="7543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dirty="0" smtClean="0"/>
              <a:t>Helps to identify how average severities for males and females are varying across years.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Helps to access the differential impact of gender based inflation on claims costs.</a:t>
            </a:r>
            <a:endParaRPr lang="en-US" dirty="0"/>
          </a:p>
        </p:txBody>
      </p:sp>
      <p:sp>
        <p:nvSpPr>
          <p:cNvPr id="8" name="Content Placeholder 1"/>
          <p:cNvSpPr>
            <a:spLocks noGrp="1"/>
          </p:cNvSpPr>
          <p:nvPr>
            <p:ph idx="1"/>
          </p:nvPr>
        </p:nvSpPr>
        <p:spPr>
          <a:xfrm>
            <a:off x="385763" y="1219200"/>
            <a:ext cx="8453437" cy="476250"/>
          </a:xfrm>
        </p:spPr>
        <p:txBody>
          <a:bodyPr/>
          <a:lstStyle/>
          <a:p>
            <a:pPr eaLnBrk="1" hangingPunct="1">
              <a:buNone/>
            </a:pPr>
            <a:r>
              <a:rPr lang="en-US" dirty="0" smtClean="0"/>
              <a:t>Two-Way Analysis: Individual Health Insurance (Year - Gender)</a:t>
            </a:r>
            <a:endParaRPr lang="en-US" sz="1800" dirty="0" smtClean="0"/>
          </a:p>
          <a:p>
            <a:pPr eaLnBrk="1" hangingPunct="1">
              <a:buNone/>
            </a:pPr>
            <a:endParaRPr lang="en-US" dirty="0" smtClean="0"/>
          </a:p>
          <a:p>
            <a:pPr lvl="1"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endParaRPr lang="en-US" sz="1800" b="1" dirty="0" smtClean="0"/>
          </a:p>
        </p:txBody>
      </p:sp>
      <p:graphicFrame>
        <p:nvGraphicFramePr>
          <p:cNvPr id="12" name="Table 11"/>
          <p:cNvGraphicFramePr>
            <a:graphicFrameLocks noGrp="1"/>
          </p:cNvGraphicFramePr>
          <p:nvPr/>
        </p:nvGraphicFramePr>
        <p:xfrm>
          <a:off x="5486400" y="1905001"/>
          <a:ext cx="3276600" cy="1676400"/>
        </p:xfrm>
        <a:graphic>
          <a:graphicData uri="http://schemas.openxmlformats.org/drawingml/2006/table">
            <a:tbl>
              <a:tblPr/>
              <a:tblGrid>
                <a:gridCol w="1143000"/>
                <a:gridCol w="659130"/>
                <a:gridCol w="655320"/>
                <a:gridCol w="819150"/>
              </a:tblGrid>
              <a:tr h="335280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Years</a:t>
                      </a:r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E9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Male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E9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Female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E9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Claims</a:t>
                      </a:r>
                      <a:r>
                        <a:rPr lang="en-US" sz="1100" b="1" i="0" u="none" strike="noStrike" baseline="0" dirty="0" smtClean="0">
                          <a:solidFill>
                            <a:srgbClr val="000000"/>
                          </a:solidFill>
                          <a:latin typeface="Arial"/>
                        </a:rPr>
                        <a:t> Severity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E9E8"/>
                    </a:solidFill>
                  </a:tcPr>
                </a:tc>
              </a:tr>
              <a:tr h="335280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Current Year -2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E9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36,547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E9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34,253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E9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35,400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E9E8"/>
                    </a:solidFill>
                  </a:tcPr>
                </a:tc>
              </a:tr>
              <a:tr h="335280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Current Year -1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E9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38,500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E9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36,500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E9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37,500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E9E8"/>
                    </a:solidFill>
                  </a:tcPr>
                </a:tc>
              </a:tr>
              <a:tr h="335280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Current Year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E9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61,587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E9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38,211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E9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49,899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E9E8"/>
                    </a:solidFill>
                  </a:tcPr>
                </a:tc>
              </a:tr>
              <a:tr h="335280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Average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E9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45,545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E9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36,321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E9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40,933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048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E9E8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Chart 8"/>
          <p:cNvGraphicFramePr/>
          <p:nvPr/>
        </p:nvGraphicFramePr>
        <p:xfrm>
          <a:off x="685800" y="1752600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AsOne/>
      </p:bldGraphic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0" y="12700"/>
            <a:ext cx="9144000" cy="5594350"/>
            <a:chOff x="0" y="0"/>
            <a:chExt cx="5760" cy="3524"/>
          </a:xfrm>
        </p:grpSpPr>
        <p:sp>
          <p:nvSpPr>
            <p:cNvPr id="15365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5760" cy="3319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grpSp>
          <p:nvGrpSpPr>
            <p:cNvPr id="3" name="Group 287"/>
            <p:cNvGrpSpPr>
              <a:grpSpLocks noChangeAspect="1"/>
            </p:cNvGrpSpPr>
            <p:nvPr/>
          </p:nvGrpSpPr>
          <p:grpSpPr bwMode="auto">
            <a:xfrm>
              <a:off x="1759" y="0"/>
              <a:ext cx="4001" cy="3524"/>
              <a:chOff x="1759" y="0"/>
              <a:chExt cx="4001" cy="3524"/>
            </a:xfrm>
          </p:grpSpPr>
          <p:sp>
            <p:nvSpPr>
              <p:cNvPr id="15367" name="AutoShape 286"/>
              <p:cNvSpPr>
                <a:spLocks noChangeAspect="1" noChangeArrowheads="1" noTextEdit="1"/>
              </p:cNvSpPr>
              <p:nvPr/>
            </p:nvSpPr>
            <p:spPr bwMode="auto">
              <a:xfrm>
                <a:off x="1759" y="0"/>
                <a:ext cx="4001" cy="352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4" name="Group 488"/>
              <p:cNvGrpSpPr>
                <a:grpSpLocks/>
              </p:cNvGrpSpPr>
              <p:nvPr/>
            </p:nvGrpSpPr>
            <p:grpSpPr bwMode="auto">
              <a:xfrm>
                <a:off x="1759" y="0"/>
                <a:ext cx="3672" cy="3524"/>
                <a:chOff x="1759" y="0"/>
                <a:chExt cx="3672" cy="3524"/>
              </a:xfrm>
            </p:grpSpPr>
            <p:sp>
              <p:nvSpPr>
                <p:cNvPr id="15436" name="Freeform 288"/>
                <p:cNvSpPr>
                  <a:spLocks/>
                </p:cNvSpPr>
                <p:nvPr/>
              </p:nvSpPr>
              <p:spPr bwMode="auto">
                <a:xfrm>
                  <a:off x="3473" y="2540"/>
                  <a:ext cx="423" cy="45"/>
                </a:xfrm>
                <a:custGeom>
                  <a:avLst/>
                  <a:gdLst>
                    <a:gd name="T0" fmla="*/ 123 w 423"/>
                    <a:gd name="T1" fmla="*/ 38 h 45"/>
                    <a:gd name="T2" fmla="*/ 123 w 423"/>
                    <a:gd name="T3" fmla="*/ 38 h 45"/>
                    <a:gd name="T4" fmla="*/ 61 w 423"/>
                    <a:gd name="T5" fmla="*/ 36 h 45"/>
                    <a:gd name="T6" fmla="*/ 0 w 423"/>
                    <a:gd name="T7" fmla="*/ 31 h 45"/>
                    <a:gd name="T8" fmla="*/ 0 w 423"/>
                    <a:gd name="T9" fmla="*/ 31 h 45"/>
                    <a:gd name="T10" fmla="*/ 0 w 423"/>
                    <a:gd name="T11" fmla="*/ 38 h 45"/>
                    <a:gd name="T12" fmla="*/ 0 w 423"/>
                    <a:gd name="T13" fmla="*/ 38 h 45"/>
                    <a:gd name="T14" fmla="*/ 61 w 423"/>
                    <a:gd name="T15" fmla="*/ 44 h 45"/>
                    <a:gd name="T16" fmla="*/ 123 w 423"/>
                    <a:gd name="T17" fmla="*/ 45 h 45"/>
                    <a:gd name="T18" fmla="*/ 123 w 423"/>
                    <a:gd name="T19" fmla="*/ 45 h 45"/>
                    <a:gd name="T20" fmla="*/ 159 w 423"/>
                    <a:gd name="T21" fmla="*/ 44 h 45"/>
                    <a:gd name="T22" fmla="*/ 198 w 423"/>
                    <a:gd name="T23" fmla="*/ 42 h 45"/>
                    <a:gd name="T24" fmla="*/ 234 w 423"/>
                    <a:gd name="T25" fmla="*/ 40 h 45"/>
                    <a:gd name="T26" fmla="*/ 273 w 423"/>
                    <a:gd name="T27" fmla="*/ 36 h 45"/>
                    <a:gd name="T28" fmla="*/ 309 w 423"/>
                    <a:gd name="T29" fmla="*/ 31 h 45"/>
                    <a:gd name="T30" fmla="*/ 346 w 423"/>
                    <a:gd name="T31" fmla="*/ 23 h 45"/>
                    <a:gd name="T32" fmla="*/ 381 w 423"/>
                    <a:gd name="T33" fmla="*/ 16 h 45"/>
                    <a:gd name="T34" fmla="*/ 417 w 423"/>
                    <a:gd name="T35" fmla="*/ 9 h 45"/>
                    <a:gd name="T36" fmla="*/ 417 w 423"/>
                    <a:gd name="T37" fmla="*/ 9 h 45"/>
                    <a:gd name="T38" fmla="*/ 423 w 423"/>
                    <a:gd name="T39" fmla="*/ 0 h 45"/>
                    <a:gd name="T40" fmla="*/ 423 w 423"/>
                    <a:gd name="T41" fmla="*/ 0 h 45"/>
                    <a:gd name="T42" fmla="*/ 386 w 423"/>
                    <a:gd name="T43" fmla="*/ 7 h 45"/>
                    <a:gd name="T44" fmla="*/ 350 w 423"/>
                    <a:gd name="T45" fmla="*/ 16 h 45"/>
                    <a:gd name="T46" fmla="*/ 313 w 423"/>
                    <a:gd name="T47" fmla="*/ 22 h 45"/>
                    <a:gd name="T48" fmla="*/ 276 w 423"/>
                    <a:gd name="T49" fmla="*/ 27 h 45"/>
                    <a:gd name="T50" fmla="*/ 238 w 423"/>
                    <a:gd name="T51" fmla="*/ 33 h 45"/>
                    <a:gd name="T52" fmla="*/ 200 w 423"/>
                    <a:gd name="T53" fmla="*/ 34 h 45"/>
                    <a:gd name="T54" fmla="*/ 161 w 423"/>
                    <a:gd name="T55" fmla="*/ 36 h 45"/>
                    <a:gd name="T56" fmla="*/ 123 w 423"/>
                    <a:gd name="T57" fmla="*/ 38 h 45"/>
                    <a:gd name="T58" fmla="*/ 123 w 423"/>
                    <a:gd name="T59" fmla="*/ 38 h 45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w 423"/>
                    <a:gd name="T91" fmla="*/ 0 h 45"/>
                    <a:gd name="T92" fmla="*/ 423 w 423"/>
                    <a:gd name="T93" fmla="*/ 45 h 45"/>
                  </a:gdLst>
                  <a:ahLst/>
                  <a:cxnLst>
                    <a:cxn ang="T60">
                      <a:pos x="T0" y="T1"/>
                    </a:cxn>
                    <a:cxn ang="T61">
                      <a:pos x="T2" y="T3"/>
                    </a:cxn>
                    <a:cxn ang="T62">
                      <a:pos x="T4" y="T5"/>
                    </a:cxn>
                    <a:cxn ang="T63">
                      <a:pos x="T6" y="T7"/>
                    </a:cxn>
                    <a:cxn ang="T64">
                      <a:pos x="T8" y="T9"/>
                    </a:cxn>
                    <a:cxn ang="T65">
                      <a:pos x="T10" y="T11"/>
                    </a:cxn>
                    <a:cxn ang="T66">
                      <a:pos x="T12" y="T13"/>
                    </a:cxn>
                    <a:cxn ang="T67">
                      <a:pos x="T14" y="T15"/>
                    </a:cxn>
                    <a:cxn ang="T68">
                      <a:pos x="T16" y="T17"/>
                    </a:cxn>
                    <a:cxn ang="T69">
                      <a:pos x="T18" y="T19"/>
                    </a:cxn>
                    <a:cxn ang="T70">
                      <a:pos x="T20" y="T21"/>
                    </a:cxn>
                    <a:cxn ang="T71">
                      <a:pos x="T22" y="T23"/>
                    </a:cxn>
                    <a:cxn ang="T72">
                      <a:pos x="T24" y="T25"/>
                    </a:cxn>
                    <a:cxn ang="T73">
                      <a:pos x="T26" y="T27"/>
                    </a:cxn>
                    <a:cxn ang="T74">
                      <a:pos x="T28" y="T29"/>
                    </a:cxn>
                    <a:cxn ang="T75">
                      <a:pos x="T30" y="T31"/>
                    </a:cxn>
                    <a:cxn ang="T76">
                      <a:pos x="T32" y="T33"/>
                    </a:cxn>
                    <a:cxn ang="T77">
                      <a:pos x="T34" y="T35"/>
                    </a:cxn>
                    <a:cxn ang="T78">
                      <a:pos x="T36" y="T37"/>
                    </a:cxn>
                    <a:cxn ang="T79">
                      <a:pos x="T38" y="T39"/>
                    </a:cxn>
                    <a:cxn ang="T80">
                      <a:pos x="T40" y="T41"/>
                    </a:cxn>
                    <a:cxn ang="T81">
                      <a:pos x="T42" y="T43"/>
                    </a:cxn>
                    <a:cxn ang="T82">
                      <a:pos x="T44" y="T45"/>
                    </a:cxn>
                    <a:cxn ang="T83">
                      <a:pos x="T46" y="T47"/>
                    </a:cxn>
                    <a:cxn ang="T84">
                      <a:pos x="T48" y="T49"/>
                    </a:cxn>
                    <a:cxn ang="T85">
                      <a:pos x="T50" y="T51"/>
                    </a:cxn>
                    <a:cxn ang="T86">
                      <a:pos x="T52" y="T53"/>
                    </a:cxn>
                    <a:cxn ang="T87">
                      <a:pos x="T54" y="T55"/>
                    </a:cxn>
                    <a:cxn ang="T88">
                      <a:pos x="T56" y="T57"/>
                    </a:cxn>
                    <a:cxn ang="T89">
                      <a:pos x="T58" y="T59"/>
                    </a:cxn>
                  </a:cxnLst>
                  <a:rect l="T90" t="T91" r="T92" b="T93"/>
                  <a:pathLst>
                    <a:path w="423" h="45">
                      <a:moveTo>
                        <a:pt x="123" y="38"/>
                      </a:moveTo>
                      <a:lnTo>
                        <a:pt x="123" y="38"/>
                      </a:lnTo>
                      <a:lnTo>
                        <a:pt x="61" y="36"/>
                      </a:lnTo>
                      <a:lnTo>
                        <a:pt x="0" y="31"/>
                      </a:lnTo>
                      <a:lnTo>
                        <a:pt x="0" y="38"/>
                      </a:lnTo>
                      <a:lnTo>
                        <a:pt x="61" y="44"/>
                      </a:lnTo>
                      <a:lnTo>
                        <a:pt x="123" y="45"/>
                      </a:lnTo>
                      <a:lnTo>
                        <a:pt x="159" y="44"/>
                      </a:lnTo>
                      <a:lnTo>
                        <a:pt x="198" y="42"/>
                      </a:lnTo>
                      <a:lnTo>
                        <a:pt x="234" y="40"/>
                      </a:lnTo>
                      <a:lnTo>
                        <a:pt x="273" y="36"/>
                      </a:lnTo>
                      <a:lnTo>
                        <a:pt x="309" y="31"/>
                      </a:lnTo>
                      <a:lnTo>
                        <a:pt x="346" y="23"/>
                      </a:lnTo>
                      <a:lnTo>
                        <a:pt x="381" y="16"/>
                      </a:lnTo>
                      <a:lnTo>
                        <a:pt x="417" y="9"/>
                      </a:lnTo>
                      <a:lnTo>
                        <a:pt x="423" y="0"/>
                      </a:lnTo>
                      <a:lnTo>
                        <a:pt x="386" y="7"/>
                      </a:lnTo>
                      <a:lnTo>
                        <a:pt x="350" y="16"/>
                      </a:lnTo>
                      <a:lnTo>
                        <a:pt x="313" y="22"/>
                      </a:lnTo>
                      <a:lnTo>
                        <a:pt x="276" y="27"/>
                      </a:lnTo>
                      <a:lnTo>
                        <a:pt x="238" y="33"/>
                      </a:lnTo>
                      <a:lnTo>
                        <a:pt x="200" y="34"/>
                      </a:lnTo>
                      <a:lnTo>
                        <a:pt x="161" y="36"/>
                      </a:lnTo>
                      <a:lnTo>
                        <a:pt x="123" y="38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37" name="Freeform 289"/>
                <p:cNvSpPr>
                  <a:spLocks/>
                </p:cNvSpPr>
                <p:nvPr/>
              </p:nvSpPr>
              <p:spPr bwMode="auto">
                <a:xfrm>
                  <a:off x="3019" y="2432"/>
                  <a:ext cx="447" cy="146"/>
                </a:xfrm>
                <a:custGeom>
                  <a:avLst/>
                  <a:gdLst>
                    <a:gd name="T0" fmla="*/ 4 w 447"/>
                    <a:gd name="T1" fmla="*/ 0 h 146"/>
                    <a:gd name="T2" fmla="*/ 4 w 447"/>
                    <a:gd name="T3" fmla="*/ 0 h 146"/>
                    <a:gd name="T4" fmla="*/ 0 w 447"/>
                    <a:gd name="T5" fmla="*/ 7 h 146"/>
                    <a:gd name="T6" fmla="*/ 0 w 447"/>
                    <a:gd name="T7" fmla="*/ 7 h 146"/>
                    <a:gd name="T8" fmla="*/ 54 w 447"/>
                    <a:gd name="T9" fmla="*/ 33 h 146"/>
                    <a:gd name="T10" fmla="*/ 105 w 447"/>
                    <a:gd name="T11" fmla="*/ 56 h 146"/>
                    <a:gd name="T12" fmla="*/ 160 w 447"/>
                    <a:gd name="T13" fmla="*/ 78 h 146"/>
                    <a:gd name="T14" fmla="*/ 215 w 447"/>
                    <a:gd name="T15" fmla="*/ 97 h 146"/>
                    <a:gd name="T16" fmla="*/ 271 w 447"/>
                    <a:gd name="T17" fmla="*/ 113 h 146"/>
                    <a:gd name="T18" fmla="*/ 330 w 447"/>
                    <a:gd name="T19" fmla="*/ 128 h 146"/>
                    <a:gd name="T20" fmla="*/ 388 w 447"/>
                    <a:gd name="T21" fmla="*/ 139 h 146"/>
                    <a:gd name="T22" fmla="*/ 447 w 447"/>
                    <a:gd name="T23" fmla="*/ 146 h 146"/>
                    <a:gd name="T24" fmla="*/ 447 w 447"/>
                    <a:gd name="T25" fmla="*/ 146 h 146"/>
                    <a:gd name="T26" fmla="*/ 447 w 447"/>
                    <a:gd name="T27" fmla="*/ 139 h 146"/>
                    <a:gd name="T28" fmla="*/ 447 w 447"/>
                    <a:gd name="T29" fmla="*/ 139 h 146"/>
                    <a:gd name="T30" fmla="*/ 388 w 447"/>
                    <a:gd name="T31" fmla="*/ 131 h 146"/>
                    <a:gd name="T32" fmla="*/ 330 w 447"/>
                    <a:gd name="T33" fmla="*/ 120 h 146"/>
                    <a:gd name="T34" fmla="*/ 273 w 447"/>
                    <a:gd name="T35" fmla="*/ 106 h 146"/>
                    <a:gd name="T36" fmla="*/ 216 w 447"/>
                    <a:gd name="T37" fmla="*/ 89 h 146"/>
                    <a:gd name="T38" fmla="*/ 161 w 447"/>
                    <a:gd name="T39" fmla="*/ 71 h 146"/>
                    <a:gd name="T40" fmla="*/ 108 w 447"/>
                    <a:gd name="T41" fmla="*/ 49 h 146"/>
                    <a:gd name="T42" fmla="*/ 55 w 447"/>
                    <a:gd name="T43" fmla="*/ 25 h 146"/>
                    <a:gd name="T44" fmla="*/ 4 w 447"/>
                    <a:gd name="T45" fmla="*/ 0 h 146"/>
                    <a:gd name="T46" fmla="*/ 4 w 447"/>
                    <a:gd name="T47" fmla="*/ 0 h 14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447"/>
                    <a:gd name="T73" fmla="*/ 0 h 146"/>
                    <a:gd name="T74" fmla="*/ 447 w 447"/>
                    <a:gd name="T75" fmla="*/ 146 h 146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447" h="146">
                      <a:moveTo>
                        <a:pt x="4" y="0"/>
                      </a:moveTo>
                      <a:lnTo>
                        <a:pt x="4" y="0"/>
                      </a:lnTo>
                      <a:lnTo>
                        <a:pt x="0" y="7"/>
                      </a:lnTo>
                      <a:lnTo>
                        <a:pt x="54" y="33"/>
                      </a:lnTo>
                      <a:lnTo>
                        <a:pt x="105" y="56"/>
                      </a:lnTo>
                      <a:lnTo>
                        <a:pt x="160" y="78"/>
                      </a:lnTo>
                      <a:lnTo>
                        <a:pt x="215" y="97"/>
                      </a:lnTo>
                      <a:lnTo>
                        <a:pt x="271" y="113"/>
                      </a:lnTo>
                      <a:lnTo>
                        <a:pt x="330" y="128"/>
                      </a:lnTo>
                      <a:lnTo>
                        <a:pt x="388" y="139"/>
                      </a:lnTo>
                      <a:lnTo>
                        <a:pt x="447" y="146"/>
                      </a:lnTo>
                      <a:lnTo>
                        <a:pt x="447" y="139"/>
                      </a:lnTo>
                      <a:lnTo>
                        <a:pt x="388" y="131"/>
                      </a:lnTo>
                      <a:lnTo>
                        <a:pt x="330" y="120"/>
                      </a:lnTo>
                      <a:lnTo>
                        <a:pt x="273" y="106"/>
                      </a:lnTo>
                      <a:lnTo>
                        <a:pt x="216" y="89"/>
                      </a:lnTo>
                      <a:lnTo>
                        <a:pt x="161" y="71"/>
                      </a:lnTo>
                      <a:lnTo>
                        <a:pt x="108" y="49"/>
                      </a:lnTo>
                      <a:lnTo>
                        <a:pt x="55" y="25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38" name="Freeform 290"/>
                <p:cNvSpPr>
                  <a:spLocks/>
                </p:cNvSpPr>
                <p:nvPr/>
              </p:nvSpPr>
              <p:spPr bwMode="auto">
                <a:xfrm>
                  <a:off x="3918" y="2519"/>
                  <a:ext cx="44" cy="22"/>
                </a:xfrm>
                <a:custGeom>
                  <a:avLst/>
                  <a:gdLst>
                    <a:gd name="T0" fmla="*/ 7 w 44"/>
                    <a:gd name="T1" fmla="*/ 11 h 22"/>
                    <a:gd name="T2" fmla="*/ 7 w 44"/>
                    <a:gd name="T3" fmla="*/ 11 h 22"/>
                    <a:gd name="T4" fmla="*/ 0 w 44"/>
                    <a:gd name="T5" fmla="*/ 22 h 22"/>
                    <a:gd name="T6" fmla="*/ 0 w 44"/>
                    <a:gd name="T7" fmla="*/ 22 h 22"/>
                    <a:gd name="T8" fmla="*/ 42 w 44"/>
                    <a:gd name="T9" fmla="*/ 10 h 22"/>
                    <a:gd name="T10" fmla="*/ 42 w 44"/>
                    <a:gd name="T11" fmla="*/ 10 h 22"/>
                    <a:gd name="T12" fmla="*/ 44 w 44"/>
                    <a:gd name="T13" fmla="*/ 0 h 22"/>
                    <a:gd name="T14" fmla="*/ 44 w 44"/>
                    <a:gd name="T15" fmla="*/ 0 h 22"/>
                    <a:gd name="T16" fmla="*/ 7 w 44"/>
                    <a:gd name="T17" fmla="*/ 11 h 22"/>
                    <a:gd name="T18" fmla="*/ 7 w 44"/>
                    <a:gd name="T19" fmla="*/ 11 h 22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44"/>
                    <a:gd name="T31" fmla="*/ 0 h 22"/>
                    <a:gd name="T32" fmla="*/ 44 w 44"/>
                    <a:gd name="T33" fmla="*/ 22 h 22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44" h="22">
                      <a:moveTo>
                        <a:pt x="7" y="11"/>
                      </a:moveTo>
                      <a:lnTo>
                        <a:pt x="7" y="11"/>
                      </a:lnTo>
                      <a:lnTo>
                        <a:pt x="0" y="22"/>
                      </a:lnTo>
                      <a:lnTo>
                        <a:pt x="42" y="10"/>
                      </a:lnTo>
                      <a:lnTo>
                        <a:pt x="44" y="0"/>
                      </a:lnTo>
                      <a:lnTo>
                        <a:pt x="7" y="11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39" name="Freeform 291"/>
                <p:cNvSpPr>
                  <a:spLocks/>
                </p:cNvSpPr>
                <p:nvPr/>
              </p:nvSpPr>
              <p:spPr bwMode="auto">
                <a:xfrm>
                  <a:off x="3976" y="2386"/>
                  <a:ext cx="280" cy="137"/>
                </a:xfrm>
                <a:custGeom>
                  <a:avLst/>
                  <a:gdLst>
                    <a:gd name="T0" fmla="*/ 2 w 280"/>
                    <a:gd name="T1" fmla="*/ 128 h 137"/>
                    <a:gd name="T2" fmla="*/ 2 w 280"/>
                    <a:gd name="T3" fmla="*/ 128 h 137"/>
                    <a:gd name="T4" fmla="*/ 0 w 280"/>
                    <a:gd name="T5" fmla="*/ 137 h 137"/>
                    <a:gd name="T6" fmla="*/ 0 w 280"/>
                    <a:gd name="T7" fmla="*/ 137 h 137"/>
                    <a:gd name="T8" fmla="*/ 37 w 280"/>
                    <a:gd name="T9" fmla="*/ 124 h 137"/>
                    <a:gd name="T10" fmla="*/ 73 w 280"/>
                    <a:gd name="T11" fmla="*/ 110 h 137"/>
                    <a:gd name="T12" fmla="*/ 110 w 280"/>
                    <a:gd name="T13" fmla="*/ 93 h 137"/>
                    <a:gd name="T14" fmla="*/ 147 w 280"/>
                    <a:gd name="T15" fmla="*/ 77 h 137"/>
                    <a:gd name="T16" fmla="*/ 181 w 280"/>
                    <a:gd name="T17" fmla="*/ 58 h 137"/>
                    <a:gd name="T18" fmla="*/ 214 w 280"/>
                    <a:gd name="T19" fmla="*/ 40 h 137"/>
                    <a:gd name="T20" fmla="*/ 247 w 280"/>
                    <a:gd name="T21" fmla="*/ 20 h 137"/>
                    <a:gd name="T22" fmla="*/ 280 w 280"/>
                    <a:gd name="T23" fmla="*/ 0 h 137"/>
                    <a:gd name="T24" fmla="*/ 280 w 280"/>
                    <a:gd name="T25" fmla="*/ 0 h 137"/>
                    <a:gd name="T26" fmla="*/ 266 w 280"/>
                    <a:gd name="T27" fmla="*/ 2 h 137"/>
                    <a:gd name="T28" fmla="*/ 266 w 280"/>
                    <a:gd name="T29" fmla="*/ 2 h 137"/>
                    <a:gd name="T30" fmla="*/ 234 w 280"/>
                    <a:gd name="T31" fmla="*/ 20 h 137"/>
                    <a:gd name="T32" fmla="*/ 203 w 280"/>
                    <a:gd name="T33" fmla="*/ 38 h 137"/>
                    <a:gd name="T34" fmla="*/ 170 w 280"/>
                    <a:gd name="T35" fmla="*/ 57 h 137"/>
                    <a:gd name="T36" fmla="*/ 139 w 280"/>
                    <a:gd name="T37" fmla="*/ 73 h 137"/>
                    <a:gd name="T38" fmla="*/ 105 w 280"/>
                    <a:gd name="T39" fmla="*/ 88 h 137"/>
                    <a:gd name="T40" fmla="*/ 72 w 280"/>
                    <a:gd name="T41" fmla="*/ 102 h 137"/>
                    <a:gd name="T42" fmla="*/ 37 w 280"/>
                    <a:gd name="T43" fmla="*/ 115 h 137"/>
                    <a:gd name="T44" fmla="*/ 2 w 280"/>
                    <a:gd name="T45" fmla="*/ 128 h 137"/>
                    <a:gd name="T46" fmla="*/ 2 w 280"/>
                    <a:gd name="T47" fmla="*/ 128 h 137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280"/>
                    <a:gd name="T73" fmla="*/ 0 h 137"/>
                    <a:gd name="T74" fmla="*/ 280 w 280"/>
                    <a:gd name="T75" fmla="*/ 137 h 137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280" h="137">
                      <a:moveTo>
                        <a:pt x="2" y="128"/>
                      </a:moveTo>
                      <a:lnTo>
                        <a:pt x="2" y="128"/>
                      </a:lnTo>
                      <a:lnTo>
                        <a:pt x="0" y="137"/>
                      </a:lnTo>
                      <a:lnTo>
                        <a:pt x="37" y="124"/>
                      </a:lnTo>
                      <a:lnTo>
                        <a:pt x="73" y="110"/>
                      </a:lnTo>
                      <a:lnTo>
                        <a:pt x="110" y="93"/>
                      </a:lnTo>
                      <a:lnTo>
                        <a:pt x="147" y="77"/>
                      </a:lnTo>
                      <a:lnTo>
                        <a:pt x="181" y="58"/>
                      </a:lnTo>
                      <a:lnTo>
                        <a:pt x="214" y="40"/>
                      </a:lnTo>
                      <a:lnTo>
                        <a:pt x="247" y="20"/>
                      </a:lnTo>
                      <a:lnTo>
                        <a:pt x="280" y="0"/>
                      </a:lnTo>
                      <a:lnTo>
                        <a:pt x="266" y="2"/>
                      </a:lnTo>
                      <a:lnTo>
                        <a:pt x="234" y="20"/>
                      </a:lnTo>
                      <a:lnTo>
                        <a:pt x="203" y="38"/>
                      </a:lnTo>
                      <a:lnTo>
                        <a:pt x="170" y="57"/>
                      </a:lnTo>
                      <a:lnTo>
                        <a:pt x="139" y="73"/>
                      </a:lnTo>
                      <a:lnTo>
                        <a:pt x="105" y="88"/>
                      </a:lnTo>
                      <a:lnTo>
                        <a:pt x="72" y="102"/>
                      </a:lnTo>
                      <a:lnTo>
                        <a:pt x="37" y="115"/>
                      </a:lnTo>
                      <a:lnTo>
                        <a:pt x="2" y="128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40" name="Freeform 292"/>
                <p:cNvSpPr>
                  <a:spLocks/>
                </p:cNvSpPr>
                <p:nvPr/>
              </p:nvSpPr>
              <p:spPr bwMode="auto">
                <a:xfrm>
                  <a:off x="2429" y="187"/>
                  <a:ext cx="2365" cy="2188"/>
                </a:xfrm>
                <a:custGeom>
                  <a:avLst/>
                  <a:gdLst>
                    <a:gd name="T0" fmla="*/ 365 w 2365"/>
                    <a:gd name="T1" fmla="*/ 316 h 2188"/>
                    <a:gd name="T2" fmla="*/ 499 w 2365"/>
                    <a:gd name="T3" fmla="*/ 212 h 2188"/>
                    <a:gd name="T4" fmla="*/ 649 w 2365"/>
                    <a:gd name="T5" fmla="*/ 126 h 2188"/>
                    <a:gd name="T6" fmla="*/ 812 w 2365"/>
                    <a:gd name="T7" fmla="*/ 62 h 2188"/>
                    <a:gd name="T8" fmla="*/ 984 w 2365"/>
                    <a:gd name="T9" fmla="*/ 22 h 2188"/>
                    <a:gd name="T10" fmla="*/ 1167 w 2365"/>
                    <a:gd name="T11" fmla="*/ 7 h 2188"/>
                    <a:gd name="T12" fmla="*/ 1288 w 2365"/>
                    <a:gd name="T13" fmla="*/ 14 h 2188"/>
                    <a:gd name="T14" fmla="*/ 1463 w 2365"/>
                    <a:gd name="T15" fmla="*/ 45 h 2188"/>
                    <a:gd name="T16" fmla="*/ 1630 w 2365"/>
                    <a:gd name="T17" fmla="*/ 100 h 2188"/>
                    <a:gd name="T18" fmla="*/ 1783 w 2365"/>
                    <a:gd name="T19" fmla="*/ 181 h 2188"/>
                    <a:gd name="T20" fmla="*/ 1924 w 2365"/>
                    <a:gd name="T21" fmla="*/ 280 h 2188"/>
                    <a:gd name="T22" fmla="*/ 2008 w 2365"/>
                    <a:gd name="T23" fmla="*/ 356 h 2188"/>
                    <a:gd name="T24" fmla="*/ 2120 w 2365"/>
                    <a:gd name="T25" fmla="*/ 486 h 2188"/>
                    <a:gd name="T26" fmla="*/ 2213 w 2365"/>
                    <a:gd name="T27" fmla="*/ 631 h 2188"/>
                    <a:gd name="T28" fmla="*/ 2285 w 2365"/>
                    <a:gd name="T29" fmla="*/ 790 h 2188"/>
                    <a:gd name="T30" fmla="*/ 2334 w 2365"/>
                    <a:gd name="T31" fmla="*/ 958 h 2188"/>
                    <a:gd name="T32" fmla="*/ 2356 w 2365"/>
                    <a:gd name="T33" fmla="*/ 1138 h 2188"/>
                    <a:gd name="T34" fmla="*/ 2356 w 2365"/>
                    <a:gd name="T35" fmla="*/ 1260 h 2188"/>
                    <a:gd name="T36" fmla="*/ 2334 w 2365"/>
                    <a:gd name="T37" fmla="*/ 1440 h 2188"/>
                    <a:gd name="T38" fmla="*/ 2285 w 2365"/>
                    <a:gd name="T39" fmla="*/ 1608 h 2188"/>
                    <a:gd name="T40" fmla="*/ 2213 w 2365"/>
                    <a:gd name="T41" fmla="*/ 1767 h 2188"/>
                    <a:gd name="T42" fmla="*/ 2120 w 2365"/>
                    <a:gd name="T43" fmla="*/ 1912 h 2188"/>
                    <a:gd name="T44" fmla="*/ 2008 w 2365"/>
                    <a:gd name="T45" fmla="*/ 2042 h 2188"/>
                    <a:gd name="T46" fmla="*/ 1924 w 2365"/>
                    <a:gd name="T47" fmla="*/ 2118 h 2188"/>
                    <a:gd name="T48" fmla="*/ 1833 w 2365"/>
                    <a:gd name="T49" fmla="*/ 2188 h 2188"/>
                    <a:gd name="T50" fmla="*/ 1902 w 2365"/>
                    <a:gd name="T51" fmla="*/ 2144 h 2188"/>
                    <a:gd name="T52" fmla="*/ 2060 w 2365"/>
                    <a:gd name="T53" fmla="*/ 1999 h 2188"/>
                    <a:gd name="T54" fmla="*/ 2188 w 2365"/>
                    <a:gd name="T55" fmla="*/ 1827 h 2188"/>
                    <a:gd name="T56" fmla="*/ 2270 w 2365"/>
                    <a:gd name="T57" fmla="*/ 1668 h 2188"/>
                    <a:gd name="T58" fmla="*/ 2307 w 2365"/>
                    <a:gd name="T59" fmla="*/ 1566 h 2188"/>
                    <a:gd name="T60" fmla="*/ 2336 w 2365"/>
                    <a:gd name="T61" fmla="*/ 1460 h 2188"/>
                    <a:gd name="T62" fmla="*/ 2356 w 2365"/>
                    <a:gd name="T63" fmla="*/ 1350 h 2188"/>
                    <a:gd name="T64" fmla="*/ 2363 w 2365"/>
                    <a:gd name="T65" fmla="*/ 1237 h 2188"/>
                    <a:gd name="T66" fmla="*/ 2363 w 2365"/>
                    <a:gd name="T67" fmla="*/ 1138 h 2188"/>
                    <a:gd name="T68" fmla="*/ 2339 w 2365"/>
                    <a:gd name="T69" fmla="*/ 957 h 2188"/>
                    <a:gd name="T70" fmla="*/ 2292 w 2365"/>
                    <a:gd name="T71" fmla="*/ 786 h 2188"/>
                    <a:gd name="T72" fmla="*/ 2221 w 2365"/>
                    <a:gd name="T73" fmla="*/ 627 h 2188"/>
                    <a:gd name="T74" fmla="*/ 2127 w 2365"/>
                    <a:gd name="T75" fmla="*/ 481 h 2188"/>
                    <a:gd name="T76" fmla="*/ 2014 w 2365"/>
                    <a:gd name="T77" fmla="*/ 351 h 2188"/>
                    <a:gd name="T78" fmla="*/ 1884 w 2365"/>
                    <a:gd name="T79" fmla="*/ 237 h 2188"/>
                    <a:gd name="T80" fmla="*/ 1738 w 2365"/>
                    <a:gd name="T81" fmla="*/ 144 h 2188"/>
                    <a:gd name="T82" fmla="*/ 1578 w 2365"/>
                    <a:gd name="T83" fmla="*/ 73 h 2188"/>
                    <a:gd name="T84" fmla="*/ 1408 w 2365"/>
                    <a:gd name="T85" fmla="*/ 25 h 2188"/>
                    <a:gd name="T86" fmla="*/ 1227 w 2365"/>
                    <a:gd name="T87" fmla="*/ 1 h 2188"/>
                    <a:gd name="T88" fmla="*/ 1114 w 2365"/>
                    <a:gd name="T89" fmla="*/ 1 h 2188"/>
                    <a:gd name="T90" fmla="*/ 958 w 2365"/>
                    <a:gd name="T91" fmla="*/ 18 h 2188"/>
                    <a:gd name="T92" fmla="*/ 810 w 2365"/>
                    <a:gd name="T93" fmla="*/ 55 h 2188"/>
                    <a:gd name="T94" fmla="*/ 669 w 2365"/>
                    <a:gd name="T95" fmla="*/ 108 h 2188"/>
                    <a:gd name="T96" fmla="*/ 537 w 2365"/>
                    <a:gd name="T97" fmla="*/ 179 h 2188"/>
                    <a:gd name="T98" fmla="*/ 417 w 2365"/>
                    <a:gd name="T99" fmla="*/ 263 h 2188"/>
                    <a:gd name="T100" fmla="*/ 307 w 2365"/>
                    <a:gd name="T101" fmla="*/ 364 h 2188"/>
                    <a:gd name="T102" fmla="*/ 210 w 2365"/>
                    <a:gd name="T103" fmla="*/ 475 h 2188"/>
                    <a:gd name="T104" fmla="*/ 128 w 2365"/>
                    <a:gd name="T105" fmla="*/ 600 h 2188"/>
                    <a:gd name="T106" fmla="*/ 62 w 2365"/>
                    <a:gd name="T107" fmla="*/ 733 h 2188"/>
                    <a:gd name="T108" fmla="*/ 12 w 2365"/>
                    <a:gd name="T109" fmla="*/ 874 h 2188"/>
                    <a:gd name="T110" fmla="*/ 11 w 2365"/>
                    <a:gd name="T111" fmla="*/ 905 h 2188"/>
                    <a:gd name="T112" fmla="*/ 34 w 2365"/>
                    <a:gd name="T113" fmla="*/ 828 h 2188"/>
                    <a:gd name="T114" fmla="*/ 76 w 2365"/>
                    <a:gd name="T115" fmla="*/ 715 h 2188"/>
                    <a:gd name="T116" fmla="*/ 131 w 2365"/>
                    <a:gd name="T117" fmla="*/ 607 h 2188"/>
                    <a:gd name="T118" fmla="*/ 195 w 2365"/>
                    <a:gd name="T119" fmla="*/ 508 h 2188"/>
                    <a:gd name="T120" fmla="*/ 270 w 2365"/>
                    <a:gd name="T121" fmla="*/ 415 h 2188"/>
                    <a:gd name="T122" fmla="*/ 323 w 2365"/>
                    <a:gd name="T123" fmla="*/ 356 h 2188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w 2365"/>
                    <a:gd name="T187" fmla="*/ 0 h 2188"/>
                    <a:gd name="T188" fmla="*/ 2365 w 2365"/>
                    <a:gd name="T189" fmla="*/ 2188 h 2188"/>
                  </a:gdLst>
                  <a:ahLst/>
                  <a:cxnLst>
                    <a:cxn ang="T124">
                      <a:pos x="T0" y="T1"/>
                    </a:cxn>
                    <a:cxn ang="T125">
                      <a:pos x="T2" y="T3"/>
                    </a:cxn>
                    <a:cxn ang="T126">
                      <a:pos x="T4" y="T5"/>
                    </a:cxn>
                    <a:cxn ang="T127">
                      <a:pos x="T6" y="T7"/>
                    </a:cxn>
                    <a:cxn ang="T128">
                      <a:pos x="T8" y="T9"/>
                    </a:cxn>
                    <a:cxn ang="T129">
                      <a:pos x="T10" y="T11"/>
                    </a:cxn>
                    <a:cxn ang="T130">
                      <a:pos x="T12" y="T13"/>
                    </a:cxn>
                    <a:cxn ang="T131">
                      <a:pos x="T14" y="T15"/>
                    </a:cxn>
                    <a:cxn ang="T132">
                      <a:pos x="T16" y="T17"/>
                    </a:cxn>
                    <a:cxn ang="T133">
                      <a:pos x="T18" y="T19"/>
                    </a:cxn>
                    <a:cxn ang="T134">
                      <a:pos x="T20" y="T21"/>
                    </a:cxn>
                    <a:cxn ang="T135">
                      <a:pos x="T22" y="T23"/>
                    </a:cxn>
                    <a:cxn ang="T136">
                      <a:pos x="T24" y="T25"/>
                    </a:cxn>
                    <a:cxn ang="T137">
                      <a:pos x="T26" y="T27"/>
                    </a:cxn>
                    <a:cxn ang="T138">
                      <a:pos x="T28" y="T29"/>
                    </a:cxn>
                    <a:cxn ang="T139">
                      <a:pos x="T30" y="T31"/>
                    </a:cxn>
                    <a:cxn ang="T140">
                      <a:pos x="T32" y="T33"/>
                    </a:cxn>
                    <a:cxn ang="T141">
                      <a:pos x="T34" y="T35"/>
                    </a:cxn>
                    <a:cxn ang="T142">
                      <a:pos x="T36" y="T37"/>
                    </a:cxn>
                    <a:cxn ang="T143">
                      <a:pos x="T38" y="T39"/>
                    </a:cxn>
                    <a:cxn ang="T144">
                      <a:pos x="T40" y="T41"/>
                    </a:cxn>
                    <a:cxn ang="T145">
                      <a:pos x="T42" y="T43"/>
                    </a:cxn>
                    <a:cxn ang="T146">
                      <a:pos x="T44" y="T45"/>
                    </a:cxn>
                    <a:cxn ang="T147">
                      <a:pos x="T46" y="T47"/>
                    </a:cxn>
                    <a:cxn ang="T148">
                      <a:pos x="T48" y="T49"/>
                    </a:cxn>
                    <a:cxn ang="T149">
                      <a:pos x="T50" y="T51"/>
                    </a:cxn>
                    <a:cxn ang="T150">
                      <a:pos x="T52" y="T53"/>
                    </a:cxn>
                    <a:cxn ang="T151">
                      <a:pos x="T54" y="T55"/>
                    </a:cxn>
                    <a:cxn ang="T152">
                      <a:pos x="T56" y="T57"/>
                    </a:cxn>
                    <a:cxn ang="T153">
                      <a:pos x="T58" y="T59"/>
                    </a:cxn>
                    <a:cxn ang="T154">
                      <a:pos x="T60" y="T61"/>
                    </a:cxn>
                    <a:cxn ang="T155">
                      <a:pos x="T62" y="T63"/>
                    </a:cxn>
                    <a:cxn ang="T156">
                      <a:pos x="T64" y="T65"/>
                    </a:cxn>
                    <a:cxn ang="T157">
                      <a:pos x="T66" y="T67"/>
                    </a:cxn>
                    <a:cxn ang="T158">
                      <a:pos x="T68" y="T69"/>
                    </a:cxn>
                    <a:cxn ang="T159">
                      <a:pos x="T70" y="T71"/>
                    </a:cxn>
                    <a:cxn ang="T160">
                      <a:pos x="T72" y="T73"/>
                    </a:cxn>
                    <a:cxn ang="T161">
                      <a:pos x="T74" y="T75"/>
                    </a:cxn>
                    <a:cxn ang="T162">
                      <a:pos x="T76" y="T77"/>
                    </a:cxn>
                    <a:cxn ang="T163">
                      <a:pos x="T78" y="T79"/>
                    </a:cxn>
                    <a:cxn ang="T164">
                      <a:pos x="T80" y="T81"/>
                    </a:cxn>
                    <a:cxn ang="T165">
                      <a:pos x="T82" y="T83"/>
                    </a:cxn>
                    <a:cxn ang="T166">
                      <a:pos x="T84" y="T85"/>
                    </a:cxn>
                    <a:cxn ang="T167">
                      <a:pos x="T86" y="T87"/>
                    </a:cxn>
                    <a:cxn ang="T168">
                      <a:pos x="T88" y="T89"/>
                    </a:cxn>
                    <a:cxn ang="T169">
                      <a:pos x="T90" y="T91"/>
                    </a:cxn>
                    <a:cxn ang="T170">
                      <a:pos x="T92" y="T93"/>
                    </a:cxn>
                    <a:cxn ang="T171">
                      <a:pos x="T94" y="T95"/>
                    </a:cxn>
                    <a:cxn ang="T172">
                      <a:pos x="T96" y="T97"/>
                    </a:cxn>
                    <a:cxn ang="T173">
                      <a:pos x="T98" y="T99"/>
                    </a:cxn>
                    <a:cxn ang="T174">
                      <a:pos x="T100" y="T101"/>
                    </a:cxn>
                    <a:cxn ang="T175">
                      <a:pos x="T102" y="T103"/>
                    </a:cxn>
                    <a:cxn ang="T176">
                      <a:pos x="T104" y="T105"/>
                    </a:cxn>
                    <a:cxn ang="T177">
                      <a:pos x="T106" y="T107"/>
                    </a:cxn>
                    <a:cxn ang="T178">
                      <a:pos x="T108" y="T109"/>
                    </a:cxn>
                    <a:cxn ang="T179">
                      <a:pos x="T110" y="T111"/>
                    </a:cxn>
                    <a:cxn ang="T180">
                      <a:pos x="T112" y="T113"/>
                    </a:cxn>
                    <a:cxn ang="T181">
                      <a:pos x="T114" y="T115"/>
                    </a:cxn>
                    <a:cxn ang="T182">
                      <a:pos x="T116" y="T117"/>
                    </a:cxn>
                    <a:cxn ang="T183">
                      <a:pos x="T118" y="T119"/>
                    </a:cxn>
                    <a:cxn ang="T184">
                      <a:pos x="T120" y="T121"/>
                    </a:cxn>
                    <a:cxn ang="T185">
                      <a:pos x="T122" y="T123"/>
                    </a:cxn>
                  </a:cxnLst>
                  <a:rect l="T186" t="T187" r="T188" b="T189"/>
                  <a:pathLst>
                    <a:path w="2365" h="2188">
                      <a:moveTo>
                        <a:pt x="323" y="356"/>
                      </a:moveTo>
                      <a:lnTo>
                        <a:pt x="323" y="356"/>
                      </a:lnTo>
                      <a:lnTo>
                        <a:pt x="365" y="316"/>
                      </a:lnTo>
                      <a:lnTo>
                        <a:pt x="408" y="280"/>
                      </a:lnTo>
                      <a:lnTo>
                        <a:pt x="453" y="245"/>
                      </a:lnTo>
                      <a:lnTo>
                        <a:pt x="499" y="212"/>
                      </a:lnTo>
                      <a:lnTo>
                        <a:pt x="548" y="181"/>
                      </a:lnTo>
                      <a:lnTo>
                        <a:pt x="598" y="151"/>
                      </a:lnTo>
                      <a:lnTo>
                        <a:pt x="649" y="126"/>
                      </a:lnTo>
                      <a:lnTo>
                        <a:pt x="702" y="100"/>
                      </a:lnTo>
                      <a:lnTo>
                        <a:pt x="757" y="80"/>
                      </a:lnTo>
                      <a:lnTo>
                        <a:pt x="812" y="62"/>
                      </a:lnTo>
                      <a:lnTo>
                        <a:pt x="869" y="45"/>
                      </a:lnTo>
                      <a:lnTo>
                        <a:pt x="925" y="33"/>
                      </a:lnTo>
                      <a:lnTo>
                        <a:pt x="984" y="22"/>
                      </a:lnTo>
                      <a:lnTo>
                        <a:pt x="1044" y="14"/>
                      </a:lnTo>
                      <a:lnTo>
                        <a:pt x="1105" y="9"/>
                      </a:lnTo>
                      <a:lnTo>
                        <a:pt x="1167" y="7"/>
                      </a:lnTo>
                      <a:lnTo>
                        <a:pt x="1227" y="9"/>
                      </a:lnTo>
                      <a:lnTo>
                        <a:pt x="1288" y="14"/>
                      </a:lnTo>
                      <a:lnTo>
                        <a:pt x="1348" y="22"/>
                      </a:lnTo>
                      <a:lnTo>
                        <a:pt x="1406" y="33"/>
                      </a:lnTo>
                      <a:lnTo>
                        <a:pt x="1463" y="45"/>
                      </a:lnTo>
                      <a:lnTo>
                        <a:pt x="1520" y="62"/>
                      </a:lnTo>
                      <a:lnTo>
                        <a:pt x="1575" y="80"/>
                      </a:lnTo>
                      <a:lnTo>
                        <a:pt x="1630" y="100"/>
                      </a:lnTo>
                      <a:lnTo>
                        <a:pt x="1683" y="126"/>
                      </a:lnTo>
                      <a:lnTo>
                        <a:pt x="1734" y="151"/>
                      </a:lnTo>
                      <a:lnTo>
                        <a:pt x="1783" y="181"/>
                      </a:lnTo>
                      <a:lnTo>
                        <a:pt x="1833" y="212"/>
                      </a:lnTo>
                      <a:lnTo>
                        <a:pt x="1878" y="245"/>
                      </a:lnTo>
                      <a:lnTo>
                        <a:pt x="1924" y="280"/>
                      </a:lnTo>
                      <a:lnTo>
                        <a:pt x="1966" y="316"/>
                      </a:lnTo>
                      <a:lnTo>
                        <a:pt x="2008" y="356"/>
                      </a:lnTo>
                      <a:lnTo>
                        <a:pt x="2049" y="399"/>
                      </a:lnTo>
                      <a:lnTo>
                        <a:pt x="2085" y="441"/>
                      </a:lnTo>
                      <a:lnTo>
                        <a:pt x="2120" y="486"/>
                      </a:lnTo>
                      <a:lnTo>
                        <a:pt x="2155" y="532"/>
                      </a:lnTo>
                      <a:lnTo>
                        <a:pt x="2184" y="581"/>
                      </a:lnTo>
                      <a:lnTo>
                        <a:pt x="2213" y="631"/>
                      </a:lnTo>
                      <a:lnTo>
                        <a:pt x="2241" y="682"/>
                      </a:lnTo>
                      <a:lnTo>
                        <a:pt x="2264" y="735"/>
                      </a:lnTo>
                      <a:lnTo>
                        <a:pt x="2285" y="790"/>
                      </a:lnTo>
                      <a:lnTo>
                        <a:pt x="2303" y="845"/>
                      </a:lnTo>
                      <a:lnTo>
                        <a:pt x="2319" y="902"/>
                      </a:lnTo>
                      <a:lnTo>
                        <a:pt x="2334" y="958"/>
                      </a:lnTo>
                      <a:lnTo>
                        <a:pt x="2343" y="1017"/>
                      </a:lnTo>
                      <a:lnTo>
                        <a:pt x="2350" y="1077"/>
                      </a:lnTo>
                      <a:lnTo>
                        <a:pt x="2356" y="1138"/>
                      </a:lnTo>
                      <a:lnTo>
                        <a:pt x="2358" y="1198"/>
                      </a:lnTo>
                      <a:lnTo>
                        <a:pt x="2356" y="1260"/>
                      </a:lnTo>
                      <a:lnTo>
                        <a:pt x="2350" y="1321"/>
                      </a:lnTo>
                      <a:lnTo>
                        <a:pt x="2343" y="1381"/>
                      </a:lnTo>
                      <a:lnTo>
                        <a:pt x="2334" y="1440"/>
                      </a:lnTo>
                      <a:lnTo>
                        <a:pt x="2319" y="1496"/>
                      </a:lnTo>
                      <a:lnTo>
                        <a:pt x="2303" y="1553"/>
                      </a:lnTo>
                      <a:lnTo>
                        <a:pt x="2285" y="1608"/>
                      </a:lnTo>
                      <a:lnTo>
                        <a:pt x="2264" y="1663"/>
                      </a:lnTo>
                      <a:lnTo>
                        <a:pt x="2241" y="1716"/>
                      </a:lnTo>
                      <a:lnTo>
                        <a:pt x="2213" y="1767"/>
                      </a:lnTo>
                      <a:lnTo>
                        <a:pt x="2184" y="1817"/>
                      </a:lnTo>
                      <a:lnTo>
                        <a:pt x="2155" y="1866"/>
                      </a:lnTo>
                      <a:lnTo>
                        <a:pt x="2120" y="1912"/>
                      </a:lnTo>
                      <a:lnTo>
                        <a:pt x="2085" y="1957"/>
                      </a:lnTo>
                      <a:lnTo>
                        <a:pt x="2049" y="1999"/>
                      </a:lnTo>
                      <a:lnTo>
                        <a:pt x="2008" y="2042"/>
                      </a:lnTo>
                      <a:lnTo>
                        <a:pt x="1966" y="2082"/>
                      </a:lnTo>
                      <a:lnTo>
                        <a:pt x="1924" y="2118"/>
                      </a:lnTo>
                      <a:lnTo>
                        <a:pt x="1878" y="2153"/>
                      </a:lnTo>
                      <a:lnTo>
                        <a:pt x="1833" y="2188"/>
                      </a:lnTo>
                      <a:lnTo>
                        <a:pt x="1845" y="2186"/>
                      </a:lnTo>
                      <a:lnTo>
                        <a:pt x="1902" y="2144"/>
                      </a:lnTo>
                      <a:lnTo>
                        <a:pt x="1957" y="2098"/>
                      </a:lnTo>
                      <a:lnTo>
                        <a:pt x="2010" y="2051"/>
                      </a:lnTo>
                      <a:lnTo>
                        <a:pt x="2060" y="1999"/>
                      </a:lnTo>
                      <a:lnTo>
                        <a:pt x="2105" y="1945"/>
                      </a:lnTo>
                      <a:lnTo>
                        <a:pt x="2147" y="1888"/>
                      </a:lnTo>
                      <a:lnTo>
                        <a:pt x="2188" y="1827"/>
                      </a:lnTo>
                      <a:lnTo>
                        <a:pt x="2222" y="1765"/>
                      </a:lnTo>
                      <a:lnTo>
                        <a:pt x="2255" y="1701"/>
                      </a:lnTo>
                      <a:lnTo>
                        <a:pt x="2270" y="1668"/>
                      </a:lnTo>
                      <a:lnTo>
                        <a:pt x="2283" y="1634"/>
                      </a:lnTo>
                      <a:lnTo>
                        <a:pt x="2296" y="1601"/>
                      </a:lnTo>
                      <a:lnTo>
                        <a:pt x="2307" y="1566"/>
                      </a:lnTo>
                      <a:lnTo>
                        <a:pt x="2317" y="1531"/>
                      </a:lnTo>
                      <a:lnTo>
                        <a:pt x="2328" y="1496"/>
                      </a:lnTo>
                      <a:lnTo>
                        <a:pt x="2336" y="1460"/>
                      </a:lnTo>
                      <a:lnTo>
                        <a:pt x="2343" y="1423"/>
                      </a:lnTo>
                      <a:lnTo>
                        <a:pt x="2350" y="1387"/>
                      </a:lnTo>
                      <a:lnTo>
                        <a:pt x="2356" y="1350"/>
                      </a:lnTo>
                      <a:lnTo>
                        <a:pt x="2360" y="1313"/>
                      </a:lnTo>
                      <a:lnTo>
                        <a:pt x="2361" y="1275"/>
                      </a:lnTo>
                      <a:lnTo>
                        <a:pt x="2363" y="1237"/>
                      </a:lnTo>
                      <a:lnTo>
                        <a:pt x="2365" y="1198"/>
                      </a:lnTo>
                      <a:lnTo>
                        <a:pt x="2363" y="1138"/>
                      </a:lnTo>
                      <a:lnTo>
                        <a:pt x="2358" y="1077"/>
                      </a:lnTo>
                      <a:lnTo>
                        <a:pt x="2350" y="1017"/>
                      </a:lnTo>
                      <a:lnTo>
                        <a:pt x="2339" y="957"/>
                      </a:lnTo>
                      <a:lnTo>
                        <a:pt x="2327" y="900"/>
                      </a:lnTo>
                      <a:lnTo>
                        <a:pt x="2310" y="843"/>
                      </a:lnTo>
                      <a:lnTo>
                        <a:pt x="2292" y="786"/>
                      </a:lnTo>
                      <a:lnTo>
                        <a:pt x="2270" y="732"/>
                      </a:lnTo>
                      <a:lnTo>
                        <a:pt x="2246" y="678"/>
                      </a:lnTo>
                      <a:lnTo>
                        <a:pt x="2221" y="627"/>
                      </a:lnTo>
                      <a:lnTo>
                        <a:pt x="2191" y="578"/>
                      </a:lnTo>
                      <a:lnTo>
                        <a:pt x="2160" y="528"/>
                      </a:lnTo>
                      <a:lnTo>
                        <a:pt x="2127" y="481"/>
                      </a:lnTo>
                      <a:lnTo>
                        <a:pt x="2091" y="437"/>
                      </a:lnTo>
                      <a:lnTo>
                        <a:pt x="2054" y="393"/>
                      </a:lnTo>
                      <a:lnTo>
                        <a:pt x="2014" y="351"/>
                      </a:lnTo>
                      <a:lnTo>
                        <a:pt x="1972" y="313"/>
                      </a:lnTo>
                      <a:lnTo>
                        <a:pt x="1928" y="274"/>
                      </a:lnTo>
                      <a:lnTo>
                        <a:pt x="1884" y="237"/>
                      </a:lnTo>
                      <a:lnTo>
                        <a:pt x="1836" y="205"/>
                      </a:lnTo>
                      <a:lnTo>
                        <a:pt x="1787" y="173"/>
                      </a:lnTo>
                      <a:lnTo>
                        <a:pt x="1738" y="144"/>
                      </a:lnTo>
                      <a:lnTo>
                        <a:pt x="1686" y="119"/>
                      </a:lnTo>
                      <a:lnTo>
                        <a:pt x="1633" y="95"/>
                      </a:lnTo>
                      <a:lnTo>
                        <a:pt x="1578" y="73"/>
                      </a:lnTo>
                      <a:lnTo>
                        <a:pt x="1522" y="55"/>
                      </a:lnTo>
                      <a:lnTo>
                        <a:pt x="1465" y="38"/>
                      </a:lnTo>
                      <a:lnTo>
                        <a:pt x="1408" y="25"/>
                      </a:lnTo>
                      <a:lnTo>
                        <a:pt x="1348" y="14"/>
                      </a:lnTo>
                      <a:lnTo>
                        <a:pt x="1289" y="7"/>
                      </a:lnTo>
                      <a:lnTo>
                        <a:pt x="1227" y="1"/>
                      </a:lnTo>
                      <a:lnTo>
                        <a:pt x="1167" y="0"/>
                      </a:lnTo>
                      <a:lnTo>
                        <a:pt x="1114" y="1"/>
                      </a:lnTo>
                      <a:lnTo>
                        <a:pt x="1061" y="5"/>
                      </a:lnTo>
                      <a:lnTo>
                        <a:pt x="1009" y="11"/>
                      </a:lnTo>
                      <a:lnTo>
                        <a:pt x="958" y="18"/>
                      </a:lnTo>
                      <a:lnTo>
                        <a:pt x="907" y="29"/>
                      </a:lnTo>
                      <a:lnTo>
                        <a:pt x="858" y="40"/>
                      </a:lnTo>
                      <a:lnTo>
                        <a:pt x="810" y="55"/>
                      </a:lnTo>
                      <a:lnTo>
                        <a:pt x="762" y="71"/>
                      </a:lnTo>
                      <a:lnTo>
                        <a:pt x="715" y="87"/>
                      </a:lnTo>
                      <a:lnTo>
                        <a:pt x="669" y="108"/>
                      </a:lnTo>
                      <a:lnTo>
                        <a:pt x="623" y="130"/>
                      </a:lnTo>
                      <a:lnTo>
                        <a:pt x="580" y="153"/>
                      </a:lnTo>
                      <a:lnTo>
                        <a:pt x="537" y="179"/>
                      </a:lnTo>
                      <a:lnTo>
                        <a:pt x="495" y="205"/>
                      </a:lnTo>
                      <a:lnTo>
                        <a:pt x="455" y="234"/>
                      </a:lnTo>
                      <a:lnTo>
                        <a:pt x="417" y="263"/>
                      </a:lnTo>
                      <a:lnTo>
                        <a:pt x="378" y="296"/>
                      </a:lnTo>
                      <a:lnTo>
                        <a:pt x="342" y="329"/>
                      </a:lnTo>
                      <a:lnTo>
                        <a:pt x="307" y="364"/>
                      </a:lnTo>
                      <a:lnTo>
                        <a:pt x="274" y="399"/>
                      </a:lnTo>
                      <a:lnTo>
                        <a:pt x="241" y="437"/>
                      </a:lnTo>
                      <a:lnTo>
                        <a:pt x="210" y="475"/>
                      </a:lnTo>
                      <a:lnTo>
                        <a:pt x="181" y="516"/>
                      </a:lnTo>
                      <a:lnTo>
                        <a:pt x="153" y="556"/>
                      </a:lnTo>
                      <a:lnTo>
                        <a:pt x="128" y="600"/>
                      </a:lnTo>
                      <a:lnTo>
                        <a:pt x="104" y="642"/>
                      </a:lnTo>
                      <a:lnTo>
                        <a:pt x="82" y="688"/>
                      </a:lnTo>
                      <a:lnTo>
                        <a:pt x="62" y="733"/>
                      </a:lnTo>
                      <a:lnTo>
                        <a:pt x="43" y="779"/>
                      </a:lnTo>
                      <a:lnTo>
                        <a:pt x="27" y="827"/>
                      </a:lnTo>
                      <a:lnTo>
                        <a:pt x="12" y="874"/>
                      </a:lnTo>
                      <a:lnTo>
                        <a:pt x="0" y="924"/>
                      </a:lnTo>
                      <a:lnTo>
                        <a:pt x="11" y="905"/>
                      </a:lnTo>
                      <a:lnTo>
                        <a:pt x="22" y="867"/>
                      </a:lnTo>
                      <a:lnTo>
                        <a:pt x="34" y="828"/>
                      </a:lnTo>
                      <a:lnTo>
                        <a:pt x="47" y="790"/>
                      </a:lnTo>
                      <a:lnTo>
                        <a:pt x="62" y="752"/>
                      </a:lnTo>
                      <a:lnTo>
                        <a:pt x="76" y="715"/>
                      </a:lnTo>
                      <a:lnTo>
                        <a:pt x="95" y="678"/>
                      </a:lnTo>
                      <a:lnTo>
                        <a:pt x="113" y="644"/>
                      </a:lnTo>
                      <a:lnTo>
                        <a:pt x="131" y="607"/>
                      </a:lnTo>
                      <a:lnTo>
                        <a:pt x="151" y="574"/>
                      </a:lnTo>
                      <a:lnTo>
                        <a:pt x="173" y="539"/>
                      </a:lnTo>
                      <a:lnTo>
                        <a:pt x="195" y="508"/>
                      </a:lnTo>
                      <a:lnTo>
                        <a:pt x="219" y="475"/>
                      </a:lnTo>
                      <a:lnTo>
                        <a:pt x="245" y="444"/>
                      </a:lnTo>
                      <a:lnTo>
                        <a:pt x="270" y="415"/>
                      </a:lnTo>
                      <a:lnTo>
                        <a:pt x="296" y="386"/>
                      </a:lnTo>
                      <a:lnTo>
                        <a:pt x="323" y="356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41" name="Freeform 293"/>
                <p:cNvSpPr>
                  <a:spLocks/>
                </p:cNvSpPr>
                <p:nvPr/>
              </p:nvSpPr>
              <p:spPr bwMode="auto">
                <a:xfrm>
                  <a:off x="3470" y="2424"/>
                  <a:ext cx="523" cy="81"/>
                </a:xfrm>
                <a:custGeom>
                  <a:avLst/>
                  <a:gdLst>
                    <a:gd name="T0" fmla="*/ 126 w 523"/>
                    <a:gd name="T1" fmla="*/ 74 h 81"/>
                    <a:gd name="T2" fmla="*/ 126 w 523"/>
                    <a:gd name="T3" fmla="*/ 74 h 81"/>
                    <a:gd name="T4" fmla="*/ 62 w 523"/>
                    <a:gd name="T5" fmla="*/ 72 h 81"/>
                    <a:gd name="T6" fmla="*/ 0 w 523"/>
                    <a:gd name="T7" fmla="*/ 66 h 81"/>
                    <a:gd name="T8" fmla="*/ 0 w 523"/>
                    <a:gd name="T9" fmla="*/ 66 h 81"/>
                    <a:gd name="T10" fmla="*/ 0 w 523"/>
                    <a:gd name="T11" fmla="*/ 74 h 81"/>
                    <a:gd name="T12" fmla="*/ 0 w 523"/>
                    <a:gd name="T13" fmla="*/ 74 h 81"/>
                    <a:gd name="T14" fmla="*/ 62 w 523"/>
                    <a:gd name="T15" fmla="*/ 79 h 81"/>
                    <a:gd name="T16" fmla="*/ 126 w 523"/>
                    <a:gd name="T17" fmla="*/ 81 h 81"/>
                    <a:gd name="T18" fmla="*/ 126 w 523"/>
                    <a:gd name="T19" fmla="*/ 81 h 81"/>
                    <a:gd name="T20" fmla="*/ 177 w 523"/>
                    <a:gd name="T21" fmla="*/ 81 h 81"/>
                    <a:gd name="T22" fmla="*/ 228 w 523"/>
                    <a:gd name="T23" fmla="*/ 77 h 81"/>
                    <a:gd name="T24" fmla="*/ 279 w 523"/>
                    <a:gd name="T25" fmla="*/ 70 h 81"/>
                    <a:gd name="T26" fmla="*/ 329 w 523"/>
                    <a:gd name="T27" fmla="*/ 63 h 81"/>
                    <a:gd name="T28" fmla="*/ 378 w 523"/>
                    <a:gd name="T29" fmla="*/ 52 h 81"/>
                    <a:gd name="T30" fmla="*/ 426 w 523"/>
                    <a:gd name="T31" fmla="*/ 41 h 81"/>
                    <a:gd name="T32" fmla="*/ 473 w 523"/>
                    <a:gd name="T33" fmla="*/ 26 h 81"/>
                    <a:gd name="T34" fmla="*/ 521 w 523"/>
                    <a:gd name="T35" fmla="*/ 9 h 81"/>
                    <a:gd name="T36" fmla="*/ 521 w 523"/>
                    <a:gd name="T37" fmla="*/ 9 h 81"/>
                    <a:gd name="T38" fmla="*/ 523 w 523"/>
                    <a:gd name="T39" fmla="*/ 0 h 81"/>
                    <a:gd name="T40" fmla="*/ 523 w 523"/>
                    <a:gd name="T41" fmla="*/ 0 h 81"/>
                    <a:gd name="T42" fmla="*/ 475 w 523"/>
                    <a:gd name="T43" fmla="*/ 17 h 81"/>
                    <a:gd name="T44" fmla="*/ 428 w 523"/>
                    <a:gd name="T45" fmla="*/ 31 h 81"/>
                    <a:gd name="T46" fmla="*/ 380 w 523"/>
                    <a:gd name="T47" fmla="*/ 44 h 81"/>
                    <a:gd name="T48" fmla="*/ 331 w 523"/>
                    <a:gd name="T49" fmla="*/ 55 h 81"/>
                    <a:gd name="T50" fmla="*/ 279 w 523"/>
                    <a:gd name="T51" fmla="*/ 63 h 81"/>
                    <a:gd name="T52" fmla="*/ 228 w 523"/>
                    <a:gd name="T53" fmla="*/ 70 h 81"/>
                    <a:gd name="T54" fmla="*/ 177 w 523"/>
                    <a:gd name="T55" fmla="*/ 74 h 81"/>
                    <a:gd name="T56" fmla="*/ 126 w 523"/>
                    <a:gd name="T57" fmla="*/ 74 h 81"/>
                    <a:gd name="T58" fmla="*/ 126 w 523"/>
                    <a:gd name="T59" fmla="*/ 74 h 81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w 523"/>
                    <a:gd name="T91" fmla="*/ 0 h 81"/>
                    <a:gd name="T92" fmla="*/ 523 w 523"/>
                    <a:gd name="T93" fmla="*/ 81 h 81"/>
                  </a:gdLst>
                  <a:ahLst/>
                  <a:cxnLst>
                    <a:cxn ang="T60">
                      <a:pos x="T0" y="T1"/>
                    </a:cxn>
                    <a:cxn ang="T61">
                      <a:pos x="T2" y="T3"/>
                    </a:cxn>
                    <a:cxn ang="T62">
                      <a:pos x="T4" y="T5"/>
                    </a:cxn>
                    <a:cxn ang="T63">
                      <a:pos x="T6" y="T7"/>
                    </a:cxn>
                    <a:cxn ang="T64">
                      <a:pos x="T8" y="T9"/>
                    </a:cxn>
                    <a:cxn ang="T65">
                      <a:pos x="T10" y="T11"/>
                    </a:cxn>
                    <a:cxn ang="T66">
                      <a:pos x="T12" y="T13"/>
                    </a:cxn>
                    <a:cxn ang="T67">
                      <a:pos x="T14" y="T15"/>
                    </a:cxn>
                    <a:cxn ang="T68">
                      <a:pos x="T16" y="T17"/>
                    </a:cxn>
                    <a:cxn ang="T69">
                      <a:pos x="T18" y="T19"/>
                    </a:cxn>
                    <a:cxn ang="T70">
                      <a:pos x="T20" y="T21"/>
                    </a:cxn>
                    <a:cxn ang="T71">
                      <a:pos x="T22" y="T23"/>
                    </a:cxn>
                    <a:cxn ang="T72">
                      <a:pos x="T24" y="T25"/>
                    </a:cxn>
                    <a:cxn ang="T73">
                      <a:pos x="T26" y="T27"/>
                    </a:cxn>
                    <a:cxn ang="T74">
                      <a:pos x="T28" y="T29"/>
                    </a:cxn>
                    <a:cxn ang="T75">
                      <a:pos x="T30" y="T31"/>
                    </a:cxn>
                    <a:cxn ang="T76">
                      <a:pos x="T32" y="T33"/>
                    </a:cxn>
                    <a:cxn ang="T77">
                      <a:pos x="T34" y="T35"/>
                    </a:cxn>
                    <a:cxn ang="T78">
                      <a:pos x="T36" y="T37"/>
                    </a:cxn>
                    <a:cxn ang="T79">
                      <a:pos x="T38" y="T39"/>
                    </a:cxn>
                    <a:cxn ang="T80">
                      <a:pos x="T40" y="T41"/>
                    </a:cxn>
                    <a:cxn ang="T81">
                      <a:pos x="T42" y="T43"/>
                    </a:cxn>
                    <a:cxn ang="T82">
                      <a:pos x="T44" y="T45"/>
                    </a:cxn>
                    <a:cxn ang="T83">
                      <a:pos x="T46" y="T47"/>
                    </a:cxn>
                    <a:cxn ang="T84">
                      <a:pos x="T48" y="T49"/>
                    </a:cxn>
                    <a:cxn ang="T85">
                      <a:pos x="T50" y="T51"/>
                    </a:cxn>
                    <a:cxn ang="T86">
                      <a:pos x="T52" y="T53"/>
                    </a:cxn>
                    <a:cxn ang="T87">
                      <a:pos x="T54" y="T55"/>
                    </a:cxn>
                    <a:cxn ang="T88">
                      <a:pos x="T56" y="T57"/>
                    </a:cxn>
                    <a:cxn ang="T89">
                      <a:pos x="T58" y="T59"/>
                    </a:cxn>
                  </a:cxnLst>
                  <a:rect l="T90" t="T91" r="T92" b="T93"/>
                  <a:pathLst>
                    <a:path w="523" h="81">
                      <a:moveTo>
                        <a:pt x="126" y="74"/>
                      </a:moveTo>
                      <a:lnTo>
                        <a:pt x="126" y="74"/>
                      </a:lnTo>
                      <a:lnTo>
                        <a:pt x="62" y="72"/>
                      </a:lnTo>
                      <a:lnTo>
                        <a:pt x="0" y="66"/>
                      </a:lnTo>
                      <a:lnTo>
                        <a:pt x="0" y="74"/>
                      </a:lnTo>
                      <a:lnTo>
                        <a:pt x="62" y="79"/>
                      </a:lnTo>
                      <a:lnTo>
                        <a:pt x="126" y="81"/>
                      </a:lnTo>
                      <a:lnTo>
                        <a:pt x="177" y="81"/>
                      </a:lnTo>
                      <a:lnTo>
                        <a:pt x="228" y="77"/>
                      </a:lnTo>
                      <a:lnTo>
                        <a:pt x="279" y="70"/>
                      </a:lnTo>
                      <a:lnTo>
                        <a:pt x="329" y="63"/>
                      </a:lnTo>
                      <a:lnTo>
                        <a:pt x="378" y="52"/>
                      </a:lnTo>
                      <a:lnTo>
                        <a:pt x="426" y="41"/>
                      </a:lnTo>
                      <a:lnTo>
                        <a:pt x="473" y="26"/>
                      </a:lnTo>
                      <a:lnTo>
                        <a:pt x="521" y="9"/>
                      </a:lnTo>
                      <a:lnTo>
                        <a:pt x="523" y="0"/>
                      </a:lnTo>
                      <a:lnTo>
                        <a:pt x="475" y="17"/>
                      </a:lnTo>
                      <a:lnTo>
                        <a:pt x="428" y="31"/>
                      </a:lnTo>
                      <a:lnTo>
                        <a:pt x="380" y="44"/>
                      </a:lnTo>
                      <a:lnTo>
                        <a:pt x="331" y="55"/>
                      </a:lnTo>
                      <a:lnTo>
                        <a:pt x="279" y="63"/>
                      </a:lnTo>
                      <a:lnTo>
                        <a:pt x="228" y="70"/>
                      </a:lnTo>
                      <a:lnTo>
                        <a:pt x="177" y="74"/>
                      </a:lnTo>
                      <a:lnTo>
                        <a:pt x="126" y="74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42" name="Freeform 294"/>
                <p:cNvSpPr>
                  <a:spLocks/>
                </p:cNvSpPr>
                <p:nvPr/>
              </p:nvSpPr>
              <p:spPr bwMode="auto">
                <a:xfrm>
                  <a:off x="3054" y="2358"/>
                  <a:ext cx="408" cy="140"/>
                </a:xfrm>
                <a:custGeom>
                  <a:avLst/>
                  <a:gdLst>
                    <a:gd name="T0" fmla="*/ 4 w 408"/>
                    <a:gd name="T1" fmla="*/ 0 h 140"/>
                    <a:gd name="T2" fmla="*/ 4 w 408"/>
                    <a:gd name="T3" fmla="*/ 0 h 140"/>
                    <a:gd name="T4" fmla="*/ 0 w 408"/>
                    <a:gd name="T5" fmla="*/ 8 h 140"/>
                    <a:gd name="T6" fmla="*/ 0 w 408"/>
                    <a:gd name="T7" fmla="*/ 8 h 140"/>
                    <a:gd name="T8" fmla="*/ 48 w 408"/>
                    <a:gd name="T9" fmla="*/ 33 h 140"/>
                    <a:gd name="T10" fmla="*/ 95 w 408"/>
                    <a:gd name="T11" fmla="*/ 55 h 140"/>
                    <a:gd name="T12" fmla="*/ 145 w 408"/>
                    <a:gd name="T13" fmla="*/ 75 h 140"/>
                    <a:gd name="T14" fmla="*/ 196 w 408"/>
                    <a:gd name="T15" fmla="*/ 92 h 140"/>
                    <a:gd name="T16" fmla="*/ 247 w 408"/>
                    <a:gd name="T17" fmla="*/ 108 h 140"/>
                    <a:gd name="T18" fmla="*/ 300 w 408"/>
                    <a:gd name="T19" fmla="*/ 121 h 140"/>
                    <a:gd name="T20" fmla="*/ 353 w 408"/>
                    <a:gd name="T21" fmla="*/ 132 h 140"/>
                    <a:gd name="T22" fmla="*/ 408 w 408"/>
                    <a:gd name="T23" fmla="*/ 140 h 140"/>
                    <a:gd name="T24" fmla="*/ 408 w 408"/>
                    <a:gd name="T25" fmla="*/ 140 h 140"/>
                    <a:gd name="T26" fmla="*/ 408 w 408"/>
                    <a:gd name="T27" fmla="*/ 132 h 140"/>
                    <a:gd name="T28" fmla="*/ 408 w 408"/>
                    <a:gd name="T29" fmla="*/ 132 h 140"/>
                    <a:gd name="T30" fmla="*/ 353 w 408"/>
                    <a:gd name="T31" fmla="*/ 125 h 140"/>
                    <a:gd name="T32" fmla="*/ 300 w 408"/>
                    <a:gd name="T33" fmla="*/ 114 h 140"/>
                    <a:gd name="T34" fmla="*/ 247 w 408"/>
                    <a:gd name="T35" fmla="*/ 101 h 140"/>
                    <a:gd name="T36" fmla="*/ 196 w 408"/>
                    <a:gd name="T37" fmla="*/ 85 h 140"/>
                    <a:gd name="T38" fmla="*/ 147 w 408"/>
                    <a:gd name="T39" fmla="*/ 68 h 140"/>
                    <a:gd name="T40" fmla="*/ 97 w 408"/>
                    <a:gd name="T41" fmla="*/ 48 h 140"/>
                    <a:gd name="T42" fmla="*/ 50 w 408"/>
                    <a:gd name="T43" fmla="*/ 26 h 140"/>
                    <a:gd name="T44" fmla="*/ 4 w 408"/>
                    <a:gd name="T45" fmla="*/ 0 h 140"/>
                    <a:gd name="T46" fmla="*/ 4 w 408"/>
                    <a:gd name="T47" fmla="*/ 0 h 140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408"/>
                    <a:gd name="T73" fmla="*/ 0 h 140"/>
                    <a:gd name="T74" fmla="*/ 408 w 408"/>
                    <a:gd name="T75" fmla="*/ 140 h 140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408" h="140">
                      <a:moveTo>
                        <a:pt x="4" y="0"/>
                      </a:moveTo>
                      <a:lnTo>
                        <a:pt x="4" y="0"/>
                      </a:lnTo>
                      <a:lnTo>
                        <a:pt x="0" y="8"/>
                      </a:lnTo>
                      <a:lnTo>
                        <a:pt x="48" y="33"/>
                      </a:lnTo>
                      <a:lnTo>
                        <a:pt x="95" y="55"/>
                      </a:lnTo>
                      <a:lnTo>
                        <a:pt x="145" y="75"/>
                      </a:lnTo>
                      <a:lnTo>
                        <a:pt x="196" y="92"/>
                      </a:lnTo>
                      <a:lnTo>
                        <a:pt x="247" y="108"/>
                      </a:lnTo>
                      <a:lnTo>
                        <a:pt x="300" y="121"/>
                      </a:lnTo>
                      <a:lnTo>
                        <a:pt x="353" y="132"/>
                      </a:lnTo>
                      <a:lnTo>
                        <a:pt x="408" y="140"/>
                      </a:lnTo>
                      <a:lnTo>
                        <a:pt x="408" y="132"/>
                      </a:lnTo>
                      <a:lnTo>
                        <a:pt x="353" y="125"/>
                      </a:lnTo>
                      <a:lnTo>
                        <a:pt x="300" y="114"/>
                      </a:lnTo>
                      <a:lnTo>
                        <a:pt x="247" y="101"/>
                      </a:lnTo>
                      <a:lnTo>
                        <a:pt x="196" y="85"/>
                      </a:lnTo>
                      <a:lnTo>
                        <a:pt x="147" y="68"/>
                      </a:lnTo>
                      <a:lnTo>
                        <a:pt x="97" y="48"/>
                      </a:lnTo>
                      <a:lnTo>
                        <a:pt x="50" y="26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43" name="Freeform 295"/>
                <p:cNvSpPr>
                  <a:spLocks/>
                </p:cNvSpPr>
                <p:nvPr/>
              </p:nvSpPr>
              <p:spPr bwMode="auto">
                <a:xfrm>
                  <a:off x="2396" y="1131"/>
                  <a:ext cx="62" cy="611"/>
                </a:xfrm>
                <a:custGeom>
                  <a:avLst/>
                  <a:gdLst>
                    <a:gd name="T0" fmla="*/ 7 w 62"/>
                    <a:gd name="T1" fmla="*/ 254 h 611"/>
                    <a:gd name="T2" fmla="*/ 7 w 62"/>
                    <a:gd name="T3" fmla="*/ 254 h 611"/>
                    <a:gd name="T4" fmla="*/ 9 w 62"/>
                    <a:gd name="T5" fmla="*/ 190 h 611"/>
                    <a:gd name="T6" fmla="*/ 14 w 62"/>
                    <a:gd name="T7" fmla="*/ 124 h 611"/>
                    <a:gd name="T8" fmla="*/ 23 w 62"/>
                    <a:gd name="T9" fmla="*/ 62 h 611"/>
                    <a:gd name="T10" fmla="*/ 36 w 62"/>
                    <a:gd name="T11" fmla="*/ 0 h 611"/>
                    <a:gd name="T12" fmla="*/ 36 w 62"/>
                    <a:gd name="T13" fmla="*/ 0 h 611"/>
                    <a:gd name="T14" fmla="*/ 23 w 62"/>
                    <a:gd name="T15" fmla="*/ 18 h 611"/>
                    <a:gd name="T16" fmla="*/ 23 w 62"/>
                    <a:gd name="T17" fmla="*/ 18 h 611"/>
                    <a:gd name="T18" fmla="*/ 14 w 62"/>
                    <a:gd name="T19" fmla="*/ 77 h 611"/>
                    <a:gd name="T20" fmla="*/ 7 w 62"/>
                    <a:gd name="T21" fmla="*/ 135 h 611"/>
                    <a:gd name="T22" fmla="*/ 1 w 62"/>
                    <a:gd name="T23" fmla="*/ 194 h 611"/>
                    <a:gd name="T24" fmla="*/ 0 w 62"/>
                    <a:gd name="T25" fmla="*/ 254 h 611"/>
                    <a:gd name="T26" fmla="*/ 0 w 62"/>
                    <a:gd name="T27" fmla="*/ 254 h 611"/>
                    <a:gd name="T28" fmla="*/ 1 w 62"/>
                    <a:gd name="T29" fmla="*/ 300 h 611"/>
                    <a:gd name="T30" fmla="*/ 3 w 62"/>
                    <a:gd name="T31" fmla="*/ 346 h 611"/>
                    <a:gd name="T32" fmla="*/ 7 w 62"/>
                    <a:gd name="T33" fmla="*/ 389 h 611"/>
                    <a:gd name="T34" fmla="*/ 14 w 62"/>
                    <a:gd name="T35" fmla="*/ 433 h 611"/>
                    <a:gd name="T36" fmla="*/ 22 w 62"/>
                    <a:gd name="T37" fmla="*/ 477 h 611"/>
                    <a:gd name="T38" fmla="*/ 29 w 62"/>
                    <a:gd name="T39" fmla="*/ 519 h 611"/>
                    <a:gd name="T40" fmla="*/ 40 w 62"/>
                    <a:gd name="T41" fmla="*/ 561 h 611"/>
                    <a:gd name="T42" fmla="*/ 53 w 62"/>
                    <a:gd name="T43" fmla="*/ 604 h 611"/>
                    <a:gd name="T44" fmla="*/ 53 w 62"/>
                    <a:gd name="T45" fmla="*/ 604 h 611"/>
                    <a:gd name="T46" fmla="*/ 62 w 62"/>
                    <a:gd name="T47" fmla="*/ 611 h 611"/>
                    <a:gd name="T48" fmla="*/ 62 w 62"/>
                    <a:gd name="T49" fmla="*/ 611 h 611"/>
                    <a:gd name="T50" fmla="*/ 49 w 62"/>
                    <a:gd name="T51" fmla="*/ 569 h 611"/>
                    <a:gd name="T52" fmla="*/ 38 w 62"/>
                    <a:gd name="T53" fmla="*/ 525 h 611"/>
                    <a:gd name="T54" fmla="*/ 29 w 62"/>
                    <a:gd name="T55" fmla="*/ 481 h 611"/>
                    <a:gd name="T56" fmla="*/ 22 w 62"/>
                    <a:gd name="T57" fmla="*/ 437 h 611"/>
                    <a:gd name="T58" fmla="*/ 16 w 62"/>
                    <a:gd name="T59" fmla="*/ 393 h 611"/>
                    <a:gd name="T60" fmla="*/ 11 w 62"/>
                    <a:gd name="T61" fmla="*/ 347 h 611"/>
                    <a:gd name="T62" fmla="*/ 9 w 62"/>
                    <a:gd name="T63" fmla="*/ 302 h 611"/>
                    <a:gd name="T64" fmla="*/ 7 w 62"/>
                    <a:gd name="T65" fmla="*/ 254 h 611"/>
                    <a:gd name="T66" fmla="*/ 7 w 62"/>
                    <a:gd name="T67" fmla="*/ 254 h 611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62"/>
                    <a:gd name="T103" fmla="*/ 0 h 611"/>
                    <a:gd name="T104" fmla="*/ 62 w 62"/>
                    <a:gd name="T105" fmla="*/ 611 h 611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62" h="611">
                      <a:moveTo>
                        <a:pt x="7" y="254"/>
                      </a:moveTo>
                      <a:lnTo>
                        <a:pt x="7" y="254"/>
                      </a:lnTo>
                      <a:lnTo>
                        <a:pt x="9" y="190"/>
                      </a:lnTo>
                      <a:lnTo>
                        <a:pt x="14" y="124"/>
                      </a:lnTo>
                      <a:lnTo>
                        <a:pt x="23" y="62"/>
                      </a:lnTo>
                      <a:lnTo>
                        <a:pt x="36" y="0"/>
                      </a:lnTo>
                      <a:lnTo>
                        <a:pt x="23" y="18"/>
                      </a:lnTo>
                      <a:lnTo>
                        <a:pt x="14" y="77"/>
                      </a:lnTo>
                      <a:lnTo>
                        <a:pt x="7" y="135"/>
                      </a:lnTo>
                      <a:lnTo>
                        <a:pt x="1" y="194"/>
                      </a:lnTo>
                      <a:lnTo>
                        <a:pt x="0" y="254"/>
                      </a:lnTo>
                      <a:lnTo>
                        <a:pt x="1" y="300"/>
                      </a:lnTo>
                      <a:lnTo>
                        <a:pt x="3" y="346"/>
                      </a:lnTo>
                      <a:lnTo>
                        <a:pt x="7" y="389"/>
                      </a:lnTo>
                      <a:lnTo>
                        <a:pt x="14" y="433"/>
                      </a:lnTo>
                      <a:lnTo>
                        <a:pt x="22" y="477"/>
                      </a:lnTo>
                      <a:lnTo>
                        <a:pt x="29" y="519"/>
                      </a:lnTo>
                      <a:lnTo>
                        <a:pt x="40" y="561"/>
                      </a:lnTo>
                      <a:lnTo>
                        <a:pt x="53" y="604"/>
                      </a:lnTo>
                      <a:lnTo>
                        <a:pt x="62" y="611"/>
                      </a:lnTo>
                      <a:lnTo>
                        <a:pt x="49" y="569"/>
                      </a:lnTo>
                      <a:lnTo>
                        <a:pt x="38" y="525"/>
                      </a:lnTo>
                      <a:lnTo>
                        <a:pt x="29" y="481"/>
                      </a:lnTo>
                      <a:lnTo>
                        <a:pt x="22" y="437"/>
                      </a:lnTo>
                      <a:lnTo>
                        <a:pt x="16" y="393"/>
                      </a:lnTo>
                      <a:lnTo>
                        <a:pt x="11" y="347"/>
                      </a:lnTo>
                      <a:lnTo>
                        <a:pt x="9" y="302"/>
                      </a:lnTo>
                      <a:lnTo>
                        <a:pt x="7" y="254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44" name="Freeform 296"/>
                <p:cNvSpPr>
                  <a:spLocks/>
                </p:cNvSpPr>
                <p:nvPr/>
              </p:nvSpPr>
              <p:spPr bwMode="auto">
                <a:xfrm>
                  <a:off x="2566" y="267"/>
                  <a:ext cx="2148" cy="2163"/>
                </a:xfrm>
                <a:custGeom>
                  <a:avLst/>
                  <a:gdLst>
                    <a:gd name="T0" fmla="*/ 2146 w 2148"/>
                    <a:gd name="T1" fmla="*/ 1061 h 2163"/>
                    <a:gd name="T2" fmla="*/ 2126 w 2148"/>
                    <a:gd name="T3" fmla="*/ 893 h 2163"/>
                    <a:gd name="T4" fmla="*/ 2080 w 2148"/>
                    <a:gd name="T5" fmla="*/ 734 h 2163"/>
                    <a:gd name="T6" fmla="*/ 2012 w 2148"/>
                    <a:gd name="T7" fmla="*/ 586 h 2163"/>
                    <a:gd name="T8" fmla="*/ 1926 w 2148"/>
                    <a:gd name="T9" fmla="*/ 450 h 2163"/>
                    <a:gd name="T10" fmla="*/ 1820 w 2148"/>
                    <a:gd name="T11" fmla="*/ 328 h 2163"/>
                    <a:gd name="T12" fmla="*/ 1699 w 2148"/>
                    <a:gd name="T13" fmla="*/ 222 h 2163"/>
                    <a:gd name="T14" fmla="*/ 1562 w 2148"/>
                    <a:gd name="T15" fmla="*/ 136 h 2163"/>
                    <a:gd name="T16" fmla="*/ 1414 w 2148"/>
                    <a:gd name="T17" fmla="*/ 68 h 2163"/>
                    <a:gd name="T18" fmla="*/ 1255 w 2148"/>
                    <a:gd name="T19" fmla="*/ 22 h 2163"/>
                    <a:gd name="T20" fmla="*/ 1086 w 2148"/>
                    <a:gd name="T21" fmla="*/ 2 h 2163"/>
                    <a:gd name="T22" fmla="*/ 986 w 2148"/>
                    <a:gd name="T23" fmla="*/ 0 h 2163"/>
                    <a:gd name="T24" fmla="*/ 860 w 2148"/>
                    <a:gd name="T25" fmla="*/ 13 h 2163"/>
                    <a:gd name="T26" fmla="*/ 737 w 2148"/>
                    <a:gd name="T27" fmla="*/ 39 h 2163"/>
                    <a:gd name="T28" fmla="*/ 620 w 2148"/>
                    <a:gd name="T29" fmla="*/ 77 h 2163"/>
                    <a:gd name="T30" fmla="*/ 508 w 2148"/>
                    <a:gd name="T31" fmla="*/ 128 h 2163"/>
                    <a:gd name="T32" fmla="*/ 404 w 2148"/>
                    <a:gd name="T33" fmla="*/ 190 h 2163"/>
                    <a:gd name="T34" fmla="*/ 309 w 2148"/>
                    <a:gd name="T35" fmla="*/ 262 h 2163"/>
                    <a:gd name="T36" fmla="*/ 221 w 2148"/>
                    <a:gd name="T37" fmla="*/ 344 h 2163"/>
                    <a:gd name="T38" fmla="*/ 142 w 2148"/>
                    <a:gd name="T39" fmla="*/ 436 h 2163"/>
                    <a:gd name="T40" fmla="*/ 73 w 2148"/>
                    <a:gd name="T41" fmla="*/ 536 h 2163"/>
                    <a:gd name="T42" fmla="*/ 16 w 2148"/>
                    <a:gd name="T43" fmla="*/ 642 h 2163"/>
                    <a:gd name="T44" fmla="*/ 13 w 2148"/>
                    <a:gd name="T45" fmla="*/ 668 h 2163"/>
                    <a:gd name="T46" fmla="*/ 58 w 2148"/>
                    <a:gd name="T47" fmla="*/ 576 h 2163"/>
                    <a:gd name="T48" fmla="*/ 142 w 2148"/>
                    <a:gd name="T49" fmla="*/ 448 h 2163"/>
                    <a:gd name="T50" fmla="*/ 243 w 2148"/>
                    <a:gd name="T51" fmla="*/ 333 h 2163"/>
                    <a:gd name="T52" fmla="*/ 322 w 2148"/>
                    <a:gd name="T53" fmla="*/ 262 h 2163"/>
                    <a:gd name="T54" fmla="*/ 452 w 2148"/>
                    <a:gd name="T55" fmla="*/ 168 h 2163"/>
                    <a:gd name="T56" fmla="*/ 596 w 2148"/>
                    <a:gd name="T57" fmla="*/ 95 h 2163"/>
                    <a:gd name="T58" fmla="*/ 752 w 2148"/>
                    <a:gd name="T59" fmla="*/ 42 h 2163"/>
                    <a:gd name="T60" fmla="*/ 915 w 2148"/>
                    <a:gd name="T61" fmla="*/ 13 h 2163"/>
                    <a:gd name="T62" fmla="*/ 1030 w 2148"/>
                    <a:gd name="T63" fmla="*/ 7 h 2163"/>
                    <a:gd name="T64" fmla="*/ 1198 w 2148"/>
                    <a:gd name="T65" fmla="*/ 20 h 2163"/>
                    <a:gd name="T66" fmla="*/ 1359 w 2148"/>
                    <a:gd name="T67" fmla="*/ 57 h 2163"/>
                    <a:gd name="T68" fmla="*/ 1511 w 2148"/>
                    <a:gd name="T69" fmla="*/ 117 h 2163"/>
                    <a:gd name="T70" fmla="*/ 1650 w 2148"/>
                    <a:gd name="T71" fmla="*/ 198 h 2163"/>
                    <a:gd name="T72" fmla="*/ 1776 w 2148"/>
                    <a:gd name="T73" fmla="*/ 297 h 2163"/>
                    <a:gd name="T74" fmla="*/ 1851 w 2148"/>
                    <a:gd name="T75" fmla="*/ 372 h 2163"/>
                    <a:gd name="T76" fmla="*/ 1950 w 2148"/>
                    <a:gd name="T77" fmla="*/ 498 h 2163"/>
                    <a:gd name="T78" fmla="*/ 2030 w 2148"/>
                    <a:gd name="T79" fmla="*/ 637 h 2163"/>
                    <a:gd name="T80" fmla="*/ 2091 w 2148"/>
                    <a:gd name="T81" fmla="*/ 789 h 2163"/>
                    <a:gd name="T82" fmla="*/ 2127 w 2148"/>
                    <a:gd name="T83" fmla="*/ 950 h 2163"/>
                    <a:gd name="T84" fmla="*/ 2140 w 2148"/>
                    <a:gd name="T85" fmla="*/ 1120 h 2163"/>
                    <a:gd name="T86" fmla="*/ 2135 w 2148"/>
                    <a:gd name="T87" fmla="*/ 1233 h 2163"/>
                    <a:gd name="T88" fmla="*/ 2105 w 2148"/>
                    <a:gd name="T89" fmla="*/ 1396 h 2163"/>
                    <a:gd name="T90" fmla="*/ 2052 w 2148"/>
                    <a:gd name="T91" fmla="*/ 1552 h 2163"/>
                    <a:gd name="T92" fmla="*/ 1979 w 2148"/>
                    <a:gd name="T93" fmla="*/ 1696 h 2163"/>
                    <a:gd name="T94" fmla="*/ 1886 w 2148"/>
                    <a:gd name="T95" fmla="*/ 1826 h 2163"/>
                    <a:gd name="T96" fmla="*/ 1815 w 2148"/>
                    <a:gd name="T97" fmla="*/ 1905 h 2163"/>
                    <a:gd name="T98" fmla="*/ 1685 w 2148"/>
                    <a:gd name="T99" fmla="*/ 2016 h 2163"/>
                    <a:gd name="T100" fmla="*/ 1540 w 2148"/>
                    <a:gd name="T101" fmla="*/ 2106 h 2163"/>
                    <a:gd name="T102" fmla="*/ 1434 w 2148"/>
                    <a:gd name="T103" fmla="*/ 2154 h 2163"/>
                    <a:gd name="T104" fmla="*/ 1472 w 2148"/>
                    <a:gd name="T105" fmla="*/ 2146 h 2163"/>
                    <a:gd name="T106" fmla="*/ 1584 w 2148"/>
                    <a:gd name="T107" fmla="*/ 2091 h 2163"/>
                    <a:gd name="T108" fmla="*/ 1688 w 2148"/>
                    <a:gd name="T109" fmla="*/ 2024 h 2163"/>
                    <a:gd name="T110" fmla="*/ 1783 w 2148"/>
                    <a:gd name="T111" fmla="*/ 1945 h 2163"/>
                    <a:gd name="T112" fmla="*/ 1871 w 2148"/>
                    <a:gd name="T113" fmla="*/ 1855 h 2163"/>
                    <a:gd name="T114" fmla="*/ 1948 w 2148"/>
                    <a:gd name="T115" fmla="*/ 1758 h 2163"/>
                    <a:gd name="T116" fmla="*/ 2012 w 2148"/>
                    <a:gd name="T117" fmla="*/ 1652 h 2163"/>
                    <a:gd name="T118" fmla="*/ 2067 w 2148"/>
                    <a:gd name="T119" fmla="*/ 1539 h 2163"/>
                    <a:gd name="T120" fmla="*/ 2107 w 2148"/>
                    <a:gd name="T121" fmla="*/ 1420 h 2163"/>
                    <a:gd name="T122" fmla="*/ 2135 w 2148"/>
                    <a:gd name="T123" fmla="*/ 1294 h 2163"/>
                    <a:gd name="T124" fmla="*/ 2148 w 2148"/>
                    <a:gd name="T125" fmla="*/ 1164 h 2163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60000 65536"/>
                    <a:gd name="T187" fmla="*/ 0 60000 65536"/>
                    <a:gd name="T188" fmla="*/ 0 60000 65536"/>
                    <a:gd name="T189" fmla="*/ 0 w 2148"/>
                    <a:gd name="T190" fmla="*/ 0 h 2163"/>
                    <a:gd name="T191" fmla="*/ 2148 w 2148"/>
                    <a:gd name="T192" fmla="*/ 2163 h 2163"/>
                  </a:gdLst>
                  <a:ahLst/>
                  <a:cxnLst>
                    <a:cxn ang="T126">
                      <a:pos x="T0" y="T1"/>
                    </a:cxn>
                    <a:cxn ang="T127">
                      <a:pos x="T2" y="T3"/>
                    </a:cxn>
                    <a:cxn ang="T128">
                      <a:pos x="T4" y="T5"/>
                    </a:cxn>
                    <a:cxn ang="T129">
                      <a:pos x="T6" y="T7"/>
                    </a:cxn>
                    <a:cxn ang="T130">
                      <a:pos x="T8" y="T9"/>
                    </a:cxn>
                    <a:cxn ang="T131">
                      <a:pos x="T10" y="T11"/>
                    </a:cxn>
                    <a:cxn ang="T132">
                      <a:pos x="T12" y="T13"/>
                    </a:cxn>
                    <a:cxn ang="T133">
                      <a:pos x="T14" y="T15"/>
                    </a:cxn>
                    <a:cxn ang="T134">
                      <a:pos x="T16" y="T17"/>
                    </a:cxn>
                    <a:cxn ang="T135">
                      <a:pos x="T18" y="T19"/>
                    </a:cxn>
                    <a:cxn ang="T136">
                      <a:pos x="T20" y="T21"/>
                    </a:cxn>
                    <a:cxn ang="T137">
                      <a:pos x="T22" y="T23"/>
                    </a:cxn>
                    <a:cxn ang="T138">
                      <a:pos x="T24" y="T25"/>
                    </a:cxn>
                    <a:cxn ang="T139">
                      <a:pos x="T26" y="T27"/>
                    </a:cxn>
                    <a:cxn ang="T140">
                      <a:pos x="T28" y="T29"/>
                    </a:cxn>
                    <a:cxn ang="T141">
                      <a:pos x="T30" y="T31"/>
                    </a:cxn>
                    <a:cxn ang="T142">
                      <a:pos x="T32" y="T33"/>
                    </a:cxn>
                    <a:cxn ang="T143">
                      <a:pos x="T34" y="T35"/>
                    </a:cxn>
                    <a:cxn ang="T144">
                      <a:pos x="T36" y="T37"/>
                    </a:cxn>
                    <a:cxn ang="T145">
                      <a:pos x="T38" y="T39"/>
                    </a:cxn>
                    <a:cxn ang="T146">
                      <a:pos x="T40" y="T41"/>
                    </a:cxn>
                    <a:cxn ang="T147">
                      <a:pos x="T42" y="T43"/>
                    </a:cxn>
                    <a:cxn ang="T148">
                      <a:pos x="T44" y="T45"/>
                    </a:cxn>
                    <a:cxn ang="T149">
                      <a:pos x="T46" y="T47"/>
                    </a:cxn>
                    <a:cxn ang="T150">
                      <a:pos x="T48" y="T49"/>
                    </a:cxn>
                    <a:cxn ang="T151">
                      <a:pos x="T50" y="T51"/>
                    </a:cxn>
                    <a:cxn ang="T152">
                      <a:pos x="T52" y="T53"/>
                    </a:cxn>
                    <a:cxn ang="T153">
                      <a:pos x="T54" y="T55"/>
                    </a:cxn>
                    <a:cxn ang="T154">
                      <a:pos x="T56" y="T57"/>
                    </a:cxn>
                    <a:cxn ang="T155">
                      <a:pos x="T58" y="T59"/>
                    </a:cxn>
                    <a:cxn ang="T156">
                      <a:pos x="T60" y="T61"/>
                    </a:cxn>
                    <a:cxn ang="T157">
                      <a:pos x="T62" y="T63"/>
                    </a:cxn>
                    <a:cxn ang="T158">
                      <a:pos x="T64" y="T65"/>
                    </a:cxn>
                    <a:cxn ang="T159">
                      <a:pos x="T66" y="T67"/>
                    </a:cxn>
                    <a:cxn ang="T160">
                      <a:pos x="T68" y="T69"/>
                    </a:cxn>
                    <a:cxn ang="T161">
                      <a:pos x="T70" y="T71"/>
                    </a:cxn>
                    <a:cxn ang="T162">
                      <a:pos x="T72" y="T73"/>
                    </a:cxn>
                    <a:cxn ang="T163">
                      <a:pos x="T74" y="T75"/>
                    </a:cxn>
                    <a:cxn ang="T164">
                      <a:pos x="T76" y="T77"/>
                    </a:cxn>
                    <a:cxn ang="T165">
                      <a:pos x="T78" y="T79"/>
                    </a:cxn>
                    <a:cxn ang="T166">
                      <a:pos x="T80" y="T81"/>
                    </a:cxn>
                    <a:cxn ang="T167">
                      <a:pos x="T82" y="T83"/>
                    </a:cxn>
                    <a:cxn ang="T168">
                      <a:pos x="T84" y="T85"/>
                    </a:cxn>
                    <a:cxn ang="T169">
                      <a:pos x="T86" y="T87"/>
                    </a:cxn>
                    <a:cxn ang="T170">
                      <a:pos x="T88" y="T89"/>
                    </a:cxn>
                    <a:cxn ang="T171">
                      <a:pos x="T90" y="T91"/>
                    </a:cxn>
                    <a:cxn ang="T172">
                      <a:pos x="T92" y="T93"/>
                    </a:cxn>
                    <a:cxn ang="T173">
                      <a:pos x="T94" y="T95"/>
                    </a:cxn>
                    <a:cxn ang="T174">
                      <a:pos x="T96" y="T97"/>
                    </a:cxn>
                    <a:cxn ang="T175">
                      <a:pos x="T98" y="T99"/>
                    </a:cxn>
                    <a:cxn ang="T176">
                      <a:pos x="T100" y="T101"/>
                    </a:cxn>
                    <a:cxn ang="T177">
                      <a:pos x="T102" y="T103"/>
                    </a:cxn>
                    <a:cxn ang="T178">
                      <a:pos x="T104" y="T105"/>
                    </a:cxn>
                    <a:cxn ang="T179">
                      <a:pos x="T106" y="T107"/>
                    </a:cxn>
                    <a:cxn ang="T180">
                      <a:pos x="T108" y="T109"/>
                    </a:cxn>
                    <a:cxn ang="T181">
                      <a:pos x="T110" y="T111"/>
                    </a:cxn>
                    <a:cxn ang="T182">
                      <a:pos x="T112" y="T113"/>
                    </a:cxn>
                    <a:cxn ang="T183">
                      <a:pos x="T114" y="T115"/>
                    </a:cxn>
                    <a:cxn ang="T184">
                      <a:pos x="T116" y="T117"/>
                    </a:cxn>
                    <a:cxn ang="T185">
                      <a:pos x="T118" y="T119"/>
                    </a:cxn>
                    <a:cxn ang="T186">
                      <a:pos x="T120" y="T121"/>
                    </a:cxn>
                    <a:cxn ang="T187">
                      <a:pos x="T122" y="T123"/>
                    </a:cxn>
                    <a:cxn ang="T188">
                      <a:pos x="T124" y="T125"/>
                    </a:cxn>
                  </a:cxnLst>
                  <a:rect l="T189" t="T190" r="T191" b="T192"/>
                  <a:pathLst>
                    <a:path w="2148" h="2163">
                      <a:moveTo>
                        <a:pt x="2148" y="1120"/>
                      </a:moveTo>
                      <a:lnTo>
                        <a:pt x="2148" y="1120"/>
                      </a:lnTo>
                      <a:lnTo>
                        <a:pt x="2146" y="1061"/>
                      </a:lnTo>
                      <a:lnTo>
                        <a:pt x="2142" y="1005"/>
                      </a:lnTo>
                      <a:lnTo>
                        <a:pt x="2135" y="948"/>
                      </a:lnTo>
                      <a:lnTo>
                        <a:pt x="2126" y="893"/>
                      </a:lnTo>
                      <a:lnTo>
                        <a:pt x="2113" y="840"/>
                      </a:lnTo>
                      <a:lnTo>
                        <a:pt x="2098" y="787"/>
                      </a:lnTo>
                      <a:lnTo>
                        <a:pt x="2080" y="734"/>
                      </a:lnTo>
                      <a:lnTo>
                        <a:pt x="2060" y="683"/>
                      </a:lnTo>
                      <a:lnTo>
                        <a:pt x="2038" y="633"/>
                      </a:lnTo>
                      <a:lnTo>
                        <a:pt x="2012" y="586"/>
                      </a:lnTo>
                      <a:lnTo>
                        <a:pt x="1987" y="538"/>
                      </a:lnTo>
                      <a:lnTo>
                        <a:pt x="1957" y="492"/>
                      </a:lnTo>
                      <a:lnTo>
                        <a:pt x="1926" y="450"/>
                      </a:lnTo>
                      <a:lnTo>
                        <a:pt x="1893" y="406"/>
                      </a:lnTo>
                      <a:lnTo>
                        <a:pt x="1857" y="366"/>
                      </a:lnTo>
                      <a:lnTo>
                        <a:pt x="1820" y="328"/>
                      </a:lnTo>
                      <a:lnTo>
                        <a:pt x="1782" y="291"/>
                      </a:lnTo>
                      <a:lnTo>
                        <a:pt x="1741" y="254"/>
                      </a:lnTo>
                      <a:lnTo>
                        <a:pt x="1699" y="222"/>
                      </a:lnTo>
                      <a:lnTo>
                        <a:pt x="1655" y="190"/>
                      </a:lnTo>
                      <a:lnTo>
                        <a:pt x="1610" y="161"/>
                      </a:lnTo>
                      <a:lnTo>
                        <a:pt x="1562" y="136"/>
                      </a:lnTo>
                      <a:lnTo>
                        <a:pt x="1515" y="110"/>
                      </a:lnTo>
                      <a:lnTo>
                        <a:pt x="1465" y="88"/>
                      </a:lnTo>
                      <a:lnTo>
                        <a:pt x="1414" y="68"/>
                      </a:lnTo>
                      <a:lnTo>
                        <a:pt x="1361" y="50"/>
                      </a:lnTo>
                      <a:lnTo>
                        <a:pt x="1308" y="35"/>
                      </a:lnTo>
                      <a:lnTo>
                        <a:pt x="1255" y="22"/>
                      </a:lnTo>
                      <a:lnTo>
                        <a:pt x="1200" y="13"/>
                      </a:lnTo>
                      <a:lnTo>
                        <a:pt x="1143" y="6"/>
                      </a:lnTo>
                      <a:lnTo>
                        <a:pt x="1086" y="2"/>
                      </a:lnTo>
                      <a:lnTo>
                        <a:pt x="1030" y="0"/>
                      </a:lnTo>
                      <a:lnTo>
                        <a:pt x="986" y="0"/>
                      </a:lnTo>
                      <a:lnTo>
                        <a:pt x="944" y="4"/>
                      </a:lnTo>
                      <a:lnTo>
                        <a:pt x="902" y="7"/>
                      </a:lnTo>
                      <a:lnTo>
                        <a:pt x="860" y="13"/>
                      </a:lnTo>
                      <a:lnTo>
                        <a:pt x="818" y="20"/>
                      </a:lnTo>
                      <a:lnTo>
                        <a:pt x="777" y="28"/>
                      </a:lnTo>
                      <a:lnTo>
                        <a:pt x="737" y="39"/>
                      </a:lnTo>
                      <a:lnTo>
                        <a:pt x="697" y="50"/>
                      </a:lnTo>
                      <a:lnTo>
                        <a:pt x="658" y="62"/>
                      </a:lnTo>
                      <a:lnTo>
                        <a:pt x="620" y="77"/>
                      </a:lnTo>
                      <a:lnTo>
                        <a:pt x="582" y="93"/>
                      </a:lnTo>
                      <a:lnTo>
                        <a:pt x="545" y="110"/>
                      </a:lnTo>
                      <a:lnTo>
                        <a:pt x="508" y="128"/>
                      </a:lnTo>
                      <a:lnTo>
                        <a:pt x="474" y="147"/>
                      </a:lnTo>
                      <a:lnTo>
                        <a:pt x="439" y="168"/>
                      </a:lnTo>
                      <a:lnTo>
                        <a:pt x="404" y="190"/>
                      </a:lnTo>
                      <a:lnTo>
                        <a:pt x="371" y="212"/>
                      </a:lnTo>
                      <a:lnTo>
                        <a:pt x="340" y="238"/>
                      </a:lnTo>
                      <a:lnTo>
                        <a:pt x="309" y="262"/>
                      </a:lnTo>
                      <a:lnTo>
                        <a:pt x="278" y="289"/>
                      </a:lnTo>
                      <a:lnTo>
                        <a:pt x="249" y="317"/>
                      </a:lnTo>
                      <a:lnTo>
                        <a:pt x="221" y="344"/>
                      </a:lnTo>
                      <a:lnTo>
                        <a:pt x="194" y="375"/>
                      </a:lnTo>
                      <a:lnTo>
                        <a:pt x="168" y="404"/>
                      </a:lnTo>
                      <a:lnTo>
                        <a:pt x="142" y="436"/>
                      </a:lnTo>
                      <a:lnTo>
                        <a:pt x="119" y="469"/>
                      </a:lnTo>
                      <a:lnTo>
                        <a:pt x="95" y="501"/>
                      </a:lnTo>
                      <a:lnTo>
                        <a:pt x="73" y="536"/>
                      </a:lnTo>
                      <a:lnTo>
                        <a:pt x="53" y="571"/>
                      </a:lnTo>
                      <a:lnTo>
                        <a:pt x="35" y="606"/>
                      </a:lnTo>
                      <a:lnTo>
                        <a:pt x="16" y="642"/>
                      </a:lnTo>
                      <a:lnTo>
                        <a:pt x="0" y="681"/>
                      </a:lnTo>
                      <a:lnTo>
                        <a:pt x="13" y="668"/>
                      </a:lnTo>
                      <a:lnTo>
                        <a:pt x="35" y="622"/>
                      </a:lnTo>
                      <a:lnTo>
                        <a:pt x="58" y="576"/>
                      </a:lnTo>
                      <a:lnTo>
                        <a:pt x="84" y="533"/>
                      </a:lnTo>
                      <a:lnTo>
                        <a:pt x="113" y="489"/>
                      </a:lnTo>
                      <a:lnTo>
                        <a:pt x="142" y="448"/>
                      </a:lnTo>
                      <a:lnTo>
                        <a:pt x="174" y="408"/>
                      </a:lnTo>
                      <a:lnTo>
                        <a:pt x="208" y="370"/>
                      </a:lnTo>
                      <a:lnTo>
                        <a:pt x="243" y="333"/>
                      </a:lnTo>
                      <a:lnTo>
                        <a:pt x="282" y="297"/>
                      </a:lnTo>
                      <a:lnTo>
                        <a:pt x="322" y="262"/>
                      </a:lnTo>
                      <a:lnTo>
                        <a:pt x="364" y="229"/>
                      </a:lnTo>
                      <a:lnTo>
                        <a:pt x="408" y="198"/>
                      </a:lnTo>
                      <a:lnTo>
                        <a:pt x="452" y="168"/>
                      </a:lnTo>
                      <a:lnTo>
                        <a:pt x="499" y="141"/>
                      </a:lnTo>
                      <a:lnTo>
                        <a:pt x="547" y="117"/>
                      </a:lnTo>
                      <a:lnTo>
                        <a:pt x="596" y="95"/>
                      </a:lnTo>
                      <a:lnTo>
                        <a:pt x="647" y="75"/>
                      </a:lnTo>
                      <a:lnTo>
                        <a:pt x="699" y="57"/>
                      </a:lnTo>
                      <a:lnTo>
                        <a:pt x="752" y="42"/>
                      </a:lnTo>
                      <a:lnTo>
                        <a:pt x="805" y="29"/>
                      </a:lnTo>
                      <a:lnTo>
                        <a:pt x="860" y="20"/>
                      </a:lnTo>
                      <a:lnTo>
                        <a:pt x="915" y="13"/>
                      </a:lnTo>
                      <a:lnTo>
                        <a:pt x="971" y="9"/>
                      </a:lnTo>
                      <a:lnTo>
                        <a:pt x="1030" y="7"/>
                      </a:lnTo>
                      <a:lnTo>
                        <a:pt x="1086" y="9"/>
                      </a:lnTo>
                      <a:lnTo>
                        <a:pt x="1143" y="13"/>
                      </a:lnTo>
                      <a:lnTo>
                        <a:pt x="1198" y="20"/>
                      </a:lnTo>
                      <a:lnTo>
                        <a:pt x="1253" y="29"/>
                      </a:lnTo>
                      <a:lnTo>
                        <a:pt x="1306" y="42"/>
                      </a:lnTo>
                      <a:lnTo>
                        <a:pt x="1359" y="57"/>
                      </a:lnTo>
                      <a:lnTo>
                        <a:pt x="1412" y="75"/>
                      </a:lnTo>
                      <a:lnTo>
                        <a:pt x="1462" y="95"/>
                      </a:lnTo>
                      <a:lnTo>
                        <a:pt x="1511" y="117"/>
                      </a:lnTo>
                      <a:lnTo>
                        <a:pt x="1558" y="141"/>
                      </a:lnTo>
                      <a:lnTo>
                        <a:pt x="1606" y="168"/>
                      </a:lnTo>
                      <a:lnTo>
                        <a:pt x="1650" y="198"/>
                      </a:lnTo>
                      <a:lnTo>
                        <a:pt x="1694" y="229"/>
                      </a:lnTo>
                      <a:lnTo>
                        <a:pt x="1736" y="262"/>
                      </a:lnTo>
                      <a:lnTo>
                        <a:pt x="1776" y="297"/>
                      </a:lnTo>
                      <a:lnTo>
                        <a:pt x="1815" y="333"/>
                      </a:lnTo>
                      <a:lnTo>
                        <a:pt x="1851" y="372"/>
                      </a:lnTo>
                      <a:lnTo>
                        <a:pt x="1886" y="412"/>
                      </a:lnTo>
                      <a:lnTo>
                        <a:pt x="1921" y="454"/>
                      </a:lnTo>
                      <a:lnTo>
                        <a:pt x="1950" y="498"/>
                      </a:lnTo>
                      <a:lnTo>
                        <a:pt x="1979" y="542"/>
                      </a:lnTo>
                      <a:lnTo>
                        <a:pt x="2007" y="589"/>
                      </a:lnTo>
                      <a:lnTo>
                        <a:pt x="2030" y="637"/>
                      </a:lnTo>
                      <a:lnTo>
                        <a:pt x="2052" y="686"/>
                      </a:lnTo>
                      <a:lnTo>
                        <a:pt x="2073" y="738"/>
                      </a:lnTo>
                      <a:lnTo>
                        <a:pt x="2091" y="789"/>
                      </a:lnTo>
                      <a:lnTo>
                        <a:pt x="2105" y="842"/>
                      </a:lnTo>
                      <a:lnTo>
                        <a:pt x="2118" y="895"/>
                      </a:lnTo>
                      <a:lnTo>
                        <a:pt x="2127" y="950"/>
                      </a:lnTo>
                      <a:lnTo>
                        <a:pt x="2135" y="1005"/>
                      </a:lnTo>
                      <a:lnTo>
                        <a:pt x="2138" y="1061"/>
                      </a:lnTo>
                      <a:lnTo>
                        <a:pt x="2140" y="1120"/>
                      </a:lnTo>
                      <a:lnTo>
                        <a:pt x="2138" y="1177"/>
                      </a:lnTo>
                      <a:lnTo>
                        <a:pt x="2135" y="1233"/>
                      </a:lnTo>
                      <a:lnTo>
                        <a:pt x="2127" y="1288"/>
                      </a:lnTo>
                      <a:lnTo>
                        <a:pt x="2118" y="1343"/>
                      </a:lnTo>
                      <a:lnTo>
                        <a:pt x="2105" y="1396"/>
                      </a:lnTo>
                      <a:lnTo>
                        <a:pt x="2091" y="1449"/>
                      </a:lnTo>
                      <a:lnTo>
                        <a:pt x="2073" y="1500"/>
                      </a:lnTo>
                      <a:lnTo>
                        <a:pt x="2052" y="1552"/>
                      </a:lnTo>
                      <a:lnTo>
                        <a:pt x="2030" y="1601"/>
                      </a:lnTo>
                      <a:lnTo>
                        <a:pt x="2007" y="1649"/>
                      </a:lnTo>
                      <a:lnTo>
                        <a:pt x="1979" y="1696"/>
                      </a:lnTo>
                      <a:lnTo>
                        <a:pt x="1950" y="1740"/>
                      </a:lnTo>
                      <a:lnTo>
                        <a:pt x="1921" y="1784"/>
                      </a:lnTo>
                      <a:lnTo>
                        <a:pt x="1886" y="1826"/>
                      </a:lnTo>
                      <a:lnTo>
                        <a:pt x="1851" y="1866"/>
                      </a:lnTo>
                      <a:lnTo>
                        <a:pt x="1815" y="1905"/>
                      </a:lnTo>
                      <a:lnTo>
                        <a:pt x="1774" y="1945"/>
                      </a:lnTo>
                      <a:lnTo>
                        <a:pt x="1730" y="1982"/>
                      </a:lnTo>
                      <a:lnTo>
                        <a:pt x="1685" y="2016"/>
                      </a:lnTo>
                      <a:lnTo>
                        <a:pt x="1639" y="2049"/>
                      </a:lnTo>
                      <a:lnTo>
                        <a:pt x="1590" y="2079"/>
                      </a:lnTo>
                      <a:lnTo>
                        <a:pt x="1540" y="2106"/>
                      </a:lnTo>
                      <a:lnTo>
                        <a:pt x="1487" y="2132"/>
                      </a:lnTo>
                      <a:lnTo>
                        <a:pt x="1434" y="2154"/>
                      </a:lnTo>
                      <a:lnTo>
                        <a:pt x="1432" y="2163"/>
                      </a:lnTo>
                      <a:lnTo>
                        <a:pt x="1472" y="2146"/>
                      </a:lnTo>
                      <a:lnTo>
                        <a:pt x="1509" y="2130"/>
                      </a:lnTo>
                      <a:lnTo>
                        <a:pt x="1547" y="2112"/>
                      </a:lnTo>
                      <a:lnTo>
                        <a:pt x="1584" y="2091"/>
                      </a:lnTo>
                      <a:lnTo>
                        <a:pt x="1619" y="2070"/>
                      </a:lnTo>
                      <a:lnTo>
                        <a:pt x="1654" y="2048"/>
                      </a:lnTo>
                      <a:lnTo>
                        <a:pt x="1688" y="2024"/>
                      </a:lnTo>
                      <a:lnTo>
                        <a:pt x="1721" y="1998"/>
                      </a:lnTo>
                      <a:lnTo>
                        <a:pt x="1752" y="1973"/>
                      </a:lnTo>
                      <a:lnTo>
                        <a:pt x="1783" y="1945"/>
                      </a:lnTo>
                      <a:lnTo>
                        <a:pt x="1815" y="1916"/>
                      </a:lnTo>
                      <a:lnTo>
                        <a:pt x="1844" y="1887"/>
                      </a:lnTo>
                      <a:lnTo>
                        <a:pt x="1871" y="1855"/>
                      </a:lnTo>
                      <a:lnTo>
                        <a:pt x="1897" y="1824"/>
                      </a:lnTo>
                      <a:lnTo>
                        <a:pt x="1923" y="1791"/>
                      </a:lnTo>
                      <a:lnTo>
                        <a:pt x="1948" y="1758"/>
                      </a:lnTo>
                      <a:lnTo>
                        <a:pt x="1970" y="1724"/>
                      </a:lnTo>
                      <a:lnTo>
                        <a:pt x="1992" y="1689"/>
                      </a:lnTo>
                      <a:lnTo>
                        <a:pt x="2012" y="1652"/>
                      </a:lnTo>
                      <a:lnTo>
                        <a:pt x="2032" y="1616"/>
                      </a:lnTo>
                      <a:lnTo>
                        <a:pt x="2051" y="1577"/>
                      </a:lnTo>
                      <a:lnTo>
                        <a:pt x="2067" y="1539"/>
                      </a:lnTo>
                      <a:lnTo>
                        <a:pt x="2082" y="1500"/>
                      </a:lnTo>
                      <a:lnTo>
                        <a:pt x="2095" y="1460"/>
                      </a:lnTo>
                      <a:lnTo>
                        <a:pt x="2107" y="1420"/>
                      </a:lnTo>
                      <a:lnTo>
                        <a:pt x="2118" y="1378"/>
                      </a:lnTo>
                      <a:lnTo>
                        <a:pt x="2127" y="1336"/>
                      </a:lnTo>
                      <a:lnTo>
                        <a:pt x="2135" y="1294"/>
                      </a:lnTo>
                      <a:lnTo>
                        <a:pt x="2140" y="1252"/>
                      </a:lnTo>
                      <a:lnTo>
                        <a:pt x="2144" y="1208"/>
                      </a:lnTo>
                      <a:lnTo>
                        <a:pt x="2148" y="1164"/>
                      </a:lnTo>
                      <a:lnTo>
                        <a:pt x="2148" y="112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45" name="Freeform 297"/>
                <p:cNvSpPr>
                  <a:spLocks/>
                </p:cNvSpPr>
                <p:nvPr/>
              </p:nvSpPr>
              <p:spPr bwMode="auto">
                <a:xfrm>
                  <a:off x="2560" y="1811"/>
                  <a:ext cx="489" cy="551"/>
                </a:xfrm>
                <a:custGeom>
                  <a:avLst/>
                  <a:gdLst>
                    <a:gd name="T0" fmla="*/ 249 w 489"/>
                    <a:gd name="T1" fmla="*/ 361 h 551"/>
                    <a:gd name="T2" fmla="*/ 249 w 489"/>
                    <a:gd name="T3" fmla="*/ 361 h 551"/>
                    <a:gd name="T4" fmla="*/ 213 w 489"/>
                    <a:gd name="T5" fmla="*/ 322 h 551"/>
                    <a:gd name="T6" fmla="*/ 176 w 489"/>
                    <a:gd name="T7" fmla="*/ 282 h 551"/>
                    <a:gd name="T8" fmla="*/ 143 w 489"/>
                    <a:gd name="T9" fmla="*/ 238 h 551"/>
                    <a:gd name="T10" fmla="*/ 112 w 489"/>
                    <a:gd name="T11" fmla="*/ 194 h 551"/>
                    <a:gd name="T12" fmla="*/ 83 w 489"/>
                    <a:gd name="T13" fmla="*/ 150 h 551"/>
                    <a:gd name="T14" fmla="*/ 57 w 489"/>
                    <a:gd name="T15" fmla="*/ 103 h 551"/>
                    <a:gd name="T16" fmla="*/ 31 w 489"/>
                    <a:gd name="T17" fmla="*/ 53 h 551"/>
                    <a:gd name="T18" fmla="*/ 9 w 489"/>
                    <a:gd name="T19" fmla="*/ 4 h 551"/>
                    <a:gd name="T20" fmla="*/ 9 w 489"/>
                    <a:gd name="T21" fmla="*/ 4 h 551"/>
                    <a:gd name="T22" fmla="*/ 0 w 489"/>
                    <a:gd name="T23" fmla="*/ 0 h 551"/>
                    <a:gd name="T24" fmla="*/ 0 w 489"/>
                    <a:gd name="T25" fmla="*/ 0 h 551"/>
                    <a:gd name="T26" fmla="*/ 19 w 489"/>
                    <a:gd name="T27" fmla="*/ 44 h 551"/>
                    <a:gd name="T28" fmla="*/ 39 w 489"/>
                    <a:gd name="T29" fmla="*/ 86 h 551"/>
                    <a:gd name="T30" fmla="*/ 62 w 489"/>
                    <a:gd name="T31" fmla="*/ 127 h 551"/>
                    <a:gd name="T32" fmla="*/ 86 w 489"/>
                    <a:gd name="T33" fmla="*/ 167 h 551"/>
                    <a:gd name="T34" fmla="*/ 112 w 489"/>
                    <a:gd name="T35" fmla="*/ 207 h 551"/>
                    <a:gd name="T36" fmla="*/ 138 w 489"/>
                    <a:gd name="T37" fmla="*/ 246 h 551"/>
                    <a:gd name="T38" fmla="*/ 167 w 489"/>
                    <a:gd name="T39" fmla="*/ 282 h 551"/>
                    <a:gd name="T40" fmla="*/ 198 w 489"/>
                    <a:gd name="T41" fmla="*/ 317 h 551"/>
                    <a:gd name="T42" fmla="*/ 229 w 489"/>
                    <a:gd name="T43" fmla="*/ 352 h 551"/>
                    <a:gd name="T44" fmla="*/ 262 w 489"/>
                    <a:gd name="T45" fmla="*/ 385 h 551"/>
                    <a:gd name="T46" fmla="*/ 297 w 489"/>
                    <a:gd name="T47" fmla="*/ 416 h 551"/>
                    <a:gd name="T48" fmla="*/ 331 w 489"/>
                    <a:gd name="T49" fmla="*/ 445 h 551"/>
                    <a:gd name="T50" fmla="*/ 368 w 489"/>
                    <a:gd name="T51" fmla="*/ 474 h 551"/>
                    <a:gd name="T52" fmla="*/ 406 w 489"/>
                    <a:gd name="T53" fmla="*/ 502 h 551"/>
                    <a:gd name="T54" fmla="*/ 447 w 489"/>
                    <a:gd name="T55" fmla="*/ 527 h 551"/>
                    <a:gd name="T56" fmla="*/ 487 w 489"/>
                    <a:gd name="T57" fmla="*/ 551 h 551"/>
                    <a:gd name="T58" fmla="*/ 487 w 489"/>
                    <a:gd name="T59" fmla="*/ 551 h 551"/>
                    <a:gd name="T60" fmla="*/ 489 w 489"/>
                    <a:gd name="T61" fmla="*/ 544 h 551"/>
                    <a:gd name="T62" fmla="*/ 489 w 489"/>
                    <a:gd name="T63" fmla="*/ 544 h 551"/>
                    <a:gd name="T64" fmla="*/ 456 w 489"/>
                    <a:gd name="T65" fmla="*/ 524 h 551"/>
                    <a:gd name="T66" fmla="*/ 425 w 489"/>
                    <a:gd name="T67" fmla="*/ 504 h 551"/>
                    <a:gd name="T68" fmla="*/ 394 w 489"/>
                    <a:gd name="T69" fmla="*/ 483 h 551"/>
                    <a:gd name="T70" fmla="*/ 363 w 489"/>
                    <a:gd name="T71" fmla="*/ 460 h 551"/>
                    <a:gd name="T72" fmla="*/ 333 w 489"/>
                    <a:gd name="T73" fmla="*/ 438 h 551"/>
                    <a:gd name="T74" fmla="*/ 304 w 489"/>
                    <a:gd name="T75" fmla="*/ 412 h 551"/>
                    <a:gd name="T76" fmla="*/ 277 w 489"/>
                    <a:gd name="T77" fmla="*/ 388 h 551"/>
                    <a:gd name="T78" fmla="*/ 249 w 489"/>
                    <a:gd name="T79" fmla="*/ 361 h 551"/>
                    <a:gd name="T80" fmla="*/ 249 w 489"/>
                    <a:gd name="T81" fmla="*/ 361 h 551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w 489"/>
                    <a:gd name="T124" fmla="*/ 0 h 551"/>
                    <a:gd name="T125" fmla="*/ 489 w 489"/>
                    <a:gd name="T126" fmla="*/ 551 h 551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T123" t="T124" r="T125" b="T126"/>
                  <a:pathLst>
                    <a:path w="489" h="551">
                      <a:moveTo>
                        <a:pt x="249" y="361"/>
                      </a:moveTo>
                      <a:lnTo>
                        <a:pt x="249" y="361"/>
                      </a:lnTo>
                      <a:lnTo>
                        <a:pt x="213" y="322"/>
                      </a:lnTo>
                      <a:lnTo>
                        <a:pt x="176" y="282"/>
                      </a:lnTo>
                      <a:lnTo>
                        <a:pt x="143" y="238"/>
                      </a:lnTo>
                      <a:lnTo>
                        <a:pt x="112" y="194"/>
                      </a:lnTo>
                      <a:lnTo>
                        <a:pt x="83" y="150"/>
                      </a:lnTo>
                      <a:lnTo>
                        <a:pt x="57" y="103"/>
                      </a:lnTo>
                      <a:lnTo>
                        <a:pt x="31" y="53"/>
                      </a:lnTo>
                      <a:lnTo>
                        <a:pt x="9" y="4"/>
                      </a:lnTo>
                      <a:lnTo>
                        <a:pt x="0" y="0"/>
                      </a:lnTo>
                      <a:lnTo>
                        <a:pt x="19" y="44"/>
                      </a:lnTo>
                      <a:lnTo>
                        <a:pt x="39" y="86"/>
                      </a:lnTo>
                      <a:lnTo>
                        <a:pt x="62" y="127"/>
                      </a:lnTo>
                      <a:lnTo>
                        <a:pt x="86" y="167"/>
                      </a:lnTo>
                      <a:lnTo>
                        <a:pt x="112" y="207"/>
                      </a:lnTo>
                      <a:lnTo>
                        <a:pt x="138" y="246"/>
                      </a:lnTo>
                      <a:lnTo>
                        <a:pt x="167" y="282"/>
                      </a:lnTo>
                      <a:lnTo>
                        <a:pt x="198" y="317"/>
                      </a:lnTo>
                      <a:lnTo>
                        <a:pt x="229" y="352"/>
                      </a:lnTo>
                      <a:lnTo>
                        <a:pt x="262" y="385"/>
                      </a:lnTo>
                      <a:lnTo>
                        <a:pt x="297" y="416"/>
                      </a:lnTo>
                      <a:lnTo>
                        <a:pt x="331" y="445"/>
                      </a:lnTo>
                      <a:lnTo>
                        <a:pt x="368" y="474"/>
                      </a:lnTo>
                      <a:lnTo>
                        <a:pt x="406" y="502"/>
                      </a:lnTo>
                      <a:lnTo>
                        <a:pt x="447" y="527"/>
                      </a:lnTo>
                      <a:lnTo>
                        <a:pt x="487" y="551"/>
                      </a:lnTo>
                      <a:lnTo>
                        <a:pt x="489" y="544"/>
                      </a:lnTo>
                      <a:lnTo>
                        <a:pt x="456" y="524"/>
                      </a:lnTo>
                      <a:lnTo>
                        <a:pt x="425" y="504"/>
                      </a:lnTo>
                      <a:lnTo>
                        <a:pt x="394" y="483"/>
                      </a:lnTo>
                      <a:lnTo>
                        <a:pt x="363" y="460"/>
                      </a:lnTo>
                      <a:lnTo>
                        <a:pt x="333" y="438"/>
                      </a:lnTo>
                      <a:lnTo>
                        <a:pt x="304" y="412"/>
                      </a:lnTo>
                      <a:lnTo>
                        <a:pt x="277" y="388"/>
                      </a:lnTo>
                      <a:lnTo>
                        <a:pt x="249" y="361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46" name="Freeform 298"/>
                <p:cNvSpPr>
                  <a:spLocks/>
                </p:cNvSpPr>
                <p:nvPr/>
              </p:nvSpPr>
              <p:spPr bwMode="auto">
                <a:xfrm>
                  <a:off x="2452" y="1749"/>
                  <a:ext cx="564" cy="684"/>
                </a:xfrm>
                <a:custGeom>
                  <a:avLst/>
                  <a:gdLst>
                    <a:gd name="T0" fmla="*/ 300 w 564"/>
                    <a:gd name="T1" fmla="*/ 480 h 684"/>
                    <a:gd name="T2" fmla="*/ 300 w 564"/>
                    <a:gd name="T3" fmla="*/ 480 h 684"/>
                    <a:gd name="T4" fmla="*/ 253 w 564"/>
                    <a:gd name="T5" fmla="*/ 428 h 684"/>
                    <a:gd name="T6" fmla="*/ 209 w 564"/>
                    <a:gd name="T7" fmla="*/ 375 h 684"/>
                    <a:gd name="T8" fmla="*/ 167 w 564"/>
                    <a:gd name="T9" fmla="*/ 320 h 684"/>
                    <a:gd name="T10" fmla="*/ 128 w 564"/>
                    <a:gd name="T11" fmla="*/ 262 h 684"/>
                    <a:gd name="T12" fmla="*/ 94 w 564"/>
                    <a:gd name="T13" fmla="*/ 201 h 684"/>
                    <a:gd name="T14" fmla="*/ 63 w 564"/>
                    <a:gd name="T15" fmla="*/ 139 h 684"/>
                    <a:gd name="T16" fmla="*/ 35 w 564"/>
                    <a:gd name="T17" fmla="*/ 75 h 684"/>
                    <a:gd name="T18" fmla="*/ 11 w 564"/>
                    <a:gd name="T19" fmla="*/ 8 h 684"/>
                    <a:gd name="T20" fmla="*/ 11 w 564"/>
                    <a:gd name="T21" fmla="*/ 8 h 684"/>
                    <a:gd name="T22" fmla="*/ 0 w 564"/>
                    <a:gd name="T23" fmla="*/ 0 h 684"/>
                    <a:gd name="T24" fmla="*/ 0 w 564"/>
                    <a:gd name="T25" fmla="*/ 0 h 684"/>
                    <a:gd name="T26" fmla="*/ 19 w 564"/>
                    <a:gd name="T27" fmla="*/ 55 h 684"/>
                    <a:gd name="T28" fmla="*/ 41 w 564"/>
                    <a:gd name="T29" fmla="*/ 108 h 684"/>
                    <a:gd name="T30" fmla="*/ 64 w 564"/>
                    <a:gd name="T31" fmla="*/ 159 h 684"/>
                    <a:gd name="T32" fmla="*/ 90 w 564"/>
                    <a:gd name="T33" fmla="*/ 211 h 684"/>
                    <a:gd name="T34" fmla="*/ 117 w 564"/>
                    <a:gd name="T35" fmla="*/ 260 h 684"/>
                    <a:gd name="T36" fmla="*/ 149 w 564"/>
                    <a:gd name="T37" fmla="*/ 308 h 684"/>
                    <a:gd name="T38" fmla="*/ 181 w 564"/>
                    <a:gd name="T39" fmla="*/ 353 h 684"/>
                    <a:gd name="T40" fmla="*/ 216 w 564"/>
                    <a:gd name="T41" fmla="*/ 397 h 684"/>
                    <a:gd name="T42" fmla="*/ 253 w 564"/>
                    <a:gd name="T43" fmla="*/ 439 h 684"/>
                    <a:gd name="T44" fmla="*/ 291 w 564"/>
                    <a:gd name="T45" fmla="*/ 481 h 684"/>
                    <a:gd name="T46" fmla="*/ 331 w 564"/>
                    <a:gd name="T47" fmla="*/ 520 h 684"/>
                    <a:gd name="T48" fmla="*/ 375 w 564"/>
                    <a:gd name="T49" fmla="*/ 556 h 684"/>
                    <a:gd name="T50" fmla="*/ 419 w 564"/>
                    <a:gd name="T51" fmla="*/ 593 h 684"/>
                    <a:gd name="T52" fmla="*/ 465 w 564"/>
                    <a:gd name="T53" fmla="*/ 626 h 684"/>
                    <a:gd name="T54" fmla="*/ 513 w 564"/>
                    <a:gd name="T55" fmla="*/ 657 h 684"/>
                    <a:gd name="T56" fmla="*/ 560 w 564"/>
                    <a:gd name="T57" fmla="*/ 684 h 684"/>
                    <a:gd name="T58" fmla="*/ 560 w 564"/>
                    <a:gd name="T59" fmla="*/ 684 h 684"/>
                    <a:gd name="T60" fmla="*/ 564 w 564"/>
                    <a:gd name="T61" fmla="*/ 679 h 684"/>
                    <a:gd name="T62" fmla="*/ 564 w 564"/>
                    <a:gd name="T63" fmla="*/ 679 h 684"/>
                    <a:gd name="T64" fmla="*/ 527 w 564"/>
                    <a:gd name="T65" fmla="*/ 657 h 684"/>
                    <a:gd name="T66" fmla="*/ 492 w 564"/>
                    <a:gd name="T67" fmla="*/ 635 h 684"/>
                    <a:gd name="T68" fmla="*/ 458 w 564"/>
                    <a:gd name="T69" fmla="*/ 611 h 684"/>
                    <a:gd name="T70" fmla="*/ 425 w 564"/>
                    <a:gd name="T71" fmla="*/ 588 h 684"/>
                    <a:gd name="T72" fmla="*/ 392 w 564"/>
                    <a:gd name="T73" fmla="*/ 562 h 684"/>
                    <a:gd name="T74" fmla="*/ 361 w 564"/>
                    <a:gd name="T75" fmla="*/ 536 h 684"/>
                    <a:gd name="T76" fmla="*/ 330 w 564"/>
                    <a:gd name="T77" fmla="*/ 509 h 684"/>
                    <a:gd name="T78" fmla="*/ 300 w 564"/>
                    <a:gd name="T79" fmla="*/ 480 h 684"/>
                    <a:gd name="T80" fmla="*/ 300 w 564"/>
                    <a:gd name="T81" fmla="*/ 480 h 684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w 564"/>
                    <a:gd name="T124" fmla="*/ 0 h 684"/>
                    <a:gd name="T125" fmla="*/ 564 w 564"/>
                    <a:gd name="T126" fmla="*/ 684 h 684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T123" t="T124" r="T125" b="T126"/>
                  <a:pathLst>
                    <a:path w="564" h="684">
                      <a:moveTo>
                        <a:pt x="300" y="480"/>
                      </a:moveTo>
                      <a:lnTo>
                        <a:pt x="300" y="480"/>
                      </a:lnTo>
                      <a:lnTo>
                        <a:pt x="253" y="428"/>
                      </a:lnTo>
                      <a:lnTo>
                        <a:pt x="209" y="375"/>
                      </a:lnTo>
                      <a:lnTo>
                        <a:pt x="167" y="320"/>
                      </a:lnTo>
                      <a:lnTo>
                        <a:pt x="128" y="262"/>
                      </a:lnTo>
                      <a:lnTo>
                        <a:pt x="94" y="201"/>
                      </a:lnTo>
                      <a:lnTo>
                        <a:pt x="63" y="139"/>
                      </a:lnTo>
                      <a:lnTo>
                        <a:pt x="35" y="75"/>
                      </a:lnTo>
                      <a:lnTo>
                        <a:pt x="11" y="8"/>
                      </a:lnTo>
                      <a:lnTo>
                        <a:pt x="0" y="0"/>
                      </a:lnTo>
                      <a:lnTo>
                        <a:pt x="19" y="55"/>
                      </a:lnTo>
                      <a:lnTo>
                        <a:pt x="41" y="108"/>
                      </a:lnTo>
                      <a:lnTo>
                        <a:pt x="64" y="159"/>
                      </a:lnTo>
                      <a:lnTo>
                        <a:pt x="90" y="211"/>
                      </a:lnTo>
                      <a:lnTo>
                        <a:pt x="117" y="260"/>
                      </a:lnTo>
                      <a:lnTo>
                        <a:pt x="149" y="308"/>
                      </a:lnTo>
                      <a:lnTo>
                        <a:pt x="181" y="353"/>
                      </a:lnTo>
                      <a:lnTo>
                        <a:pt x="216" y="397"/>
                      </a:lnTo>
                      <a:lnTo>
                        <a:pt x="253" y="439"/>
                      </a:lnTo>
                      <a:lnTo>
                        <a:pt x="291" y="481"/>
                      </a:lnTo>
                      <a:lnTo>
                        <a:pt x="331" y="520"/>
                      </a:lnTo>
                      <a:lnTo>
                        <a:pt x="375" y="556"/>
                      </a:lnTo>
                      <a:lnTo>
                        <a:pt x="419" y="593"/>
                      </a:lnTo>
                      <a:lnTo>
                        <a:pt x="465" y="626"/>
                      </a:lnTo>
                      <a:lnTo>
                        <a:pt x="513" y="657"/>
                      </a:lnTo>
                      <a:lnTo>
                        <a:pt x="560" y="684"/>
                      </a:lnTo>
                      <a:lnTo>
                        <a:pt x="564" y="679"/>
                      </a:lnTo>
                      <a:lnTo>
                        <a:pt x="527" y="657"/>
                      </a:lnTo>
                      <a:lnTo>
                        <a:pt x="492" y="635"/>
                      </a:lnTo>
                      <a:lnTo>
                        <a:pt x="458" y="611"/>
                      </a:lnTo>
                      <a:lnTo>
                        <a:pt x="425" y="588"/>
                      </a:lnTo>
                      <a:lnTo>
                        <a:pt x="392" y="562"/>
                      </a:lnTo>
                      <a:lnTo>
                        <a:pt x="361" y="536"/>
                      </a:lnTo>
                      <a:lnTo>
                        <a:pt x="330" y="509"/>
                      </a:lnTo>
                      <a:lnTo>
                        <a:pt x="300" y="48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47" name="Freeform 299"/>
                <p:cNvSpPr>
                  <a:spLocks/>
                </p:cNvSpPr>
                <p:nvPr/>
              </p:nvSpPr>
              <p:spPr bwMode="auto">
                <a:xfrm>
                  <a:off x="3219" y="1676"/>
                  <a:ext cx="40" cy="49"/>
                </a:xfrm>
                <a:custGeom>
                  <a:avLst/>
                  <a:gdLst>
                    <a:gd name="T0" fmla="*/ 40 w 40"/>
                    <a:gd name="T1" fmla="*/ 46 h 49"/>
                    <a:gd name="T2" fmla="*/ 40 w 40"/>
                    <a:gd name="T3" fmla="*/ 46 h 49"/>
                    <a:gd name="T4" fmla="*/ 20 w 40"/>
                    <a:gd name="T5" fmla="*/ 24 h 49"/>
                    <a:gd name="T6" fmla="*/ 0 w 40"/>
                    <a:gd name="T7" fmla="*/ 0 h 49"/>
                    <a:gd name="T8" fmla="*/ 0 w 40"/>
                    <a:gd name="T9" fmla="*/ 0 h 49"/>
                    <a:gd name="T10" fmla="*/ 0 w 40"/>
                    <a:gd name="T11" fmla="*/ 13 h 49"/>
                    <a:gd name="T12" fmla="*/ 0 w 40"/>
                    <a:gd name="T13" fmla="*/ 13 h 49"/>
                    <a:gd name="T14" fmla="*/ 16 w 40"/>
                    <a:gd name="T15" fmla="*/ 31 h 49"/>
                    <a:gd name="T16" fmla="*/ 33 w 40"/>
                    <a:gd name="T17" fmla="*/ 49 h 49"/>
                    <a:gd name="T18" fmla="*/ 33 w 40"/>
                    <a:gd name="T19" fmla="*/ 49 h 49"/>
                    <a:gd name="T20" fmla="*/ 40 w 40"/>
                    <a:gd name="T21" fmla="*/ 48 h 49"/>
                    <a:gd name="T22" fmla="*/ 40 w 40"/>
                    <a:gd name="T23" fmla="*/ 48 h 49"/>
                    <a:gd name="T24" fmla="*/ 40 w 40"/>
                    <a:gd name="T25" fmla="*/ 46 h 49"/>
                    <a:gd name="T26" fmla="*/ 40 w 40"/>
                    <a:gd name="T27" fmla="*/ 46 h 49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40"/>
                    <a:gd name="T43" fmla="*/ 0 h 49"/>
                    <a:gd name="T44" fmla="*/ 40 w 40"/>
                    <a:gd name="T45" fmla="*/ 49 h 49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40" h="49">
                      <a:moveTo>
                        <a:pt x="40" y="46"/>
                      </a:moveTo>
                      <a:lnTo>
                        <a:pt x="40" y="46"/>
                      </a:lnTo>
                      <a:lnTo>
                        <a:pt x="20" y="24"/>
                      </a:lnTo>
                      <a:lnTo>
                        <a:pt x="0" y="0"/>
                      </a:lnTo>
                      <a:lnTo>
                        <a:pt x="0" y="13"/>
                      </a:lnTo>
                      <a:lnTo>
                        <a:pt x="16" y="31"/>
                      </a:lnTo>
                      <a:lnTo>
                        <a:pt x="33" y="49"/>
                      </a:lnTo>
                      <a:lnTo>
                        <a:pt x="40" y="48"/>
                      </a:lnTo>
                      <a:lnTo>
                        <a:pt x="40" y="46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48" name="Freeform 300"/>
                <p:cNvSpPr>
                  <a:spLocks/>
                </p:cNvSpPr>
                <p:nvPr/>
              </p:nvSpPr>
              <p:spPr bwMode="auto">
                <a:xfrm>
                  <a:off x="2476" y="968"/>
                  <a:ext cx="88" cy="831"/>
                </a:xfrm>
                <a:custGeom>
                  <a:avLst/>
                  <a:gdLst>
                    <a:gd name="T0" fmla="*/ 7 w 88"/>
                    <a:gd name="T1" fmla="*/ 419 h 831"/>
                    <a:gd name="T2" fmla="*/ 7 w 88"/>
                    <a:gd name="T3" fmla="*/ 419 h 831"/>
                    <a:gd name="T4" fmla="*/ 9 w 88"/>
                    <a:gd name="T5" fmla="*/ 362 h 831"/>
                    <a:gd name="T6" fmla="*/ 13 w 88"/>
                    <a:gd name="T7" fmla="*/ 309 h 831"/>
                    <a:gd name="T8" fmla="*/ 18 w 88"/>
                    <a:gd name="T9" fmla="*/ 254 h 831"/>
                    <a:gd name="T10" fmla="*/ 28 w 88"/>
                    <a:gd name="T11" fmla="*/ 203 h 831"/>
                    <a:gd name="T12" fmla="*/ 40 w 88"/>
                    <a:gd name="T13" fmla="*/ 150 h 831"/>
                    <a:gd name="T14" fmla="*/ 53 w 88"/>
                    <a:gd name="T15" fmla="*/ 99 h 831"/>
                    <a:gd name="T16" fmla="*/ 70 w 88"/>
                    <a:gd name="T17" fmla="*/ 49 h 831"/>
                    <a:gd name="T18" fmla="*/ 88 w 88"/>
                    <a:gd name="T19" fmla="*/ 0 h 831"/>
                    <a:gd name="T20" fmla="*/ 88 w 88"/>
                    <a:gd name="T21" fmla="*/ 0 h 831"/>
                    <a:gd name="T22" fmla="*/ 75 w 88"/>
                    <a:gd name="T23" fmla="*/ 13 h 831"/>
                    <a:gd name="T24" fmla="*/ 75 w 88"/>
                    <a:gd name="T25" fmla="*/ 13 h 831"/>
                    <a:gd name="T26" fmla="*/ 59 w 88"/>
                    <a:gd name="T27" fmla="*/ 60 h 831"/>
                    <a:gd name="T28" fmla="*/ 44 w 88"/>
                    <a:gd name="T29" fmla="*/ 110 h 831"/>
                    <a:gd name="T30" fmla="*/ 29 w 88"/>
                    <a:gd name="T31" fmla="*/ 159 h 831"/>
                    <a:gd name="T32" fmla="*/ 20 w 88"/>
                    <a:gd name="T33" fmla="*/ 208 h 831"/>
                    <a:gd name="T34" fmla="*/ 11 w 88"/>
                    <a:gd name="T35" fmla="*/ 260 h 831"/>
                    <a:gd name="T36" fmla="*/ 6 w 88"/>
                    <a:gd name="T37" fmla="*/ 313 h 831"/>
                    <a:gd name="T38" fmla="*/ 2 w 88"/>
                    <a:gd name="T39" fmla="*/ 364 h 831"/>
                    <a:gd name="T40" fmla="*/ 0 w 88"/>
                    <a:gd name="T41" fmla="*/ 419 h 831"/>
                    <a:gd name="T42" fmla="*/ 0 w 88"/>
                    <a:gd name="T43" fmla="*/ 419 h 831"/>
                    <a:gd name="T44" fmla="*/ 2 w 88"/>
                    <a:gd name="T45" fmla="*/ 472 h 831"/>
                    <a:gd name="T46" fmla="*/ 6 w 88"/>
                    <a:gd name="T47" fmla="*/ 525 h 831"/>
                    <a:gd name="T48" fmla="*/ 11 w 88"/>
                    <a:gd name="T49" fmla="*/ 578 h 831"/>
                    <a:gd name="T50" fmla="*/ 20 w 88"/>
                    <a:gd name="T51" fmla="*/ 629 h 831"/>
                    <a:gd name="T52" fmla="*/ 31 w 88"/>
                    <a:gd name="T53" fmla="*/ 681 h 831"/>
                    <a:gd name="T54" fmla="*/ 44 w 88"/>
                    <a:gd name="T55" fmla="*/ 730 h 831"/>
                    <a:gd name="T56" fmla="*/ 59 w 88"/>
                    <a:gd name="T57" fmla="*/ 779 h 831"/>
                    <a:gd name="T58" fmla="*/ 77 w 88"/>
                    <a:gd name="T59" fmla="*/ 827 h 831"/>
                    <a:gd name="T60" fmla="*/ 77 w 88"/>
                    <a:gd name="T61" fmla="*/ 827 h 831"/>
                    <a:gd name="T62" fmla="*/ 86 w 88"/>
                    <a:gd name="T63" fmla="*/ 831 h 831"/>
                    <a:gd name="T64" fmla="*/ 86 w 88"/>
                    <a:gd name="T65" fmla="*/ 831 h 831"/>
                    <a:gd name="T66" fmla="*/ 68 w 88"/>
                    <a:gd name="T67" fmla="*/ 781 h 831"/>
                    <a:gd name="T68" fmla="*/ 53 w 88"/>
                    <a:gd name="T69" fmla="*/ 732 h 831"/>
                    <a:gd name="T70" fmla="*/ 39 w 88"/>
                    <a:gd name="T71" fmla="*/ 682 h 831"/>
                    <a:gd name="T72" fmla="*/ 28 w 88"/>
                    <a:gd name="T73" fmla="*/ 631 h 831"/>
                    <a:gd name="T74" fmla="*/ 18 w 88"/>
                    <a:gd name="T75" fmla="*/ 578 h 831"/>
                    <a:gd name="T76" fmla="*/ 13 w 88"/>
                    <a:gd name="T77" fmla="*/ 527 h 831"/>
                    <a:gd name="T78" fmla="*/ 9 w 88"/>
                    <a:gd name="T79" fmla="*/ 472 h 831"/>
                    <a:gd name="T80" fmla="*/ 7 w 88"/>
                    <a:gd name="T81" fmla="*/ 419 h 831"/>
                    <a:gd name="T82" fmla="*/ 7 w 88"/>
                    <a:gd name="T83" fmla="*/ 419 h 831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88"/>
                    <a:gd name="T127" fmla="*/ 0 h 831"/>
                    <a:gd name="T128" fmla="*/ 88 w 88"/>
                    <a:gd name="T129" fmla="*/ 831 h 831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88" h="831">
                      <a:moveTo>
                        <a:pt x="7" y="419"/>
                      </a:moveTo>
                      <a:lnTo>
                        <a:pt x="7" y="419"/>
                      </a:lnTo>
                      <a:lnTo>
                        <a:pt x="9" y="362"/>
                      </a:lnTo>
                      <a:lnTo>
                        <a:pt x="13" y="309"/>
                      </a:lnTo>
                      <a:lnTo>
                        <a:pt x="18" y="254"/>
                      </a:lnTo>
                      <a:lnTo>
                        <a:pt x="28" y="203"/>
                      </a:lnTo>
                      <a:lnTo>
                        <a:pt x="40" y="150"/>
                      </a:lnTo>
                      <a:lnTo>
                        <a:pt x="53" y="99"/>
                      </a:lnTo>
                      <a:lnTo>
                        <a:pt x="70" y="49"/>
                      </a:lnTo>
                      <a:lnTo>
                        <a:pt x="88" y="0"/>
                      </a:lnTo>
                      <a:lnTo>
                        <a:pt x="75" y="13"/>
                      </a:lnTo>
                      <a:lnTo>
                        <a:pt x="59" y="60"/>
                      </a:lnTo>
                      <a:lnTo>
                        <a:pt x="44" y="110"/>
                      </a:lnTo>
                      <a:lnTo>
                        <a:pt x="29" y="159"/>
                      </a:lnTo>
                      <a:lnTo>
                        <a:pt x="20" y="208"/>
                      </a:lnTo>
                      <a:lnTo>
                        <a:pt x="11" y="260"/>
                      </a:lnTo>
                      <a:lnTo>
                        <a:pt x="6" y="313"/>
                      </a:lnTo>
                      <a:lnTo>
                        <a:pt x="2" y="364"/>
                      </a:lnTo>
                      <a:lnTo>
                        <a:pt x="0" y="419"/>
                      </a:lnTo>
                      <a:lnTo>
                        <a:pt x="2" y="472"/>
                      </a:lnTo>
                      <a:lnTo>
                        <a:pt x="6" y="525"/>
                      </a:lnTo>
                      <a:lnTo>
                        <a:pt x="11" y="578"/>
                      </a:lnTo>
                      <a:lnTo>
                        <a:pt x="20" y="629"/>
                      </a:lnTo>
                      <a:lnTo>
                        <a:pt x="31" y="681"/>
                      </a:lnTo>
                      <a:lnTo>
                        <a:pt x="44" y="730"/>
                      </a:lnTo>
                      <a:lnTo>
                        <a:pt x="59" y="779"/>
                      </a:lnTo>
                      <a:lnTo>
                        <a:pt x="77" y="827"/>
                      </a:lnTo>
                      <a:lnTo>
                        <a:pt x="86" y="831"/>
                      </a:lnTo>
                      <a:lnTo>
                        <a:pt x="68" y="781"/>
                      </a:lnTo>
                      <a:lnTo>
                        <a:pt x="53" y="732"/>
                      </a:lnTo>
                      <a:lnTo>
                        <a:pt x="39" y="682"/>
                      </a:lnTo>
                      <a:lnTo>
                        <a:pt x="28" y="631"/>
                      </a:lnTo>
                      <a:lnTo>
                        <a:pt x="18" y="578"/>
                      </a:lnTo>
                      <a:lnTo>
                        <a:pt x="13" y="527"/>
                      </a:lnTo>
                      <a:lnTo>
                        <a:pt x="9" y="472"/>
                      </a:lnTo>
                      <a:lnTo>
                        <a:pt x="7" y="419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49" name="Freeform 301"/>
                <p:cNvSpPr>
                  <a:spLocks/>
                </p:cNvSpPr>
                <p:nvPr/>
              </p:nvSpPr>
              <p:spPr bwMode="auto">
                <a:xfrm>
                  <a:off x="3113" y="1184"/>
                  <a:ext cx="93" cy="488"/>
                </a:xfrm>
                <a:custGeom>
                  <a:avLst/>
                  <a:gdLst>
                    <a:gd name="T0" fmla="*/ 7 w 93"/>
                    <a:gd name="T1" fmla="*/ 203 h 488"/>
                    <a:gd name="T2" fmla="*/ 7 w 93"/>
                    <a:gd name="T3" fmla="*/ 203 h 488"/>
                    <a:gd name="T4" fmla="*/ 7 w 93"/>
                    <a:gd name="T5" fmla="*/ 177 h 488"/>
                    <a:gd name="T6" fmla="*/ 9 w 93"/>
                    <a:gd name="T7" fmla="*/ 152 h 488"/>
                    <a:gd name="T8" fmla="*/ 13 w 93"/>
                    <a:gd name="T9" fmla="*/ 128 h 488"/>
                    <a:gd name="T10" fmla="*/ 16 w 93"/>
                    <a:gd name="T11" fmla="*/ 104 h 488"/>
                    <a:gd name="T12" fmla="*/ 24 w 93"/>
                    <a:gd name="T13" fmla="*/ 80 h 488"/>
                    <a:gd name="T14" fmla="*/ 29 w 93"/>
                    <a:gd name="T15" fmla="*/ 57 h 488"/>
                    <a:gd name="T16" fmla="*/ 38 w 93"/>
                    <a:gd name="T17" fmla="*/ 35 h 488"/>
                    <a:gd name="T18" fmla="*/ 46 w 93"/>
                    <a:gd name="T19" fmla="*/ 13 h 488"/>
                    <a:gd name="T20" fmla="*/ 46 w 93"/>
                    <a:gd name="T21" fmla="*/ 13 h 488"/>
                    <a:gd name="T22" fmla="*/ 44 w 93"/>
                    <a:gd name="T23" fmla="*/ 0 h 488"/>
                    <a:gd name="T24" fmla="*/ 44 w 93"/>
                    <a:gd name="T25" fmla="*/ 0 h 488"/>
                    <a:gd name="T26" fmla="*/ 33 w 93"/>
                    <a:gd name="T27" fmla="*/ 24 h 488"/>
                    <a:gd name="T28" fmla="*/ 25 w 93"/>
                    <a:gd name="T29" fmla="*/ 47 h 488"/>
                    <a:gd name="T30" fmla="*/ 16 w 93"/>
                    <a:gd name="T31" fmla="*/ 73 h 488"/>
                    <a:gd name="T32" fmla="*/ 11 w 93"/>
                    <a:gd name="T33" fmla="*/ 97 h 488"/>
                    <a:gd name="T34" fmla="*/ 5 w 93"/>
                    <a:gd name="T35" fmla="*/ 122 h 488"/>
                    <a:gd name="T36" fmla="*/ 2 w 93"/>
                    <a:gd name="T37" fmla="*/ 148 h 488"/>
                    <a:gd name="T38" fmla="*/ 0 w 93"/>
                    <a:gd name="T39" fmla="*/ 175 h 488"/>
                    <a:gd name="T40" fmla="*/ 0 w 93"/>
                    <a:gd name="T41" fmla="*/ 203 h 488"/>
                    <a:gd name="T42" fmla="*/ 0 w 93"/>
                    <a:gd name="T43" fmla="*/ 203 h 488"/>
                    <a:gd name="T44" fmla="*/ 2 w 93"/>
                    <a:gd name="T45" fmla="*/ 241 h 488"/>
                    <a:gd name="T46" fmla="*/ 5 w 93"/>
                    <a:gd name="T47" fmla="*/ 282 h 488"/>
                    <a:gd name="T48" fmla="*/ 14 w 93"/>
                    <a:gd name="T49" fmla="*/ 318 h 488"/>
                    <a:gd name="T50" fmla="*/ 24 w 93"/>
                    <a:gd name="T51" fmla="*/ 355 h 488"/>
                    <a:gd name="T52" fmla="*/ 38 w 93"/>
                    <a:gd name="T53" fmla="*/ 391 h 488"/>
                    <a:gd name="T54" fmla="*/ 55 w 93"/>
                    <a:gd name="T55" fmla="*/ 424 h 488"/>
                    <a:gd name="T56" fmla="*/ 73 w 93"/>
                    <a:gd name="T57" fmla="*/ 457 h 488"/>
                    <a:gd name="T58" fmla="*/ 93 w 93"/>
                    <a:gd name="T59" fmla="*/ 488 h 488"/>
                    <a:gd name="T60" fmla="*/ 93 w 93"/>
                    <a:gd name="T61" fmla="*/ 488 h 488"/>
                    <a:gd name="T62" fmla="*/ 93 w 93"/>
                    <a:gd name="T63" fmla="*/ 476 h 488"/>
                    <a:gd name="T64" fmla="*/ 93 w 93"/>
                    <a:gd name="T65" fmla="*/ 476 h 488"/>
                    <a:gd name="T66" fmla="*/ 75 w 93"/>
                    <a:gd name="T67" fmla="*/ 446 h 488"/>
                    <a:gd name="T68" fmla="*/ 57 w 93"/>
                    <a:gd name="T69" fmla="*/ 415 h 488"/>
                    <a:gd name="T70" fmla="*/ 42 w 93"/>
                    <a:gd name="T71" fmla="*/ 382 h 488"/>
                    <a:gd name="T72" fmla="*/ 29 w 93"/>
                    <a:gd name="T73" fmla="*/ 347 h 488"/>
                    <a:gd name="T74" fmla="*/ 20 w 93"/>
                    <a:gd name="T75" fmla="*/ 313 h 488"/>
                    <a:gd name="T76" fmla="*/ 13 w 93"/>
                    <a:gd name="T77" fmla="*/ 276 h 488"/>
                    <a:gd name="T78" fmla="*/ 9 w 93"/>
                    <a:gd name="T79" fmla="*/ 240 h 488"/>
                    <a:gd name="T80" fmla="*/ 7 w 93"/>
                    <a:gd name="T81" fmla="*/ 203 h 488"/>
                    <a:gd name="T82" fmla="*/ 7 w 93"/>
                    <a:gd name="T83" fmla="*/ 203 h 488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93"/>
                    <a:gd name="T127" fmla="*/ 0 h 488"/>
                    <a:gd name="T128" fmla="*/ 93 w 93"/>
                    <a:gd name="T129" fmla="*/ 488 h 488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93" h="488">
                      <a:moveTo>
                        <a:pt x="7" y="203"/>
                      </a:moveTo>
                      <a:lnTo>
                        <a:pt x="7" y="203"/>
                      </a:lnTo>
                      <a:lnTo>
                        <a:pt x="7" y="177"/>
                      </a:lnTo>
                      <a:lnTo>
                        <a:pt x="9" y="152"/>
                      </a:lnTo>
                      <a:lnTo>
                        <a:pt x="13" y="128"/>
                      </a:lnTo>
                      <a:lnTo>
                        <a:pt x="16" y="104"/>
                      </a:lnTo>
                      <a:lnTo>
                        <a:pt x="24" y="80"/>
                      </a:lnTo>
                      <a:lnTo>
                        <a:pt x="29" y="57"/>
                      </a:lnTo>
                      <a:lnTo>
                        <a:pt x="38" y="35"/>
                      </a:lnTo>
                      <a:lnTo>
                        <a:pt x="46" y="13"/>
                      </a:lnTo>
                      <a:lnTo>
                        <a:pt x="44" y="0"/>
                      </a:lnTo>
                      <a:lnTo>
                        <a:pt x="33" y="24"/>
                      </a:lnTo>
                      <a:lnTo>
                        <a:pt x="25" y="47"/>
                      </a:lnTo>
                      <a:lnTo>
                        <a:pt x="16" y="73"/>
                      </a:lnTo>
                      <a:lnTo>
                        <a:pt x="11" y="97"/>
                      </a:lnTo>
                      <a:lnTo>
                        <a:pt x="5" y="122"/>
                      </a:lnTo>
                      <a:lnTo>
                        <a:pt x="2" y="148"/>
                      </a:lnTo>
                      <a:lnTo>
                        <a:pt x="0" y="175"/>
                      </a:lnTo>
                      <a:lnTo>
                        <a:pt x="0" y="203"/>
                      </a:lnTo>
                      <a:lnTo>
                        <a:pt x="2" y="241"/>
                      </a:lnTo>
                      <a:lnTo>
                        <a:pt x="5" y="282"/>
                      </a:lnTo>
                      <a:lnTo>
                        <a:pt x="14" y="318"/>
                      </a:lnTo>
                      <a:lnTo>
                        <a:pt x="24" y="355"/>
                      </a:lnTo>
                      <a:lnTo>
                        <a:pt x="38" y="391"/>
                      </a:lnTo>
                      <a:lnTo>
                        <a:pt x="55" y="424"/>
                      </a:lnTo>
                      <a:lnTo>
                        <a:pt x="73" y="457"/>
                      </a:lnTo>
                      <a:lnTo>
                        <a:pt x="93" y="488"/>
                      </a:lnTo>
                      <a:lnTo>
                        <a:pt x="93" y="476"/>
                      </a:lnTo>
                      <a:lnTo>
                        <a:pt x="75" y="446"/>
                      </a:lnTo>
                      <a:lnTo>
                        <a:pt x="57" y="415"/>
                      </a:lnTo>
                      <a:lnTo>
                        <a:pt x="42" y="382"/>
                      </a:lnTo>
                      <a:lnTo>
                        <a:pt x="29" y="347"/>
                      </a:lnTo>
                      <a:lnTo>
                        <a:pt x="20" y="313"/>
                      </a:lnTo>
                      <a:lnTo>
                        <a:pt x="13" y="276"/>
                      </a:lnTo>
                      <a:lnTo>
                        <a:pt x="9" y="240"/>
                      </a:lnTo>
                      <a:lnTo>
                        <a:pt x="7" y="203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50" name="Freeform 302"/>
                <p:cNvSpPr>
                  <a:spLocks/>
                </p:cNvSpPr>
                <p:nvPr/>
              </p:nvSpPr>
              <p:spPr bwMode="auto">
                <a:xfrm>
                  <a:off x="3263" y="1731"/>
                  <a:ext cx="342" cy="137"/>
                </a:xfrm>
                <a:custGeom>
                  <a:avLst/>
                  <a:gdLst>
                    <a:gd name="T0" fmla="*/ 335 w 342"/>
                    <a:gd name="T1" fmla="*/ 137 h 137"/>
                    <a:gd name="T2" fmla="*/ 335 w 342"/>
                    <a:gd name="T3" fmla="*/ 137 h 137"/>
                    <a:gd name="T4" fmla="*/ 342 w 342"/>
                    <a:gd name="T5" fmla="*/ 130 h 137"/>
                    <a:gd name="T6" fmla="*/ 342 w 342"/>
                    <a:gd name="T7" fmla="*/ 130 h 137"/>
                    <a:gd name="T8" fmla="*/ 333 w 342"/>
                    <a:gd name="T9" fmla="*/ 130 h 137"/>
                    <a:gd name="T10" fmla="*/ 333 w 342"/>
                    <a:gd name="T11" fmla="*/ 130 h 137"/>
                    <a:gd name="T12" fmla="*/ 309 w 342"/>
                    <a:gd name="T13" fmla="*/ 130 h 137"/>
                    <a:gd name="T14" fmla="*/ 285 w 342"/>
                    <a:gd name="T15" fmla="*/ 128 h 137"/>
                    <a:gd name="T16" fmla="*/ 261 w 342"/>
                    <a:gd name="T17" fmla="*/ 126 h 137"/>
                    <a:gd name="T18" fmla="*/ 239 w 342"/>
                    <a:gd name="T19" fmla="*/ 121 h 137"/>
                    <a:gd name="T20" fmla="*/ 196 w 342"/>
                    <a:gd name="T21" fmla="*/ 110 h 137"/>
                    <a:gd name="T22" fmla="*/ 153 w 342"/>
                    <a:gd name="T23" fmla="*/ 95 h 137"/>
                    <a:gd name="T24" fmla="*/ 113 w 342"/>
                    <a:gd name="T25" fmla="*/ 77 h 137"/>
                    <a:gd name="T26" fmla="*/ 75 w 342"/>
                    <a:gd name="T27" fmla="*/ 55 h 137"/>
                    <a:gd name="T28" fmla="*/ 40 w 342"/>
                    <a:gd name="T29" fmla="*/ 29 h 137"/>
                    <a:gd name="T30" fmla="*/ 5 w 342"/>
                    <a:gd name="T31" fmla="*/ 0 h 137"/>
                    <a:gd name="T32" fmla="*/ 5 w 342"/>
                    <a:gd name="T33" fmla="*/ 0 h 137"/>
                    <a:gd name="T34" fmla="*/ 0 w 342"/>
                    <a:gd name="T35" fmla="*/ 5 h 137"/>
                    <a:gd name="T36" fmla="*/ 0 w 342"/>
                    <a:gd name="T37" fmla="*/ 5 h 137"/>
                    <a:gd name="T38" fmla="*/ 33 w 342"/>
                    <a:gd name="T39" fmla="*/ 35 h 137"/>
                    <a:gd name="T40" fmla="*/ 69 w 342"/>
                    <a:gd name="T41" fmla="*/ 60 h 137"/>
                    <a:gd name="T42" fmla="*/ 110 w 342"/>
                    <a:gd name="T43" fmla="*/ 82 h 137"/>
                    <a:gd name="T44" fmla="*/ 150 w 342"/>
                    <a:gd name="T45" fmla="*/ 102 h 137"/>
                    <a:gd name="T46" fmla="*/ 194 w 342"/>
                    <a:gd name="T47" fmla="*/ 117 h 137"/>
                    <a:gd name="T48" fmla="*/ 216 w 342"/>
                    <a:gd name="T49" fmla="*/ 124 h 137"/>
                    <a:gd name="T50" fmla="*/ 238 w 342"/>
                    <a:gd name="T51" fmla="*/ 128 h 137"/>
                    <a:gd name="T52" fmla="*/ 261 w 342"/>
                    <a:gd name="T53" fmla="*/ 132 h 137"/>
                    <a:gd name="T54" fmla="*/ 283 w 342"/>
                    <a:gd name="T55" fmla="*/ 135 h 137"/>
                    <a:gd name="T56" fmla="*/ 307 w 342"/>
                    <a:gd name="T57" fmla="*/ 137 h 137"/>
                    <a:gd name="T58" fmla="*/ 333 w 342"/>
                    <a:gd name="T59" fmla="*/ 137 h 137"/>
                    <a:gd name="T60" fmla="*/ 333 w 342"/>
                    <a:gd name="T61" fmla="*/ 137 h 137"/>
                    <a:gd name="T62" fmla="*/ 335 w 342"/>
                    <a:gd name="T63" fmla="*/ 137 h 137"/>
                    <a:gd name="T64" fmla="*/ 335 w 342"/>
                    <a:gd name="T65" fmla="*/ 137 h 137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w 342"/>
                    <a:gd name="T100" fmla="*/ 0 h 137"/>
                    <a:gd name="T101" fmla="*/ 342 w 342"/>
                    <a:gd name="T102" fmla="*/ 137 h 137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T99" t="T100" r="T101" b="T102"/>
                  <a:pathLst>
                    <a:path w="342" h="137">
                      <a:moveTo>
                        <a:pt x="335" y="137"/>
                      </a:moveTo>
                      <a:lnTo>
                        <a:pt x="335" y="137"/>
                      </a:lnTo>
                      <a:lnTo>
                        <a:pt x="342" y="130"/>
                      </a:lnTo>
                      <a:lnTo>
                        <a:pt x="333" y="130"/>
                      </a:lnTo>
                      <a:lnTo>
                        <a:pt x="309" y="130"/>
                      </a:lnTo>
                      <a:lnTo>
                        <a:pt x="285" y="128"/>
                      </a:lnTo>
                      <a:lnTo>
                        <a:pt x="261" y="126"/>
                      </a:lnTo>
                      <a:lnTo>
                        <a:pt x="239" y="121"/>
                      </a:lnTo>
                      <a:lnTo>
                        <a:pt x="196" y="110"/>
                      </a:lnTo>
                      <a:lnTo>
                        <a:pt x="153" y="95"/>
                      </a:lnTo>
                      <a:lnTo>
                        <a:pt x="113" y="77"/>
                      </a:lnTo>
                      <a:lnTo>
                        <a:pt x="75" y="55"/>
                      </a:lnTo>
                      <a:lnTo>
                        <a:pt x="40" y="29"/>
                      </a:lnTo>
                      <a:lnTo>
                        <a:pt x="5" y="0"/>
                      </a:lnTo>
                      <a:lnTo>
                        <a:pt x="0" y="5"/>
                      </a:lnTo>
                      <a:lnTo>
                        <a:pt x="33" y="35"/>
                      </a:lnTo>
                      <a:lnTo>
                        <a:pt x="69" y="60"/>
                      </a:lnTo>
                      <a:lnTo>
                        <a:pt x="110" y="82"/>
                      </a:lnTo>
                      <a:lnTo>
                        <a:pt x="150" y="102"/>
                      </a:lnTo>
                      <a:lnTo>
                        <a:pt x="194" y="117"/>
                      </a:lnTo>
                      <a:lnTo>
                        <a:pt x="216" y="124"/>
                      </a:lnTo>
                      <a:lnTo>
                        <a:pt x="238" y="128"/>
                      </a:lnTo>
                      <a:lnTo>
                        <a:pt x="261" y="132"/>
                      </a:lnTo>
                      <a:lnTo>
                        <a:pt x="283" y="135"/>
                      </a:lnTo>
                      <a:lnTo>
                        <a:pt x="307" y="137"/>
                      </a:lnTo>
                      <a:lnTo>
                        <a:pt x="333" y="137"/>
                      </a:lnTo>
                      <a:lnTo>
                        <a:pt x="335" y="137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51" name="Freeform 303"/>
                <p:cNvSpPr>
                  <a:spLocks/>
                </p:cNvSpPr>
                <p:nvPr/>
              </p:nvSpPr>
              <p:spPr bwMode="auto">
                <a:xfrm>
                  <a:off x="3499" y="1993"/>
                  <a:ext cx="474" cy="115"/>
                </a:xfrm>
                <a:custGeom>
                  <a:avLst/>
                  <a:gdLst>
                    <a:gd name="T0" fmla="*/ 97 w 474"/>
                    <a:gd name="T1" fmla="*/ 107 h 115"/>
                    <a:gd name="T2" fmla="*/ 97 w 474"/>
                    <a:gd name="T3" fmla="*/ 107 h 115"/>
                    <a:gd name="T4" fmla="*/ 49 w 474"/>
                    <a:gd name="T5" fmla="*/ 106 h 115"/>
                    <a:gd name="T6" fmla="*/ 2 w 474"/>
                    <a:gd name="T7" fmla="*/ 100 h 115"/>
                    <a:gd name="T8" fmla="*/ 2 w 474"/>
                    <a:gd name="T9" fmla="*/ 100 h 115"/>
                    <a:gd name="T10" fmla="*/ 0 w 474"/>
                    <a:gd name="T11" fmla="*/ 107 h 115"/>
                    <a:gd name="T12" fmla="*/ 0 w 474"/>
                    <a:gd name="T13" fmla="*/ 107 h 115"/>
                    <a:gd name="T14" fmla="*/ 47 w 474"/>
                    <a:gd name="T15" fmla="*/ 113 h 115"/>
                    <a:gd name="T16" fmla="*/ 97 w 474"/>
                    <a:gd name="T17" fmla="*/ 115 h 115"/>
                    <a:gd name="T18" fmla="*/ 97 w 474"/>
                    <a:gd name="T19" fmla="*/ 115 h 115"/>
                    <a:gd name="T20" fmla="*/ 148 w 474"/>
                    <a:gd name="T21" fmla="*/ 113 h 115"/>
                    <a:gd name="T22" fmla="*/ 197 w 474"/>
                    <a:gd name="T23" fmla="*/ 107 h 115"/>
                    <a:gd name="T24" fmla="*/ 247 w 474"/>
                    <a:gd name="T25" fmla="*/ 98 h 115"/>
                    <a:gd name="T26" fmla="*/ 296 w 474"/>
                    <a:gd name="T27" fmla="*/ 86 h 115"/>
                    <a:gd name="T28" fmla="*/ 342 w 474"/>
                    <a:gd name="T29" fmla="*/ 71 h 115"/>
                    <a:gd name="T30" fmla="*/ 388 w 474"/>
                    <a:gd name="T31" fmla="*/ 53 h 115"/>
                    <a:gd name="T32" fmla="*/ 432 w 474"/>
                    <a:gd name="T33" fmla="*/ 31 h 115"/>
                    <a:gd name="T34" fmla="*/ 474 w 474"/>
                    <a:gd name="T35" fmla="*/ 7 h 115"/>
                    <a:gd name="T36" fmla="*/ 474 w 474"/>
                    <a:gd name="T37" fmla="*/ 7 h 115"/>
                    <a:gd name="T38" fmla="*/ 472 w 474"/>
                    <a:gd name="T39" fmla="*/ 0 h 115"/>
                    <a:gd name="T40" fmla="*/ 472 w 474"/>
                    <a:gd name="T41" fmla="*/ 0 h 115"/>
                    <a:gd name="T42" fmla="*/ 430 w 474"/>
                    <a:gd name="T43" fmla="*/ 25 h 115"/>
                    <a:gd name="T44" fmla="*/ 386 w 474"/>
                    <a:gd name="T45" fmla="*/ 45 h 115"/>
                    <a:gd name="T46" fmla="*/ 342 w 474"/>
                    <a:gd name="T47" fmla="*/ 64 h 115"/>
                    <a:gd name="T48" fmla="*/ 294 w 474"/>
                    <a:gd name="T49" fmla="*/ 78 h 115"/>
                    <a:gd name="T50" fmla="*/ 247 w 474"/>
                    <a:gd name="T51" fmla="*/ 91 h 115"/>
                    <a:gd name="T52" fmla="*/ 197 w 474"/>
                    <a:gd name="T53" fmla="*/ 100 h 115"/>
                    <a:gd name="T54" fmla="*/ 148 w 474"/>
                    <a:gd name="T55" fmla="*/ 106 h 115"/>
                    <a:gd name="T56" fmla="*/ 97 w 474"/>
                    <a:gd name="T57" fmla="*/ 107 h 115"/>
                    <a:gd name="T58" fmla="*/ 97 w 474"/>
                    <a:gd name="T59" fmla="*/ 107 h 115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w 474"/>
                    <a:gd name="T91" fmla="*/ 0 h 115"/>
                    <a:gd name="T92" fmla="*/ 474 w 474"/>
                    <a:gd name="T93" fmla="*/ 115 h 115"/>
                  </a:gdLst>
                  <a:ahLst/>
                  <a:cxnLst>
                    <a:cxn ang="T60">
                      <a:pos x="T0" y="T1"/>
                    </a:cxn>
                    <a:cxn ang="T61">
                      <a:pos x="T2" y="T3"/>
                    </a:cxn>
                    <a:cxn ang="T62">
                      <a:pos x="T4" y="T5"/>
                    </a:cxn>
                    <a:cxn ang="T63">
                      <a:pos x="T6" y="T7"/>
                    </a:cxn>
                    <a:cxn ang="T64">
                      <a:pos x="T8" y="T9"/>
                    </a:cxn>
                    <a:cxn ang="T65">
                      <a:pos x="T10" y="T11"/>
                    </a:cxn>
                    <a:cxn ang="T66">
                      <a:pos x="T12" y="T13"/>
                    </a:cxn>
                    <a:cxn ang="T67">
                      <a:pos x="T14" y="T15"/>
                    </a:cxn>
                    <a:cxn ang="T68">
                      <a:pos x="T16" y="T17"/>
                    </a:cxn>
                    <a:cxn ang="T69">
                      <a:pos x="T18" y="T19"/>
                    </a:cxn>
                    <a:cxn ang="T70">
                      <a:pos x="T20" y="T21"/>
                    </a:cxn>
                    <a:cxn ang="T71">
                      <a:pos x="T22" y="T23"/>
                    </a:cxn>
                    <a:cxn ang="T72">
                      <a:pos x="T24" y="T25"/>
                    </a:cxn>
                    <a:cxn ang="T73">
                      <a:pos x="T26" y="T27"/>
                    </a:cxn>
                    <a:cxn ang="T74">
                      <a:pos x="T28" y="T29"/>
                    </a:cxn>
                    <a:cxn ang="T75">
                      <a:pos x="T30" y="T31"/>
                    </a:cxn>
                    <a:cxn ang="T76">
                      <a:pos x="T32" y="T33"/>
                    </a:cxn>
                    <a:cxn ang="T77">
                      <a:pos x="T34" y="T35"/>
                    </a:cxn>
                    <a:cxn ang="T78">
                      <a:pos x="T36" y="T37"/>
                    </a:cxn>
                    <a:cxn ang="T79">
                      <a:pos x="T38" y="T39"/>
                    </a:cxn>
                    <a:cxn ang="T80">
                      <a:pos x="T40" y="T41"/>
                    </a:cxn>
                    <a:cxn ang="T81">
                      <a:pos x="T42" y="T43"/>
                    </a:cxn>
                    <a:cxn ang="T82">
                      <a:pos x="T44" y="T45"/>
                    </a:cxn>
                    <a:cxn ang="T83">
                      <a:pos x="T46" y="T47"/>
                    </a:cxn>
                    <a:cxn ang="T84">
                      <a:pos x="T48" y="T49"/>
                    </a:cxn>
                    <a:cxn ang="T85">
                      <a:pos x="T50" y="T51"/>
                    </a:cxn>
                    <a:cxn ang="T86">
                      <a:pos x="T52" y="T53"/>
                    </a:cxn>
                    <a:cxn ang="T87">
                      <a:pos x="T54" y="T55"/>
                    </a:cxn>
                    <a:cxn ang="T88">
                      <a:pos x="T56" y="T57"/>
                    </a:cxn>
                    <a:cxn ang="T89">
                      <a:pos x="T58" y="T59"/>
                    </a:cxn>
                  </a:cxnLst>
                  <a:rect l="T90" t="T91" r="T92" b="T93"/>
                  <a:pathLst>
                    <a:path w="474" h="115">
                      <a:moveTo>
                        <a:pt x="97" y="107"/>
                      </a:moveTo>
                      <a:lnTo>
                        <a:pt x="97" y="107"/>
                      </a:lnTo>
                      <a:lnTo>
                        <a:pt x="49" y="106"/>
                      </a:lnTo>
                      <a:lnTo>
                        <a:pt x="2" y="100"/>
                      </a:lnTo>
                      <a:lnTo>
                        <a:pt x="0" y="107"/>
                      </a:lnTo>
                      <a:lnTo>
                        <a:pt x="47" y="113"/>
                      </a:lnTo>
                      <a:lnTo>
                        <a:pt x="97" y="115"/>
                      </a:lnTo>
                      <a:lnTo>
                        <a:pt x="148" y="113"/>
                      </a:lnTo>
                      <a:lnTo>
                        <a:pt x="197" y="107"/>
                      </a:lnTo>
                      <a:lnTo>
                        <a:pt x="247" y="98"/>
                      </a:lnTo>
                      <a:lnTo>
                        <a:pt x="296" y="86"/>
                      </a:lnTo>
                      <a:lnTo>
                        <a:pt x="342" y="71"/>
                      </a:lnTo>
                      <a:lnTo>
                        <a:pt x="388" y="53"/>
                      </a:lnTo>
                      <a:lnTo>
                        <a:pt x="432" y="31"/>
                      </a:lnTo>
                      <a:lnTo>
                        <a:pt x="474" y="7"/>
                      </a:lnTo>
                      <a:lnTo>
                        <a:pt x="472" y="0"/>
                      </a:lnTo>
                      <a:lnTo>
                        <a:pt x="430" y="25"/>
                      </a:lnTo>
                      <a:lnTo>
                        <a:pt x="386" y="45"/>
                      </a:lnTo>
                      <a:lnTo>
                        <a:pt x="342" y="64"/>
                      </a:lnTo>
                      <a:lnTo>
                        <a:pt x="294" y="78"/>
                      </a:lnTo>
                      <a:lnTo>
                        <a:pt x="247" y="91"/>
                      </a:lnTo>
                      <a:lnTo>
                        <a:pt x="197" y="100"/>
                      </a:lnTo>
                      <a:lnTo>
                        <a:pt x="148" y="106"/>
                      </a:lnTo>
                      <a:lnTo>
                        <a:pt x="97" y="107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52" name="Freeform 304"/>
                <p:cNvSpPr>
                  <a:spLocks/>
                </p:cNvSpPr>
                <p:nvPr/>
              </p:nvSpPr>
              <p:spPr bwMode="auto">
                <a:xfrm>
                  <a:off x="2934" y="1835"/>
                  <a:ext cx="226" cy="222"/>
                </a:xfrm>
                <a:custGeom>
                  <a:avLst/>
                  <a:gdLst>
                    <a:gd name="T0" fmla="*/ 100 w 226"/>
                    <a:gd name="T1" fmla="*/ 112 h 222"/>
                    <a:gd name="T2" fmla="*/ 100 w 226"/>
                    <a:gd name="T3" fmla="*/ 112 h 222"/>
                    <a:gd name="T4" fmla="*/ 75 w 226"/>
                    <a:gd name="T5" fmla="*/ 86 h 222"/>
                    <a:gd name="T6" fmla="*/ 51 w 226"/>
                    <a:gd name="T7" fmla="*/ 59 h 222"/>
                    <a:gd name="T8" fmla="*/ 29 w 226"/>
                    <a:gd name="T9" fmla="*/ 29 h 222"/>
                    <a:gd name="T10" fmla="*/ 7 w 226"/>
                    <a:gd name="T11" fmla="*/ 0 h 222"/>
                    <a:gd name="T12" fmla="*/ 7 w 226"/>
                    <a:gd name="T13" fmla="*/ 0 h 222"/>
                    <a:gd name="T14" fmla="*/ 0 w 226"/>
                    <a:gd name="T15" fmla="*/ 2 h 222"/>
                    <a:gd name="T16" fmla="*/ 0 w 226"/>
                    <a:gd name="T17" fmla="*/ 2 h 222"/>
                    <a:gd name="T18" fmla="*/ 23 w 226"/>
                    <a:gd name="T19" fmla="*/ 35 h 222"/>
                    <a:gd name="T20" fmla="*/ 47 w 226"/>
                    <a:gd name="T21" fmla="*/ 66 h 222"/>
                    <a:gd name="T22" fmla="*/ 73 w 226"/>
                    <a:gd name="T23" fmla="*/ 95 h 222"/>
                    <a:gd name="T24" fmla="*/ 100 w 226"/>
                    <a:gd name="T25" fmla="*/ 123 h 222"/>
                    <a:gd name="T26" fmla="*/ 129 w 226"/>
                    <a:gd name="T27" fmla="*/ 150 h 222"/>
                    <a:gd name="T28" fmla="*/ 160 w 226"/>
                    <a:gd name="T29" fmla="*/ 176 h 222"/>
                    <a:gd name="T30" fmla="*/ 192 w 226"/>
                    <a:gd name="T31" fmla="*/ 200 h 222"/>
                    <a:gd name="T32" fmla="*/ 225 w 226"/>
                    <a:gd name="T33" fmla="*/ 222 h 222"/>
                    <a:gd name="T34" fmla="*/ 225 w 226"/>
                    <a:gd name="T35" fmla="*/ 222 h 222"/>
                    <a:gd name="T36" fmla="*/ 226 w 226"/>
                    <a:gd name="T37" fmla="*/ 214 h 222"/>
                    <a:gd name="T38" fmla="*/ 226 w 226"/>
                    <a:gd name="T39" fmla="*/ 214 h 222"/>
                    <a:gd name="T40" fmla="*/ 193 w 226"/>
                    <a:gd name="T41" fmla="*/ 192 h 222"/>
                    <a:gd name="T42" fmla="*/ 160 w 226"/>
                    <a:gd name="T43" fmla="*/ 167 h 222"/>
                    <a:gd name="T44" fmla="*/ 129 w 226"/>
                    <a:gd name="T45" fmla="*/ 141 h 222"/>
                    <a:gd name="T46" fmla="*/ 100 w 226"/>
                    <a:gd name="T47" fmla="*/ 112 h 222"/>
                    <a:gd name="T48" fmla="*/ 100 w 226"/>
                    <a:gd name="T49" fmla="*/ 112 h 222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226"/>
                    <a:gd name="T76" fmla="*/ 0 h 222"/>
                    <a:gd name="T77" fmla="*/ 226 w 226"/>
                    <a:gd name="T78" fmla="*/ 222 h 222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226" h="222">
                      <a:moveTo>
                        <a:pt x="100" y="112"/>
                      </a:moveTo>
                      <a:lnTo>
                        <a:pt x="100" y="112"/>
                      </a:lnTo>
                      <a:lnTo>
                        <a:pt x="75" y="86"/>
                      </a:lnTo>
                      <a:lnTo>
                        <a:pt x="51" y="59"/>
                      </a:lnTo>
                      <a:lnTo>
                        <a:pt x="29" y="29"/>
                      </a:lnTo>
                      <a:lnTo>
                        <a:pt x="7" y="0"/>
                      </a:lnTo>
                      <a:lnTo>
                        <a:pt x="0" y="2"/>
                      </a:lnTo>
                      <a:lnTo>
                        <a:pt x="23" y="35"/>
                      </a:lnTo>
                      <a:lnTo>
                        <a:pt x="47" y="66"/>
                      </a:lnTo>
                      <a:lnTo>
                        <a:pt x="73" y="95"/>
                      </a:lnTo>
                      <a:lnTo>
                        <a:pt x="100" y="123"/>
                      </a:lnTo>
                      <a:lnTo>
                        <a:pt x="129" y="150"/>
                      </a:lnTo>
                      <a:lnTo>
                        <a:pt x="160" y="176"/>
                      </a:lnTo>
                      <a:lnTo>
                        <a:pt x="192" y="200"/>
                      </a:lnTo>
                      <a:lnTo>
                        <a:pt x="225" y="222"/>
                      </a:lnTo>
                      <a:lnTo>
                        <a:pt x="226" y="214"/>
                      </a:lnTo>
                      <a:lnTo>
                        <a:pt x="193" y="192"/>
                      </a:lnTo>
                      <a:lnTo>
                        <a:pt x="160" y="167"/>
                      </a:lnTo>
                      <a:lnTo>
                        <a:pt x="129" y="141"/>
                      </a:lnTo>
                      <a:lnTo>
                        <a:pt x="100" y="112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53" name="Freeform 305"/>
                <p:cNvSpPr>
                  <a:spLocks/>
                </p:cNvSpPr>
                <p:nvPr/>
              </p:nvSpPr>
              <p:spPr bwMode="auto">
                <a:xfrm>
                  <a:off x="2794" y="891"/>
                  <a:ext cx="178" cy="937"/>
                </a:xfrm>
                <a:custGeom>
                  <a:avLst/>
                  <a:gdLst>
                    <a:gd name="T0" fmla="*/ 8 w 178"/>
                    <a:gd name="T1" fmla="*/ 496 h 937"/>
                    <a:gd name="T2" fmla="*/ 10 w 178"/>
                    <a:gd name="T3" fmla="*/ 426 h 937"/>
                    <a:gd name="T4" fmla="*/ 19 w 178"/>
                    <a:gd name="T5" fmla="*/ 359 h 937"/>
                    <a:gd name="T6" fmla="*/ 33 w 178"/>
                    <a:gd name="T7" fmla="*/ 293 h 937"/>
                    <a:gd name="T8" fmla="*/ 54 w 178"/>
                    <a:gd name="T9" fmla="*/ 231 h 937"/>
                    <a:gd name="T10" fmla="*/ 77 w 178"/>
                    <a:gd name="T11" fmla="*/ 168 h 937"/>
                    <a:gd name="T12" fmla="*/ 107 w 178"/>
                    <a:gd name="T13" fmla="*/ 112 h 937"/>
                    <a:gd name="T14" fmla="*/ 140 w 178"/>
                    <a:gd name="T15" fmla="*/ 55 h 937"/>
                    <a:gd name="T16" fmla="*/ 178 w 178"/>
                    <a:gd name="T17" fmla="*/ 4 h 937"/>
                    <a:gd name="T18" fmla="*/ 172 w 178"/>
                    <a:gd name="T19" fmla="*/ 0 h 937"/>
                    <a:gd name="T20" fmla="*/ 152 w 178"/>
                    <a:gd name="T21" fmla="*/ 26 h 937"/>
                    <a:gd name="T22" fmla="*/ 116 w 178"/>
                    <a:gd name="T23" fmla="*/ 79 h 937"/>
                    <a:gd name="T24" fmla="*/ 85 w 178"/>
                    <a:gd name="T25" fmla="*/ 137 h 937"/>
                    <a:gd name="T26" fmla="*/ 57 w 178"/>
                    <a:gd name="T27" fmla="*/ 198 h 937"/>
                    <a:gd name="T28" fmla="*/ 35 w 178"/>
                    <a:gd name="T29" fmla="*/ 260 h 937"/>
                    <a:gd name="T30" fmla="*/ 19 w 178"/>
                    <a:gd name="T31" fmla="*/ 324 h 937"/>
                    <a:gd name="T32" fmla="*/ 6 w 178"/>
                    <a:gd name="T33" fmla="*/ 392 h 937"/>
                    <a:gd name="T34" fmla="*/ 0 w 178"/>
                    <a:gd name="T35" fmla="*/ 459 h 937"/>
                    <a:gd name="T36" fmla="*/ 0 w 178"/>
                    <a:gd name="T37" fmla="*/ 496 h 937"/>
                    <a:gd name="T38" fmla="*/ 2 w 178"/>
                    <a:gd name="T39" fmla="*/ 556 h 937"/>
                    <a:gd name="T40" fmla="*/ 10 w 178"/>
                    <a:gd name="T41" fmla="*/ 615 h 937"/>
                    <a:gd name="T42" fmla="*/ 21 w 178"/>
                    <a:gd name="T43" fmla="*/ 673 h 937"/>
                    <a:gd name="T44" fmla="*/ 54 w 178"/>
                    <a:gd name="T45" fmla="*/ 785 h 937"/>
                    <a:gd name="T46" fmla="*/ 103 w 178"/>
                    <a:gd name="T47" fmla="*/ 887 h 937"/>
                    <a:gd name="T48" fmla="*/ 132 w 178"/>
                    <a:gd name="T49" fmla="*/ 937 h 937"/>
                    <a:gd name="T50" fmla="*/ 141 w 178"/>
                    <a:gd name="T51" fmla="*/ 935 h 937"/>
                    <a:gd name="T52" fmla="*/ 85 w 178"/>
                    <a:gd name="T53" fmla="*/ 836 h 937"/>
                    <a:gd name="T54" fmla="*/ 43 w 178"/>
                    <a:gd name="T55" fmla="*/ 728 h 937"/>
                    <a:gd name="T56" fmla="*/ 21 w 178"/>
                    <a:gd name="T57" fmla="*/ 644 h 937"/>
                    <a:gd name="T58" fmla="*/ 13 w 178"/>
                    <a:gd name="T59" fmla="*/ 586 h 937"/>
                    <a:gd name="T60" fmla="*/ 8 w 178"/>
                    <a:gd name="T61" fmla="*/ 525 h 937"/>
                    <a:gd name="T62" fmla="*/ 8 w 178"/>
                    <a:gd name="T63" fmla="*/ 496 h 937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178"/>
                    <a:gd name="T97" fmla="*/ 0 h 937"/>
                    <a:gd name="T98" fmla="*/ 178 w 178"/>
                    <a:gd name="T99" fmla="*/ 937 h 937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178" h="937">
                      <a:moveTo>
                        <a:pt x="8" y="496"/>
                      </a:moveTo>
                      <a:lnTo>
                        <a:pt x="8" y="496"/>
                      </a:lnTo>
                      <a:lnTo>
                        <a:pt x="8" y="461"/>
                      </a:lnTo>
                      <a:lnTo>
                        <a:pt x="10" y="426"/>
                      </a:lnTo>
                      <a:lnTo>
                        <a:pt x="13" y="392"/>
                      </a:lnTo>
                      <a:lnTo>
                        <a:pt x="19" y="359"/>
                      </a:lnTo>
                      <a:lnTo>
                        <a:pt x="26" y="326"/>
                      </a:lnTo>
                      <a:lnTo>
                        <a:pt x="33" y="293"/>
                      </a:lnTo>
                      <a:lnTo>
                        <a:pt x="43" y="262"/>
                      </a:lnTo>
                      <a:lnTo>
                        <a:pt x="54" y="231"/>
                      </a:lnTo>
                      <a:lnTo>
                        <a:pt x="64" y="200"/>
                      </a:lnTo>
                      <a:lnTo>
                        <a:pt x="77" y="168"/>
                      </a:lnTo>
                      <a:lnTo>
                        <a:pt x="92" y="139"/>
                      </a:lnTo>
                      <a:lnTo>
                        <a:pt x="107" y="112"/>
                      </a:lnTo>
                      <a:lnTo>
                        <a:pt x="123" y="82"/>
                      </a:lnTo>
                      <a:lnTo>
                        <a:pt x="140" y="55"/>
                      </a:lnTo>
                      <a:lnTo>
                        <a:pt x="160" y="29"/>
                      </a:lnTo>
                      <a:lnTo>
                        <a:pt x="178" y="4"/>
                      </a:lnTo>
                      <a:lnTo>
                        <a:pt x="172" y="0"/>
                      </a:lnTo>
                      <a:lnTo>
                        <a:pt x="152" y="26"/>
                      </a:lnTo>
                      <a:lnTo>
                        <a:pt x="134" y="51"/>
                      </a:lnTo>
                      <a:lnTo>
                        <a:pt x="116" y="79"/>
                      </a:lnTo>
                      <a:lnTo>
                        <a:pt x="99" y="108"/>
                      </a:lnTo>
                      <a:lnTo>
                        <a:pt x="85" y="137"/>
                      </a:lnTo>
                      <a:lnTo>
                        <a:pt x="70" y="167"/>
                      </a:lnTo>
                      <a:lnTo>
                        <a:pt x="57" y="198"/>
                      </a:lnTo>
                      <a:lnTo>
                        <a:pt x="46" y="229"/>
                      </a:lnTo>
                      <a:lnTo>
                        <a:pt x="35" y="260"/>
                      </a:lnTo>
                      <a:lnTo>
                        <a:pt x="26" y="291"/>
                      </a:lnTo>
                      <a:lnTo>
                        <a:pt x="19" y="324"/>
                      </a:lnTo>
                      <a:lnTo>
                        <a:pt x="11" y="357"/>
                      </a:lnTo>
                      <a:lnTo>
                        <a:pt x="6" y="392"/>
                      </a:lnTo>
                      <a:lnTo>
                        <a:pt x="2" y="426"/>
                      </a:lnTo>
                      <a:lnTo>
                        <a:pt x="0" y="459"/>
                      </a:lnTo>
                      <a:lnTo>
                        <a:pt x="0" y="496"/>
                      </a:lnTo>
                      <a:lnTo>
                        <a:pt x="0" y="525"/>
                      </a:lnTo>
                      <a:lnTo>
                        <a:pt x="2" y="556"/>
                      </a:lnTo>
                      <a:lnTo>
                        <a:pt x="6" y="586"/>
                      </a:lnTo>
                      <a:lnTo>
                        <a:pt x="10" y="615"/>
                      </a:lnTo>
                      <a:lnTo>
                        <a:pt x="13" y="644"/>
                      </a:lnTo>
                      <a:lnTo>
                        <a:pt x="21" y="673"/>
                      </a:lnTo>
                      <a:lnTo>
                        <a:pt x="35" y="730"/>
                      </a:lnTo>
                      <a:lnTo>
                        <a:pt x="54" y="785"/>
                      </a:lnTo>
                      <a:lnTo>
                        <a:pt x="77" y="838"/>
                      </a:lnTo>
                      <a:lnTo>
                        <a:pt x="103" y="887"/>
                      </a:lnTo>
                      <a:lnTo>
                        <a:pt x="132" y="937"/>
                      </a:lnTo>
                      <a:lnTo>
                        <a:pt x="141" y="935"/>
                      </a:lnTo>
                      <a:lnTo>
                        <a:pt x="110" y="887"/>
                      </a:lnTo>
                      <a:lnTo>
                        <a:pt x="85" y="836"/>
                      </a:lnTo>
                      <a:lnTo>
                        <a:pt x="61" y="783"/>
                      </a:lnTo>
                      <a:lnTo>
                        <a:pt x="43" y="728"/>
                      </a:lnTo>
                      <a:lnTo>
                        <a:pt x="28" y="673"/>
                      </a:lnTo>
                      <a:lnTo>
                        <a:pt x="21" y="644"/>
                      </a:lnTo>
                      <a:lnTo>
                        <a:pt x="17" y="615"/>
                      </a:lnTo>
                      <a:lnTo>
                        <a:pt x="13" y="586"/>
                      </a:lnTo>
                      <a:lnTo>
                        <a:pt x="10" y="556"/>
                      </a:lnTo>
                      <a:lnTo>
                        <a:pt x="8" y="525"/>
                      </a:lnTo>
                      <a:lnTo>
                        <a:pt x="8" y="496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54" name="Freeform 306"/>
                <p:cNvSpPr>
                  <a:spLocks/>
                </p:cNvSpPr>
                <p:nvPr/>
              </p:nvSpPr>
              <p:spPr bwMode="auto">
                <a:xfrm>
                  <a:off x="3040" y="664"/>
                  <a:ext cx="1277" cy="1329"/>
                </a:xfrm>
                <a:custGeom>
                  <a:avLst/>
                  <a:gdLst>
                    <a:gd name="T0" fmla="*/ 1275 w 1277"/>
                    <a:gd name="T1" fmla="*/ 684 h 1329"/>
                    <a:gd name="T2" fmla="*/ 1262 w 1277"/>
                    <a:gd name="T3" fmla="*/ 577 h 1329"/>
                    <a:gd name="T4" fmla="*/ 1233 w 1277"/>
                    <a:gd name="T5" fmla="*/ 474 h 1329"/>
                    <a:gd name="T6" fmla="*/ 1189 w 1277"/>
                    <a:gd name="T7" fmla="*/ 379 h 1329"/>
                    <a:gd name="T8" fmla="*/ 1132 w 1277"/>
                    <a:gd name="T9" fmla="*/ 291 h 1329"/>
                    <a:gd name="T10" fmla="*/ 1064 w 1277"/>
                    <a:gd name="T11" fmla="*/ 212 h 1329"/>
                    <a:gd name="T12" fmla="*/ 986 w 1277"/>
                    <a:gd name="T13" fmla="*/ 145 h 1329"/>
                    <a:gd name="T14" fmla="*/ 898 w 1277"/>
                    <a:gd name="T15" fmla="*/ 88 h 1329"/>
                    <a:gd name="T16" fmla="*/ 803 w 1277"/>
                    <a:gd name="T17" fmla="*/ 44 h 1329"/>
                    <a:gd name="T18" fmla="*/ 700 w 1277"/>
                    <a:gd name="T19" fmla="*/ 15 h 1329"/>
                    <a:gd name="T20" fmla="*/ 592 w 1277"/>
                    <a:gd name="T21" fmla="*/ 2 h 1329"/>
                    <a:gd name="T22" fmla="*/ 514 w 1277"/>
                    <a:gd name="T23" fmla="*/ 2 h 1329"/>
                    <a:gd name="T24" fmla="*/ 393 w 1277"/>
                    <a:gd name="T25" fmla="*/ 18 h 1329"/>
                    <a:gd name="T26" fmla="*/ 280 w 1277"/>
                    <a:gd name="T27" fmla="*/ 55 h 1329"/>
                    <a:gd name="T28" fmla="*/ 173 w 1277"/>
                    <a:gd name="T29" fmla="*/ 110 h 1329"/>
                    <a:gd name="T30" fmla="*/ 80 w 1277"/>
                    <a:gd name="T31" fmla="*/ 179 h 1329"/>
                    <a:gd name="T32" fmla="*/ 0 w 1277"/>
                    <a:gd name="T33" fmla="*/ 262 h 1329"/>
                    <a:gd name="T34" fmla="*/ 5 w 1277"/>
                    <a:gd name="T35" fmla="*/ 267 h 1329"/>
                    <a:gd name="T36" fmla="*/ 51 w 1277"/>
                    <a:gd name="T37" fmla="*/ 218 h 1329"/>
                    <a:gd name="T38" fmla="*/ 128 w 1277"/>
                    <a:gd name="T39" fmla="*/ 150 h 1329"/>
                    <a:gd name="T40" fmla="*/ 215 w 1277"/>
                    <a:gd name="T41" fmla="*/ 93 h 1329"/>
                    <a:gd name="T42" fmla="*/ 309 w 1277"/>
                    <a:gd name="T43" fmla="*/ 51 h 1329"/>
                    <a:gd name="T44" fmla="*/ 411 w 1277"/>
                    <a:gd name="T45" fmla="*/ 22 h 1329"/>
                    <a:gd name="T46" fmla="*/ 517 w 1277"/>
                    <a:gd name="T47" fmla="*/ 9 h 1329"/>
                    <a:gd name="T48" fmla="*/ 592 w 1277"/>
                    <a:gd name="T49" fmla="*/ 9 h 1329"/>
                    <a:gd name="T50" fmla="*/ 698 w 1277"/>
                    <a:gd name="T51" fmla="*/ 22 h 1329"/>
                    <a:gd name="T52" fmla="*/ 801 w 1277"/>
                    <a:gd name="T53" fmla="*/ 51 h 1329"/>
                    <a:gd name="T54" fmla="*/ 896 w 1277"/>
                    <a:gd name="T55" fmla="*/ 93 h 1329"/>
                    <a:gd name="T56" fmla="*/ 982 w 1277"/>
                    <a:gd name="T57" fmla="*/ 150 h 1329"/>
                    <a:gd name="T58" fmla="*/ 1061 w 1277"/>
                    <a:gd name="T59" fmla="*/ 218 h 1329"/>
                    <a:gd name="T60" fmla="*/ 1106 w 1277"/>
                    <a:gd name="T61" fmla="*/ 267 h 1329"/>
                    <a:gd name="T62" fmla="*/ 1165 w 1277"/>
                    <a:gd name="T63" fmla="*/ 351 h 1329"/>
                    <a:gd name="T64" fmla="*/ 1213 w 1277"/>
                    <a:gd name="T65" fmla="*/ 445 h 1329"/>
                    <a:gd name="T66" fmla="*/ 1247 w 1277"/>
                    <a:gd name="T67" fmla="*/ 544 h 1329"/>
                    <a:gd name="T68" fmla="*/ 1266 w 1277"/>
                    <a:gd name="T69" fmla="*/ 650 h 1329"/>
                    <a:gd name="T70" fmla="*/ 1269 w 1277"/>
                    <a:gd name="T71" fmla="*/ 723 h 1329"/>
                    <a:gd name="T72" fmla="*/ 1260 w 1277"/>
                    <a:gd name="T73" fmla="*/ 831 h 1329"/>
                    <a:gd name="T74" fmla="*/ 1236 w 1277"/>
                    <a:gd name="T75" fmla="*/ 935 h 1329"/>
                    <a:gd name="T76" fmla="*/ 1198 w 1277"/>
                    <a:gd name="T77" fmla="*/ 1032 h 1329"/>
                    <a:gd name="T78" fmla="*/ 1147 w 1277"/>
                    <a:gd name="T79" fmla="*/ 1122 h 1329"/>
                    <a:gd name="T80" fmla="*/ 1083 w 1277"/>
                    <a:gd name="T81" fmla="*/ 1202 h 1329"/>
                    <a:gd name="T82" fmla="*/ 1033 w 1277"/>
                    <a:gd name="T83" fmla="*/ 1254 h 1329"/>
                    <a:gd name="T84" fmla="*/ 944 w 1277"/>
                    <a:gd name="T85" fmla="*/ 1321 h 1329"/>
                    <a:gd name="T86" fmla="*/ 945 w 1277"/>
                    <a:gd name="T87" fmla="*/ 1329 h 1329"/>
                    <a:gd name="T88" fmla="*/ 1050 w 1277"/>
                    <a:gd name="T89" fmla="*/ 1246 h 1329"/>
                    <a:gd name="T90" fmla="*/ 1138 w 1277"/>
                    <a:gd name="T91" fmla="*/ 1147 h 1329"/>
                    <a:gd name="T92" fmla="*/ 1205 w 1277"/>
                    <a:gd name="T93" fmla="*/ 1032 h 1329"/>
                    <a:gd name="T94" fmla="*/ 1253 w 1277"/>
                    <a:gd name="T95" fmla="*/ 906 h 1329"/>
                    <a:gd name="T96" fmla="*/ 1275 w 1277"/>
                    <a:gd name="T97" fmla="*/ 769 h 1329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1277"/>
                    <a:gd name="T148" fmla="*/ 0 h 1329"/>
                    <a:gd name="T149" fmla="*/ 1277 w 1277"/>
                    <a:gd name="T150" fmla="*/ 1329 h 1329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1277" h="1329">
                      <a:moveTo>
                        <a:pt x="1277" y="723"/>
                      </a:moveTo>
                      <a:lnTo>
                        <a:pt x="1277" y="723"/>
                      </a:lnTo>
                      <a:lnTo>
                        <a:pt x="1275" y="684"/>
                      </a:lnTo>
                      <a:lnTo>
                        <a:pt x="1273" y="648"/>
                      </a:lnTo>
                      <a:lnTo>
                        <a:pt x="1267" y="611"/>
                      </a:lnTo>
                      <a:lnTo>
                        <a:pt x="1262" y="577"/>
                      </a:lnTo>
                      <a:lnTo>
                        <a:pt x="1253" y="542"/>
                      </a:lnTo>
                      <a:lnTo>
                        <a:pt x="1244" y="507"/>
                      </a:lnTo>
                      <a:lnTo>
                        <a:pt x="1233" y="474"/>
                      </a:lnTo>
                      <a:lnTo>
                        <a:pt x="1220" y="441"/>
                      </a:lnTo>
                      <a:lnTo>
                        <a:pt x="1205" y="410"/>
                      </a:lnTo>
                      <a:lnTo>
                        <a:pt x="1189" y="379"/>
                      </a:lnTo>
                      <a:lnTo>
                        <a:pt x="1172" y="348"/>
                      </a:lnTo>
                      <a:lnTo>
                        <a:pt x="1152" y="319"/>
                      </a:lnTo>
                      <a:lnTo>
                        <a:pt x="1132" y="291"/>
                      </a:lnTo>
                      <a:lnTo>
                        <a:pt x="1112" y="264"/>
                      </a:lnTo>
                      <a:lnTo>
                        <a:pt x="1088" y="236"/>
                      </a:lnTo>
                      <a:lnTo>
                        <a:pt x="1064" y="212"/>
                      </a:lnTo>
                      <a:lnTo>
                        <a:pt x="1041" y="189"/>
                      </a:lnTo>
                      <a:lnTo>
                        <a:pt x="1013" y="165"/>
                      </a:lnTo>
                      <a:lnTo>
                        <a:pt x="986" y="145"/>
                      </a:lnTo>
                      <a:lnTo>
                        <a:pt x="958" y="125"/>
                      </a:lnTo>
                      <a:lnTo>
                        <a:pt x="929" y="104"/>
                      </a:lnTo>
                      <a:lnTo>
                        <a:pt x="898" y="88"/>
                      </a:lnTo>
                      <a:lnTo>
                        <a:pt x="867" y="72"/>
                      </a:lnTo>
                      <a:lnTo>
                        <a:pt x="836" y="57"/>
                      </a:lnTo>
                      <a:lnTo>
                        <a:pt x="803" y="44"/>
                      </a:lnTo>
                      <a:lnTo>
                        <a:pt x="770" y="33"/>
                      </a:lnTo>
                      <a:lnTo>
                        <a:pt x="735" y="24"/>
                      </a:lnTo>
                      <a:lnTo>
                        <a:pt x="700" y="15"/>
                      </a:lnTo>
                      <a:lnTo>
                        <a:pt x="666" y="9"/>
                      </a:lnTo>
                      <a:lnTo>
                        <a:pt x="629" y="4"/>
                      </a:lnTo>
                      <a:lnTo>
                        <a:pt x="592" y="2"/>
                      </a:lnTo>
                      <a:lnTo>
                        <a:pt x="556" y="0"/>
                      </a:lnTo>
                      <a:lnTo>
                        <a:pt x="514" y="2"/>
                      </a:lnTo>
                      <a:lnTo>
                        <a:pt x="472" y="6"/>
                      </a:lnTo>
                      <a:lnTo>
                        <a:pt x="431" y="11"/>
                      </a:lnTo>
                      <a:lnTo>
                        <a:pt x="393" y="18"/>
                      </a:lnTo>
                      <a:lnTo>
                        <a:pt x="355" y="29"/>
                      </a:lnTo>
                      <a:lnTo>
                        <a:pt x="316" y="40"/>
                      </a:lnTo>
                      <a:lnTo>
                        <a:pt x="280" y="55"/>
                      </a:lnTo>
                      <a:lnTo>
                        <a:pt x="243" y="72"/>
                      </a:lnTo>
                      <a:lnTo>
                        <a:pt x="208" y="90"/>
                      </a:lnTo>
                      <a:lnTo>
                        <a:pt x="173" y="110"/>
                      </a:lnTo>
                      <a:lnTo>
                        <a:pt x="142" y="130"/>
                      </a:lnTo>
                      <a:lnTo>
                        <a:pt x="111" y="154"/>
                      </a:lnTo>
                      <a:lnTo>
                        <a:pt x="80" y="179"/>
                      </a:lnTo>
                      <a:lnTo>
                        <a:pt x="53" y="205"/>
                      </a:lnTo>
                      <a:lnTo>
                        <a:pt x="25" y="233"/>
                      </a:lnTo>
                      <a:lnTo>
                        <a:pt x="0" y="262"/>
                      </a:lnTo>
                      <a:lnTo>
                        <a:pt x="5" y="267"/>
                      </a:lnTo>
                      <a:lnTo>
                        <a:pt x="27" y="242"/>
                      </a:lnTo>
                      <a:lnTo>
                        <a:pt x="51" y="218"/>
                      </a:lnTo>
                      <a:lnTo>
                        <a:pt x="75" y="194"/>
                      </a:lnTo>
                      <a:lnTo>
                        <a:pt x="100" y="170"/>
                      </a:lnTo>
                      <a:lnTo>
                        <a:pt x="128" y="150"/>
                      </a:lnTo>
                      <a:lnTo>
                        <a:pt x="155" y="130"/>
                      </a:lnTo>
                      <a:lnTo>
                        <a:pt x="184" y="112"/>
                      </a:lnTo>
                      <a:lnTo>
                        <a:pt x="215" y="93"/>
                      </a:lnTo>
                      <a:lnTo>
                        <a:pt x="245" y="79"/>
                      </a:lnTo>
                      <a:lnTo>
                        <a:pt x="278" y="64"/>
                      </a:lnTo>
                      <a:lnTo>
                        <a:pt x="309" y="51"/>
                      </a:lnTo>
                      <a:lnTo>
                        <a:pt x="344" y="40"/>
                      </a:lnTo>
                      <a:lnTo>
                        <a:pt x="376" y="31"/>
                      </a:lnTo>
                      <a:lnTo>
                        <a:pt x="411" y="22"/>
                      </a:lnTo>
                      <a:lnTo>
                        <a:pt x="446" y="17"/>
                      </a:lnTo>
                      <a:lnTo>
                        <a:pt x="483" y="11"/>
                      </a:lnTo>
                      <a:lnTo>
                        <a:pt x="517" y="9"/>
                      </a:lnTo>
                      <a:lnTo>
                        <a:pt x="556" y="7"/>
                      </a:lnTo>
                      <a:lnTo>
                        <a:pt x="592" y="9"/>
                      </a:lnTo>
                      <a:lnTo>
                        <a:pt x="627" y="11"/>
                      </a:lnTo>
                      <a:lnTo>
                        <a:pt x="664" y="17"/>
                      </a:lnTo>
                      <a:lnTo>
                        <a:pt x="698" y="22"/>
                      </a:lnTo>
                      <a:lnTo>
                        <a:pt x="733" y="31"/>
                      </a:lnTo>
                      <a:lnTo>
                        <a:pt x="768" y="40"/>
                      </a:lnTo>
                      <a:lnTo>
                        <a:pt x="801" y="51"/>
                      </a:lnTo>
                      <a:lnTo>
                        <a:pt x="832" y="64"/>
                      </a:lnTo>
                      <a:lnTo>
                        <a:pt x="865" y="79"/>
                      </a:lnTo>
                      <a:lnTo>
                        <a:pt x="896" y="93"/>
                      </a:lnTo>
                      <a:lnTo>
                        <a:pt x="925" y="112"/>
                      </a:lnTo>
                      <a:lnTo>
                        <a:pt x="955" y="130"/>
                      </a:lnTo>
                      <a:lnTo>
                        <a:pt x="982" y="150"/>
                      </a:lnTo>
                      <a:lnTo>
                        <a:pt x="1009" y="170"/>
                      </a:lnTo>
                      <a:lnTo>
                        <a:pt x="1035" y="194"/>
                      </a:lnTo>
                      <a:lnTo>
                        <a:pt x="1061" y="218"/>
                      </a:lnTo>
                      <a:lnTo>
                        <a:pt x="1083" y="242"/>
                      </a:lnTo>
                      <a:lnTo>
                        <a:pt x="1106" y="267"/>
                      </a:lnTo>
                      <a:lnTo>
                        <a:pt x="1127" y="295"/>
                      </a:lnTo>
                      <a:lnTo>
                        <a:pt x="1147" y="322"/>
                      </a:lnTo>
                      <a:lnTo>
                        <a:pt x="1165" y="351"/>
                      </a:lnTo>
                      <a:lnTo>
                        <a:pt x="1183" y="383"/>
                      </a:lnTo>
                      <a:lnTo>
                        <a:pt x="1198" y="412"/>
                      </a:lnTo>
                      <a:lnTo>
                        <a:pt x="1213" y="445"/>
                      </a:lnTo>
                      <a:lnTo>
                        <a:pt x="1225" y="476"/>
                      </a:lnTo>
                      <a:lnTo>
                        <a:pt x="1236" y="509"/>
                      </a:lnTo>
                      <a:lnTo>
                        <a:pt x="1247" y="544"/>
                      </a:lnTo>
                      <a:lnTo>
                        <a:pt x="1255" y="578"/>
                      </a:lnTo>
                      <a:lnTo>
                        <a:pt x="1260" y="613"/>
                      </a:lnTo>
                      <a:lnTo>
                        <a:pt x="1266" y="650"/>
                      </a:lnTo>
                      <a:lnTo>
                        <a:pt x="1267" y="684"/>
                      </a:lnTo>
                      <a:lnTo>
                        <a:pt x="1269" y="723"/>
                      </a:lnTo>
                      <a:lnTo>
                        <a:pt x="1267" y="760"/>
                      </a:lnTo>
                      <a:lnTo>
                        <a:pt x="1266" y="794"/>
                      </a:lnTo>
                      <a:lnTo>
                        <a:pt x="1260" y="831"/>
                      </a:lnTo>
                      <a:lnTo>
                        <a:pt x="1255" y="866"/>
                      </a:lnTo>
                      <a:lnTo>
                        <a:pt x="1247" y="900"/>
                      </a:lnTo>
                      <a:lnTo>
                        <a:pt x="1236" y="935"/>
                      </a:lnTo>
                      <a:lnTo>
                        <a:pt x="1225" y="968"/>
                      </a:lnTo>
                      <a:lnTo>
                        <a:pt x="1213" y="999"/>
                      </a:lnTo>
                      <a:lnTo>
                        <a:pt x="1198" y="1032"/>
                      </a:lnTo>
                      <a:lnTo>
                        <a:pt x="1183" y="1063"/>
                      </a:lnTo>
                      <a:lnTo>
                        <a:pt x="1165" y="1093"/>
                      </a:lnTo>
                      <a:lnTo>
                        <a:pt x="1147" y="1122"/>
                      </a:lnTo>
                      <a:lnTo>
                        <a:pt x="1127" y="1149"/>
                      </a:lnTo>
                      <a:lnTo>
                        <a:pt x="1106" y="1177"/>
                      </a:lnTo>
                      <a:lnTo>
                        <a:pt x="1083" y="1202"/>
                      </a:lnTo>
                      <a:lnTo>
                        <a:pt x="1061" y="1226"/>
                      </a:lnTo>
                      <a:lnTo>
                        <a:pt x="1033" y="1254"/>
                      </a:lnTo>
                      <a:lnTo>
                        <a:pt x="1004" y="1277"/>
                      </a:lnTo>
                      <a:lnTo>
                        <a:pt x="975" y="1299"/>
                      </a:lnTo>
                      <a:lnTo>
                        <a:pt x="944" y="1321"/>
                      </a:lnTo>
                      <a:lnTo>
                        <a:pt x="945" y="1329"/>
                      </a:lnTo>
                      <a:lnTo>
                        <a:pt x="982" y="1303"/>
                      </a:lnTo>
                      <a:lnTo>
                        <a:pt x="1017" y="1275"/>
                      </a:lnTo>
                      <a:lnTo>
                        <a:pt x="1050" y="1246"/>
                      </a:lnTo>
                      <a:lnTo>
                        <a:pt x="1081" y="1215"/>
                      </a:lnTo>
                      <a:lnTo>
                        <a:pt x="1110" y="1182"/>
                      </a:lnTo>
                      <a:lnTo>
                        <a:pt x="1138" y="1147"/>
                      </a:lnTo>
                      <a:lnTo>
                        <a:pt x="1163" y="1111"/>
                      </a:lnTo>
                      <a:lnTo>
                        <a:pt x="1185" y="1072"/>
                      </a:lnTo>
                      <a:lnTo>
                        <a:pt x="1205" y="1032"/>
                      </a:lnTo>
                      <a:lnTo>
                        <a:pt x="1224" y="992"/>
                      </a:lnTo>
                      <a:lnTo>
                        <a:pt x="1240" y="950"/>
                      </a:lnTo>
                      <a:lnTo>
                        <a:pt x="1253" y="906"/>
                      </a:lnTo>
                      <a:lnTo>
                        <a:pt x="1262" y="862"/>
                      </a:lnTo>
                      <a:lnTo>
                        <a:pt x="1269" y="816"/>
                      </a:lnTo>
                      <a:lnTo>
                        <a:pt x="1275" y="769"/>
                      </a:lnTo>
                      <a:lnTo>
                        <a:pt x="1277" y="723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55" name="Freeform 307"/>
                <p:cNvSpPr>
                  <a:spLocks/>
                </p:cNvSpPr>
                <p:nvPr/>
              </p:nvSpPr>
              <p:spPr bwMode="auto">
                <a:xfrm>
                  <a:off x="2555" y="880"/>
                  <a:ext cx="141" cy="944"/>
                </a:xfrm>
                <a:custGeom>
                  <a:avLst/>
                  <a:gdLst>
                    <a:gd name="T0" fmla="*/ 97 w 141"/>
                    <a:gd name="T1" fmla="*/ 942 h 944"/>
                    <a:gd name="T2" fmla="*/ 97 w 141"/>
                    <a:gd name="T3" fmla="*/ 942 h 944"/>
                    <a:gd name="T4" fmla="*/ 106 w 141"/>
                    <a:gd name="T5" fmla="*/ 944 h 944"/>
                    <a:gd name="T6" fmla="*/ 106 w 141"/>
                    <a:gd name="T7" fmla="*/ 944 h 944"/>
                    <a:gd name="T8" fmla="*/ 84 w 141"/>
                    <a:gd name="T9" fmla="*/ 895 h 944"/>
                    <a:gd name="T10" fmla="*/ 64 w 141"/>
                    <a:gd name="T11" fmla="*/ 842 h 944"/>
                    <a:gd name="T12" fmla="*/ 47 w 141"/>
                    <a:gd name="T13" fmla="*/ 789 h 944"/>
                    <a:gd name="T14" fmla="*/ 33 w 141"/>
                    <a:gd name="T15" fmla="*/ 734 h 944"/>
                    <a:gd name="T16" fmla="*/ 22 w 141"/>
                    <a:gd name="T17" fmla="*/ 679 h 944"/>
                    <a:gd name="T18" fmla="*/ 14 w 141"/>
                    <a:gd name="T19" fmla="*/ 622 h 944"/>
                    <a:gd name="T20" fmla="*/ 9 w 141"/>
                    <a:gd name="T21" fmla="*/ 564 h 944"/>
                    <a:gd name="T22" fmla="*/ 7 w 141"/>
                    <a:gd name="T23" fmla="*/ 507 h 944"/>
                    <a:gd name="T24" fmla="*/ 7 w 141"/>
                    <a:gd name="T25" fmla="*/ 507 h 944"/>
                    <a:gd name="T26" fmla="*/ 9 w 141"/>
                    <a:gd name="T27" fmla="*/ 472 h 944"/>
                    <a:gd name="T28" fmla="*/ 11 w 141"/>
                    <a:gd name="T29" fmla="*/ 437 h 944"/>
                    <a:gd name="T30" fmla="*/ 13 w 141"/>
                    <a:gd name="T31" fmla="*/ 404 h 944"/>
                    <a:gd name="T32" fmla="*/ 16 w 141"/>
                    <a:gd name="T33" fmla="*/ 370 h 944"/>
                    <a:gd name="T34" fmla="*/ 27 w 141"/>
                    <a:gd name="T35" fmla="*/ 304 h 944"/>
                    <a:gd name="T36" fmla="*/ 42 w 141"/>
                    <a:gd name="T37" fmla="*/ 240 h 944"/>
                    <a:gd name="T38" fmla="*/ 62 w 141"/>
                    <a:gd name="T39" fmla="*/ 178 h 944"/>
                    <a:gd name="T40" fmla="*/ 84 w 141"/>
                    <a:gd name="T41" fmla="*/ 117 h 944"/>
                    <a:gd name="T42" fmla="*/ 110 w 141"/>
                    <a:gd name="T43" fmla="*/ 57 h 944"/>
                    <a:gd name="T44" fmla="*/ 141 w 141"/>
                    <a:gd name="T45" fmla="*/ 0 h 944"/>
                    <a:gd name="T46" fmla="*/ 141 w 141"/>
                    <a:gd name="T47" fmla="*/ 0 h 944"/>
                    <a:gd name="T48" fmla="*/ 130 w 141"/>
                    <a:gd name="T49" fmla="*/ 4 h 944"/>
                    <a:gd name="T50" fmla="*/ 130 w 141"/>
                    <a:gd name="T51" fmla="*/ 4 h 944"/>
                    <a:gd name="T52" fmla="*/ 100 w 141"/>
                    <a:gd name="T53" fmla="*/ 60 h 944"/>
                    <a:gd name="T54" fmla="*/ 75 w 141"/>
                    <a:gd name="T55" fmla="*/ 119 h 944"/>
                    <a:gd name="T56" fmla="*/ 53 w 141"/>
                    <a:gd name="T57" fmla="*/ 179 h 944"/>
                    <a:gd name="T58" fmla="*/ 35 w 141"/>
                    <a:gd name="T59" fmla="*/ 242 h 944"/>
                    <a:gd name="T60" fmla="*/ 20 w 141"/>
                    <a:gd name="T61" fmla="*/ 306 h 944"/>
                    <a:gd name="T62" fmla="*/ 9 w 141"/>
                    <a:gd name="T63" fmla="*/ 372 h 944"/>
                    <a:gd name="T64" fmla="*/ 3 w 141"/>
                    <a:gd name="T65" fmla="*/ 437 h 944"/>
                    <a:gd name="T66" fmla="*/ 0 w 141"/>
                    <a:gd name="T67" fmla="*/ 507 h 944"/>
                    <a:gd name="T68" fmla="*/ 0 w 141"/>
                    <a:gd name="T69" fmla="*/ 507 h 944"/>
                    <a:gd name="T70" fmla="*/ 2 w 141"/>
                    <a:gd name="T71" fmla="*/ 564 h 944"/>
                    <a:gd name="T72" fmla="*/ 7 w 141"/>
                    <a:gd name="T73" fmla="*/ 622 h 944"/>
                    <a:gd name="T74" fmla="*/ 14 w 141"/>
                    <a:gd name="T75" fmla="*/ 677 h 944"/>
                    <a:gd name="T76" fmla="*/ 25 w 141"/>
                    <a:gd name="T77" fmla="*/ 734 h 944"/>
                    <a:gd name="T78" fmla="*/ 38 w 141"/>
                    <a:gd name="T79" fmla="*/ 787 h 944"/>
                    <a:gd name="T80" fmla="*/ 55 w 141"/>
                    <a:gd name="T81" fmla="*/ 840 h 944"/>
                    <a:gd name="T82" fmla="*/ 75 w 141"/>
                    <a:gd name="T83" fmla="*/ 893 h 944"/>
                    <a:gd name="T84" fmla="*/ 97 w 141"/>
                    <a:gd name="T85" fmla="*/ 942 h 944"/>
                    <a:gd name="T86" fmla="*/ 97 w 141"/>
                    <a:gd name="T87" fmla="*/ 942 h 944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w 141"/>
                    <a:gd name="T133" fmla="*/ 0 h 944"/>
                    <a:gd name="T134" fmla="*/ 141 w 141"/>
                    <a:gd name="T135" fmla="*/ 944 h 944"/>
                  </a:gdLst>
                  <a:ahLst/>
                  <a:cxnLst>
                    <a:cxn ang="T88">
                      <a:pos x="T0" y="T1"/>
                    </a:cxn>
                    <a:cxn ang="T89">
                      <a:pos x="T2" y="T3"/>
                    </a:cxn>
                    <a:cxn ang="T90">
                      <a:pos x="T4" y="T5"/>
                    </a:cxn>
                    <a:cxn ang="T91">
                      <a:pos x="T6" y="T7"/>
                    </a:cxn>
                    <a:cxn ang="T92">
                      <a:pos x="T8" y="T9"/>
                    </a:cxn>
                    <a:cxn ang="T93">
                      <a:pos x="T10" y="T11"/>
                    </a:cxn>
                    <a:cxn ang="T94">
                      <a:pos x="T12" y="T13"/>
                    </a:cxn>
                    <a:cxn ang="T95">
                      <a:pos x="T14" y="T15"/>
                    </a:cxn>
                    <a:cxn ang="T96">
                      <a:pos x="T16" y="T17"/>
                    </a:cxn>
                    <a:cxn ang="T97">
                      <a:pos x="T18" y="T19"/>
                    </a:cxn>
                    <a:cxn ang="T98">
                      <a:pos x="T20" y="T21"/>
                    </a:cxn>
                    <a:cxn ang="T99">
                      <a:pos x="T22" y="T23"/>
                    </a:cxn>
                    <a:cxn ang="T100">
                      <a:pos x="T24" y="T25"/>
                    </a:cxn>
                    <a:cxn ang="T101">
                      <a:pos x="T26" y="T27"/>
                    </a:cxn>
                    <a:cxn ang="T102">
                      <a:pos x="T28" y="T29"/>
                    </a:cxn>
                    <a:cxn ang="T103">
                      <a:pos x="T30" y="T31"/>
                    </a:cxn>
                    <a:cxn ang="T104">
                      <a:pos x="T32" y="T33"/>
                    </a:cxn>
                    <a:cxn ang="T105">
                      <a:pos x="T34" y="T35"/>
                    </a:cxn>
                    <a:cxn ang="T106">
                      <a:pos x="T36" y="T37"/>
                    </a:cxn>
                    <a:cxn ang="T107">
                      <a:pos x="T38" y="T39"/>
                    </a:cxn>
                    <a:cxn ang="T108">
                      <a:pos x="T40" y="T41"/>
                    </a:cxn>
                    <a:cxn ang="T109">
                      <a:pos x="T42" y="T43"/>
                    </a:cxn>
                    <a:cxn ang="T110">
                      <a:pos x="T44" y="T45"/>
                    </a:cxn>
                    <a:cxn ang="T111">
                      <a:pos x="T46" y="T47"/>
                    </a:cxn>
                    <a:cxn ang="T112">
                      <a:pos x="T48" y="T49"/>
                    </a:cxn>
                    <a:cxn ang="T113">
                      <a:pos x="T50" y="T51"/>
                    </a:cxn>
                    <a:cxn ang="T114">
                      <a:pos x="T52" y="T53"/>
                    </a:cxn>
                    <a:cxn ang="T115">
                      <a:pos x="T54" y="T55"/>
                    </a:cxn>
                    <a:cxn ang="T116">
                      <a:pos x="T56" y="T57"/>
                    </a:cxn>
                    <a:cxn ang="T117">
                      <a:pos x="T58" y="T59"/>
                    </a:cxn>
                    <a:cxn ang="T118">
                      <a:pos x="T60" y="T61"/>
                    </a:cxn>
                    <a:cxn ang="T119">
                      <a:pos x="T62" y="T63"/>
                    </a:cxn>
                    <a:cxn ang="T120">
                      <a:pos x="T64" y="T65"/>
                    </a:cxn>
                    <a:cxn ang="T121">
                      <a:pos x="T66" y="T67"/>
                    </a:cxn>
                    <a:cxn ang="T122">
                      <a:pos x="T68" y="T69"/>
                    </a:cxn>
                    <a:cxn ang="T123">
                      <a:pos x="T70" y="T71"/>
                    </a:cxn>
                    <a:cxn ang="T124">
                      <a:pos x="T72" y="T73"/>
                    </a:cxn>
                    <a:cxn ang="T125">
                      <a:pos x="T74" y="T75"/>
                    </a:cxn>
                    <a:cxn ang="T126">
                      <a:pos x="T76" y="T77"/>
                    </a:cxn>
                    <a:cxn ang="T127">
                      <a:pos x="T78" y="T79"/>
                    </a:cxn>
                    <a:cxn ang="T128">
                      <a:pos x="T80" y="T81"/>
                    </a:cxn>
                    <a:cxn ang="T129">
                      <a:pos x="T82" y="T83"/>
                    </a:cxn>
                    <a:cxn ang="T130">
                      <a:pos x="T84" y="T85"/>
                    </a:cxn>
                    <a:cxn ang="T131">
                      <a:pos x="T86" y="T87"/>
                    </a:cxn>
                  </a:cxnLst>
                  <a:rect l="T132" t="T133" r="T134" b="T135"/>
                  <a:pathLst>
                    <a:path w="141" h="944">
                      <a:moveTo>
                        <a:pt x="97" y="942"/>
                      </a:moveTo>
                      <a:lnTo>
                        <a:pt x="97" y="942"/>
                      </a:lnTo>
                      <a:lnTo>
                        <a:pt x="106" y="944"/>
                      </a:lnTo>
                      <a:lnTo>
                        <a:pt x="84" y="895"/>
                      </a:lnTo>
                      <a:lnTo>
                        <a:pt x="64" y="842"/>
                      </a:lnTo>
                      <a:lnTo>
                        <a:pt x="47" y="789"/>
                      </a:lnTo>
                      <a:lnTo>
                        <a:pt x="33" y="734"/>
                      </a:lnTo>
                      <a:lnTo>
                        <a:pt x="22" y="679"/>
                      </a:lnTo>
                      <a:lnTo>
                        <a:pt x="14" y="622"/>
                      </a:lnTo>
                      <a:lnTo>
                        <a:pt x="9" y="564"/>
                      </a:lnTo>
                      <a:lnTo>
                        <a:pt x="7" y="507"/>
                      </a:lnTo>
                      <a:lnTo>
                        <a:pt x="9" y="472"/>
                      </a:lnTo>
                      <a:lnTo>
                        <a:pt x="11" y="437"/>
                      </a:lnTo>
                      <a:lnTo>
                        <a:pt x="13" y="404"/>
                      </a:lnTo>
                      <a:lnTo>
                        <a:pt x="16" y="370"/>
                      </a:lnTo>
                      <a:lnTo>
                        <a:pt x="27" y="304"/>
                      </a:lnTo>
                      <a:lnTo>
                        <a:pt x="42" y="240"/>
                      </a:lnTo>
                      <a:lnTo>
                        <a:pt x="62" y="178"/>
                      </a:lnTo>
                      <a:lnTo>
                        <a:pt x="84" y="117"/>
                      </a:lnTo>
                      <a:lnTo>
                        <a:pt x="110" y="57"/>
                      </a:lnTo>
                      <a:lnTo>
                        <a:pt x="141" y="0"/>
                      </a:lnTo>
                      <a:lnTo>
                        <a:pt x="130" y="4"/>
                      </a:lnTo>
                      <a:lnTo>
                        <a:pt x="100" y="60"/>
                      </a:lnTo>
                      <a:lnTo>
                        <a:pt x="75" y="119"/>
                      </a:lnTo>
                      <a:lnTo>
                        <a:pt x="53" y="179"/>
                      </a:lnTo>
                      <a:lnTo>
                        <a:pt x="35" y="242"/>
                      </a:lnTo>
                      <a:lnTo>
                        <a:pt x="20" y="306"/>
                      </a:lnTo>
                      <a:lnTo>
                        <a:pt x="9" y="372"/>
                      </a:lnTo>
                      <a:lnTo>
                        <a:pt x="3" y="437"/>
                      </a:lnTo>
                      <a:lnTo>
                        <a:pt x="0" y="507"/>
                      </a:lnTo>
                      <a:lnTo>
                        <a:pt x="2" y="564"/>
                      </a:lnTo>
                      <a:lnTo>
                        <a:pt x="7" y="622"/>
                      </a:lnTo>
                      <a:lnTo>
                        <a:pt x="14" y="677"/>
                      </a:lnTo>
                      <a:lnTo>
                        <a:pt x="25" y="734"/>
                      </a:lnTo>
                      <a:lnTo>
                        <a:pt x="38" y="787"/>
                      </a:lnTo>
                      <a:lnTo>
                        <a:pt x="55" y="840"/>
                      </a:lnTo>
                      <a:lnTo>
                        <a:pt x="75" y="893"/>
                      </a:lnTo>
                      <a:lnTo>
                        <a:pt x="97" y="942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56" name="Freeform 308"/>
                <p:cNvSpPr>
                  <a:spLocks/>
                </p:cNvSpPr>
                <p:nvPr/>
              </p:nvSpPr>
              <p:spPr bwMode="auto">
                <a:xfrm>
                  <a:off x="3471" y="2155"/>
                  <a:ext cx="536" cy="112"/>
                </a:xfrm>
                <a:custGeom>
                  <a:avLst/>
                  <a:gdLst>
                    <a:gd name="T0" fmla="*/ 125 w 536"/>
                    <a:gd name="T1" fmla="*/ 105 h 112"/>
                    <a:gd name="T2" fmla="*/ 125 w 536"/>
                    <a:gd name="T3" fmla="*/ 105 h 112"/>
                    <a:gd name="T4" fmla="*/ 94 w 536"/>
                    <a:gd name="T5" fmla="*/ 103 h 112"/>
                    <a:gd name="T6" fmla="*/ 63 w 536"/>
                    <a:gd name="T7" fmla="*/ 103 h 112"/>
                    <a:gd name="T8" fmla="*/ 2 w 536"/>
                    <a:gd name="T9" fmla="*/ 96 h 112"/>
                    <a:gd name="T10" fmla="*/ 2 w 536"/>
                    <a:gd name="T11" fmla="*/ 96 h 112"/>
                    <a:gd name="T12" fmla="*/ 0 w 536"/>
                    <a:gd name="T13" fmla="*/ 103 h 112"/>
                    <a:gd name="T14" fmla="*/ 0 w 536"/>
                    <a:gd name="T15" fmla="*/ 103 h 112"/>
                    <a:gd name="T16" fmla="*/ 63 w 536"/>
                    <a:gd name="T17" fmla="*/ 110 h 112"/>
                    <a:gd name="T18" fmla="*/ 94 w 536"/>
                    <a:gd name="T19" fmla="*/ 110 h 112"/>
                    <a:gd name="T20" fmla="*/ 125 w 536"/>
                    <a:gd name="T21" fmla="*/ 112 h 112"/>
                    <a:gd name="T22" fmla="*/ 125 w 536"/>
                    <a:gd name="T23" fmla="*/ 112 h 112"/>
                    <a:gd name="T24" fmla="*/ 180 w 536"/>
                    <a:gd name="T25" fmla="*/ 110 h 112"/>
                    <a:gd name="T26" fmla="*/ 235 w 536"/>
                    <a:gd name="T27" fmla="*/ 105 h 112"/>
                    <a:gd name="T28" fmla="*/ 288 w 536"/>
                    <a:gd name="T29" fmla="*/ 96 h 112"/>
                    <a:gd name="T30" fmla="*/ 341 w 536"/>
                    <a:gd name="T31" fmla="*/ 85 h 112"/>
                    <a:gd name="T32" fmla="*/ 392 w 536"/>
                    <a:gd name="T33" fmla="*/ 70 h 112"/>
                    <a:gd name="T34" fmla="*/ 441 w 536"/>
                    <a:gd name="T35" fmla="*/ 53 h 112"/>
                    <a:gd name="T36" fmla="*/ 489 w 536"/>
                    <a:gd name="T37" fmla="*/ 31 h 112"/>
                    <a:gd name="T38" fmla="*/ 536 w 536"/>
                    <a:gd name="T39" fmla="*/ 10 h 112"/>
                    <a:gd name="T40" fmla="*/ 536 w 536"/>
                    <a:gd name="T41" fmla="*/ 10 h 112"/>
                    <a:gd name="T42" fmla="*/ 536 w 536"/>
                    <a:gd name="T43" fmla="*/ 0 h 112"/>
                    <a:gd name="T44" fmla="*/ 536 w 536"/>
                    <a:gd name="T45" fmla="*/ 0 h 112"/>
                    <a:gd name="T46" fmla="*/ 489 w 536"/>
                    <a:gd name="T47" fmla="*/ 24 h 112"/>
                    <a:gd name="T48" fmla="*/ 441 w 536"/>
                    <a:gd name="T49" fmla="*/ 44 h 112"/>
                    <a:gd name="T50" fmla="*/ 390 w 536"/>
                    <a:gd name="T51" fmla="*/ 63 h 112"/>
                    <a:gd name="T52" fmla="*/ 339 w 536"/>
                    <a:gd name="T53" fmla="*/ 77 h 112"/>
                    <a:gd name="T54" fmla="*/ 288 w 536"/>
                    <a:gd name="T55" fmla="*/ 88 h 112"/>
                    <a:gd name="T56" fmla="*/ 235 w 536"/>
                    <a:gd name="T57" fmla="*/ 97 h 112"/>
                    <a:gd name="T58" fmla="*/ 180 w 536"/>
                    <a:gd name="T59" fmla="*/ 103 h 112"/>
                    <a:gd name="T60" fmla="*/ 125 w 536"/>
                    <a:gd name="T61" fmla="*/ 105 h 112"/>
                    <a:gd name="T62" fmla="*/ 125 w 536"/>
                    <a:gd name="T63" fmla="*/ 105 h 112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536"/>
                    <a:gd name="T97" fmla="*/ 0 h 112"/>
                    <a:gd name="T98" fmla="*/ 536 w 536"/>
                    <a:gd name="T99" fmla="*/ 112 h 112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536" h="112">
                      <a:moveTo>
                        <a:pt x="125" y="105"/>
                      </a:moveTo>
                      <a:lnTo>
                        <a:pt x="125" y="105"/>
                      </a:lnTo>
                      <a:lnTo>
                        <a:pt x="94" y="103"/>
                      </a:lnTo>
                      <a:lnTo>
                        <a:pt x="63" y="103"/>
                      </a:lnTo>
                      <a:lnTo>
                        <a:pt x="2" y="96"/>
                      </a:lnTo>
                      <a:lnTo>
                        <a:pt x="0" y="103"/>
                      </a:lnTo>
                      <a:lnTo>
                        <a:pt x="63" y="110"/>
                      </a:lnTo>
                      <a:lnTo>
                        <a:pt x="94" y="110"/>
                      </a:lnTo>
                      <a:lnTo>
                        <a:pt x="125" y="112"/>
                      </a:lnTo>
                      <a:lnTo>
                        <a:pt x="180" y="110"/>
                      </a:lnTo>
                      <a:lnTo>
                        <a:pt x="235" y="105"/>
                      </a:lnTo>
                      <a:lnTo>
                        <a:pt x="288" y="96"/>
                      </a:lnTo>
                      <a:lnTo>
                        <a:pt x="341" y="85"/>
                      </a:lnTo>
                      <a:lnTo>
                        <a:pt x="392" y="70"/>
                      </a:lnTo>
                      <a:lnTo>
                        <a:pt x="441" y="53"/>
                      </a:lnTo>
                      <a:lnTo>
                        <a:pt x="489" y="31"/>
                      </a:lnTo>
                      <a:lnTo>
                        <a:pt x="536" y="10"/>
                      </a:lnTo>
                      <a:lnTo>
                        <a:pt x="536" y="0"/>
                      </a:lnTo>
                      <a:lnTo>
                        <a:pt x="489" y="24"/>
                      </a:lnTo>
                      <a:lnTo>
                        <a:pt x="441" y="44"/>
                      </a:lnTo>
                      <a:lnTo>
                        <a:pt x="390" y="63"/>
                      </a:lnTo>
                      <a:lnTo>
                        <a:pt x="339" y="77"/>
                      </a:lnTo>
                      <a:lnTo>
                        <a:pt x="288" y="88"/>
                      </a:lnTo>
                      <a:lnTo>
                        <a:pt x="235" y="97"/>
                      </a:lnTo>
                      <a:lnTo>
                        <a:pt x="180" y="103"/>
                      </a:lnTo>
                      <a:lnTo>
                        <a:pt x="125" y="105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57" name="Freeform 309"/>
                <p:cNvSpPr>
                  <a:spLocks/>
                </p:cNvSpPr>
                <p:nvPr/>
              </p:nvSpPr>
              <p:spPr bwMode="auto">
                <a:xfrm>
                  <a:off x="3482" y="2071"/>
                  <a:ext cx="514" cy="115"/>
                </a:xfrm>
                <a:custGeom>
                  <a:avLst/>
                  <a:gdLst>
                    <a:gd name="T0" fmla="*/ 514 w 514"/>
                    <a:gd name="T1" fmla="*/ 8 h 115"/>
                    <a:gd name="T2" fmla="*/ 514 w 514"/>
                    <a:gd name="T3" fmla="*/ 8 h 115"/>
                    <a:gd name="T4" fmla="*/ 513 w 514"/>
                    <a:gd name="T5" fmla="*/ 0 h 115"/>
                    <a:gd name="T6" fmla="*/ 513 w 514"/>
                    <a:gd name="T7" fmla="*/ 0 h 115"/>
                    <a:gd name="T8" fmla="*/ 467 w 514"/>
                    <a:gd name="T9" fmla="*/ 26 h 115"/>
                    <a:gd name="T10" fmla="*/ 421 w 514"/>
                    <a:gd name="T11" fmla="*/ 46 h 115"/>
                    <a:gd name="T12" fmla="*/ 374 w 514"/>
                    <a:gd name="T13" fmla="*/ 64 h 115"/>
                    <a:gd name="T14" fmla="*/ 324 w 514"/>
                    <a:gd name="T15" fmla="*/ 81 h 115"/>
                    <a:gd name="T16" fmla="*/ 273 w 514"/>
                    <a:gd name="T17" fmla="*/ 92 h 115"/>
                    <a:gd name="T18" fmla="*/ 220 w 514"/>
                    <a:gd name="T19" fmla="*/ 101 h 115"/>
                    <a:gd name="T20" fmla="*/ 167 w 514"/>
                    <a:gd name="T21" fmla="*/ 106 h 115"/>
                    <a:gd name="T22" fmla="*/ 114 w 514"/>
                    <a:gd name="T23" fmla="*/ 108 h 115"/>
                    <a:gd name="T24" fmla="*/ 114 w 514"/>
                    <a:gd name="T25" fmla="*/ 108 h 115"/>
                    <a:gd name="T26" fmla="*/ 57 w 514"/>
                    <a:gd name="T27" fmla="*/ 106 h 115"/>
                    <a:gd name="T28" fmla="*/ 0 w 514"/>
                    <a:gd name="T29" fmla="*/ 101 h 115"/>
                    <a:gd name="T30" fmla="*/ 0 w 514"/>
                    <a:gd name="T31" fmla="*/ 101 h 115"/>
                    <a:gd name="T32" fmla="*/ 0 w 514"/>
                    <a:gd name="T33" fmla="*/ 108 h 115"/>
                    <a:gd name="T34" fmla="*/ 0 w 514"/>
                    <a:gd name="T35" fmla="*/ 108 h 115"/>
                    <a:gd name="T36" fmla="*/ 55 w 514"/>
                    <a:gd name="T37" fmla="*/ 114 h 115"/>
                    <a:gd name="T38" fmla="*/ 114 w 514"/>
                    <a:gd name="T39" fmla="*/ 115 h 115"/>
                    <a:gd name="T40" fmla="*/ 114 w 514"/>
                    <a:gd name="T41" fmla="*/ 115 h 115"/>
                    <a:gd name="T42" fmla="*/ 167 w 514"/>
                    <a:gd name="T43" fmla="*/ 114 h 115"/>
                    <a:gd name="T44" fmla="*/ 220 w 514"/>
                    <a:gd name="T45" fmla="*/ 108 h 115"/>
                    <a:gd name="T46" fmla="*/ 273 w 514"/>
                    <a:gd name="T47" fmla="*/ 99 h 115"/>
                    <a:gd name="T48" fmla="*/ 324 w 514"/>
                    <a:gd name="T49" fmla="*/ 88 h 115"/>
                    <a:gd name="T50" fmla="*/ 374 w 514"/>
                    <a:gd name="T51" fmla="*/ 72 h 115"/>
                    <a:gd name="T52" fmla="*/ 423 w 514"/>
                    <a:gd name="T53" fmla="*/ 53 h 115"/>
                    <a:gd name="T54" fmla="*/ 469 w 514"/>
                    <a:gd name="T55" fmla="*/ 33 h 115"/>
                    <a:gd name="T56" fmla="*/ 514 w 514"/>
                    <a:gd name="T57" fmla="*/ 8 h 115"/>
                    <a:gd name="T58" fmla="*/ 514 w 514"/>
                    <a:gd name="T59" fmla="*/ 8 h 115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w 514"/>
                    <a:gd name="T91" fmla="*/ 0 h 115"/>
                    <a:gd name="T92" fmla="*/ 514 w 514"/>
                    <a:gd name="T93" fmla="*/ 115 h 115"/>
                  </a:gdLst>
                  <a:ahLst/>
                  <a:cxnLst>
                    <a:cxn ang="T60">
                      <a:pos x="T0" y="T1"/>
                    </a:cxn>
                    <a:cxn ang="T61">
                      <a:pos x="T2" y="T3"/>
                    </a:cxn>
                    <a:cxn ang="T62">
                      <a:pos x="T4" y="T5"/>
                    </a:cxn>
                    <a:cxn ang="T63">
                      <a:pos x="T6" y="T7"/>
                    </a:cxn>
                    <a:cxn ang="T64">
                      <a:pos x="T8" y="T9"/>
                    </a:cxn>
                    <a:cxn ang="T65">
                      <a:pos x="T10" y="T11"/>
                    </a:cxn>
                    <a:cxn ang="T66">
                      <a:pos x="T12" y="T13"/>
                    </a:cxn>
                    <a:cxn ang="T67">
                      <a:pos x="T14" y="T15"/>
                    </a:cxn>
                    <a:cxn ang="T68">
                      <a:pos x="T16" y="T17"/>
                    </a:cxn>
                    <a:cxn ang="T69">
                      <a:pos x="T18" y="T19"/>
                    </a:cxn>
                    <a:cxn ang="T70">
                      <a:pos x="T20" y="T21"/>
                    </a:cxn>
                    <a:cxn ang="T71">
                      <a:pos x="T22" y="T23"/>
                    </a:cxn>
                    <a:cxn ang="T72">
                      <a:pos x="T24" y="T25"/>
                    </a:cxn>
                    <a:cxn ang="T73">
                      <a:pos x="T26" y="T27"/>
                    </a:cxn>
                    <a:cxn ang="T74">
                      <a:pos x="T28" y="T29"/>
                    </a:cxn>
                    <a:cxn ang="T75">
                      <a:pos x="T30" y="T31"/>
                    </a:cxn>
                    <a:cxn ang="T76">
                      <a:pos x="T32" y="T33"/>
                    </a:cxn>
                    <a:cxn ang="T77">
                      <a:pos x="T34" y="T35"/>
                    </a:cxn>
                    <a:cxn ang="T78">
                      <a:pos x="T36" y="T37"/>
                    </a:cxn>
                    <a:cxn ang="T79">
                      <a:pos x="T38" y="T39"/>
                    </a:cxn>
                    <a:cxn ang="T80">
                      <a:pos x="T40" y="T41"/>
                    </a:cxn>
                    <a:cxn ang="T81">
                      <a:pos x="T42" y="T43"/>
                    </a:cxn>
                    <a:cxn ang="T82">
                      <a:pos x="T44" y="T45"/>
                    </a:cxn>
                    <a:cxn ang="T83">
                      <a:pos x="T46" y="T47"/>
                    </a:cxn>
                    <a:cxn ang="T84">
                      <a:pos x="T48" y="T49"/>
                    </a:cxn>
                    <a:cxn ang="T85">
                      <a:pos x="T50" y="T51"/>
                    </a:cxn>
                    <a:cxn ang="T86">
                      <a:pos x="T52" y="T53"/>
                    </a:cxn>
                    <a:cxn ang="T87">
                      <a:pos x="T54" y="T55"/>
                    </a:cxn>
                    <a:cxn ang="T88">
                      <a:pos x="T56" y="T57"/>
                    </a:cxn>
                    <a:cxn ang="T89">
                      <a:pos x="T58" y="T59"/>
                    </a:cxn>
                  </a:cxnLst>
                  <a:rect l="T90" t="T91" r="T92" b="T93"/>
                  <a:pathLst>
                    <a:path w="514" h="115">
                      <a:moveTo>
                        <a:pt x="514" y="8"/>
                      </a:moveTo>
                      <a:lnTo>
                        <a:pt x="514" y="8"/>
                      </a:lnTo>
                      <a:lnTo>
                        <a:pt x="513" y="0"/>
                      </a:lnTo>
                      <a:lnTo>
                        <a:pt x="467" y="26"/>
                      </a:lnTo>
                      <a:lnTo>
                        <a:pt x="421" y="46"/>
                      </a:lnTo>
                      <a:lnTo>
                        <a:pt x="374" y="64"/>
                      </a:lnTo>
                      <a:lnTo>
                        <a:pt x="324" y="81"/>
                      </a:lnTo>
                      <a:lnTo>
                        <a:pt x="273" y="92"/>
                      </a:lnTo>
                      <a:lnTo>
                        <a:pt x="220" y="101"/>
                      </a:lnTo>
                      <a:lnTo>
                        <a:pt x="167" y="106"/>
                      </a:lnTo>
                      <a:lnTo>
                        <a:pt x="114" y="108"/>
                      </a:lnTo>
                      <a:lnTo>
                        <a:pt x="57" y="106"/>
                      </a:lnTo>
                      <a:lnTo>
                        <a:pt x="0" y="101"/>
                      </a:lnTo>
                      <a:lnTo>
                        <a:pt x="0" y="108"/>
                      </a:lnTo>
                      <a:lnTo>
                        <a:pt x="55" y="114"/>
                      </a:lnTo>
                      <a:lnTo>
                        <a:pt x="114" y="115"/>
                      </a:lnTo>
                      <a:lnTo>
                        <a:pt x="167" y="114"/>
                      </a:lnTo>
                      <a:lnTo>
                        <a:pt x="220" y="108"/>
                      </a:lnTo>
                      <a:lnTo>
                        <a:pt x="273" y="99"/>
                      </a:lnTo>
                      <a:lnTo>
                        <a:pt x="324" y="88"/>
                      </a:lnTo>
                      <a:lnTo>
                        <a:pt x="374" y="72"/>
                      </a:lnTo>
                      <a:lnTo>
                        <a:pt x="423" y="53"/>
                      </a:lnTo>
                      <a:lnTo>
                        <a:pt x="469" y="33"/>
                      </a:lnTo>
                      <a:lnTo>
                        <a:pt x="514" y="8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58" name="Freeform 310"/>
                <p:cNvSpPr>
                  <a:spLocks/>
                </p:cNvSpPr>
                <p:nvPr/>
              </p:nvSpPr>
              <p:spPr bwMode="auto">
                <a:xfrm>
                  <a:off x="2899" y="505"/>
                  <a:ext cx="1577" cy="1654"/>
                </a:xfrm>
                <a:custGeom>
                  <a:avLst/>
                  <a:gdLst>
                    <a:gd name="T0" fmla="*/ 110 w 1577"/>
                    <a:gd name="T1" fmla="*/ 234 h 1654"/>
                    <a:gd name="T2" fmla="*/ 208 w 1577"/>
                    <a:gd name="T3" fmla="*/ 157 h 1654"/>
                    <a:gd name="T4" fmla="*/ 318 w 1577"/>
                    <a:gd name="T5" fmla="*/ 93 h 1654"/>
                    <a:gd name="T6" fmla="*/ 437 w 1577"/>
                    <a:gd name="T7" fmla="*/ 48 h 1654"/>
                    <a:gd name="T8" fmla="*/ 563 w 1577"/>
                    <a:gd name="T9" fmla="*/ 18 h 1654"/>
                    <a:gd name="T10" fmla="*/ 697 w 1577"/>
                    <a:gd name="T11" fmla="*/ 7 h 1654"/>
                    <a:gd name="T12" fmla="*/ 785 w 1577"/>
                    <a:gd name="T13" fmla="*/ 13 h 1654"/>
                    <a:gd name="T14" fmla="*/ 914 w 1577"/>
                    <a:gd name="T15" fmla="*/ 35 h 1654"/>
                    <a:gd name="T16" fmla="*/ 1035 w 1577"/>
                    <a:gd name="T17" fmla="*/ 77 h 1654"/>
                    <a:gd name="T18" fmla="*/ 1149 w 1577"/>
                    <a:gd name="T19" fmla="*/ 134 h 1654"/>
                    <a:gd name="T20" fmla="*/ 1251 w 1577"/>
                    <a:gd name="T21" fmla="*/ 207 h 1654"/>
                    <a:gd name="T22" fmla="*/ 1313 w 1577"/>
                    <a:gd name="T23" fmla="*/ 263 h 1654"/>
                    <a:gd name="T24" fmla="*/ 1396 w 1577"/>
                    <a:gd name="T25" fmla="*/ 359 h 1654"/>
                    <a:gd name="T26" fmla="*/ 1463 w 1577"/>
                    <a:gd name="T27" fmla="*/ 465 h 1654"/>
                    <a:gd name="T28" fmla="*/ 1516 w 1577"/>
                    <a:gd name="T29" fmla="*/ 580 h 1654"/>
                    <a:gd name="T30" fmla="*/ 1551 w 1577"/>
                    <a:gd name="T31" fmla="*/ 704 h 1654"/>
                    <a:gd name="T32" fmla="*/ 1568 w 1577"/>
                    <a:gd name="T33" fmla="*/ 836 h 1654"/>
                    <a:gd name="T34" fmla="*/ 1568 w 1577"/>
                    <a:gd name="T35" fmla="*/ 926 h 1654"/>
                    <a:gd name="T36" fmla="*/ 1551 w 1577"/>
                    <a:gd name="T37" fmla="*/ 1058 h 1654"/>
                    <a:gd name="T38" fmla="*/ 1516 w 1577"/>
                    <a:gd name="T39" fmla="*/ 1182 h 1654"/>
                    <a:gd name="T40" fmla="*/ 1463 w 1577"/>
                    <a:gd name="T41" fmla="*/ 1297 h 1654"/>
                    <a:gd name="T42" fmla="*/ 1396 w 1577"/>
                    <a:gd name="T43" fmla="*/ 1403 h 1654"/>
                    <a:gd name="T44" fmla="*/ 1313 w 1577"/>
                    <a:gd name="T45" fmla="*/ 1499 h 1654"/>
                    <a:gd name="T46" fmla="*/ 1220 w 1577"/>
                    <a:gd name="T47" fmla="*/ 1579 h 1654"/>
                    <a:gd name="T48" fmla="*/ 1118 w 1577"/>
                    <a:gd name="T49" fmla="*/ 1647 h 1654"/>
                    <a:gd name="T50" fmla="*/ 1169 w 1577"/>
                    <a:gd name="T51" fmla="*/ 1625 h 1654"/>
                    <a:gd name="T52" fmla="*/ 1304 w 1577"/>
                    <a:gd name="T53" fmla="*/ 1517 h 1654"/>
                    <a:gd name="T54" fmla="*/ 1418 w 1577"/>
                    <a:gd name="T55" fmla="*/ 1385 h 1654"/>
                    <a:gd name="T56" fmla="*/ 1504 w 1577"/>
                    <a:gd name="T57" fmla="*/ 1233 h 1654"/>
                    <a:gd name="T58" fmla="*/ 1557 w 1577"/>
                    <a:gd name="T59" fmla="*/ 1063 h 1654"/>
                    <a:gd name="T60" fmla="*/ 1577 w 1577"/>
                    <a:gd name="T61" fmla="*/ 882 h 1654"/>
                    <a:gd name="T62" fmla="*/ 1571 w 1577"/>
                    <a:gd name="T63" fmla="*/ 790 h 1654"/>
                    <a:gd name="T64" fmla="*/ 1549 w 1577"/>
                    <a:gd name="T65" fmla="*/ 661 h 1654"/>
                    <a:gd name="T66" fmla="*/ 1507 w 1577"/>
                    <a:gd name="T67" fmla="*/ 538 h 1654"/>
                    <a:gd name="T68" fmla="*/ 1449 w 1577"/>
                    <a:gd name="T69" fmla="*/ 424 h 1654"/>
                    <a:gd name="T70" fmla="*/ 1375 w 1577"/>
                    <a:gd name="T71" fmla="*/ 320 h 1654"/>
                    <a:gd name="T72" fmla="*/ 1288 w 1577"/>
                    <a:gd name="T73" fmla="*/ 229 h 1654"/>
                    <a:gd name="T74" fmla="*/ 1189 w 1577"/>
                    <a:gd name="T75" fmla="*/ 150 h 1654"/>
                    <a:gd name="T76" fmla="*/ 1077 w 1577"/>
                    <a:gd name="T77" fmla="*/ 88 h 1654"/>
                    <a:gd name="T78" fmla="*/ 958 w 1577"/>
                    <a:gd name="T79" fmla="*/ 40 h 1654"/>
                    <a:gd name="T80" fmla="*/ 830 w 1577"/>
                    <a:gd name="T81" fmla="*/ 11 h 1654"/>
                    <a:gd name="T82" fmla="*/ 697 w 1577"/>
                    <a:gd name="T83" fmla="*/ 0 h 1654"/>
                    <a:gd name="T84" fmla="*/ 591 w 1577"/>
                    <a:gd name="T85" fmla="*/ 7 h 1654"/>
                    <a:gd name="T86" fmla="*/ 441 w 1577"/>
                    <a:gd name="T87" fmla="*/ 38 h 1654"/>
                    <a:gd name="T88" fmla="*/ 302 w 1577"/>
                    <a:gd name="T89" fmla="*/ 93 h 1654"/>
                    <a:gd name="T90" fmla="*/ 175 w 1577"/>
                    <a:gd name="T91" fmla="*/ 172 h 1654"/>
                    <a:gd name="T92" fmla="*/ 64 w 1577"/>
                    <a:gd name="T93" fmla="*/ 269 h 1654"/>
                    <a:gd name="T94" fmla="*/ 0 w 1577"/>
                    <a:gd name="T95" fmla="*/ 342 h 1654"/>
                    <a:gd name="T96" fmla="*/ 42 w 1577"/>
                    <a:gd name="T97" fmla="*/ 304 h 1654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1577"/>
                    <a:gd name="T148" fmla="*/ 0 h 1654"/>
                    <a:gd name="T149" fmla="*/ 1577 w 1577"/>
                    <a:gd name="T150" fmla="*/ 1654 h 1654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1577" h="1654">
                      <a:moveTo>
                        <a:pt x="78" y="263"/>
                      </a:moveTo>
                      <a:lnTo>
                        <a:pt x="78" y="263"/>
                      </a:lnTo>
                      <a:lnTo>
                        <a:pt x="110" y="234"/>
                      </a:lnTo>
                      <a:lnTo>
                        <a:pt x="141" y="207"/>
                      </a:lnTo>
                      <a:lnTo>
                        <a:pt x="174" y="181"/>
                      </a:lnTo>
                      <a:lnTo>
                        <a:pt x="208" y="157"/>
                      </a:lnTo>
                      <a:lnTo>
                        <a:pt x="243" y="134"/>
                      </a:lnTo>
                      <a:lnTo>
                        <a:pt x="280" y="113"/>
                      </a:lnTo>
                      <a:lnTo>
                        <a:pt x="318" y="93"/>
                      </a:lnTo>
                      <a:lnTo>
                        <a:pt x="356" y="77"/>
                      </a:lnTo>
                      <a:lnTo>
                        <a:pt x="395" y="60"/>
                      </a:lnTo>
                      <a:lnTo>
                        <a:pt x="437" y="48"/>
                      </a:lnTo>
                      <a:lnTo>
                        <a:pt x="477" y="35"/>
                      </a:lnTo>
                      <a:lnTo>
                        <a:pt x="519" y="26"/>
                      </a:lnTo>
                      <a:lnTo>
                        <a:pt x="563" y="18"/>
                      </a:lnTo>
                      <a:lnTo>
                        <a:pt x="607" y="13"/>
                      </a:lnTo>
                      <a:lnTo>
                        <a:pt x="651" y="9"/>
                      </a:lnTo>
                      <a:lnTo>
                        <a:pt x="697" y="7"/>
                      </a:lnTo>
                      <a:lnTo>
                        <a:pt x="741" y="9"/>
                      </a:lnTo>
                      <a:lnTo>
                        <a:pt x="785" y="13"/>
                      </a:lnTo>
                      <a:lnTo>
                        <a:pt x="828" y="18"/>
                      </a:lnTo>
                      <a:lnTo>
                        <a:pt x="872" y="26"/>
                      </a:lnTo>
                      <a:lnTo>
                        <a:pt x="914" y="35"/>
                      </a:lnTo>
                      <a:lnTo>
                        <a:pt x="955" y="48"/>
                      </a:lnTo>
                      <a:lnTo>
                        <a:pt x="997" y="60"/>
                      </a:lnTo>
                      <a:lnTo>
                        <a:pt x="1035" y="77"/>
                      </a:lnTo>
                      <a:lnTo>
                        <a:pt x="1074" y="93"/>
                      </a:lnTo>
                      <a:lnTo>
                        <a:pt x="1112" y="113"/>
                      </a:lnTo>
                      <a:lnTo>
                        <a:pt x="1149" y="134"/>
                      </a:lnTo>
                      <a:lnTo>
                        <a:pt x="1183" y="157"/>
                      </a:lnTo>
                      <a:lnTo>
                        <a:pt x="1218" y="181"/>
                      </a:lnTo>
                      <a:lnTo>
                        <a:pt x="1251" y="207"/>
                      </a:lnTo>
                      <a:lnTo>
                        <a:pt x="1282" y="234"/>
                      </a:lnTo>
                      <a:lnTo>
                        <a:pt x="1313" y="263"/>
                      </a:lnTo>
                      <a:lnTo>
                        <a:pt x="1343" y="295"/>
                      </a:lnTo>
                      <a:lnTo>
                        <a:pt x="1370" y="326"/>
                      </a:lnTo>
                      <a:lnTo>
                        <a:pt x="1396" y="359"/>
                      </a:lnTo>
                      <a:lnTo>
                        <a:pt x="1419" y="393"/>
                      </a:lnTo>
                      <a:lnTo>
                        <a:pt x="1443" y="428"/>
                      </a:lnTo>
                      <a:lnTo>
                        <a:pt x="1463" y="465"/>
                      </a:lnTo>
                      <a:lnTo>
                        <a:pt x="1483" y="503"/>
                      </a:lnTo>
                      <a:lnTo>
                        <a:pt x="1500" y="542"/>
                      </a:lnTo>
                      <a:lnTo>
                        <a:pt x="1516" y="580"/>
                      </a:lnTo>
                      <a:lnTo>
                        <a:pt x="1529" y="622"/>
                      </a:lnTo>
                      <a:lnTo>
                        <a:pt x="1542" y="662"/>
                      </a:lnTo>
                      <a:lnTo>
                        <a:pt x="1551" y="704"/>
                      </a:lnTo>
                      <a:lnTo>
                        <a:pt x="1558" y="748"/>
                      </a:lnTo>
                      <a:lnTo>
                        <a:pt x="1564" y="792"/>
                      </a:lnTo>
                      <a:lnTo>
                        <a:pt x="1568" y="836"/>
                      </a:lnTo>
                      <a:lnTo>
                        <a:pt x="1569" y="882"/>
                      </a:lnTo>
                      <a:lnTo>
                        <a:pt x="1568" y="926"/>
                      </a:lnTo>
                      <a:lnTo>
                        <a:pt x="1564" y="970"/>
                      </a:lnTo>
                      <a:lnTo>
                        <a:pt x="1558" y="1014"/>
                      </a:lnTo>
                      <a:lnTo>
                        <a:pt x="1551" y="1058"/>
                      </a:lnTo>
                      <a:lnTo>
                        <a:pt x="1542" y="1100"/>
                      </a:lnTo>
                      <a:lnTo>
                        <a:pt x="1529" y="1140"/>
                      </a:lnTo>
                      <a:lnTo>
                        <a:pt x="1516" y="1182"/>
                      </a:lnTo>
                      <a:lnTo>
                        <a:pt x="1500" y="1220"/>
                      </a:lnTo>
                      <a:lnTo>
                        <a:pt x="1483" y="1259"/>
                      </a:lnTo>
                      <a:lnTo>
                        <a:pt x="1463" y="1297"/>
                      </a:lnTo>
                      <a:lnTo>
                        <a:pt x="1443" y="1334"/>
                      </a:lnTo>
                      <a:lnTo>
                        <a:pt x="1419" y="1369"/>
                      </a:lnTo>
                      <a:lnTo>
                        <a:pt x="1396" y="1403"/>
                      </a:lnTo>
                      <a:lnTo>
                        <a:pt x="1370" y="1436"/>
                      </a:lnTo>
                      <a:lnTo>
                        <a:pt x="1343" y="1467"/>
                      </a:lnTo>
                      <a:lnTo>
                        <a:pt x="1313" y="1499"/>
                      </a:lnTo>
                      <a:lnTo>
                        <a:pt x="1268" y="1541"/>
                      </a:lnTo>
                      <a:lnTo>
                        <a:pt x="1220" y="1579"/>
                      </a:lnTo>
                      <a:lnTo>
                        <a:pt x="1171" y="1614"/>
                      </a:lnTo>
                      <a:lnTo>
                        <a:pt x="1118" y="1647"/>
                      </a:lnTo>
                      <a:lnTo>
                        <a:pt x="1118" y="1654"/>
                      </a:lnTo>
                      <a:lnTo>
                        <a:pt x="1169" y="1625"/>
                      </a:lnTo>
                      <a:lnTo>
                        <a:pt x="1216" y="1592"/>
                      </a:lnTo>
                      <a:lnTo>
                        <a:pt x="1262" y="1555"/>
                      </a:lnTo>
                      <a:lnTo>
                        <a:pt x="1304" y="1517"/>
                      </a:lnTo>
                      <a:lnTo>
                        <a:pt x="1344" y="1475"/>
                      </a:lnTo>
                      <a:lnTo>
                        <a:pt x="1383" y="1431"/>
                      </a:lnTo>
                      <a:lnTo>
                        <a:pt x="1418" y="1385"/>
                      </a:lnTo>
                      <a:lnTo>
                        <a:pt x="1449" y="1336"/>
                      </a:lnTo>
                      <a:lnTo>
                        <a:pt x="1478" y="1286"/>
                      </a:lnTo>
                      <a:lnTo>
                        <a:pt x="1504" y="1233"/>
                      </a:lnTo>
                      <a:lnTo>
                        <a:pt x="1526" y="1178"/>
                      </a:lnTo>
                      <a:lnTo>
                        <a:pt x="1544" y="1122"/>
                      </a:lnTo>
                      <a:lnTo>
                        <a:pt x="1557" y="1063"/>
                      </a:lnTo>
                      <a:lnTo>
                        <a:pt x="1568" y="1005"/>
                      </a:lnTo>
                      <a:lnTo>
                        <a:pt x="1575" y="942"/>
                      </a:lnTo>
                      <a:lnTo>
                        <a:pt x="1577" y="882"/>
                      </a:lnTo>
                      <a:lnTo>
                        <a:pt x="1575" y="836"/>
                      </a:lnTo>
                      <a:lnTo>
                        <a:pt x="1571" y="790"/>
                      </a:lnTo>
                      <a:lnTo>
                        <a:pt x="1566" y="747"/>
                      </a:lnTo>
                      <a:lnTo>
                        <a:pt x="1558" y="704"/>
                      </a:lnTo>
                      <a:lnTo>
                        <a:pt x="1549" y="661"/>
                      </a:lnTo>
                      <a:lnTo>
                        <a:pt x="1536" y="618"/>
                      </a:lnTo>
                      <a:lnTo>
                        <a:pt x="1524" y="578"/>
                      </a:lnTo>
                      <a:lnTo>
                        <a:pt x="1507" y="538"/>
                      </a:lnTo>
                      <a:lnTo>
                        <a:pt x="1489" y="500"/>
                      </a:lnTo>
                      <a:lnTo>
                        <a:pt x="1471" y="461"/>
                      </a:lnTo>
                      <a:lnTo>
                        <a:pt x="1449" y="424"/>
                      </a:lnTo>
                      <a:lnTo>
                        <a:pt x="1427" y="388"/>
                      </a:lnTo>
                      <a:lnTo>
                        <a:pt x="1401" y="355"/>
                      </a:lnTo>
                      <a:lnTo>
                        <a:pt x="1375" y="320"/>
                      </a:lnTo>
                      <a:lnTo>
                        <a:pt x="1348" y="289"/>
                      </a:lnTo>
                      <a:lnTo>
                        <a:pt x="1319" y="258"/>
                      </a:lnTo>
                      <a:lnTo>
                        <a:pt x="1288" y="229"/>
                      </a:lnTo>
                      <a:lnTo>
                        <a:pt x="1257" y="201"/>
                      </a:lnTo>
                      <a:lnTo>
                        <a:pt x="1222" y="176"/>
                      </a:lnTo>
                      <a:lnTo>
                        <a:pt x="1189" y="150"/>
                      </a:lnTo>
                      <a:lnTo>
                        <a:pt x="1152" y="128"/>
                      </a:lnTo>
                      <a:lnTo>
                        <a:pt x="1116" y="106"/>
                      </a:lnTo>
                      <a:lnTo>
                        <a:pt x="1077" y="88"/>
                      </a:lnTo>
                      <a:lnTo>
                        <a:pt x="1039" y="70"/>
                      </a:lnTo>
                      <a:lnTo>
                        <a:pt x="999" y="53"/>
                      </a:lnTo>
                      <a:lnTo>
                        <a:pt x="958" y="40"/>
                      </a:lnTo>
                      <a:lnTo>
                        <a:pt x="916" y="27"/>
                      </a:lnTo>
                      <a:lnTo>
                        <a:pt x="874" y="18"/>
                      </a:lnTo>
                      <a:lnTo>
                        <a:pt x="830" y="11"/>
                      </a:lnTo>
                      <a:lnTo>
                        <a:pt x="786" y="5"/>
                      </a:lnTo>
                      <a:lnTo>
                        <a:pt x="741" y="2"/>
                      </a:lnTo>
                      <a:lnTo>
                        <a:pt x="697" y="0"/>
                      </a:lnTo>
                      <a:lnTo>
                        <a:pt x="644" y="2"/>
                      </a:lnTo>
                      <a:lnTo>
                        <a:pt x="591" y="7"/>
                      </a:lnTo>
                      <a:lnTo>
                        <a:pt x="539" y="15"/>
                      </a:lnTo>
                      <a:lnTo>
                        <a:pt x="490" y="26"/>
                      </a:lnTo>
                      <a:lnTo>
                        <a:pt x="441" y="38"/>
                      </a:lnTo>
                      <a:lnTo>
                        <a:pt x="393" y="53"/>
                      </a:lnTo>
                      <a:lnTo>
                        <a:pt x="347" y="73"/>
                      </a:lnTo>
                      <a:lnTo>
                        <a:pt x="302" y="93"/>
                      </a:lnTo>
                      <a:lnTo>
                        <a:pt x="258" y="117"/>
                      </a:lnTo>
                      <a:lnTo>
                        <a:pt x="216" y="143"/>
                      </a:lnTo>
                      <a:lnTo>
                        <a:pt x="175" y="172"/>
                      </a:lnTo>
                      <a:lnTo>
                        <a:pt x="135" y="201"/>
                      </a:lnTo>
                      <a:lnTo>
                        <a:pt x="99" y="234"/>
                      </a:lnTo>
                      <a:lnTo>
                        <a:pt x="64" y="269"/>
                      </a:lnTo>
                      <a:lnTo>
                        <a:pt x="31" y="306"/>
                      </a:lnTo>
                      <a:lnTo>
                        <a:pt x="0" y="342"/>
                      </a:lnTo>
                      <a:lnTo>
                        <a:pt x="7" y="346"/>
                      </a:lnTo>
                      <a:lnTo>
                        <a:pt x="42" y="304"/>
                      </a:lnTo>
                      <a:lnTo>
                        <a:pt x="78" y="263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59" name="Freeform 311"/>
                <p:cNvSpPr>
                  <a:spLocks/>
                </p:cNvSpPr>
                <p:nvPr/>
              </p:nvSpPr>
              <p:spPr bwMode="auto">
                <a:xfrm>
                  <a:off x="3171" y="2058"/>
                  <a:ext cx="304" cy="119"/>
                </a:xfrm>
                <a:custGeom>
                  <a:avLst/>
                  <a:gdLst>
                    <a:gd name="T0" fmla="*/ 2 w 304"/>
                    <a:gd name="T1" fmla="*/ 0 h 119"/>
                    <a:gd name="T2" fmla="*/ 2 w 304"/>
                    <a:gd name="T3" fmla="*/ 0 h 119"/>
                    <a:gd name="T4" fmla="*/ 0 w 304"/>
                    <a:gd name="T5" fmla="*/ 8 h 119"/>
                    <a:gd name="T6" fmla="*/ 0 w 304"/>
                    <a:gd name="T7" fmla="*/ 8 h 119"/>
                    <a:gd name="T8" fmla="*/ 33 w 304"/>
                    <a:gd name="T9" fmla="*/ 28 h 119"/>
                    <a:gd name="T10" fmla="*/ 70 w 304"/>
                    <a:gd name="T11" fmla="*/ 46 h 119"/>
                    <a:gd name="T12" fmla="*/ 106 w 304"/>
                    <a:gd name="T13" fmla="*/ 63 h 119"/>
                    <a:gd name="T14" fmla="*/ 143 w 304"/>
                    <a:gd name="T15" fmla="*/ 79 h 119"/>
                    <a:gd name="T16" fmla="*/ 183 w 304"/>
                    <a:gd name="T17" fmla="*/ 92 h 119"/>
                    <a:gd name="T18" fmla="*/ 222 w 304"/>
                    <a:gd name="T19" fmla="*/ 103 h 119"/>
                    <a:gd name="T20" fmla="*/ 262 w 304"/>
                    <a:gd name="T21" fmla="*/ 112 h 119"/>
                    <a:gd name="T22" fmla="*/ 302 w 304"/>
                    <a:gd name="T23" fmla="*/ 119 h 119"/>
                    <a:gd name="T24" fmla="*/ 302 w 304"/>
                    <a:gd name="T25" fmla="*/ 119 h 119"/>
                    <a:gd name="T26" fmla="*/ 304 w 304"/>
                    <a:gd name="T27" fmla="*/ 112 h 119"/>
                    <a:gd name="T28" fmla="*/ 304 w 304"/>
                    <a:gd name="T29" fmla="*/ 112 h 119"/>
                    <a:gd name="T30" fmla="*/ 264 w 304"/>
                    <a:gd name="T31" fmla="*/ 105 h 119"/>
                    <a:gd name="T32" fmla="*/ 224 w 304"/>
                    <a:gd name="T33" fmla="*/ 96 h 119"/>
                    <a:gd name="T34" fmla="*/ 183 w 304"/>
                    <a:gd name="T35" fmla="*/ 85 h 119"/>
                    <a:gd name="T36" fmla="*/ 145 w 304"/>
                    <a:gd name="T37" fmla="*/ 72 h 119"/>
                    <a:gd name="T38" fmla="*/ 108 w 304"/>
                    <a:gd name="T39" fmla="*/ 55 h 119"/>
                    <a:gd name="T40" fmla="*/ 72 w 304"/>
                    <a:gd name="T41" fmla="*/ 39 h 119"/>
                    <a:gd name="T42" fmla="*/ 37 w 304"/>
                    <a:gd name="T43" fmla="*/ 21 h 119"/>
                    <a:gd name="T44" fmla="*/ 2 w 304"/>
                    <a:gd name="T45" fmla="*/ 0 h 119"/>
                    <a:gd name="T46" fmla="*/ 2 w 304"/>
                    <a:gd name="T47" fmla="*/ 0 h 119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304"/>
                    <a:gd name="T73" fmla="*/ 0 h 119"/>
                    <a:gd name="T74" fmla="*/ 304 w 304"/>
                    <a:gd name="T75" fmla="*/ 119 h 119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304" h="119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8"/>
                      </a:lnTo>
                      <a:lnTo>
                        <a:pt x="33" y="28"/>
                      </a:lnTo>
                      <a:lnTo>
                        <a:pt x="70" y="46"/>
                      </a:lnTo>
                      <a:lnTo>
                        <a:pt x="106" y="63"/>
                      </a:lnTo>
                      <a:lnTo>
                        <a:pt x="143" y="79"/>
                      </a:lnTo>
                      <a:lnTo>
                        <a:pt x="183" y="92"/>
                      </a:lnTo>
                      <a:lnTo>
                        <a:pt x="222" y="103"/>
                      </a:lnTo>
                      <a:lnTo>
                        <a:pt x="262" y="112"/>
                      </a:lnTo>
                      <a:lnTo>
                        <a:pt x="302" y="119"/>
                      </a:lnTo>
                      <a:lnTo>
                        <a:pt x="304" y="112"/>
                      </a:lnTo>
                      <a:lnTo>
                        <a:pt x="264" y="105"/>
                      </a:lnTo>
                      <a:lnTo>
                        <a:pt x="224" y="96"/>
                      </a:lnTo>
                      <a:lnTo>
                        <a:pt x="183" y="85"/>
                      </a:lnTo>
                      <a:lnTo>
                        <a:pt x="145" y="72"/>
                      </a:lnTo>
                      <a:lnTo>
                        <a:pt x="108" y="55"/>
                      </a:lnTo>
                      <a:lnTo>
                        <a:pt x="72" y="39"/>
                      </a:lnTo>
                      <a:lnTo>
                        <a:pt x="37" y="21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60" name="Freeform 312"/>
                <p:cNvSpPr>
                  <a:spLocks/>
                </p:cNvSpPr>
                <p:nvPr/>
              </p:nvSpPr>
              <p:spPr bwMode="auto">
                <a:xfrm>
                  <a:off x="3208" y="1890"/>
                  <a:ext cx="309" cy="132"/>
                </a:xfrm>
                <a:custGeom>
                  <a:avLst/>
                  <a:gdLst>
                    <a:gd name="T0" fmla="*/ 2 w 309"/>
                    <a:gd name="T1" fmla="*/ 0 h 132"/>
                    <a:gd name="T2" fmla="*/ 2 w 309"/>
                    <a:gd name="T3" fmla="*/ 0 h 132"/>
                    <a:gd name="T4" fmla="*/ 0 w 309"/>
                    <a:gd name="T5" fmla="*/ 7 h 132"/>
                    <a:gd name="T6" fmla="*/ 0 w 309"/>
                    <a:gd name="T7" fmla="*/ 7 h 132"/>
                    <a:gd name="T8" fmla="*/ 35 w 309"/>
                    <a:gd name="T9" fmla="*/ 31 h 132"/>
                    <a:gd name="T10" fmla="*/ 69 w 309"/>
                    <a:gd name="T11" fmla="*/ 53 h 132"/>
                    <a:gd name="T12" fmla="*/ 106 w 309"/>
                    <a:gd name="T13" fmla="*/ 73 h 132"/>
                    <a:gd name="T14" fmla="*/ 143 w 309"/>
                    <a:gd name="T15" fmla="*/ 90 h 132"/>
                    <a:gd name="T16" fmla="*/ 183 w 309"/>
                    <a:gd name="T17" fmla="*/ 104 h 132"/>
                    <a:gd name="T18" fmla="*/ 223 w 309"/>
                    <a:gd name="T19" fmla="*/ 117 h 132"/>
                    <a:gd name="T20" fmla="*/ 263 w 309"/>
                    <a:gd name="T21" fmla="*/ 126 h 132"/>
                    <a:gd name="T22" fmla="*/ 305 w 309"/>
                    <a:gd name="T23" fmla="*/ 132 h 132"/>
                    <a:gd name="T24" fmla="*/ 305 w 309"/>
                    <a:gd name="T25" fmla="*/ 132 h 132"/>
                    <a:gd name="T26" fmla="*/ 309 w 309"/>
                    <a:gd name="T27" fmla="*/ 126 h 132"/>
                    <a:gd name="T28" fmla="*/ 309 w 309"/>
                    <a:gd name="T29" fmla="*/ 126 h 132"/>
                    <a:gd name="T30" fmla="*/ 265 w 309"/>
                    <a:gd name="T31" fmla="*/ 119 h 132"/>
                    <a:gd name="T32" fmla="*/ 225 w 309"/>
                    <a:gd name="T33" fmla="*/ 110 h 132"/>
                    <a:gd name="T34" fmla="*/ 185 w 309"/>
                    <a:gd name="T35" fmla="*/ 97 h 132"/>
                    <a:gd name="T36" fmla="*/ 144 w 309"/>
                    <a:gd name="T37" fmla="*/ 82 h 132"/>
                    <a:gd name="T38" fmla="*/ 106 w 309"/>
                    <a:gd name="T39" fmla="*/ 66 h 132"/>
                    <a:gd name="T40" fmla="*/ 69 w 309"/>
                    <a:gd name="T41" fmla="*/ 46 h 132"/>
                    <a:gd name="T42" fmla="*/ 35 w 309"/>
                    <a:gd name="T43" fmla="*/ 24 h 132"/>
                    <a:gd name="T44" fmla="*/ 2 w 309"/>
                    <a:gd name="T45" fmla="*/ 0 h 132"/>
                    <a:gd name="T46" fmla="*/ 2 w 309"/>
                    <a:gd name="T47" fmla="*/ 0 h 132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309"/>
                    <a:gd name="T73" fmla="*/ 0 h 132"/>
                    <a:gd name="T74" fmla="*/ 309 w 309"/>
                    <a:gd name="T75" fmla="*/ 132 h 132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309" h="132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7"/>
                      </a:lnTo>
                      <a:lnTo>
                        <a:pt x="35" y="31"/>
                      </a:lnTo>
                      <a:lnTo>
                        <a:pt x="69" y="53"/>
                      </a:lnTo>
                      <a:lnTo>
                        <a:pt x="106" y="73"/>
                      </a:lnTo>
                      <a:lnTo>
                        <a:pt x="143" y="90"/>
                      </a:lnTo>
                      <a:lnTo>
                        <a:pt x="183" y="104"/>
                      </a:lnTo>
                      <a:lnTo>
                        <a:pt x="223" y="117"/>
                      </a:lnTo>
                      <a:lnTo>
                        <a:pt x="263" y="126"/>
                      </a:lnTo>
                      <a:lnTo>
                        <a:pt x="305" y="132"/>
                      </a:lnTo>
                      <a:lnTo>
                        <a:pt x="309" y="126"/>
                      </a:lnTo>
                      <a:lnTo>
                        <a:pt x="265" y="119"/>
                      </a:lnTo>
                      <a:lnTo>
                        <a:pt x="225" y="110"/>
                      </a:lnTo>
                      <a:lnTo>
                        <a:pt x="185" y="97"/>
                      </a:lnTo>
                      <a:lnTo>
                        <a:pt x="144" y="82"/>
                      </a:lnTo>
                      <a:lnTo>
                        <a:pt x="106" y="66"/>
                      </a:lnTo>
                      <a:lnTo>
                        <a:pt x="69" y="46"/>
                      </a:lnTo>
                      <a:lnTo>
                        <a:pt x="35" y="24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61" name="Freeform 313"/>
                <p:cNvSpPr>
                  <a:spLocks/>
                </p:cNvSpPr>
                <p:nvPr/>
              </p:nvSpPr>
              <p:spPr bwMode="auto">
                <a:xfrm>
                  <a:off x="3091" y="745"/>
                  <a:ext cx="1145" cy="1173"/>
                </a:xfrm>
                <a:custGeom>
                  <a:avLst/>
                  <a:gdLst>
                    <a:gd name="T0" fmla="*/ 77 w 1145"/>
                    <a:gd name="T1" fmla="*/ 172 h 1173"/>
                    <a:gd name="T2" fmla="*/ 150 w 1145"/>
                    <a:gd name="T3" fmla="*/ 115 h 1173"/>
                    <a:gd name="T4" fmla="*/ 229 w 1145"/>
                    <a:gd name="T5" fmla="*/ 69 h 1173"/>
                    <a:gd name="T6" fmla="*/ 315 w 1145"/>
                    <a:gd name="T7" fmla="*/ 34 h 1173"/>
                    <a:gd name="T8" fmla="*/ 408 w 1145"/>
                    <a:gd name="T9" fmla="*/ 14 h 1173"/>
                    <a:gd name="T10" fmla="*/ 505 w 1145"/>
                    <a:gd name="T11" fmla="*/ 7 h 1173"/>
                    <a:gd name="T12" fmla="*/ 569 w 1145"/>
                    <a:gd name="T13" fmla="*/ 11 h 1173"/>
                    <a:gd name="T14" fmla="*/ 662 w 1145"/>
                    <a:gd name="T15" fmla="*/ 27 h 1173"/>
                    <a:gd name="T16" fmla="*/ 752 w 1145"/>
                    <a:gd name="T17" fmla="*/ 56 h 1173"/>
                    <a:gd name="T18" fmla="*/ 832 w 1145"/>
                    <a:gd name="T19" fmla="*/ 98 h 1173"/>
                    <a:gd name="T20" fmla="*/ 907 w 1145"/>
                    <a:gd name="T21" fmla="*/ 152 h 1173"/>
                    <a:gd name="T22" fmla="*/ 953 w 1145"/>
                    <a:gd name="T23" fmla="*/ 192 h 1173"/>
                    <a:gd name="T24" fmla="*/ 1012 w 1145"/>
                    <a:gd name="T25" fmla="*/ 261 h 1173"/>
                    <a:gd name="T26" fmla="*/ 1061 w 1145"/>
                    <a:gd name="T27" fmla="*/ 338 h 1173"/>
                    <a:gd name="T28" fmla="*/ 1099 w 1145"/>
                    <a:gd name="T29" fmla="*/ 422 h 1173"/>
                    <a:gd name="T30" fmla="*/ 1125 w 1145"/>
                    <a:gd name="T31" fmla="*/ 514 h 1173"/>
                    <a:gd name="T32" fmla="*/ 1138 w 1145"/>
                    <a:gd name="T33" fmla="*/ 609 h 1173"/>
                    <a:gd name="T34" fmla="*/ 1138 w 1145"/>
                    <a:gd name="T35" fmla="*/ 673 h 1173"/>
                    <a:gd name="T36" fmla="*/ 1125 w 1145"/>
                    <a:gd name="T37" fmla="*/ 768 h 1173"/>
                    <a:gd name="T38" fmla="*/ 1099 w 1145"/>
                    <a:gd name="T39" fmla="*/ 860 h 1173"/>
                    <a:gd name="T40" fmla="*/ 1061 w 1145"/>
                    <a:gd name="T41" fmla="*/ 944 h 1173"/>
                    <a:gd name="T42" fmla="*/ 1012 w 1145"/>
                    <a:gd name="T43" fmla="*/ 1021 h 1173"/>
                    <a:gd name="T44" fmla="*/ 953 w 1145"/>
                    <a:gd name="T45" fmla="*/ 1090 h 1173"/>
                    <a:gd name="T46" fmla="*/ 907 w 1145"/>
                    <a:gd name="T47" fmla="*/ 1130 h 1173"/>
                    <a:gd name="T48" fmla="*/ 860 w 1145"/>
                    <a:gd name="T49" fmla="*/ 1167 h 1173"/>
                    <a:gd name="T50" fmla="*/ 894 w 1145"/>
                    <a:gd name="T51" fmla="*/ 1151 h 1173"/>
                    <a:gd name="T52" fmla="*/ 979 w 1145"/>
                    <a:gd name="T53" fmla="*/ 1072 h 1173"/>
                    <a:gd name="T54" fmla="*/ 1048 w 1145"/>
                    <a:gd name="T55" fmla="*/ 980 h 1173"/>
                    <a:gd name="T56" fmla="*/ 1101 w 1145"/>
                    <a:gd name="T57" fmla="*/ 876 h 1173"/>
                    <a:gd name="T58" fmla="*/ 1134 w 1145"/>
                    <a:gd name="T59" fmla="*/ 763 h 1173"/>
                    <a:gd name="T60" fmla="*/ 1145 w 1145"/>
                    <a:gd name="T61" fmla="*/ 642 h 1173"/>
                    <a:gd name="T62" fmla="*/ 1141 w 1145"/>
                    <a:gd name="T63" fmla="*/ 576 h 1173"/>
                    <a:gd name="T64" fmla="*/ 1125 w 1145"/>
                    <a:gd name="T65" fmla="*/ 481 h 1173"/>
                    <a:gd name="T66" fmla="*/ 1096 w 1145"/>
                    <a:gd name="T67" fmla="*/ 391 h 1173"/>
                    <a:gd name="T68" fmla="*/ 1054 w 1145"/>
                    <a:gd name="T69" fmla="*/ 309 h 1173"/>
                    <a:gd name="T70" fmla="*/ 999 w 1145"/>
                    <a:gd name="T71" fmla="*/ 232 h 1173"/>
                    <a:gd name="T72" fmla="*/ 935 w 1145"/>
                    <a:gd name="T73" fmla="*/ 166 h 1173"/>
                    <a:gd name="T74" fmla="*/ 863 w 1145"/>
                    <a:gd name="T75" fmla="*/ 109 h 1173"/>
                    <a:gd name="T76" fmla="*/ 783 w 1145"/>
                    <a:gd name="T77" fmla="*/ 62 h 1173"/>
                    <a:gd name="T78" fmla="*/ 695 w 1145"/>
                    <a:gd name="T79" fmla="*/ 29 h 1173"/>
                    <a:gd name="T80" fmla="*/ 602 w 1145"/>
                    <a:gd name="T81" fmla="*/ 7 h 1173"/>
                    <a:gd name="T82" fmla="*/ 505 w 1145"/>
                    <a:gd name="T83" fmla="*/ 0 h 1173"/>
                    <a:gd name="T84" fmla="*/ 428 w 1145"/>
                    <a:gd name="T85" fmla="*/ 3 h 1173"/>
                    <a:gd name="T86" fmla="*/ 320 w 1145"/>
                    <a:gd name="T87" fmla="*/ 25 h 1173"/>
                    <a:gd name="T88" fmla="*/ 219 w 1145"/>
                    <a:gd name="T89" fmla="*/ 66 h 1173"/>
                    <a:gd name="T90" fmla="*/ 128 w 1145"/>
                    <a:gd name="T91" fmla="*/ 120 h 1173"/>
                    <a:gd name="T92" fmla="*/ 47 w 1145"/>
                    <a:gd name="T93" fmla="*/ 190 h 1173"/>
                    <a:gd name="T94" fmla="*/ 0 w 1145"/>
                    <a:gd name="T95" fmla="*/ 243 h 1173"/>
                    <a:gd name="T96" fmla="*/ 29 w 1145"/>
                    <a:gd name="T97" fmla="*/ 221 h 1173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1145"/>
                    <a:gd name="T148" fmla="*/ 0 h 1173"/>
                    <a:gd name="T149" fmla="*/ 1145 w 1145"/>
                    <a:gd name="T150" fmla="*/ 1173 h 1173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1145" h="1173">
                      <a:moveTo>
                        <a:pt x="55" y="192"/>
                      </a:moveTo>
                      <a:lnTo>
                        <a:pt x="55" y="192"/>
                      </a:lnTo>
                      <a:lnTo>
                        <a:pt x="77" y="172"/>
                      </a:lnTo>
                      <a:lnTo>
                        <a:pt x="100" y="152"/>
                      </a:lnTo>
                      <a:lnTo>
                        <a:pt x="124" y="133"/>
                      </a:lnTo>
                      <a:lnTo>
                        <a:pt x="150" y="115"/>
                      </a:lnTo>
                      <a:lnTo>
                        <a:pt x="175" y="98"/>
                      </a:lnTo>
                      <a:lnTo>
                        <a:pt x="201" y="84"/>
                      </a:lnTo>
                      <a:lnTo>
                        <a:pt x="229" y="69"/>
                      </a:lnTo>
                      <a:lnTo>
                        <a:pt x="258" y="56"/>
                      </a:lnTo>
                      <a:lnTo>
                        <a:pt x="285" y="45"/>
                      </a:lnTo>
                      <a:lnTo>
                        <a:pt x="315" y="34"/>
                      </a:lnTo>
                      <a:lnTo>
                        <a:pt x="346" y="27"/>
                      </a:lnTo>
                      <a:lnTo>
                        <a:pt x="377" y="20"/>
                      </a:lnTo>
                      <a:lnTo>
                        <a:pt x="408" y="14"/>
                      </a:lnTo>
                      <a:lnTo>
                        <a:pt x="439" y="11"/>
                      </a:lnTo>
                      <a:lnTo>
                        <a:pt x="472" y="7"/>
                      </a:lnTo>
                      <a:lnTo>
                        <a:pt x="505" y="7"/>
                      </a:lnTo>
                      <a:lnTo>
                        <a:pt x="536" y="7"/>
                      </a:lnTo>
                      <a:lnTo>
                        <a:pt x="569" y="11"/>
                      </a:lnTo>
                      <a:lnTo>
                        <a:pt x="600" y="14"/>
                      </a:lnTo>
                      <a:lnTo>
                        <a:pt x="631" y="20"/>
                      </a:lnTo>
                      <a:lnTo>
                        <a:pt x="662" y="27"/>
                      </a:lnTo>
                      <a:lnTo>
                        <a:pt x="693" y="34"/>
                      </a:lnTo>
                      <a:lnTo>
                        <a:pt x="722" y="45"/>
                      </a:lnTo>
                      <a:lnTo>
                        <a:pt x="752" y="56"/>
                      </a:lnTo>
                      <a:lnTo>
                        <a:pt x="779" y="69"/>
                      </a:lnTo>
                      <a:lnTo>
                        <a:pt x="807" y="84"/>
                      </a:lnTo>
                      <a:lnTo>
                        <a:pt x="832" y="98"/>
                      </a:lnTo>
                      <a:lnTo>
                        <a:pt x="858" y="115"/>
                      </a:lnTo>
                      <a:lnTo>
                        <a:pt x="883" y="133"/>
                      </a:lnTo>
                      <a:lnTo>
                        <a:pt x="907" y="152"/>
                      </a:lnTo>
                      <a:lnTo>
                        <a:pt x="931" y="172"/>
                      </a:lnTo>
                      <a:lnTo>
                        <a:pt x="953" y="192"/>
                      </a:lnTo>
                      <a:lnTo>
                        <a:pt x="973" y="214"/>
                      </a:lnTo>
                      <a:lnTo>
                        <a:pt x="993" y="238"/>
                      </a:lnTo>
                      <a:lnTo>
                        <a:pt x="1012" y="261"/>
                      </a:lnTo>
                      <a:lnTo>
                        <a:pt x="1030" y="287"/>
                      </a:lnTo>
                      <a:lnTo>
                        <a:pt x="1046" y="313"/>
                      </a:lnTo>
                      <a:lnTo>
                        <a:pt x="1061" y="338"/>
                      </a:lnTo>
                      <a:lnTo>
                        <a:pt x="1076" y="366"/>
                      </a:lnTo>
                      <a:lnTo>
                        <a:pt x="1088" y="395"/>
                      </a:lnTo>
                      <a:lnTo>
                        <a:pt x="1099" y="422"/>
                      </a:lnTo>
                      <a:lnTo>
                        <a:pt x="1110" y="452"/>
                      </a:lnTo>
                      <a:lnTo>
                        <a:pt x="1118" y="483"/>
                      </a:lnTo>
                      <a:lnTo>
                        <a:pt x="1125" y="514"/>
                      </a:lnTo>
                      <a:lnTo>
                        <a:pt x="1130" y="545"/>
                      </a:lnTo>
                      <a:lnTo>
                        <a:pt x="1136" y="576"/>
                      </a:lnTo>
                      <a:lnTo>
                        <a:pt x="1138" y="609"/>
                      </a:lnTo>
                      <a:lnTo>
                        <a:pt x="1138" y="642"/>
                      </a:lnTo>
                      <a:lnTo>
                        <a:pt x="1138" y="673"/>
                      </a:lnTo>
                      <a:lnTo>
                        <a:pt x="1136" y="706"/>
                      </a:lnTo>
                      <a:lnTo>
                        <a:pt x="1130" y="737"/>
                      </a:lnTo>
                      <a:lnTo>
                        <a:pt x="1125" y="768"/>
                      </a:lnTo>
                      <a:lnTo>
                        <a:pt x="1118" y="799"/>
                      </a:lnTo>
                      <a:lnTo>
                        <a:pt x="1110" y="830"/>
                      </a:lnTo>
                      <a:lnTo>
                        <a:pt x="1099" y="860"/>
                      </a:lnTo>
                      <a:lnTo>
                        <a:pt x="1088" y="887"/>
                      </a:lnTo>
                      <a:lnTo>
                        <a:pt x="1076" y="916"/>
                      </a:lnTo>
                      <a:lnTo>
                        <a:pt x="1061" y="944"/>
                      </a:lnTo>
                      <a:lnTo>
                        <a:pt x="1046" y="969"/>
                      </a:lnTo>
                      <a:lnTo>
                        <a:pt x="1030" y="995"/>
                      </a:lnTo>
                      <a:lnTo>
                        <a:pt x="1012" y="1021"/>
                      </a:lnTo>
                      <a:lnTo>
                        <a:pt x="993" y="1044"/>
                      </a:lnTo>
                      <a:lnTo>
                        <a:pt x="973" y="1068"/>
                      </a:lnTo>
                      <a:lnTo>
                        <a:pt x="953" y="1090"/>
                      </a:lnTo>
                      <a:lnTo>
                        <a:pt x="931" y="1110"/>
                      </a:lnTo>
                      <a:lnTo>
                        <a:pt x="907" y="1130"/>
                      </a:lnTo>
                      <a:lnTo>
                        <a:pt x="883" y="1149"/>
                      </a:lnTo>
                      <a:lnTo>
                        <a:pt x="860" y="1167"/>
                      </a:lnTo>
                      <a:lnTo>
                        <a:pt x="863" y="1173"/>
                      </a:lnTo>
                      <a:lnTo>
                        <a:pt x="894" y="1151"/>
                      </a:lnTo>
                      <a:lnTo>
                        <a:pt x="924" y="1127"/>
                      </a:lnTo>
                      <a:lnTo>
                        <a:pt x="953" y="1099"/>
                      </a:lnTo>
                      <a:lnTo>
                        <a:pt x="979" y="1072"/>
                      </a:lnTo>
                      <a:lnTo>
                        <a:pt x="1004" y="1043"/>
                      </a:lnTo>
                      <a:lnTo>
                        <a:pt x="1028" y="1012"/>
                      </a:lnTo>
                      <a:lnTo>
                        <a:pt x="1048" y="980"/>
                      </a:lnTo>
                      <a:lnTo>
                        <a:pt x="1068" y="947"/>
                      </a:lnTo>
                      <a:lnTo>
                        <a:pt x="1087" y="913"/>
                      </a:lnTo>
                      <a:lnTo>
                        <a:pt x="1101" y="876"/>
                      </a:lnTo>
                      <a:lnTo>
                        <a:pt x="1114" y="840"/>
                      </a:lnTo>
                      <a:lnTo>
                        <a:pt x="1125" y="801"/>
                      </a:lnTo>
                      <a:lnTo>
                        <a:pt x="1134" y="763"/>
                      </a:lnTo>
                      <a:lnTo>
                        <a:pt x="1140" y="722"/>
                      </a:lnTo>
                      <a:lnTo>
                        <a:pt x="1145" y="682"/>
                      </a:lnTo>
                      <a:lnTo>
                        <a:pt x="1145" y="642"/>
                      </a:lnTo>
                      <a:lnTo>
                        <a:pt x="1145" y="607"/>
                      </a:lnTo>
                      <a:lnTo>
                        <a:pt x="1141" y="576"/>
                      </a:lnTo>
                      <a:lnTo>
                        <a:pt x="1138" y="543"/>
                      </a:lnTo>
                      <a:lnTo>
                        <a:pt x="1132" y="512"/>
                      </a:lnTo>
                      <a:lnTo>
                        <a:pt x="1125" y="481"/>
                      </a:lnTo>
                      <a:lnTo>
                        <a:pt x="1118" y="450"/>
                      </a:lnTo>
                      <a:lnTo>
                        <a:pt x="1107" y="421"/>
                      </a:lnTo>
                      <a:lnTo>
                        <a:pt x="1096" y="391"/>
                      </a:lnTo>
                      <a:lnTo>
                        <a:pt x="1083" y="362"/>
                      </a:lnTo>
                      <a:lnTo>
                        <a:pt x="1068" y="335"/>
                      </a:lnTo>
                      <a:lnTo>
                        <a:pt x="1054" y="309"/>
                      </a:lnTo>
                      <a:lnTo>
                        <a:pt x="1035" y="281"/>
                      </a:lnTo>
                      <a:lnTo>
                        <a:pt x="1019" y="258"/>
                      </a:lnTo>
                      <a:lnTo>
                        <a:pt x="999" y="232"/>
                      </a:lnTo>
                      <a:lnTo>
                        <a:pt x="979" y="210"/>
                      </a:lnTo>
                      <a:lnTo>
                        <a:pt x="958" y="188"/>
                      </a:lnTo>
                      <a:lnTo>
                        <a:pt x="935" y="166"/>
                      </a:lnTo>
                      <a:lnTo>
                        <a:pt x="913" y="146"/>
                      </a:lnTo>
                      <a:lnTo>
                        <a:pt x="887" y="126"/>
                      </a:lnTo>
                      <a:lnTo>
                        <a:pt x="863" y="109"/>
                      </a:lnTo>
                      <a:lnTo>
                        <a:pt x="836" y="93"/>
                      </a:lnTo>
                      <a:lnTo>
                        <a:pt x="810" y="77"/>
                      </a:lnTo>
                      <a:lnTo>
                        <a:pt x="783" y="62"/>
                      </a:lnTo>
                      <a:lnTo>
                        <a:pt x="754" y="49"/>
                      </a:lnTo>
                      <a:lnTo>
                        <a:pt x="724" y="38"/>
                      </a:lnTo>
                      <a:lnTo>
                        <a:pt x="695" y="29"/>
                      </a:lnTo>
                      <a:lnTo>
                        <a:pt x="664" y="20"/>
                      </a:lnTo>
                      <a:lnTo>
                        <a:pt x="633" y="12"/>
                      </a:lnTo>
                      <a:lnTo>
                        <a:pt x="602" y="7"/>
                      </a:lnTo>
                      <a:lnTo>
                        <a:pt x="569" y="3"/>
                      </a:lnTo>
                      <a:lnTo>
                        <a:pt x="538" y="0"/>
                      </a:lnTo>
                      <a:lnTo>
                        <a:pt x="505" y="0"/>
                      </a:lnTo>
                      <a:lnTo>
                        <a:pt x="466" y="0"/>
                      </a:lnTo>
                      <a:lnTo>
                        <a:pt x="428" y="3"/>
                      </a:lnTo>
                      <a:lnTo>
                        <a:pt x="391" y="9"/>
                      </a:lnTo>
                      <a:lnTo>
                        <a:pt x="355" y="16"/>
                      </a:lnTo>
                      <a:lnTo>
                        <a:pt x="320" y="25"/>
                      </a:lnTo>
                      <a:lnTo>
                        <a:pt x="285" y="38"/>
                      </a:lnTo>
                      <a:lnTo>
                        <a:pt x="252" y="51"/>
                      </a:lnTo>
                      <a:lnTo>
                        <a:pt x="219" y="66"/>
                      </a:lnTo>
                      <a:lnTo>
                        <a:pt x="188" y="82"/>
                      </a:lnTo>
                      <a:lnTo>
                        <a:pt x="157" y="100"/>
                      </a:lnTo>
                      <a:lnTo>
                        <a:pt x="128" y="120"/>
                      </a:lnTo>
                      <a:lnTo>
                        <a:pt x="100" y="142"/>
                      </a:lnTo>
                      <a:lnTo>
                        <a:pt x="73" y="166"/>
                      </a:lnTo>
                      <a:lnTo>
                        <a:pt x="47" y="190"/>
                      </a:lnTo>
                      <a:lnTo>
                        <a:pt x="24" y="216"/>
                      </a:lnTo>
                      <a:lnTo>
                        <a:pt x="0" y="243"/>
                      </a:lnTo>
                      <a:lnTo>
                        <a:pt x="3" y="250"/>
                      </a:lnTo>
                      <a:lnTo>
                        <a:pt x="29" y="221"/>
                      </a:lnTo>
                      <a:lnTo>
                        <a:pt x="55" y="192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62" name="Freeform 314"/>
                <p:cNvSpPr>
                  <a:spLocks/>
                </p:cNvSpPr>
                <p:nvPr/>
              </p:nvSpPr>
              <p:spPr bwMode="auto">
                <a:xfrm>
                  <a:off x="3191" y="1976"/>
                  <a:ext cx="300" cy="124"/>
                </a:xfrm>
                <a:custGeom>
                  <a:avLst/>
                  <a:gdLst>
                    <a:gd name="T0" fmla="*/ 2 w 300"/>
                    <a:gd name="T1" fmla="*/ 0 h 124"/>
                    <a:gd name="T2" fmla="*/ 2 w 300"/>
                    <a:gd name="T3" fmla="*/ 0 h 124"/>
                    <a:gd name="T4" fmla="*/ 0 w 300"/>
                    <a:gd name="T5" fmla="*/ 7 h 124"/>
                    <a:gd name="T6" fmla="*/ 0 w 300"/>
                    <a:gd name="T7" fmla="*/ 7 h 124"/>
                    <a:gd name="T8" fmla="*/ 33 w 300"/>
                    <a:gd name="T9" fmla="*/ 29 h 124"/>
                    <a:gd name="T10" fmla="*/ 68 w 300"/>
                    <a:gd name="T11" fmla="*/ 49 h 124"/>
                    <a:gd name="T12" fmla="*/ 105 w 300"/>
                    <a:gd name="T13" fmla="*/ 66 h 124"/>
                    <a:gd name="T14" fmla="*/ 141 w 300"/>
                    <a:gd name="T15" fmla="*/ 82 h 124"/>
                    <a:gd name="T16" fmla="*/ 180 w 300"/>
                    <a:gd name="T17" fmla="*/ 95 h 124"/>
                    <a:gd name="T18" fmla="*/ 218 w 300"/>
                    <a:gd name="T19" fmla="*/ 108 h 124"/>
                    <a:gd name="T20" fmla="*/ 258 w 300"/>
                    <a:gd name="T21" fmla="*/ 117 h 124"/>
                    <a:gd name="T22" fmla="*/ 299 w 300"/>
                    <a:gd name="T23" fmla="*/ 124 h 124"/>
                    <a:gd name="T24" fmla="*/ 299 w 300"/>
                    <a:gd name="T25" fmla="*/ 124 h 124"/>
                    <a:gd name="T26" fmla="*/ 300 w 300"/>
                    <a:gd name="T27" fmla="*/ 117 h 124"/>
                    <a:gd name="T28" fmla="*/ 300 w 300"/>
                    <a:gd name="T29" fmla="*/ 117 h 124"/>
                    <a:gd name="T30" fmla="*/ 260 w 300"/>
                    <a:gd name="T31" fmla="*/ 110 h 124"/>
                    <a:gd name="T32" fmla="*/ 220 w 300"/>
                    <a:gd name="T33" fmla="*/ 101 h 124"/>
                    <a:gd name="T34" fmla="*/ 182 w 300"/>
                    <a:gd name="T35" fmla="*/ 88 h 124"/>
                    <a:gd name="T36" fmla="*/ 143 w 300"/>
                    <a:gd name="T37" fmla="*/ 75 h 124"/>
                    <a:gd name="T38" fmla="*/ 107 w 300"/>
                    <a:gd name="T39" fmla="*/ 59 h 124"/>
                    <a:gd name="T40" fmla="*/ 70 w 300"/>
                    <a:gd name="T41" fmla="*/ 42 h 124"/>
                    <a:gd name="T42" fmla="*/ 35 w 300"/>
                    <a:gd name="T43" fmla="*/ 22 h 124"/>
                    <a:gd name="T44" fmla="*/ 2 w 300"/>
                    <a:gd name="T45" fmla="*/ 0 h 124"/>
                    <a:gd name="T46" fmla="*/ 2 w 300"/>
                    <a:gd name="T47" fmla="*/ 0 h 124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300"/>
                    <a:gd name="T73" fmla="*/ 0 h 124"/>
                    <a:gd name="T74" fmla="*/ 300 w 300"/>
                    <a:gd name="T75" fmla="*/ 124 h 124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300" h="124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7"/>
                      </a:lnTo>
                      <a:lnTo>
                        <a:pt x="33" y="29"/>
                      </a:lnTo>
                      <a:lnTo>
                        <a:pt x="68" y="49"/>
                      </a:lnTo>
                      <a:lnTo>
                        <a:pt x="105" y="66"/>
                      </a:lnTo>
                      <a:lnTo>
                        <a:pt x="141" y="82"/>
                      </a:lnTo>
                      <a:lnTo>
                        <a:pt x="180" y="95"/>
                      </a:lnTo>
                      <a:lnTo>
                        <a:pt x="218" y="108"/>
                      </a:lnTo>
                      <a:lnTo>
                        <a:pt x="258" y="117"/>
                      </a:lnTo>
                      <a:lnTo>
                        <a:pt x="299" y="124"/>
                      </a:lnTo>
                      <a:lnTo>
                        <a:pt x="300" y="117"/>
                      </a:lnTo>
                      <a:lnTo>
                        <a:pt x="260" y="110"/>
                      </a:lnTo>
                      <a:lnTo>
                        <a:pt x="220" y="101"/>
                      </a:lnTo>
                      <a:lnTo>
                        <a:pt x="182" y="88"/>
                      </a:lnTo>
                      <a:lnTo>
                        <a:pt x="143" y="75"/>
                      </a:lnTo>
                      <a:lnTo>
                        <a:pt x="107" y="59"/>
                      </a:lnTo>
                      <a:lnTo>
                        <a:pt x="70" y="42"/>
                      </a:lnTo>
                      <a:lnTo>
                        <a:pt x="35" y="22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63" name="Freeform 315"/>
                <p:cNvSpPr>
                  <a:spLocks/>
                </p:cNvSpPr>
                <p:nvPr/>
              </p:nvSpPr>
              <p:spPr bwMode="auto">
                <a:xfrm>
                  <a:off x="2954" y="1003"/>
                  <a:ext cx="150" cy="786"/>
                </a:xfrm>
                <a:custGeom>
                  <a:avLst/>
                  <a:gdLst>
                    <a:gd name="T0" fmla="*/ 142 w 150"/>
                    <a:gd name="T1" fmla="*/ 786 h 786"/>
                    <a:gd name="T2" fmla="*/ 142 w 150"/>
                    <a:gd name="T3" fmla="*/ 786 h 786"/>
                    <a:gd name="T4" fmla="*/ 150 w 150"/>
                    <a:gd name="T5" fmla="*/ 785 h 786"/>
                    <a:gd name="T6" fmla="*/ 150 w 150"/>
                    <a:gd name="T7" fmla="*/ 785 h 786"/>
                    <a:gd name="T8" fmla="*/ 133 w 150"/>
                    <a:gd name="T9" fmla="*/ 764 h 786"/>
                    <a:gd name="T10" fmla="*/ 119 w 150"/>
                    <a:gd name="T11" fmla="*/ 743 h 786"/>
                    <a:gd name="T12" fmla="*/ 104 w 150"/>
                    <a:gd name="T13" fmla="*/ 721 h 786"/>
                    <a:gd name="T14" fmla="*/ 89 w 150"/>
                    <a:gd name="T15" fmla="*/ 697 h 786"/>
                    <a:gd name="T16" fmla="*/ 76 w 150"/>
                    <a:gd name="T17" fmla="*/ 673 h 786"/>
                    <a:gd name="T18" fmla="*/ 65 w 150"/>
                    <a:gd name="T19" fmla="*/ 649 h 786"/>
                    <a:gd name="T20" fmla="*/ 55 w 150"/>
                    <a:gd name="T21" fmla="*/ 625 h 786"/>
                    <a:gd name="T22" fmla="*/ 45 w 150"/>
                    <a:gd name="T23" fmla="*/ 600 h 786"/>
                    <a:gd name="T24" fmla="*/ 36 w 150"/>
                    <a:gd name="T25" fmla="*/ 574 h 786"/>
                    <a:gd name="T26" fmla="*/ 29 w 150"/>
                    <a:gd name="T27" fmla="*/ 549 h 786"/>
                    <a:gd name="T28" fmla="*/ 22 w 150"/>
                    <a:gd name="T29" fmla="*/ 521 h 786"/>
                    <a:gd name="T30" fmla="*/ 16 w 150"/>
                    <a:gd name="T31" fmla="*/ 496 h 786"/>
                    <a:gd name="T32" fmla="*/ 12 w 150"/>
                    <a:gd name="T33" fmla="*/ 468 h 786"/>
                    <a:gd name="T34" fmla="*/ 9 w 150"/>
                    <a:gd name="T35" fmla="*/ 439 h 786"/>
                    <a:gd name="T36" fmla="*/ 7 w 150"/>
                    <a:gd name="T37" fmla="*/ 411 h 786"/>
                    <a:gd name="T38" fmla="*/ 7 w 150"/>
                    <a:gd name="T39" fmla="*/ 384 h 786"/>
                    <a:gd name="T40" fmla="*/ 7 w 150"/>
                    <a:gd name="T41" fmla="*/ 384 h 786"/>
                    <a:gd name="T42" fmla="*/ 9 w 150"/>
                    <a:gd name="T43" fmla="*/ 331 h 786"/>
                    <a:gd name="T44" fmla="*/ 14 w 150"/>
                    <a:gd name="T45" fmla="*/ 280 h 786"/>
                    <a:gd name="T46" fmla="*/ 25 w 150"/>
                    <a:gd name="T47" fmla="*/ 230 h 786"/>
                    <a:gd name="T48" fmla="*/ 40 w 150"/>
                    <a:gd name="T49" fmla="*/ 181 h 786"/>
                    <a:gd name="T50" fmla="*/ 56 w 150"/>
                    <a:gd name="T51" fmla="*/ 135 h 786"/>
                    <a:gd name="T52" fmla="*/ 78 w 150"/>
                    <a:gd name="T53" fmla="*/ 89 h 786"/>
                    <a:gd name="T54" fmla="*/ 104 w 150"/>
                    <a:gd name="T55" fmla="*/ 47 h 786"/>
                    <a:gd name="T56" fmla="*/ 131 w 150"/>
                    <a:gd name="T57" fmla="*/ 5 h 786"/>
                    <a:gd name="T58" fmla="*/ 131 w 150"/>
                    <a:gd name="T59" fmla="*/ 5 h 786"/>
                    <a:gd name="T60" fmla="*/ 126 w 150"/>
                    <a:gd name="T61" fmla="*/ 0 h 786"/>
                    <a:gd name="T62" fmla="*/ 126 w 150"/>
                    <a:gd name="T63" fmla="*/ 0 h 786"/>
                    <a:gd name="T64" fmla="*/ 98 w 150"/>
                    <a:gd name="T65" fmla="*/ 40 h 786"/>
                    <a:gd name="T66" fmla="*/ 73 w 150"/>
                    <a:gd name="T67" fmla="*/ 84 h 786"/>
                    <a:gd name="T68" fmla="*/ 51 w 150"/>
                    <a:gd name="T69" fmla="*/ 130 h 786"/>
                    <a:gd name="T70" fmla="*/ 33 w 150"/>
                    <a:gd name="T71" fmla="*/ 177 h 786"/>
                    <a:gd name="T72" fmla="*/ 18 w 150"/>
                    <a:gd name="T73" fmla="*/ 227 h 786"/>
                    <a:gd name="T74" fmla="*/ 9 w 150"/>
                    <a:gd name="T75" fmla="*/ 278 h 786"/>
                    <a:gd name="T76" fmla="*/ 1 w 150"/>
                    <a:gd name="T77" fmla="*/ 329 h 786"/>
                    <a:gd name="T78" fmla="*/ 0 w 150"/>
                    <a:gd name="T79" fmla="*/ 356 h 786"/>
                    <a:gd name="T80" fmla="*/ 0 w 150"/>
                    <a:gd name="T81" fmla="*/ 384 h 786"/>
                    <a:gd name="T82" fmla="*/ 0 w 150"/>
                    <a:gd name="T83" fmla="*/ 384 h 786"/>
                    <a:gd name="T84" fmla="*/ 0 w 150"/>
                    <a:gd name="T85" fmla="*/ 411 h 786"/>
                    <a:gd name="T86" fmla="*/ 1 w 150"/>
                    <a:gd name="T87" fmla="*/ 441 h 786"/>
                    <a:gd name="T88" fmla="*/ 5 w 150"/>
                    <a:gd name="T89" fmla="*/ 468 h 786"/>
                    <a:gd name="T90" fmla="*/ 9 w 150"/>
                    <a:gd name="T91" fmla="*/ 496 h 786"/>
                    <a:gd name="T92" fmla="*/ 14 w 150"/>
                    <a:gd name="T93" fmla="*/ 523 h 786"/>
                    <a:gd name="T94" fmla="*/ 22 w 150"/>
                    <a:gd name="T95" fmla="*/ 549 h 786"/>
                    <a:gd name="T96" fmla="*/ 29 w 150"/>
                    <a:gd name="T97" fmla="*/ 576 h 786"/>
                    <a:gd name="T98" fmla="*/ 38 w 150"/>
                    <a:gd name="T99" fmla="*/ 602 h 786"/>
                    <a:gd name="T100" fmla="*/ 47 w 150"/>
                    <a:gd name="T101" fmla="*/ 627 h 786"/>
                    <a:gd name="T102" fmla="*/ 58 w 150"/>
                    <a:gd name="T103" fmla="*/ 651 h 786"/>
                    <a:gd name="T104" fmla="*/ 69 w 150"/>
                    <a:gd name="T105" fmla="*/ 675 h 786"/>
                    <a:gd name="T106" fmla="*/ 82 w 150"/>
                    <a:gd name="T107" fmla="*/ 699 h 786"/>
                    <a:gd name="T108" fmla="*/ 97 w 150"/>
                    <a:gd name="T109" fmla="*/ 722 h 786"/>
                    <a:gd name="T110" fmla="*/ 111 w 150"/>
                    <a:gd name="T111" fmla="*/ 744 h 786"/>
                    <a:gd name="T112" fmla="*/ 126 w 150"/>
                    <a:gd name="T113" fmla="*/ 766 h 786"/>
                    <a:gd name="T114" fmla="*/ 142 w 150"/>
                    <a:gd name="T115" fmla="*/ 786 h 786"/>
                    <a:gd name="T116" fmla="*/ 142 w 150"/>
                    <a:gd name="T117" fmla="*/ 786 h 78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150"/>
                    <a:gd name="T178" fmla="*/ 0 h 786"/>
                    <a:gd name="T179" fmla="*/ 150 w 150"/>
                    <a:gd name="T180" fmla="*/ 786 h 786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150" h="786">
                      <a:moveTo>
                        <a:pt x="142" y="786"/>
                      </a:moveTo>
                      <a:lnTo>
                        <a:pt x="142" y="786"/>
                      </a:lnTo>
                      <a:lnTo>
                        <a:pt x="150" y="785"/>
                      </a:lnTo>
                      <a:lnTo>
                        <a:pt x="133" y="764"/>
                      </a:lnTo>
                      <a:lnTo>
                        <a:pt x="119" y="743"/>
                      </a:lnTo>
                      <a:lnTo>
                        <a:pt x="104" y="721"/>
                      </a:lnTo>
                      <a:lnTo>
                        <a:pt x="89" y="697"/>
                      </a:lnTo>
                      <a:lnTo>
                        <a:pt x="76" y="673"/>
                      </a:lnTo>
                      <a:lnTo>
                        <a:pt x="65" y="649"/>
                      </a:lnTo>
                      <a:lnTo>
                        <a:pt x="55" y="625"/>
                      </a:lnTo>
                      <a:lnTo>
                        <a:pt x="45" y="600"/>
                      </a:lnTo>
                      <a:lnTo>
                        <a:pt x="36" y="574"/>
                      </a:lnTo>
                      <a:lnTo>
                        <a:pt x="29" y="549"/>
                      </a:lnTo>
                      <a:lnTo>
                        <a:pt x="22" y="521"/>
                      </a:lnTo>
                      <a:lnTo>
                        <a:pt x="16" y="496"/>
                      </a:lnTo>
                      <a:lnTo>
                        <a:pt x="12" y="468"/>
                      </a:lnTo>
                      <a:lnTo>
                        <a:pt x="9" y="439"/>
                      </a:lnTo>
                      <a:lnTo>
                        <a:pt x="7" y="411"/>
                      </a:lnTo>
                      <a:lnTo>
                        <a:pt x="7" y="384"/>
                      </a:lnTo>
                      <a:lnTo>
                        <a:pt x="9" y="331"/>
                      </a:lnTo>
                      <a:lnTo>
                        <a:pt x="14" y="280"/>
                      </a:lnTo>
                      <a:lnTo>
                        <a:pt x="25" y="230"/>
                      </a:lnTo>
                      <a:lnTo>
                        <a:pt x="40" y="181"/>
                      </a:lnTo>
                      <a:lnTo>
                        <a:pt x="56" y="135"/>
                      </a:lnTo>
                      <a:lnTo>
                        <a:pt x="78" y="89"/>
                      </a:lnTo>
                      <a:lnTo>
                        <a:pt x="104" y="47"/>
                      </a:lnTo>
                      <a:lnTo>
                        <a:pt x="131" y="5"/>
                      </a:lnTo>
                      <a:lnTo>
                        <a:pt x="126" y="0"/>
                      </a:lnTo>
                      <a:lnTo>
                        <a:pt x="98" y="40"/>
                      </a:lnTo>
                      <a:lnTo>
                        <a:pt x="73" y="84"/>
                      </a:lnTo>
                      <a:lnTo>
                        <a:pt x="51" y="130"/>
                      </a:lnTo>
                      <a:lnTo>
                        <a:pt x="33" y="177"/>
                      </a:lnTo>
                      <a:lnTo>
                        <a:pt x="18" y="227"/>
                      </a:lnTo>
                      <a:lnTo>
                        <a:pt x="9" y="278"/>
                      </a:lnTo>
                      <a:lnTo>
                        <a:pt x="1" y="329"/>
                      </a:lnTo>
                      <a:lnTo>
                        <a:pt x="0" y="356"/>
                      </a:lnTo>
                      <a:lnTo>
                        <a:pt x="0" y="384"/>
                      </a:lnTo>
                      <a:lnTo>
                        <a:pt x="0" y="411"/>
                      </a:lnTo>
                      <a:lnTo>
                        <a:pt x="1" y="441"/>
                      </a:lnTo>
                      <a:lnTo>
                        <a:pt x="5" y="468"/>
                      </a:lnTo>
                      <a:lnTo>
                        <a:pt x="9" y="496"/>
                      </a:lnTo>
                      <a:lnTo>
                        <a:pt x="14" y="523"/>
                      </a:lnTo>
                      <a:lnTo>
                        <a:pt x="22" y="549"/>
                      </a:lnTo>
                      <a:lnTo>
                        <a:pt x="29" y="576"/>
                      </a:lnTo>
                      <a:lnTo>
                        <a:pt x="38" y="602"/>
                      </a:lnTo>
                      <a:lnTo>
                        <a:pt x="47" y="627"/>
                      </a:lnTo>
                      <a:lnTo>
                        <a:pt x="58" y="651"/>
                      </a:lnTo>
                      <a:lnTo>
                        <a:pt x="69" y="675"/>
                      </a:lnTo>
                      <a:lnTo>
                        <a:pt x="82" y="699"/>
                      </a:lnTo>
                      <a:lnTo>
                        <a:pt x="97" y="722"/>
                      </a:lnTo>
                      <a:lnTo>
                        <a:pt x="111" y="744"/>
                      </a:lnTo>
                      <a:lnTo>
                        <a:pt x="126" y="766"/>
                      </a:lnTo>
                      <a:lnTo>
                        <a:pt x="142" y="786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64" name="Freeform 316"/>
                <p:cNvSpPr>
                  <a:spLocks/>
                </p:cNvSpPr>
                <p:nvPr/>
              </p:nvSpPr>
              <p:spPr bwMode="auto">
                <a:xfrm>
                  <a:off x="3524" y="1921"/>
                  <a:ext cx="416" cy="106"/>
                </a:xfrm>
                <a:custGeom>
                  <a:avLst/>
                  <a:gdLst>
                    <a:gd name="T0" fmla="*/ 72 w 416"/>
                    <a:gd name="T1" fmla="*/ 99 h 106"/>
                    <a:gd name="T2" fmla="*/ 72 w 416"/>
                    <a:gd name="T3" fmla="*/ 99 h 106"/>
                    <a:gd name="T4" fmla="*/ 37 w 416"/>
                    <a:gd name="T5" fmla="*/ 99 h 106"/>
                    <a:gd name="T6" fmla="*/ 4 w 416"/>
                    <a:gd name="T7" fmla="*/ 95 h 106"/>
                    <a:gd name="T8" fmla="*/ 4 w 416"/>
                    <a:gd name="T9" fmla="*/ 95 h 106"/>
                    <a:gd name="T10" fmla="*/ 0 w 416"/>
                    <a:gd name="T11" fmla="*/ 103 h 106"/>
                    <a:gd name="T12" fmla="*/ 0 w 416"/>
                    <a:gd name="T13" fmla="*/ 103 h 106"/>
                    <a:gd name="T14" fmla="*/ 35 w 416"/>
                    <a:gd name="T15" fmla="*/ 106 h 106"/>
                    <a:gd name="T16" fmla="*/ 72 w 416"/>
                    <a:gd name="T17" fmla="*/ 106 h 106"/>
                    <a:gd name="T18" fmla="*/ 72 w 416"/>
                    <a:gd name="T19" fmla="*/ 106 h 106"/>
                    <a:gd name="T20" fmla="*/ 118 w 416"/>
                    <a:gd name="T21" fmla="*/ 104 h 106"/>
                    <a:gd name="T22" fmla="*/ 165 w 416"/>
                    <a:gd name="T23" fmla="*/ 101 h 106"/>
                    <a:gd name="T24" fmla="*/ 209 w 416"/>
                    <a:gd name="T25" fmla="*/ 92 h 106"/>
                    <a:gd name="T26" fmla="*/ 253 w 416"/>
                    <a:gd name="T27" fmla="*/ 81 h 106"/>
                    <a:gd name="T28" fmla="*/ 297 w 416"/>
                    <a:gd name="T29" fmla="*/ 66 h 106"/>
                    <a:gd name="T30" fmla="*/ 337 w 416"/>
                    <a:gd name="T31" fmla="*/ 50 h 106"/>
                    <a:gd name="T32" fmla="*/ 377 w 416"/>
                    <a:gd name="T33" fmla="*/ 29 h 106"/>
                    <a:gd name="T34" fmla="*/ 416 w 416"/>
                    <a:gd name="T35" fmla="*/ 8 h 106"/>
                    <a:gd name="T36" fmla="*/ 416 w 416"/>
                    <a:gd name="T37" fmla="*/ 8 h 106"/>
                    <a:gd name="T38" fmla="*/ 412 w 416"/>
                    <a:gd name="T39" fmla="*/ 0 h 106"/>
                    <a:gd name="T40" fmla="*/ 412 w 416"/>
                    <a:gd name="T41" fmla="*/ 0 h 106"/>
                    <a:gd name="T42" fmla="*/ 374 w 416"/>
                    <a:gd name="T43" fmla="*/ 22 h 106"/>
                    <a:gd name="T44" fmla="*/ 335 w 416"/>
                    <a:gd name="T45" fmla="*/ 42 h 106"/>
                    <a:gd name="T46" fmla="*/ 293 w 416"/>
                    <a:gd name="T47" fmla="*/ 59 h 106"/>
                    <a:gd name="T48" fmla="*/ 251 w 416"/>
                    <a:gd name="T49" fmla="*/ 73 h 106"/>
                    <a:gd name="T50" fmla="*/ 207 w 416"/>
                    <a:gd name="T51" fmla="*/ 84 h 106"/>
                    <a:gd name="T52" fmla="*/ 163 w 416"/>
                    <a:gd name="T53" fmla="*/ 93 h 106"/>
                    <a:gd name="T54" fmla="*/ 118 w 416"/>
                    <a:gd name="T55" fmla="*/ 97 h 106"/>
                    <a:gd name="T56" fmla="*/ 72 w 416"/>
                    <a:gd name="T57" fmla="*/ 99 h 106"/>
                    <a:gd name="T58" fmla="*/ 72 w 416"/>
                    <a:gd name="T59" fmla="*/ 99 h 10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w 416"/>
                    <a:gd name="T91" fmla="*/ 0 h 106"/>
                    <a:gd name="T92" fmla="*/ 416 w 416"/>
                    <a:gd name="T93" fmla="*/ 106 h 106"/>
                  </a:gdLst>
                  <a:ahLst/>
                  <a:cxnLst>
                    <a:cxn ang="T60">
                      <a:pos x="T0" y="T1"/>
                    </a:cxn>
                    <a:cxn ang="T61">
                      <a:pos x="T2" y="T3"/>
                    </a:cxn>
                    <a:cxn ang="T62">
                      <a:pos x="T4" y="T5"/>
                    </a:cxn>
                    <a:cxn ang="T63">
                      <a:pos x="T6" y="T7"/>
                    </a:cxn>
                    <a:cxn ang="T64">
                      <a:pos x="T8" y="T9"/>
                    </a:cxn>
                    <a:cxn ang="T65">
                      <a:pos x="T10" y="T11"/>
                    </a:cxn>
                    <a:cxn ang="T66">
                      <a:pos x="T12" y="T13"/>
                    </a:cxn>
                    <a:cxn ang="T67">
                      <a:pos x="T14" y="T15"/>
                    </a:cxn>
                    <a:cxn ang="T68">
                      <a:pos x="T16" y="T17"/>
                    </a:cxn>
                    <a:cxn ang="T69">
                      <a:pos x="T18" y="T19"/>
                    </a:cxn>
                    <a:cxn ang="T70">
                      <a:pos x="T20" y="T21"/>
                    </a:cxn>
                    <a:cxn ang="T71">
                      <a:pos x="T22" y="T23"/>
                    </a:cxn>
                    <a:cxn ang="T72">
                      <a:pos x="T24" y="T25"/>
                    </a:cxn>
                    <a:cxn ang="T73">
                      <a:pos x="T26" y="T27"/>
                    </a:cxn>
                    <a:cxn ang="T74">
                      <a:pos x="T28" y="T29"/>
                    </a:cxn>
                    <a:cxn ang="T75">
                      <a:pos x="T30" y="T31"/>
                    </a:cxn>
                    <a:cxn ang="T76">
                      <a:pos x="T32" y="T33"/>
                    </a:cxn>
                    <a:cxn ang="T77">
                      <a:pos x="T34" y="T35"/>
                    </a:cxn>
                    <a:cxn ang="T78">
                      <a:pos x="T36" y="T37"/>
                    </a:cxn>
                    <a:cxn ang="T79">
                      <a:pos x="T38" y="T39"/>
                    </a:cxn>
                    <a:cxn ang="T80">
                      <a:pos x="T40" y="T41"/>
                    </a:cxn>
                    <a:cxn ang="T81">
                      <a:pos x="T42" y="T43"/>
                    </a:cxn>
                    <a:cxn ang="T82">
                      <a:pos x="T44" y="T45"/>
                    </a:cxn>
                    <a:cxn ang="T83">
                      <a:pos x="T46" y="T47"/>
                    </a:cxn>
                    <a:cxn ang="T84">
                      <a:pos x="T48" y="T49"/>
                    </a:cxn>
                    <a:cxn ang="T85">
                      <a:pos x="T50" y="T51"/>
                    </a:cxn>
                    <a:cxn ang="T86">
                      <a:pos x="T52" y="T53"/>
                    </a:cxn>
                    <a:cxn ang="T87">
                      <a:pos x="T54" y="T55"/>
                    </a:cxn>
                    <a:cxn ang="T88">
                      <a:pos x="T56" y="T57"/>
                    </a:cxn>
                    <a:cxn ang="T89">
                      <a:pos x="T58" y="T59"/>
                    </a:cxn>
                  </a:cxnLst>
                  <a:rect l="T90" t="T91" r="T92" b="T93"/>
                  <a:pathLst>
                    <a:path w="416" h="106">
                      <a:moveTo>
                        <a:pt x="72" y="99"/>
                      </a:moveTo>
                      <a:lnTo>
                        <a:pt x="72" y="99"/>
                      </a:lnTo>
                      <a:lnTo>
                        <a:pt x="37" y="99"/>
                      </a:lnTo>
                      <a:lnTo>
                        <a:pt x="4" y="95"/>
                      </a:lnTo>
                      <a:lnTo>
                        <a:pt x="0" y="103"/>
                      </a:lnTo>
                      <a:lnTo>
                        <a:pt x="35" y="106"/>
                      </a:lnTo>
                      <a:lnTo>
                        <a:pt x="72" y="106"/>
                      </a:lnTo>
                      <a:lnTo>
                        <a:pt x="118" y="104"/>
                      </a:lnTo>
                      <a:lnTo>
                        <a:pt x="165" y="101"/>
                      </a:lnTo>
                      <a:lnTo>
                        <a:pt x="209" y="92"/>
                      </a:lnTo>
                      <a:lnTo>
                        <a:pt x="253" y="81"/>
                      </a:lnTo>
                      <a:lnTo>
                        <a:pt x="297" y="66"/>
                      </a:lnTo>
                      <a:lnTo>
                        <a:pt x="337" y="50"/>
                      </a:lnTo>
                      <a:lnTo>
                        <a:pt x="377" y="29"/>
                      </a:lnTo>
                      <a:lnTo>
                        <a:pt x="416" y="8"/>
                      </a:lnTo>
                      <a:lnTo>
                        <a:pt x="412" y="0"/>
                      </a:lnTo>
                      <a:lnTo>
                        <a:pt x="374" y="22"/>
                      </a:lnTo>
                      <a:lnTo>
                        <a:pt x="335" y="42"/>
                      </a:lnTo>
                      <a:lnTo>
                        <a:pt x="293" y="59"/>
                      </a:lnTo>
                      <a:lnTo>
                        <a:pt x="251" y="73"/>
                      </a:lnTo>
                      <a:lnTo>
                        <a:pt x="207" y="84"/>
                      </a:lnTo>
                      <a:lnTo>
                        <a:pt x="163" y="93"/>
                      </a:lnTo>
                      <a:lnTo>
                        <a:pt x="118" y="97"/>
                      </a:lnTo>
                      <a:lnTo>
                        <a:pt x="72" y="99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65" name="Freeform 317"/>
                <p:cNvSpPr>
                  <a:spLocks/>
                </p:cNvSpPr>
                <p:nvPr/>
              </p:nvSpPr>
              <p:spPr bwMode="auto">
                <a:xfrm>
                  <a:off x="3018" y="1817"/>
                  <a:ext cx="162" cy="157"/>
                </a:xfrm>
                <a:custGeom>
                  <a:avLst/>
                  <a:gdLst>
                    <a:gd name="T0" fmla="*/ 73 w 162"/>
                    <a:gd name="T1" fmla="*/ 73 h 157"/>
                    <a:gd name="T2" fmla="*/ 73 w 162"/>
                    <a:gd name="T3" fmla="*/ 73 h 157"/>
                    <a:gd name="T4" fmla="*/ 38 w 162"/>
                    <a:gd name="T5" fmla="*/ 38 h 157"/>
                    <a:gd name="T6" fmla="*/ 9 w 162"/>
                    <a:gd name="T7" fmla="*/ 0 h 157"/>
                    <a:gd name="T8" fmla="*/ 9 w 162"/>
                    <a:gd name="T9" fmla="*/ 0 h 157"/>
                    <a:gd name="T10" fmla="*/ 0 w 162"/>
                    <a:gd name="T11" fmla="*/ 2 h 157"/>
                    <a:gd name="T12" fmla="*/ 0 w 162"/>
                    <a:gd name="T13" fmla="*/ 2 h 157"/>
                    <a:gd name="T14" fmla="*/ 36 w 162"/>
                    <a:gd name="T15" fmla="*/ 46 h 157"/>
                    <a:gd name="T16" fmla="*/ 75 w 162"/>
                    <a:gd name="T17" fmla="*/ 86 h 157"/>
                    <a:gd name="T18" fmla="*/ 117 w 162"/>
                    <a:gd name="T19" fmla="*/ 124 h 157"/>
                    <a:gd name="T20" fmla="*/ 161 w 162"/>
                    <a:gd name="T21" fmla="*/ 157 h 157"/>
                    <a:gd name="T22" fmla="*/ 161 w 162"/>
                    <a:gd name="T23" fmla="*/ 157 h 157"/>
                    <a:gd name="T24" fmla="*/ 162 w 162"/>
                    <a:gd name="T25" fmla="*/ 150 h 157"/>
                    <a:gd name="T26" fmla="*/ 162 w 162"/>
                    <a:gd name="T27" fmla="*/ 150 h 157"/>
                    <a:gd name="T28" fmla="*/ 139 w 162"/>
                    <a:gd name="T29" fmla="*/ 132 h 157"/>
                    <a:gd name="T30" fmla="*/ 115 w 162"/>
                    <a:gd name="T31" fmla="*/ 113 h 157"/>
                    <a:gd name="T32" fmla="*/ 93 w 162"/>
                    <a:gd name="T33" fmla="*/ 95 h 157"/>
                    <a:gd name="T34" fmla="*/ 73 w 162"/>
                    <a:gd name="T35" fmla="*/ 73 h 157"/>
                    <a:gd name="T36" fmla="*/ 73 w 162"/>
                    <a:gd name="T37" fmla="*/ 73 h 157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162"/>
                    <a:gd name="T58" fmla="*/ 0 h 157"/>
                    <a:gd name="T59" fmla="*/ 162 w 162"/>
                    <a:gd name="T60" fmla="*/ 157 h 157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162" h="157">
                      <a:moveTo>
                        <a:pt x="73" y="73"/>
                      </a:moveTo>
                      <a:lnTo>
                        <a:pt x="73" y="73"/>
                      </a:lnTo>
                      <a:lnTo>
                        <a:pt x="38" y="38"/>
                      </a:lnTo>
                      <a:lnTo>
                        <a:pt x="9" y="0"/>
                      </a:lnTo>
                      <a:lnTo>
                        <a:pt x="0" y="2"/>
                      </a:lnTo>
                      <a:lnTo>
                        <a:pt x="36" y="46"/>
                      </a:lnTo>
                      <a:lnTo>
                        <a:pt x="75" y="86"/>
                      </a:lnTo>
                      <a:lnTo>
                        <a:pt x="117" y="124"/>
                      </a:lnTo>
                      <a:lnTo>
                        <a:pt x="161" y="157"/>
                      </a:lnTo>
                      <a:lnTo>
                        <a:pt x="162" y="150"/>
                      </a:lnTo>
                      <a:lnTo>
                        <a:pt x="139" y="132"/>
                      </a:lnTo>
                      <a:lnTo>
                        <a:pt x="115" y="113"/>
                      </a:lnTo>
                      <a:lnTo>
                        <a:pt x="93" y="95"/>
                      </a:lnTo>
                      <a:lnTo>
                        <a:pt x="73" y="73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66" name="Freeform 318"/>
                <p:cNvSpPr>
                  <a:spLocks/>
                </p:cNvSpPr>
                <p:nvPr/>
              </p:nvSpPr>
              <p:spPr bwMode="auto">
                <a:xfrm>
                  <a:off x="3104" y="1795"/>
                  <a:ext cx="91" cy="91"/>
                </a:xfrm>
                <a:custGeom>
                  <a:avLst/>
                  <a:gdLst>
                    <a:gd name="T0" fmla="*/ 42 w 91"/>
                    <a:gd name="T1" fmla="*/ 40 h 91"/>
                    <a:gd name="T2" fmla="*/ 42 w 91"/>
                    <a:gd name="T3" fmla="*/ 40 h 91"/>
                    <a:gd name="T4" fmla="*/ 23 w 91"/>
                    <a:gd name="T5" fmla="*/ 20 h 91"/>
                    <a:gd name="T6" fmla="*/ 7 w 91"/>
                    <a:gd name="T7" fmla="*/ 0 h 91"/>
                    <a:gd name="T8" fmla="*/ 7 w 91"/>
                    <a:gd name="T9" fmla="*/ 0 h 91"/>
                    <a:gd name="T10" fmla="*/ 0 w 91"/>
                    <a:gd name="T11" fmla="*/ 4 h 91"/>
                    <a:gd name="T12" fmla="*/ 0 w 91"/>
                    <a:gd name="T13" fmla="*/ 4 h 91"/>
                    <a:gd name="T14" fmla="*/ 20 w 91"/>
                    <a:gd name="T15" fmla="*/ 27 h 91"/>
                    <a:gd name="T16" fmla="*/ 42 w 91"/>
                    <a:gd name="T17" fmla="*/ 49 h 91"/>
                    <a:gd name="T18" fmla="*/ 66 w 91"/>
                    <a:gd name="T19" fmla="*/ 71 h 91"/>
                    <a:gd name="T20" fmla="*/ 89 w 91"/>
                    <a:gd name="T21" fmla="*/ 91 h 91"/>
                    <a:gd name="T22" fmla="*/ 89 w 91"/>
                    <a:gd name="T23" fmla="*/ 91 h 91"/>
                    <a:gd name="T24" fmla="*/ 91 w 91"/>
                    <a:gd name="T25" fmla="*/ 84 h 91"/>
                    <a:gd name="T26" fmla="*/ 91 w 91"/>
                    <a:gd name="T27" fmla="*/ 84 h 91"/>
                    <a:gd name="T28" fmla="*/ 66 w 91"/>
                    <a:gd name="T29" fmla="*/ 62 h 91"/>
                    <a:gd name="T30" fmla="*/ 42 w 91"/>
                    <a:gd name="T31" fmla="*/ 40 h 91"/>
                    <a:gd name="T32" fmla="*/ 42 w 91"/>
                    <a:gd name="T33" fmla="*/ 40 h 91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91"/>
                    <a:gd name="T52" fmla="*/ 0 h 91"/>
                    <a:gd name="T53" fmla="*/ 91 w 91"/>
                    <a:gd name="T54" fmla="*/ 91 h 91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91" h="91">
                      <a:moveTo>
                        <a:pt x="42" y="40"/>
                      </a:moveTo>
                      <a:lnTo>
                        <a:pt x="42" y="40"/>
                      </a:lnTo>
                      <a:lnTo>
                        <a:pt x="23" y="20"/>
                      </a:lnTo>
                      <a:lnTo>
                        <a:pt x="7" y="0"/>
                      </a:lnTo>
                      <a:lnTo>
                        <a:pt x="0" y="4"/>
                      </a:lnTo>
                      <a:lnTo>
                        <a:pt x="20" y="27"/>
                      </a:lnTo>
                      <a:lnTo>
                        <a:pt x="42" y="49"/>
                      </a:lnTo>
                      <a:lnTo>
                        <a:pt x="66" y="71"/>
                      </a:lnTo>
                      <a:lnTo>
                        <a:pt x="89" y="91"/>
                      </a:lnTo>
                      <a:lnTo>
                        <a:pt x="91" y="84"/>
                      </a:lnTo>
                      <a:lnTo>
                        <a:pt x="66" y="62"/>
                      </a:lnTo>
                      <a:lnTo>
                        <a:pt x="42" y="4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67" name="Freeform 319"/>
                <p:cNvSpPr>
                  <a:spLocks/>
                </p:cNvSpPr>
                <p:nvPr/>
              </p:nvSpPr>
              <p:spPr bwMode="auto">
                <a:xfrm>
                  <a:off x="2873" y="939"/>
                  <a:ext cx="161" cy="874"/>
                </a:xfrm>
                <a:custGeom>
                  <a:avLst/>
                  <a:gdLst>
                    <a:gd name="T0" fmla="*/ 7 w 161"/>
                    <a:gd name="T1" fmla="*/ 448 h 874"/>
                    <a:gd name="T2" fmla="*/ 11 w 161"/>
                    <a:gd name="T3" fmla="*/ 386 h 874"/>
                    <a:gd name="T4" fmla="*/ 18 w 161"/>
                    <a:gd name="T5" fmla="*/ 325 h 874"/>
                    <a:gd name="T6" fmla="*/ 31 w 161"/>
                    <a:gd name="T7" fmla="*/ 265 h 874"/>
                    <a:gd name="T8" fmla="*/ 50 w 161"/>
                    <a:gd name="T9" fmla="*/ 208 h 874"/>
                    <a:gd name="T10" fmla="*/ 71 w 161"/>
                    <a:gd name="T11" fmla="*/ 153 h 874"/>
                    <a:gd name="T12" fmla="*/ 97 w 161"/>
                    <a:gd name="T13" fmla="*/ 102 h 874"/>
                    <a:gd name="T14" fmla="*/ 128 w 161"/>
                    <a:gd name="T15" fmla="*/ 53 h 874"/>
                    <a:gd name="T16" fmla="*/ 161 w 161"/>
                    <a:gd name="T17" fmla="*/ 5 h 874"/>
                    <a:gd name="T18" fmla="*/ 156 w 161"/>
                    <a:gd name="T19" fmla="*/ 0 h 874"/>
                    <a:gd name="T20" fmla="*/ 139 w 161"/>
                    <a:gd name="T21" fmla="*/ 23 h 874"/>
                    <a:gd name="T22" fmla="*/ 106 w 161"/>
                    <a:gd name="T23" fmla="*/ 73 h 874"/>
                    <a:gd name="T24" fmla="*/ 77 w 161"/>
                    <a:gd name="T25" fmla="*/ 124 h 874"/>
                    <a:gd name="T26" fmla="*/ 53 w 161"/>
                    <a:gd name="T27" fmla="*/ 177 h 874"/>
                    <a:gd name="T28" fmla="*/ 33 w 161"/>
                    <a:gd name="T29" fmla="*/ 234 h 874"/>
                    <a:gd name="T30" fmla="*/ 17 w 161"/>
                    <a:gd name="T31" fmla="*/ 292 h 874"/>
                    <a:gd name="T32" fmla="*/ 7 w 161"/>
                    <a:gd name="T33" fmla="*/ 353 h 874"/>
                    <a:gd name="T34" fmla="*/ 2 w 161"/>
                    <a:gd name="T35" fmla="*/ 415 h 874"/>
                    <a:gd name="T36" fmla="*/ 0 w 161"/>
                    <a:gd name="T37" fmla="*/ 448 h 874"/>
                    <a:gd name="T38" fmla="*/ 4 w 161"/>
                    <a:gd name="T39" fmla="*/ 506 h 874"/>
                    <a:gd name="T40" fmla="*/ 9 w 161"/>
                    <a:gd name="T41" fmla="*/ 565 h 874"/>
                    <a:gd name="T42" fmla="*/ 22 w 161"/>
                    <a:gd name="T43" fmla="*/ 620 h 874"/>
                    <a:gd name="T44" fmla="*/ 37 w 161"/>
                    <a:gd name="T45" fmla="*/ 675 h 874"/>
                    <a:gd name="T46" fmla="*/ 57 w 161"/>
                    <a:gd name="T47" fmla="*/ 728 h 874"/>
                    <a:gd name="T48" fmla="*/ 81 w 161"/>
                    <a:gd name="T49" fmla="*/ 779 h 874"/>
                    <a:gd name="T50" fmla="*/ 141 w 161"/>
                    <a:gd name="T51" fmla="*/ 874 h 874"/>
                    <a:gd name="T52" fmla="*/ 148 w 161"/>
                    <a:gd name="T53" fmla="*/ 872 h 874"/>
                    <a:gd name="T54" fmla="*/ 117 w 161"/>
                    <a:gd name="T55" fmla="*/ 827 h 874"/>
                    <a:gd name="T56" fmla="*/ 77 w 161"/>
                    <a:gd name="T57" fmla="*/ 753 h 874"/>
                    <a:gd name="T58" fmla="*/ 55 w 161"/>
                    <a:gd name="T59" fmla="*/ 700 h 874"/>
                    <a:gd name="T60" fmla="*/ 37 w 161"/>
                    <a:gd name="T61" fmla="*/ 647 h 874"/>
                    <a:gd name="T62" fmla="*/ 22 w 161"/>
                    <a:gd name="T63" fmla="*/ 592 h 874"/>
                    <a:gd name="T64" fmla="*/ 13 w 161"/>
                    <a:gd name="T65" fmla="*/ 536 h 874"/>
                    <a:gd name="T66" fmla="*/ 9 w 161"/>
                    <a:gd name="T67" fmla="*/ 477 h 874"/>
                    <a:gd name="T68" fmla="*/ 7 w 161"/>
                    <a:gd name="T69" fmla="*/ 448 h 874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161"/>
                    <a:gd name="T106" fmla="*/ 0 h 874"/>
                    <a:gd name="T107" fmla="*/ 161 w 161"/>
                    <a:gd name="T108" fmla="*/ 874 h 874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161" h="874">
                      <a:moveTo>
                        <a:pt x="7" y="448"/>
                      </a:moveTo>
                      <a:lnTo>
                        <a:pt x="7" y="448"/>
                      </a:lnTo>
                      <a:lnTo>
                        <a:pt x="9" y="415"/>
                      </a:lnTo>
                      <a:lnTo>
                        <a:pt x="11" y="386"/>
                      </a:lnTo>
                      <a:lnTo>
                        <a:pt x="15" y="355"/>
                      </a:lnTo>
                      <a:lnTo>
                        <a:pt x="18" y="325"/>
                      </a:lnTo>
                      <a:lnTo>
                        <a:pt x="24" y="294"/>
                      </a:lnTo>
                      <a:lnTo>
                        <a:pt x="31" y="265"/>
                      </a:lnTo>
                      <a:lnTo>
                        <a:pt x="39" y="237"/>
                      </a:lnTo>
                      <a:lnTo>
                        <a:pt x="50" y="208"/>
                      </a:lnTo>
                      <a:lnTo>
                        <a:pt x="59" y="181"/>
                      </a:lnTo>
                      <a:lnTo>
                        <a:pt x="71" y="153"/>
                      </a:lnTo>
                      <a:lnTo>
                        <a:pt x="82" y="128"/>
                      </a:lnTo>
                      <a:lnTo>
                        <a:pt x="97" y="102"/>
                      </a:lnTo>
                      <a:lnTo>
                        <a:pt x="112" y="76"/>
                      </a:lnTo>
                      <a:lnTo>
                        <a:pt x="128" y="53"/>
                      </a:lnTo>
                      <a:lnTo>
                        <a:pt x="145" y="27"/>
                      </a:lnTo>
                      <a:lnTo>
                        <a:pt x="161" y="5"/>
                      </a:lnTo>
                      <a:lnTo>
                        <a:pt x="156" y="0"/>
                      </a:lnTo>
                      <a:lnTo>
                        <a:pt x="139" y="23"/>
                      </a:lnTo>
                      <a:lnTo>
                        <a:pt x="121" y="47"/>
                      </a:lnTo>
                      <a:lnTo>
                        <a:pt x="106" y="73"/>
                      </a:lnTo>
                      <a:lnTo>
                        <a:pt x="92" y="98"/>
                      </a:lnTo>
                      <a:lnTo>
                        <a:pt x="77" y="124"/>
                      </a:lnTo>
                      <a:lnTo>
                        <a:pt x="64" y="152"/>
                      </a:lnTo>
                      <a:lnTo>
                        <a:pt x="53" y="177"/>
                      </a:lnTo>
                      <a:lnTo>
                        <a:pt x="42" y="206"/>
                      </a:lnTo>
                      <a:lnTo>
                        <a:pt x="33" y="234"/>
                      </a:lnTo>
                      <a:lnTo>
                        <a:pt x="24" y="263"/>
                      </a:lnTo>
                      <a:lnTo>
                        <a:pt x="17" y="292"/>
                      </a:lnTo>
                      <a:lnTo>
                        <a:pt x="11" y="323"/>
                      </a:lnTo>
                      <a:lnTo>
                        <a:pt x="7" y="353"/>
                      </a:lnTo>
                      <a:lnTo>
                        <a:pt x="4" y="384"/>
                      </a:lnTo>
                      <a:lnTo>
                        <a:pt x="2" y="415"/>
                      </a:lnTo>
                      <a:lnTo>
                        <a:pt x="0" y="448"/>
                      </a:lnTo>
                      <a:lnTo>
                        <a:pt x="2" y="477"/>
                      </a:lnTo>
                      <a:lnTo>
                        <a:pt x="4" y="506"/>
                      </a:lnTo>
                      <a:lnTo>
                        <a:pt x="6" y="536"/>
                      </a:lnTo>
                      <a:lnTo>
                        <a:pt x="9" y="565"/>
                      </a:lnTo>
                      <a:lnTo>
                        <a:pt x="15" y="592"/>
                      </a:lnTo>
                      <a:lnTo>
                        <a:pt x="22" y="620"/>
                      </a:lnTo>
                      <a:lnTo>
                        <a:pt x="29" y="647"/>
                      </a:lnTo>
                      <a:lnTo>
                        <a:pt x="37" y="675"/>
                      </a:lnTo>
                      <a:lnTo>
                        <a:pt x="48" y="702"/>
                      </a:lnTo>
                      <a:lnTo>
                        <a:pt x="57" y="728"/>
                      </a:lnTo>
                      <a:lnTo>
                        <a:pt x="70" y="753"/>
                      </a:lnTo>
                      <a:lnTo>
                        <a:pt x="81" y="779"/>
                      </a:lnTo>
                      <a:lnTo>
                        <a:pt x="110" y="827"/>
                      </a:lnTo>
                      <a:lnTo>
                        <a:pt x="141" y="874"/>
                      </a:lnTo>
                      <a:lnTo>
                        <a:pt x="148" y="872"/>
                      </a:lnTo>
                      <a:lnTo>
                        <a:pt x="117" y="827"/>
                      </a:lnTo>
                      <a:lnTo>
                        <a:pt x="90" y="777"/>
                      </a:lnTo>
                      <a:lnTo>
                        <a:pt x="77" y="753"/>
                      </a:lnTo>
                      <a:lnTo>
                        <a:pt x="66" y="728"/>
                      </a:lnTo>
                      <a:lnTo>
                        <a:pt x="55" y="700"/>
                      </a:lnTo>
                      <a:lnTo>
                        <a:pt x="46" y="675"/>
                      </a:lnTo>
                      <a:lnTo>
                        <a:pt x="37" y="647"/>
                      </a:lnTo>
                      <a:lnTo>
                        <a:pt x="29" y="620"/>
                      </a:lnTo>
                      <a:lnTo>
                        <a:pt x="22" y="592"/>
                      </a:lnTo>
                      <a:lnTo>
                        <a:pt x="18" y="563"/>
                      </a:lnTo>
                      <a:lnTo>
                        <a:pt x="13" y="536"/>
                      </a:lnTo>
                      <a:lnTo>
                        <a:pt x="11" y="506"/>
                      </a:lnTo>
                      <a:lnTo>
                        <a:pt x="9" y="477"/>
                      </a:lnTo>
                      <a:lnTo>
                        <a:pt x="7" y="448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68" name="Freeform 320"/>
                <p:cNvSpPr>
                  <a:spLocks/>
                </p:cNvSpPr>
                <p:nvPr/>
              </p:nvSpPr>
              <p:spPr bwMode="auto">
                <a:xfrm>
                  <a:off x="2976" y="586"/>
                  <a:ext cx="1419" cy="1487"/>
                </a:xfrm>
                <a:custGeom>
                  <a:avLst/>
                  <a:gdLst>
                    <a:gd name="T0" fmla="*/ 86 w 1419"/>
                    <a:gd name="T1" fmla="*/ 212 h 1487"/>
                    <a:gd name="T2" fmla="*/ 175 w 1419"/>
                    <a:gd name="T3" fmla="*/ 142 h 1487"/>
                    <a:gd name="T4" fmla="*/ 276 w 1419"/>
                    <a:gd name="T5" fmla="*/ 85 h 1487"/>
                    <a:gd name="T6" fmla="*/ 384 w 1419"/>
                    <a:gd name="T7" fmla="*/ 42 h 1487"/>
                    <a:gd name="T8" fmla="*/ 497 w 1419"/>
                    <a:gd name="T9" fmla="*/ 16 h 1487"/>
                    <a:gd name="T10" fmla="*/ 620 w 1419"/>
                    <a:gd name="T11" fmla="*/ 7 h 1487"/>
                    <a:gd name="T12" fmla="*/ 700 w 1419"/>
                    <a:gd name="T13" fmla="*/ 10 h 1487"/>
                    <a:gd name="T14" fmla="*/ 817 w 1419"/>
                    <a:gd name="T15" fmla="*/ 31 h 1487"/>
                    <a:gd name="T16" fmla="*/ 927 w 1419"/>
                    <a:gd name="T17" fmla="*/ 69 h 1487"/>
                    <a:gd name="T18" fmla="*/ 1030 w 1419"/>
                    <a:gd name="T19" fmla="*/ 122 h 1487"/>
                    <a:gd name="T20" fmla="*/ 1123 w 1419"/>
                    <a:gd name="T21" fmla="*/ 188 h 1487"/>
                    <a:gd name="T22" fmla="*/ 1180 w 1419"/>
                    <a:gd name="T23" fmla="*/ 239 h 1487"/>
                    <a:gd name="T24" fmla="*/ 1255 w 1419"/>
                    <a:gd name="T25" fmla="*/ 325 h 1487"/>
                    <a:gd name="T26" fmla="*/ 1317 w 1419"/>
                    <a:gd name="T27" fmla="*/ 422 h 1487"/>
                    <a:gd name="T28" fmla="*/ 1364 w 1419"/>
                    <a:gd name="T29" fmla="*/ 526 h 1487"/>
                    <a:gd name="T30" fmla="*/ 1395 w 1419"/>
                    <a:gd name="T31" fmla="*/ 640 h 1487"/>
                    <a:gd name="T32" fmla="*/ 1412 w 1419"/>
                    <a:gd name="T33" fmla="*/ 759 h 1487"/>
                    <a:gd name="T34" fmla="*/ 1412 w 1419"/>
                    <a:gd name="T35" fmla="*/ 841 h 1487"/>
                    <a:gd name="T36" fmla="*/ 1395 w 1419"/>
                    <a:gd name="T37" fmla="*/ 960 h 1487"/>
                    <a:gd name="T38" fmla="*/ 1364 w 1419"/>
                    <a:gd name="T39" fmla="*/ 1074 h 1487"/>
                    <a:gd name="T40" fmla="*/ 1317 w 1419"/>
                    <a:gd name="T41" fmla="*/ 1178 h 1487"/>
                    <a:gd name="T42" fmla="*/ 1255 w 1419"/>
                    <a:gd name="T43" fmla="*/ 1275 h 1487"/>
                    <a:gd name="T44" fmla="*/ 1180 w 1419"/>
                    <a:gd name="T45" fmla="*/ 1361 h 1487"/>
                    <a:gd name="T46" fmla="*/ 1108 w 1419"/>
                    <a:gd name="T47" fmla="*/ 1425 h 1487"/>
                    <a:gd name="T48" fmla="*/ 1030 w 1419"/>
                    <a:gd name="T49" fmla="*/ 1480 h 1487"/>
                    <a:gd name="T50" fmla="*/ 1073 w 1419"/>
                    <a:gd name="T51" fmla="*/ 1460 h 1487"/>
                    <a:gd name="T52" fmla="*/ 1189 w 1419"/>
                    <a:gd name="T53" fmla="*/ 1363 h 1487"/>
                    <a:gd name="T54" fmla="*/ 1286 w 1419"/>
                    <a:gd name="T55" fmla="*/ 1244 h 1487"/>
                    <a:gd name="T56" fmla="*/ 1359 w 1419"/>
                    <a:gd name="T57" fmla="*/ 1108 h 1487"/>
                    <a:gd name="T58" fmla="*/ 1405 w 1419"/>
                    <a:gd name="T59" fmla="*/ 960 h 1487"/>
                    <a:gd name="T60" fmla="*/ 1419 w 1419"/>
                    <a:gd name="T61" fmla="*/ 801 h 1487"/>
                    <a:gd name="T62" fmla="*/ 1416 w 1419"/>
                    <a:gd name="T63" fmla="*/ 719 h 1487"/>
                    <a:gd name="T64" fmla="*/ 1395 w 1419"/>
                    <a:gd name="T65" fmla="*/ 600 h 1487"/>
                    <a:gd name="T66" fmla="*/ 1357 w 1419"/>
                    <a:gd name="T67" fmla="*/ 488 h 1487"/>
                    <a:gd name="T68" fmla="*/ 1304 w 1419"/>
                    <a:gd name="T69" fmla="*/ 386 h 1487"/>
                    <a:gd name="T70" fmla="*/ 1236 w 1419"/>
                    <a:gd name="T71" fmla="*/ 290 h 1487"/>
                    <a:gd name="T72" fmla="*/ 1158 w 1419"/>
                    <a:gd name="T73" fmla="*/ 206 h 1487"/>
                    <a:gd name="T74" fmla="*/ 1066 w 1419"/>
                    <a:gd name="T75" fmla="*/ 137 h 1487"/>
                    <a:gd name="T76" fmla="*/ 966 w 1419"/>
                    <a:gd name="T77" fmla="*/ 78 h 1487"/>
                    <a:gd name="T78" fmla="*/ 858 w 1419"/>
                    <a:gd name="T79" fmla="*/ 34 h 1487"/>
                    <a:gd name="T80" fmla="*/ 741 w 1419"/>
                    <a:gd name="T81" fmla="*/ 9 h 1487"/>
                    <a:gd name="T82" fmla="*/ 620 w 1419"/>
                    <a:gd name="T83" fmla="*/ 0 h 1487"/>
                    <a:gd name="T84" fmla="*/ 526 w 1419"/>
                    <a:gd name="T85" fmla="*/ 5 h 1487"/>
                    <a:gd name="T86" fmla="*/ 395 w 1419"/>
                    <a:gd name="T87" fmla="*/ 31 h 1487"/>
                    <a:gd name="T88" fmla="*/ 270 w 1419"/>
                    <a:gd name="T89" fmla="*/ 78 h 1487"/>
                    <a:gd name="T90" fmla="*/ 157 w 1419"/>
                    <a:gd name="T91" fmla="*/ 146 h 1487"/>
                    <a:gd name="T92" fmla="*/ 58 w 1419"/>
                    <a:gd name="T93" fmla="*/ 228 h 1487"/>
                    <a:gd name="T94" fmla="*/ 0 w 1419"/>
                    <a:gd name="T95" fmla="*/ 292 h 1487"/>
                    <a:gd name="T96" fmla="*/ 31 w 1419"/>
                    <a:gd name="T97" fmla="*/ 267 h 1487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1419"/>
                    <a:gd name="T148" fmla="*/ 0 h 1487"/>
                    <a:gd name="T149" fmla="*/ 1419 w 1419"/>
                    <a:gd name="T150" fmla="*/ 1487 h 1487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1419" h="1487">
                      <a:moveTo>
                        <a:pt x="58" y="239"/>
                      </a:moveTo>
                      <a:lnTo>
                        <a:pt x="58" y="239"/>
                      </a:lnTo>
                      <a:lnTo>
                        <a:pt x="86" y="212"/>
                      </a:lnTo>
                      <a:lnTo>
                        <a:pt x="115" y="188"/>
                      </a:lnTo>
                      <a:lnTo>
                        <a:pt x="144" y="164"/>
                      </a:lnTo>
                      <a:lnTo>
                        <a:pt x="175" y="142"/>
                      </a:lnTo>
                      <a:lnTo>
                        <a:pt x="208" y="122"/>
                      </a:lnTo>
                      <a:lnTo>
                        <a:pt x="241" y="102"/>
                      </a:lnTo>
                      <a:lnTo>
                        <a:pt x="276" y="85"/>
                      </a:lnTo>
                      <a:lnTo>
                        <a:pt x="311" y="69"/>
                      </a:lnTo>
                      <a:lnTo>
                        <a:pt x="345" y="54"/>
                      </a:lnTo>
                      <a:lnTo>
                        <a:pt x="384" y="42"/>
                      </a:lnTo>
                      <a:lnTo>
                        <a:pt x="420" y="31"/>
                      </a:lnTo>
                      <a:lnTo>
                        <a:pt x="459" y="23"/>
                      </a:lnTo>
                      <a:lnTo>
                        <a:pt x="497" y="16"/>
                      </a:lnTo>
                      <a:lnTo>
                        <a:pt x="537" y="10"/>
                      </a:lnTo>
                      <a:lnTo>
                        <a:pt x="578" y="7"/>
                      </a:lnTo>
                      <a:lnTo>
                        <a:pt x="620" y="7"/>
                      </a:lnTo>
                      <a:lnTo>
                        <a:pt x="660" y="7"/>
                      </a:lnTo>
                      <a:lnTo>
                        <a:pt x="700" y="10"/>
                      </a:lnTo>
                      <a:lnTo>
                        <a:pt x="741" y="16"/>
                      </a:lnTo>
                      <a:lnTo>
                        <a:pt x="779" y="23"/>
                      </a:lnTo>
                      <a:lnTo>
                        <a:pt x="817" y="31"/>
                      </a:lnTo>
                      <a:lnTo>
                        <a:pt x="856" y="42"/>
                      </a:lnTo>
                      <a:lnTo>
                        <a:pt x="892" y="54"/>
                      </a:lnTo>
                      <a:lnTo>
                        <a:pt x="927" y="69"/>
                      </a:lnTo>
                      <a:lnTo>
                        <a:pt x="964" y="85"/>
                      </a:lnTo>
                      <a:lnTo>
                        <a:pt x="997" y="102"/>
                      </a:lnTo>
                      <a:lnTo>
                        <a:pt x="1030" y="122"/>
                      </a:lnTo>
                      <a:lnTo>
                        <a:pt x="1062" y="142"/>
                      </a:lnTo>
                      <a:lnTo>
                        <a:pt x="1094" y="164"/>
                      </a:lnTo>
                      <a:lnTo>
                        <a:pt x="1123" y="188"/>
                      </a:lnTo>
                      <a:lnTo>
                        <a:pt x="1152" y="212"/>
                      </a:lnTo>
                      <a:lnTo>
                        <a:pt x="1180" y="239"/>
                      </a:lnTo>
                      <a:lnTo>
                        <a:pt x="1207" y="267"/>
                      </a:lnTo>
                      <a:lnTo>
                        <a:pt x="1231" y="296"/>
                      </a:lnTo>
                      <a:lnTo>
                        <a:pt x="1255" y="325"/>
                      </a:lnTo>
                      <a:lnTo>
                        <a:pt x="1277" y="356"/>
                      </a:lnTo>
                      <a:lnTo>
                        <a:pt x="1297" y="389"/>
                      </a:lnTo>
                      <a:lnTo>
                        <a:pt x="1317" y="422"/>
                      </a:lnTo>
                      <a:lnTo>
                        <a:pt x="1335" y="455"/>
                      </a:lnTo>
                      <a:lnTo>
                        <a:pt x="1350" y="492"/>
                      </a:lnTo>
                      <a:lnTo>
                        <a:pt x="1364" y="526"/>
                      </a:lnTo>
                      <a:lnTo>
                        <a:pt x="1377" y="565"/>
                      </a:lnTo>
                      <a:lnTo>
                        <a:pt x="1388" y="601"/>
                      </a:lnTo>
                      <a:lnTo>
                        <a:pt x="1395" y="640"/>
                      </a:lnTo>
                      <a:lnTo>
                        <a:pt x="1403" y="678"/>
                      </a:lnTo>
                      <a:lnTo>
                        <a:pt x="1408" y="719"/>
                      </a:lnTo>
                      <a:lnTo>
                        <a:pt x="1412" y="759"/>
                      </a:lnTo>
                      <a:lnTo>
                        <a:pt x="1412" y="801"/>
                      </a:lnTo>
                      <a:lnTo>
                        <a:pt x="1412" y="841"/>
                      </a:lnTo>
                      <a:lnTo>
                        <a:pt x="1408" y="881"/>
                      </a:lnTo>
                      <a:lnTo>
                        <a:pt x="1403" y="922"/>
                      </a:lnTo>
                      <a:lnTo>
                        <a:pt x="1395" y="960"/>
                      </a:lnTo>
                      <a:lnTo>
                        <a:pt x="1388" y="999"/>
                      </a:lnTo>
                      <a:lnTo>
                        <a:pt x="1377" y="1035"/>
                      </a:lnTo>
                      <a:lnTo>
                        <a:pt x="1364" y="1074"/>
                      </a:lnTo>
                      <a:lnTo>
                        <a:pt x="1350" y="1108"/>
                      </a:lnTo>
                      <a:lnTo>
                        <a:pt x="1335" y="1145"/>
                      </a:lnTo>
                      <a:lnTo>
                        <a:pt x="1317" y="1178"/>
                      </a:lnTo>
                      <a:lnTo>
                        <a:pt x="1297" y="1211"/>
                      </a:lnTo>
                      <a:lnTo>
                        <a:pt x="1277" y="1244"/>
                      </a:lnTo>
                      <a:lnTo>
                        <a:pt x="1255" y="1275"/>
                      </a:lnTo>
                      <a:lnTo>
                        <a:pt x="1231" y="1304"/>
                      </a:lnTo>
                      <a:lnTo>
                        <a:pt x="1207" y="1333"/>
                      </a:lnTo>
                      <a:lnTo>
                        <a:pt x="1180" y="1361"/>
                      </a:lnTo>
                      <a:lnTo>
                        <a:pt x="1145" y="1394"/>
                      </a:lnTo>
                      <a:lnTo>
                        <a:pt x="1108" y="1425"/>
                      </a:lnTo>
                      <a:lnTo>
                        <a:pt x="1070" y="1454"/>
                      </a:lnTo>
                      <a:lnTo>
                        <a:pt x="1030" y="1480"/>
                      </a:lnTo>
                      <a:lnTo>
                        <a:pt x="1030" y="1487"/>
                      </a:lnTo>
                      <a:lnTo>
                        <a:pt x="1073" y="1460"/>
                      </a:lnTo>
                      <a:lnTo>
                        <a:pt x="1114" y="1430"/>
                      </a:lnTo>
                      <a:lnTo>
                        <a:pt x="1152" y="1397"/>
                      </a:lnTo>
                      <a:lnTo>
                        <a:pt x="1189" y="1363"/>
                      </a:lnTo>
                      <a:lnTo>
                        <a:pt x="1223" y="1324"/>
                      </a:lnTo>
                      <a:lnTo>
                        <a:pt x="1256" y="1286"/>
                      </a:lnTo>
                      <a:lnTo>
                        <a:pt x="1286" y="1244"/>
                      </a:lnTo>
                      <a:lnTo>
                        <a:pt x="1313" y="1202"/>
                      </a:lnTo>
                      <a:lnTo>
                        <a:pt x="1337" y="1156"/>
                      </a:lnTo>
                      <a:lnTo>
                        <a:pt x="1359" y="1108"/>
                      </a:lnTo>
                      <a:lnTo>
                        <a:pt x="1377" y="1061"/>
                      </a:lnTo>
                      <a:lnTo>
                        <a:pt x="1392" y="1011"/>
                      </a:lnTo>
                      <a:lnTo>
                        <a:pt x="1405" y="960"/>
                      </a:lnTo>
                      <a:lnTo>
                        <a:pt x="1412" y="907"/>
                      </a:lnTo>
                      <a:lnTo>
                        <a:pt x="1417" y="854"/>
                      </a:lnTo>
                      <a:lnTo>
                        <a:pt x="1419" y="801"/>
                      </a:lnTo>
                      <a:lnTo>
                        <a:pt x="1419" y="759"/>
                      </a:lnTo>
                      <a:lnTo>
                        <a:pt x="1416" y="719"/>
                      </a:lnTo>
                      <a:lnTo>
                        <a:pt x="1410" y="678"/>
                      </a:lnTo>
                      <a:lnTo>
                        <a:pt x="1403" y="638"/>
                      </a:lnTo>
                      <a:lnTo>
                        <a:pt x="1395" y="600"/>
                      </a:lnTo>
                      <a:lnTo>
                        <a:pt x="1384" y="561"/>
                      </a:lnTo>
                      <a:lnTo>
                        <a:pt x="1372" y="525"/>
                      </a:lnTo>
                      <a:lnTo>
                        <a:pt x="1357" y="488"/>
                      </a:lnTo>
                      <a:lnTo>
                        <a:pt x="1341" y="453"/>
                      </a:lnTo>
                      <a:lnTo>
                        <a:pt x="1322" y="419"/>
                      </a:lnTo>
                      <a:lnTo>
                        <a:pt x="1304" y="386"/>
                      </a:lnTo>
                      <a:lnTo>
                        <a:pt x="1284" y="353"/>
                      </a:lnTo>
                      <a:lnTo>
                        <a:pt x="1260" y="322"/>
                      </a:lnTo>
                      <a:lnTo>
                        <a:pt x="1236" y="290"/>
                      </a:lnTo>
                      <a:lnTo>
                        <a:pt x="1213" y="261"/>
                      </a:lnTo>
                      <a:lnTo>
                        <a:pt x="1185" y="234"/>
                      </a:lnTo>
                      <a:lnTo>
                        <a:pt x="1158" y="206"/>
                      </a:lnTo>
                      <a:lnTo>
                        <a:pt x="1128" y="182"/>
                      </a:lnTo>
                      <a:lnTo>
                        <a:pt x="1097" y="159"/>
                      </a:lnTo>
                      <a:lnTo>
                        <a:pt x="1066" y="137"/>
                      </a:lnTo>
                      <a:lnTo>
                        <a:pt x="1035" y="115"/>
                      </a:lnTo>
                      <a:lnTo>
                        <a:pt x="1000" y="96"/>
                      </a:lnTo>
                      <a:lnTo>
                        <a:pt x="966" y="78"/>
                      </a:lnTo>
                      <a:lnTo>
                        <a:pt x="931" y="62"/>
                      </a:lnTo>
                      <a:lnTo>
                        <a:pt x="894" y="47"/>
                      </a:lnTo>
                      <a:lnTo>
                        <a:pt x="858" y="34"/>
                      </a:lnTo>
                      <a:lnTo>
                        <a:pt x="819" y="25"/>
                      </a:lnTo>
                      <a:lnTo>
                        <a:pt x="781" y="16"/>
                      </a:lnTo>
                      <a:lnTo>
                        <a:pt x="741" y="9"/>
                      </a:lnTo>
                      <a:lnTo>
                        <a:pt x="700" y="3"/>
                      </a:lnTo>
                      <a:lnTo>
                        <a:pt x="660" y="0"/>
                      </a:lnTo>
                      <a:lnTo>
                        <a:pt x="620" y="0"/>
                      </a:lnTo>
                      <a:lnTo>
                        <a:pt x="572" y="1"/>
                      </a:lnTo>
                      <a:lnTo>
                        <a:pt x="526" y="5"/>
                      </a:lnTo>
                      <a:lnTo>
                        <a:pt x="481" y="10"/>
                      </a:lnTo>
                      <a:lnTo>
                        <a:pt x="437" y="20"/>
                      </a:lnTo>
                      <a:lnTo>
                        <a:pt x="395" y="31"/>
                      </a:lnTo>
                      <a:lnTo>
                        <a:pt x="353" y="45"/>
                      </a:lnTo>
                      <a:lnTo>
                        <a:pt x="311" y="60"/>
                      </a:lnTo>
                      <a:lnTo>
                        <a:pt x="270" y="78"/>
                      </a:lnTo>
                      <a:lnTo>
                        <a:pt x="232" y="98"/>
                      </a:lnTo>
                      <a:lnTo>
                        <a:pt x="194" y="120"/>
                      </a:lnTo>
                      <a:lnTo>
                        <a:pt x="157" y="146"/>
                      </a:lnTo>
                      <a:lnTo>
                        <a:pt x="122" y="171"/>
                      </a:lnTo>
                      <a:lnTo>
                        <a:pt x="89" y="199"/>
                      </a:lnTo>
                      <a:lnTo>
                        <a:pt x="58" y="228"/>
                      </a:lnTo>
                      <a:lnTo>
                        <a:pt x="27" y="259"/>
                      </a:lnTo>
                      <a:lnTo>
                        <a:pt x="0" y="292"/>
                      </a:lnTo>
                      <a:lnTo>
                        <a:pt x="5" y="296"/>
                      </a:lnTo>
                      <a:lnTo>
                        <a:pt x="31" y="267"/>
                      </a:lnTo>
                      <a:lnTo>
                        <a:pt x="58" y="239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69" name="Freeform 321"/>
                <p:cNvSpPr>
                  <a:spLocks/>
                </p:cNvSpPr>
                <p:nvPr/>
              </p:nvSpPr>
              <p:spPr bwMode="auto">
                <a:xfrm>
                  <a:off x="2635" y="851"/>
                  <a:ext cx="172" cy="984"/>
                </a:xfrm>
                <a:custGeom>
                  <a:avLst/>
                  <a:gdLst>
                    <a:gd name="T0" fmla="*/ 8 w 172"/>
                    <a:gd name="T1" fmla="*/ 536 h 984"/>
                    <a:gd name="T2" fmla="*/ 8 w 172"/>
                    <a:gd name="T3" fmla="*/ 536 h 984"/>
                    <a:gd name="T4" fmla="*/ 8 w 172"/>
                    <a:gd name="T5" fmla="*/ 497 h 984"/>
                    <a:gd name="T6" fmla="*/ 9 w 172"/>
                    <a:gd name="T7" fmla="*/ 461 h 984"/>
                    <a:gd name="T8" fmla="*/ 13 w 172"/>
                    <a:gd name="T9" fmla="*/ 424 h 984"/>
                    <a:gd name="T10" fmla="*/ 19 w 172"/>
                    <a:gd name="T11" fmla="*/ 390 h 984"/>
                    <a:gd name="T12" fmla="*/ 24 w 172"/>
                    <a:gd name="T13" fmla="*/ 353 h 984"/>
                    <a:gd name="T14" fmla="*/ 31 w 172"/>
                    <a:gd name="T15" fmla="*/ 318 h 984"/>
                    <a:gd name="T16" fmla="*/ 41 w 172"/>
                    <a:gd name="T17" fmla="*/ 283 h 984"/>
                    <a:gd name="T18" fmla="*/ 52 w 172"/>
                    <a:gd name="T19" fmla="*/ 250 h 984"/>
                    <a:gd name="T20" fmla="*/ 63 w 172"/>
                    <a:gd name="T21" fmla="*/ 218 h 984"/>
                    <a:gd name="T22" fmla="*/ 73 w 172"/>
                    <a:gd name="T23" fmla="*/ 185 h 984"/>
                    <a:gd name="T24" fmla="*/ 88 w 172"/>
                    <a:gd name="T25" fmla="*/ 152 h 984"/>
                    <a:gd name="T26" fmla="*/ 103 w 172"/>
                    <a:gd name="T27" fmla="*/ 121 h 984"/>
                    <a:gd name="T28" fmla="*/ 117 w 172"/>
                    <a:gd name="T29" fmla="*/ 89 h 984"/>
                    <a:gd name="T30" fmla="*/ 136 w 172"/>
                    <a:gd name="T31" fmla="*/ 58 h 984"/>
                    <a:gd name="T32" fmla="*/ 152 w 172"/>
                    <a:gd name="T33" fmla="*/ 29 h 984"/>
                    <a:gd name="T34" fmla="*/ 172 w 172"/>
                    <a:gd name="T35" fmla="*/ 0 h 984"/>
                    <a:gd name="T36" fmla="*/ 172 w 172"/>
                    <a:gd name="T37" fmla="*/ 0 h 984"/>
                    <a:gd name="T38" fmla="*/ 163 w 172"/>
                    <a:gd name="T39" fmla="*/ 0 h 984"/>
                    <a:gd name="T40" fmla="*/ 163 w 172"/>
                    <a:gd name="T41" fmla="*/ 0 h 984"/>
                    <a:gd name="T42" fmla="*/ 143 w 172"/>
                    <a:gd name="T43" fmla="*/ 29 h 984"/>
                    <a:gd name="T44" fmla="*/ 127 w 172"/>
                    <a:gd name="T45" fmla="*/ 58 h 984"/>
                    <a:gd name="T46" fmla="*/ 110 w 172"/>
                    <a:gd name="T47" fmla="*/ 89 h 984"/>
                    <a:gd name="T48" fmla="*/ 94 w 172"/>
                    <a:gd name="T49" fmla="*/ 121 h 984"/>
                    <a:gd name="T50" fmla="*/ 79 w 172"/>
                    <a:gd name="T51" fmla="*/ 152 h 984"/>
                    <a:gd name="T52" fmla="*/ 66 w 172"/>
                    <a:gd name="T53" fmla="*/ 185 h 984"/>
                    <a:gd name="T54" fmla="*/ 53 w 172"/>
                    <a:gd name="T55" fmla="*/ 218 h 984"/>
                    <a:gd name="T56" fmla="*/ 42 w 172"/>
                    <a:gd name="T57" fmla="*/ 250 h 984"/>
                    <a:gd name="T58" fmla="*/ 33 w 172"/>
                    <a:gd name="T59" fmla="*/ 285 h 984"/>
                    <a:gd name="T60" fmla="*/ 24 w 172"/>
                    <a:gd name="T61" fmla="*/ 320 h 984"/>
                    <a:gd name="T62" fmla="*/ 17 w 172"/>
                    <a:gd name="T63" fmla="*/ 355 h 984"/>
                    <a:gd name="T64" fmla="*/ 11 w 172"/>
                    <a:gd name="T65" fmla="*/ 390 h 984"/>
                    <a:gd name="T66" fmla="*/ 6 w 172"/>
                    <a:gd name="T67" fmla="*/ 426 h 984"/>
                    <a:gd name="T68" fmla="*/ 2 w 172"/>
                    <a:gd name="T69" fmla="*/ 461 h 984"/>
                    <a:gd name="T70" fmla="*/ 0 w 172"/>
                    <a:gd name="T71" fmla="*/ 497 h 984"/>
                    <a:gd name="T72" fmla="*/ 0 w 172"/>
                    <a:gd name="T73" fmla="*/ 536 h 984"/>
                    <a:gd name="T74" fmla="*/ 0 w 172"/>
                    <a:gd name="T75" fmla="*/ 536 h 984"/>
                    <a:gd name="T76" fmla="*/ 2 w 172"/>
                    <a:gd name="T77" fmla="*/ 594 h 984"/>
                    <a:gd name="T78" fmla="*/ 8 w 172"/>
                    <a:gd name="T79" fmla="*/ 655 h 984"/>
                    <a:gd name="T80" fmla="*/ 17 w 172"/>
                    <a:gd name="T81" fmla="*/ 713 h 984"/>
                    <a:gd name="T82" fmla="*/ 30 w 172"/>
                    <a:gd name="T83" fmla="*/ 770 h 984"/>
                    <a:gd name="T84" fmla="*/ 44 w 172"/>
                    <a:gd name="T85" fmla="*/ 825 h 984"/>
                    <a:gd name="T86" fmla="*/ 64 w 172"/>
                    <a:gd name="T87" fmla="*/ 880 h 984"/>
                    <a:gd name="T88" fmla="*/ 86 w 172"/>
                    <a:gd name="T89" fmla="*/ 933 h 984"/>
                    <a:gd name="T90" fmla="*/ 112 w 172"/>
                    <a:gd name="T91" fmla="*/ 984 h 984"/>
                    <a:gd name="T92" fmla="*/ 112 w 172"/>
                    <a:gd name="T93" fmla="*/ 984 h 984"/>
                    <a:gd name="T94" fmla="*/ 119 w 172"/>
                    <a:gd name="T95" fmla="*/ 984 h 984"/>
                    <a:gd name="T96" fmla="*/ 119 w 172"/>
                    <a:gd name="T97" fmla="*/ 984 h 984"/>
                    <a:gd name="T98" fmla="*/ 94 w 172"/>
                    <a:gd name="T99" fmla="*/ 933 h 984"/>
                    <a:gd name="T100" fmla="*/ 72 w 172"/>
                    <a:gd name="T101" fmla="*/ 880 h 984"/>
                    <a:gd name="T102" fmla="*/ 53 w 172"/>
                    <a:gd name="T103" fmla="*/ 827 h 984"/>
                    <a:gd name="T104" fmla="*/ 37 w 172"/>
                    <a:gd name="T105" fmla="*/ 770 h 984"/>
                    <a:gd name="T106" fmla="*/ 24 w 172"/>
                    <a:gd name="T107" fmla="*/ 713 h 984"/>
                    <a:gd name="T108" fmla="*/ 15 w 172"/>
                    <a:gd name="T109" fmla="*/ 655 h 984"/>
                    <a:gd name="T110" fmla="*/ 9 w 172"/>
                    <a:gd name="T111" fmla="*/ 596 h 984"/>
                    <a:gd name="T112" fmla="*/ 8 w 172"/>
                    <a:gd name="T113" fmla="*/ 536 h 984"/>
                    <a:gd name="T114" fmla="*/ 8 w 172"/>
                    <a:gd name="T115" fmla="*/ 536 h 984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w 172"/>
                    <a:gd name="T175" fmla="*/ 0 h 984"/>
                    <a:gd name="T176" fmla="*/ 172 w 172"/>
                    <a:gd name="T177" fmla="*/ 984 h 984"/>
                  </a:gdLst>
                  <a:ahLst/>
                  <a:cxnLst>
                    <a:cxn ang="T116">
                      <a:pos x="T0" y="T1"/>
                    </a:cxn>
                    <a:cxn ang="T117">
                      <a:pos x="T2" y="T3"/>
                    </a:cxn>
                    <a:cxn ang="T118">
                      <a:pos x="T4" y="T5"/>
                    </a:cxn>
                    <a:cxn ang="T119">
                      <a:pos x="T6" y="T7"/>
                    </a:cxn>
                    <a:cxn ang="T120">
                      <a:pos x="T8" y="T9"/>
                    </a:cxn>
                    <a:cxn ang="T121">
                      <a:pos x="T10" y="T11"/>
                    </a:cxn>
                    <a:cxn ang="T122">
                      <a:pos x="T12" y="T13"/>
                    </a:cxn>
                    <a:cxn ang="T123">
                      <a:pos x="T14" y="T15"/>
                    </a:cxn>
                    <a:cxn ang="T124">
                      <a:pos x="T16" y="T17"/>
                    </a:cxn>
                    <a:cxn ang="T125">
                      <a:pos x="T18" y="T19"/>
                    </a:cxn>
                    <a:cxn ang="T126">
                      <a:pos x="T20" y="T21"/>
                    </a:cxn>
                    <a:cxn ang="T127">
                      <a:pos x="T22" y="T23"/>
                    </a:cxn>
                    <a:cxn ang="T128">
                      <a:pos x="T24" y="T25"/>
                    </a:cxn>
                    <a:cxn ang="T129">
                      <a:pos x="T26" y="T27"/>
                    </a:cxn>
                    <a:cxn ang="T130">
                      <a:pos x="T28" y="T29"/>
                    </a:cxn>
                    <a:cxn ang="T131">
                      <a:pos x="T30" y="T31"/>
                    </a:cxn>
                    <a:cxn ang="T132">
                      <a:pos x="T32" y="T33"/>
                    </a:cxn>
                    <a:cxn ang="T133">
                      <a:pos x="T34" y="T35"/>
                    </a:cxn>
                    <a:cxn ang="T134">
                      <a:pos x="T36" y="T37"/>
                    </a:cxn>
                    <a:cxn ang="T135">
                      <a:pos x="T38" y="T39"/>
                    </a:cxn>
                    <a:cxn ang="T136">
                      <a:pos x="T40" y="T41"/>
                    </a:cxn>
                    <a:cxn ang="T137">
                      <a:pos x="T42" y="T43"/>
                    </a:cxn>
                    <a:cxn ang="T138">
                      <a:pos x="T44" y="T45"/>
                    </a:cxn>
                    <a:cxn ang="T139">
                      <a:pos x="T46" y="T47"/>
                    </a:cxn>
                    <a:cxn ang="T140">
                      <a:pos x="T48" y="T49"/>
                    </a:cxn>
                    <a:cxn ang="T141">
                      <a:pos x="T50" y="T51"/>
                    </a:cxn>
                    <a:cxn ang="T142">
                      <a:pos x="T52" y="T53"/>
                    </a:cxn>
                    <a:cxn ang="T143">
                      <a:pos x="T54" y="T55"/>
                    </a:cxn>
                    <a:cxn ang="T144">
                      <a:pos x="T56" y="T57"/>
                    </a:cxn>
                    <a:cxn ang="T145">
                      <a:pos x="T58" y="T59"/>
                    </a:cxn>
                    <a:cxn ang="T146">
                      <a:pos x="T60" y="T61"/>
                    </a:cxn>
                    <a:cxn ang="T147">
                      <a:pos x="T62" y="T63"/>
                    </a:cxn>
                    <a:cxn ang="T148">
                      <a:pos x="T64" y="T65"/>
                    </a:cxn>
                    <a:cxn ang="T149">
                      <a:pos x="T66" y="T67"/>
                    </a:cxn>
                    <a:cxn ang="T150">
                      <a:pos x="T68" y="T69"/>
                    </a:cxn>
                    <a:cxn ang="T151">
                      <a:pos x="T70" y="T71"/>
                    </a:cxn>
                    <a:cxn ang="T152">
                      <a:pos x="T72" y="T73"/>
                    </a:cxn>
                    <a:cxn ang="T153">
                      <a:pos x="T74" y="T75"/>
                    </a:cxn>
                    <a:cxn ang="T154">
                      <a:pos x="T76" y="T77"/>
                    </a:cxn>
                    <a:cxn ang="T155">
                      <a:pos x="T78" y="T79"/>
                    </a:cxn>
                    <a:cxn ang="T156">
                      <a:pos x="T80" y="T81"/>
                    </a:cxn>
                    <a:cxn ang="T157">
                      <a:pos x="T82" y="T83"/>
                    </a:cxn>
                    <a:cxn ang="T158">
                      <a:pos x="T84" y="T85"/>
                    </a:cxn>
                    <a:cxn ang="T159">
                      <a:pos x="T86" y="T87"/>
                    </a:cxn>
                    <a:cxn ang="T160">
                      <a:pos x="T88" y="T89"/>
                    </a:cxn>
                    <a:cxn ang="T161">
                      <a:pos x="T90" y="T91"/>
                    </a:cxn>
                    <a:cxn ang="T162">
                      <a:pos x="T92" y="T93"/>
                    </a:cxn>
                    <a:cxn ang="T163">
                      <a:pos x="T94" y="T95"/>
                    </a:cxn>
                    <a:cxn ang="T164">
                      <a:pos x="T96" y="T97"/>
                    </a:cxn>
                    <a:cxn ang="T165">
                      <a:pos x="T98" y="T99"/>
                    </a:cxn>
                    <a:cxn ang="T166">
                      <a:pos x="T100" y="T101"/>
                    </a:cxn>
                    <a:cxn ang="T167">
                      <a:pos x="T102" y="T103"/>
                    </a:cxn>
                    <a:cxn ang="T168">
                      <a:pos x="T104" y="T105"/>
                    </a:cxn>
                    <a:cxn ang="T169">
                      <a:pos x="T106" y="T107"/>
                    </a:cxn>
                    <a:cxn ang="T170">
                      <a:pos x="T108" y="T109"/>
                    </a:cxn>
                    <a:cxn ang="T171">
                      <a:pos x="T110" y="T111"/>
                    </a:cxn>
                    <a:cxn ang="T172">
                      <a:pos x="T112" y="T113"/>
                    </a:cxn>
                    <a:cxn ang="T173">
                      <a:pos x="T114" y="T115"/>
                    </a:cxn>
                  </a:cxnLst>
                  <a:rect l="T174" t="T175" r="T176" b="T177"/>
                  <a:pathLst>
                    <a:path w="172" h="984">
                      <a:moveTo>
                        <a:pt x="8" y="536"/>
                      </a:moveTo>
                      <a:lnTo>
                        <a:pt x="8" y="536"/>
                      </a:lnTo>
                      <a:lnTo>
                        <a:pt x="8" y="497"/>
                      </a:lnTo>
                      <a:lnTo>
                        <a:pt x="9" y="461"/>
                      </a:lnTo>
                      <a:lnTo>
                        <a:pt x="13" y="424"/>
                      </a:lnTo>
                      <a:lnTo>
                        <a:pt x="19" y="390"/>
                      </a:lnTo>
                      <a:lnTo>
                        <a:pt x="24" y="353"/>
                      </a:lnTo>
                      <a:lnTo>
                        <a:pt x="31" y="318"/>
                      </a:lnTo>
                      <a:lnTo>
                        <a:pt x="41" y="283"/>
                      </a:lnTo>
                      <a:lnTo>
                        <a:pt x="52" y="250"/>
                      </a:lnTo>
                      <a:lnTo>
                        <a:pt x="63" y="218"/>
                      </a:lnTo>
                      <a:lnTo>
                        <a:pt x="73" y="185"/>
                      </a:lnTo>
                      <a:lnTo>
                        <a:pt x="88" y="152"/>
                      </a:lnTo>
                      <a:lnTo>
                        <a:pt x="103" y="121"/>
                      </a:lnTo>
                      <a:lnTo>
                        <a:pt x="117" y="89"/>
                      </a:lnTo>
                      <a:lnTo>
                        <a:pt x="136" y="58"/>
                      </a:lnTo>
                      <a:lnTo>
                        <a:pt x="152" y="29"/>
                      </a:lnTo>
                      <a:lnTo>
                        <a:pt x="172" y="0"/>
                      </a:lnTo>
                      <a:lnTo>
                        <a:pt x="163" y="0"/>
                      </a:lnTo>
                      <a:lnTo>
                        <a:pt x="143" y="29"/>
                      </a:lnTo>
                      <a:lnTo>
                        <a:pt x="127" y="58"/>
                      </a:lnTo>
                      <a:lnTo>
                        <a:pt x="110" y="89"/>
                      </a:lnTo>
                      <a:lnTo>
                        <a:pt x="94" y="121"/>
                      </a:lnTo>
                      <a:lnTo>
                        <a:pt x="79" y="152"/>
                      </a:lnTo>
                      <a:lnTo>
                        <a:pt x="66" y="185"/>
                      </a:lnTo>
                      <a:lnTo>
                        <a:pt x="53" y="218"/>
                      </a:lnTo>
                      <a:lnTo>
                        <a:pt x="42" y="250"/>
                      </a:lnTo>
                      <a:lnTo>
                        <a:pt x="33" y="285"/>
                      </a:lnTo>
                      <a:lnTo>
                        <a:pt x="24" y="320"/>
                      </a:lnTo>
                      <a:lnTo>
                        <a:pt x="17" y="355"/>
                      </a:lnTo>
                      <a:lnTo>
                        <a:pt x="11" y="390"/>
                      </a:lnTo>
                      <a:lnTo>
                        <a:pt x="6" y="426"/>
                      </a:lnTo>
                      <a:lnTo>
                        <a:pt x="2" y="461"/>
                      </a:lnTo>
                      <a:lnTo>
                        <a:pt x="0" y="497"/>
                      </a:lnTo>
                      <a:lnTo>
                        <a:pt x="0" y="536"/>
                      </a:lnTo>
                      <a:lnTo>
                        <a:pt x="2" y="594"/>
                      </a:lnTo>
                      <a:lnTo>
                        <a:pt x="8" y="655"/>
                      </a:lnTo>
                      <a:lnTo>
                        <a:pt x="17" y="713"/>
                      </a:lnTo>
                      <a:lnTo>
                        <a:pt x="30" y="770"/>
                      </a:lnTo>
                      <a:lnTo>
                        <a:pt x="44" y="825"/>
                      </a:lnTo>
                      <a:lnTo>
                        <a:pt x="64" y="880"/>
                      </a:lnTo>
                      <a:lnTo>
                        <a:pt x="86" y="933"/>
                      </a:lnTo>
                      <a:lnTo>
                        <a:pt x="112" y="984"/>
                      </a:lnTo>
                      <a:lnTo>
                        <a:pt x="119" y="984"/>
                      </a:lnTo>
                      <a:lnTo>
                        <a:pt x="94" y="933"/>
                      </a:lnTo>
                      <a:lnTo>
                        <a:pt x="72" y="880"/>
                      </a:lnTo>
                      <a:lnTo>
                        <a:pt x="53" y="827"/>
                      </a:lnTo>
                      <a:lnTo>
                        <a:pt x="37" y="770"/>
                      </a:lnTo>
                      <a:lnTo>
                        <a:pt x="24" y="713"/>
                      </a:lnTo>
                      <a:lnTo>
                        <a:pt x="15" y="655"/>
                      </a:lnTo>
                      <a:lnTo>
                        <a:pt x="9" y="596"/>
                      </a:lnTo>
                      <a:lnTo>
                        <a:pt x="8" y="536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70" name="Freeform 322"/>
                <p:cNvSpPr>
                  <a:spLocks/>
                </p:cNvSpPr>
                <p:nvPr/>
              </p:nvSpPr>
              <p:spPr bwMode="auto">
                <a:xfrm>
                  <a:off x="2756" y="1852"/>
                  <a:ext cx="355" cy="362"/>
                </a:xfrm>
                <a:custGeom>
                  <a:avLst/>
                  <a:gdLst>
                    <a:gd name="T0" fmla="*/ 351 w 355"/>
                    <a:gd name="T1" fmla="*/ 362 h 362"/>
                    <a:gd name="T2" fmla="*/ 351 w 355"/>
                    <a:gd name="T3" fmla="*/ 362 h 362"/>
                    <a:gd name="T4" fmla="*/ 355 w 355"/>
                    <a:gd name="T5" fmla="*/ 355 h 362"/>
                    <a:gd name="T6" fmla="*/ 355 w 355"/>
                    <a:gd name="T7" fmla="*/ 355 h 362"/>
                    <a:gd name="T8" fmla="*/ 304 w 355"/>
                    <a:gd name="T9" fmla="*/ 322 h 362"/>
                    <a:gd name="T10" fmla="*/ 254 w 355"/>
                    <a:gd name="T11" fmla="*/ 287 h 362"/>
                    <a:gd name="T12" fmla="*/ 209 w 355"/>
                    <a:gd name="T13" fmla="*/ 248 h 362"/>
                    <a:gd name="T14" fmla="*/ 165 w 355"/>
                    <a:gd name="T15" fmla="*/ 208 h 362"/>
                    <a:gd name="T16" fmla="*/ 165 w 355"/>
                    <a:gd name="T17" fmla="*/ 208 h 362"/>
                    <a:gd name="T18" fmla="*/ 143 w 355"/>
                    <a:gd name="T19" fmla="*/ 184 h 362"/>
                    <a:gd name="T20" fmla="*/ 121 w 355"/>
                    <a:gd name="T21" fmla="*/ 161 h 362"/>
                    <a:gd name="T22" fmla="*/ 101 w 355"/>
                    <a:gd name="T23" fmla="*/ 135 h 362"/>
                    <a:gd name="T24" fmla="*/ 81 w 355"/>
                    <a:gd name="T25" fmla="*/ 109 h 362"/>
                    <a:gd name="T26" fmla="*/ 60 w 355"/>
                    <a:gd name="T27" fmla="*/ 84 h 362"/>
                    <a:gd name="T28" fmla="*/ 42 w 355"/>
                    <a:gd name="T29" fmla="*/ 56 h 362"/>
                    <a:gd name="T30" fmla="*/ 24 w 355"/>
                    <a:gd name="T31" fmla="*/ 29 h 362"/>
                    <a:gd name="T32" fmla="*/ 7 w 355"/>
                    <a:gd name="T33" fmla="*/ 0 h 362"/>
                    <a:gd name="T34" fmla="*/ 7 w 355"/>
                    <a:gd name="T35" fmla="*/ 0 h 362"/>
                    <a:gd name="T36" fmla="*/ 0 w 355"/>
                    <a:gd name="T37" fmla="*/ 0 h 362"/>
                    <a:gd name="T38" fmla="*/ 0 w 355"/>
                    <a:gd name="T39" fmla="*/ 0 h 362"/>
                    <a:gd name="T40" fmla="*/ 33 w 355"/>
                    <a:gd name="T41" fmla="*/ 55 h 362"/>
                    <a:gd name="T42" fmla="*/ 70 w 355"/>
                    <a:gd name="T43" fmla="*/ 108 h 362"/>
                    <a:gd name="T44" fmla="*/ 108 w 355"/>
                    <a:gd name="T45" fmla="*/ 157 h 362"/>
                    <a:gd name="T46" fmla="*/ 152 w 355"/>
                    <a:gd name="T47" fmla="*/ 205 h 362"/>
                    <a:gd name="T48" fmla="*/ 198 w 355"/>
                    <a:gd name="T49" fmla="*/ 248 h 362"/>
                    <a:gd name="T50" fmla="*/ 247 w 355"/>
                    <a:gd name="T51" fmla="*/ 289 h 362"/>
                    <a:gd name="T52" fmla="*/ 298 w 355"/>
                    <a:gd name="T53" fmla="*/ 327 h 362"/>
                    <a:gd name="T54" fmla="*/ 351 w 355"/>
                    <a:gd name="T55" fmla="*/ 362 h 362"/>
                    <a:gd name="T56" fmla="*/ 351 w 355"/>
                    <a:gd name="T57" fmla="*/ 362 h 362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w 355"/>
                    <a:gd name="T88" fmla="*/ 0 h 362"/>
                    <a:gd name="T89" fmla="*/ 355 w 355"/>
                    <a:gd name="T90" fmla="*/ 362 h 362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T87" t="T88" r="T89" b="T90"/>
                  <a:pathLst>
                    <a:path w="355" h="362">
                      <a:moveTo>
                        <a:pt x="351" y="362"/>
                      </a:moveTo>
                      <a:lnTo>
                        <a:pt x="351" y="362"/>
                      </a:lnTo>
                      <a:lnTo>
                        <a:pt x="355" y="355"/>
                      </a:lnTo>
                      <a:lnTo>
                        <a:pt x="304" y="322"/>
                      </a:lnTo>
                      <a:lnTo>
                        <a:pt x="254" y="287"/>
                      </a:lnTo>
                      <a:lnTo>
                        <a:pt x="209" y="248"/>
                      </a:lnTo>
                      <a:lnTo>
                        <a:pt x="165" y="208"/>
                      </a:lnTo>
                      <a:lnTo>
                        <a:pt x="143" y="184"/>
                      </a:lnTo>
                      <a:lnTo>
                        <a:pt x="121" y="161"/>
                      </a:lnTo>
                      <a:lnTo>
                        <a:pt x="101" y="135"/>
                      </a:lnTo>
                      <a:lnTo>
                        <a:pt x="81" y="109"/>
                      </a:lnTo>
                      <a:lnTo>
                        <a:pt x="60" y="84"/>
                      </a:lnTo>
                      <a:lnTo>
                        <a:pt x="42" y="56"/>
                      </a:lnTo>
                      <a:lnTo>
                        <a:pt x="24" y="29"/>
                      </a:lnTo>
                      <a:lnTo>
                        <a:pt x="7" y="0"/>
                      </a:lnTo>
                      <a:lnTo>
                        <a:pt x="0" y="0"/>
                      </a:lnTo>
                      <a:lnTo>
                        <a:pt x="33" y="55"/>
                      </a:lnTo>
                      <a:lnTo>
                        <a:pt x="70" y="108"/>
                      </a:lnTo>
                      <a:lnTo>
                        <a:pt x="108" y="157"/>
                      </a:lnTo>
                      <a:lnTo>
                        <a:pt x="152" y="205"/>
                      </a:lnTo>
                      <a:lnTo>
                        <a:pt x="198" y="248"/>
                      </a:lnTo>
                      <a:lnTo>
                        <a:pt x="247" y="289"/>
                      </a:lnTo>
                      <a:lnTo>
                        <a:pt x="298" y="327"/>
                      </a:lnTo>
                      <a:lnTo>
                        <a:pt x="351" y="362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71" name="Freeform 323"/>
                <p:cNvSpPr>
                  <a:spLocks/>
                </p:cNvSpPr>
                <p:nvPr/>
              </p:nvSpPr>
              <p:spPr bwMode="auto">
                <a:xfrm>
                  <a:off x="2661" y="1843"/>
                  <a:ext cx="421" cy="446"/>
                </a:xfrm>
                <a:custGeom>
                  <a:avLst/>
                  <a:gdLst>
                    <a:gd name="T0" fmla="*/ 205 w 421"/>
                    <a:gd name="T1" fmla="*/ 272 h 446"/>
                    <a:gd name="T2" fmla="*/ 205 w 421"/>
                    <a:gd name="T3" fmla="*/ 272 h 446"/>
                    <a:gd name="T4" fmla="*/ 176 w 421"/>
                    <a:gd name="T5" fmla="*/ 243 h 446"/>
                    <a:gd name="T6" fmla="*/ 148 w 421"/>
                    <a:gd name="T7" fmla="*/ 212 h 446"/>
                    <a:gd name="T8" fmla="*/ 121 w 421"/>
                    <a:gd name="T9" fmla="*/ 179 h 446"/>
                    <a:gd name="T10" fmla="*/ 95 w 421"/>
                    <a:gd name="T11" fmla="*/ 146 h 446"/>
                    <a:gd name="T12" fmla="*/ 71 w 421"/>
                    <a:gd name="T13" fmla="*/ 111 h 446"/>
                    <a:gd name="T14" fmla="*/ 49 w 421"/>
                    <a:gd name="T15" fmla="*/ 75 h 446"/>
                    <a:gd name="T16" fmla="*/ 27 w 421"/>
                    <a:gd name="T17" fmla="*/ 38 h 446"/>
                    <a:gd name="T18" fmla="*/ 9 w 421"/>
                    <a:gd name="T19" fmla="*/ 1 h 446"/>
                    <a:gd name="T20" fmla="*/ 9 w 421"/>
                    <a:gd name="T21" fmla="*/ 1 h 446"/>
                    <a:gd name="T22" fmla="*/ 0 w 421"/>
                    <a:gd name="T23" fmla="*/ 0 h 446"/>
                    <a:gd name="T24" fmla="*/ 0 w 421"/>
                    <a:gd name="T25" fmla="*/ 0 h 446"/>
                    <a:gd name="T26" fmla="*/ 16 w 421"/>
                    <a:gd name="T27" fmla="*/ 34 h 446"/>
                    <a:gd name="T28" fmla="*/ 37 w 421"/>
                    <a:gd name="T29" fmla="*/ 67 h 446"/>
                    <a:gd name="T30" fmla="*/ 57 w 421"/>
                    <a:gd name="T31" fmla="*/ 100 h 446"/>
                    <a:gd name="T32" fmla="*/ 79 w 421"/>
                    <a:gd name="T33" fmla="*/ 133 h 446"/>
                    <a:gd name="T34" fmla="*/ 101 w 421"/>
                    <a:gd name="T35" fmla="*/ 164 h 446"/>
                    <a:gd name="T36" fmla="*/ 124 w 421"/>
                    <a:gd name="T37" fmla="*/ 195 h 446"/>
                    <a:gd name="T38" fmla="*/ 150 w 421"/>
                    <a:gd name="T39" fmla="*/ 225 h 446"/>
                    <a:gd name="T40" fmla="*/ 176 w 421"/>
                    <a:gd name="T41" fmla="*/ 254 h 446"/>
                    <a:gd name="T42" fmla="*/ 201 w 421"/>
                    <a:gd name="T43" fmla="*/ 281 h 446"/>
                    <a:gd name="T44" fmla="*/ 230 w 421"/>
                    <a:gd name="T45" fmla="*/ 309 h 446"/>
                    <a:gd name="T46" fmla="*/ 260 w 421"/>
                    <a:gd name="T47" fmla="*/ 334 h 446"/>
                    <a:gd name="T48" fmla="*/ 289 w 421"/>
                    <a:gd name="T49" fmla="*/ 358 h 446"/>
                    <a:gd name="T50" fmla="*/ 320 w 421"/>
                    <a:gd name="T51" fmla="*/ 382 h 446"/>
                    <a:gd name="T52" fmla="*/ 351 w 421"/>
                    <a:gd name="T53" fmla="*/ 404 h 446"/>
                    <a:gd name="T54" fmla="*/ 384 w 421"/>
                    <a:gd name="T55" fmla="*/ 426 h 446"/>
                    <a:gd name="T56" fmla="*/ 417 w 421"/>
                    <a:gd name="T57" fmla="*/ 446 h 446"/>
                    <a:gd name="T58" fmla="*/ 417 w 421"/>
                    <a:gd name="T59" fmla="*/ 446 h 446"/>
                    <a:gd name="T60" fmla="*/ 421 w 421"/>
                    <a:gd name="T61" fmla="*/ 439 h 446"/>
                    <a:gd name="T62" fmla="*/ 421 w 421"/>
                    <a:gd name="T63" fmla="*/ 439 h 446"/>
                    <a:gd name="T64" fmla="*/ 391 w 421"/>
                    <a:gd name="T65" fmla="*/ 420 h 446"/>
                    <a:gd name="T66" fmla="*/ 362 w 421"/>
                    <a:gd name="T67" fmla="*/ 402 h 446"/>
                    <a:gd name="T68" fmla="*/ 333 w 421"/>
                    <a:gd name="T69" fmla="*/ 384 h 446"/>
                    <a:gd name="T70" fmla="*/ 307 w 421"/>
                    <a:gd name="T71" fmla="*/ 362 h 446"/>
                    <a:gd name="T72" fmla="*/ 280 w 421"/>
                    <a:gd name="T73" fmla="*/ 342 h 446"/>
                    <a:gd name="T74" fmla="*/ 254 w 421"/>
                    <a:gd name="T75" fmla="*/ 320 h 446"/>
                    <a:gd name="T76" fmla="*/ 229 w 421"/>
                    <a:gd name="T77" fmla="*/ 296 h 446"/>
                    <a:gd name="T78" fmla="*/ 205 w 421"/>
                    <a:gd name="T79" fmla="*/ 272 h 446"/>
                    <a:gd name="T80" fmla="*/ 205 w 421"/>
                    <a:gd name="T81" fmla="*/ 272 h 44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w 421"/>
                    <a:gd name="T124" fmla="*/ 0 h 446"/>
                    <a:gd name="T125" fmla="*/ 421 w 421"/>
                    <a:gd name="T126" fmla="*/ 446 h 446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T123" t="T124" r="T125" b="T126"/>
                  <a:pathLst>
                    <a:path w="421" h="446">
                      <a:moveTo>
                        <a:pt x="205" y="272"/>
                      </a:moveTo>
                      <a:lnTo>
                        <a:pt x="205" y="272"/>
                      </a:lnTo>
                      <a:lnTo>
                        <a:pt x="176" y="243"/>
                      </a:lnTo>
                      <a:lnTo>
                        <a:pt x="148" y="212"/>
                      </a:lnTo>
                      <a:lnTo>
                        <a:pt x="121" y="179"/>
                      </a:lnTo>
                      <a:lnTo>
                        <a:pt x="95" y="146"/>
                      </a:lnTo>
                      <a:lnTo>
                        <a:pt x="71" y="111"/>
                      </a:lnTo>
                      <a:lnTo>
                        <a:pt x="49" y="75"/>
                      </a:lnTo>
                      <a:lnTo>
                        <a:pt x="27" y="38"/>
                      </a:lnTo>
                      <a:lnTo>
                        <a:pt x="9" y="1"/>
                      </a:lnTo>
                      <a:lnTo>
                        <a:pt x="0" y="0"/>
                      </a:lnTo>
                      <a:lnTo>
                        <a:pt x="16" y="34"/>
                      </a:lnTo>
                      <a:lnTo>
                        <a:pt x="37" y="67"/>
                      </a:lnTo>
                      <a:lnTo>
                        <a:pt x="57" y="100"/>
                      </a:lnTo>
                      <a:lnTo>
                        <a:pt x="79" y="133"/>
                      </a:lnTo>
                      <a:lnTo>
                        <a:pt x="101" y="164"/>
                      </a:lnTo>
                      <a:lnTo>
                        <a:pt x="124" y="195"/>
                      </a:lnTo>
                      <a:lnTo>
                        <a:pt x="150" y="225"/>
                      </a:lnTo>
                      <a:lnTo>
                        <a:pt x="176" y="254"/>
                      </a:lnTo>
                      <a:lnTo>
                        <a:pt x="201" y="281"/>
                      </a:lnTo>
                      <a:lnTo>
                        <a:pt x="230" y="309"/>
                      </a:lnTo>
                      <a:lnTo>
                        <a:pt x="260" y="334"/>
                      </a:lnTo>
                      <a:lnTo>
                        <a:pt x="289" y="358"/>
                      </a:lnTo>
                      <a:lnTo>
                        <a:pt x="320" y="382"/>
                      </a:lnTo>
                      <a:lnTo>
                        <a:pt x="351" y="404"/>
                      </a:lnTo>
                      <a:lnTo>
                        <a:pt x="384" y="426"/>
                      </a:lnTo>
                      <a:lnTo>
                        <a:pt x="417" y="446"/>
                      </a:lnTo>
                      <a:lnTo>
                        <a:pt x="421" y="439"/>
                      </a:lnTo>
                      <a:lnTo>
                        <a:pt x="391" y="420"/>
                      </a:lnTo>
                      <a:lnTo>
                        <a:pt x="362" y="402"/>
                      </a:lnTo>
                      <a:lnTo>
                        <a:pt x="333" y="384"/>
                      </a:lnTo>
                      <a:lnTo>
                        <a:pt x="307" y="362"/>
                      </a:lnTo>
                      <a:lnTo>
                        <a:pt x="280" y="342"/>
                      </a:lnTo>
                      <a:lnTo>
                        <a:pt x="254" y="320"/>
                      </a:lnTo>
                      <a:lnTo>
                        <a:pt x="229" y="296"/>
                      </a:lnTo>
                      <a:lnTo>
                        <a:pt x="205" y="272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72" name="Freeform 324"/>
                <p:cNvSpPr>
                  <a:spLocks/>
                </p:cNvSpPr>
                <p:nvPr/>
              </p:nvSpPr>
              <p:spPr bwMode="auto">
                <a:xfrm>
                  <a:off x="3561" y="1859"/>
                  <a:ext cx="331" cy="90"/>
                </a:xfrm>
                <a:custGeom>
                  <a:avLst/>
                  <a:gdLst>
                    <a:gd name="T0" fmla="*/ 326 w 331"/>
                    <a:gd name="T1" fmla="*/ 0 h 90"/>
                    <a:gd name="T2" fmla="*/ 326 w 331"/>
                    <a:gd name="T3" fmla="*/ 0 h 90"/>
                    <a:gd name="T4" fmla="*/ 293 w 331"/>
                    <a:gd name="T5" fmla="*/ 18 h 90"/>
                    <a:gd name="T6" fmla="*/ 258 w 331"/>
                    <a:gd name="T7" fmla="*/ 35 h 90"/>
                    <a:gd name="T8" fmla="*/ 223 w 331"/>
                    <a:gd name="T9" fmla="*/ 49 h 90"/>
                    <a:gd name="T10" fmla="*/ 188 w 331"/>
                    <a:gd name="T11" fmla="*/ 60 h 90"/>
                    <a:gd name="T12" fmla="*/ 150 w 331"/>
                    <a:gd name="T13" fmla="*/ 70 h 90"/>
                    <a:gd name="T14" fmla="*/ 113 w 331"/>
                    <a:gd name="T15" fmla="*/ 77 h 90"/>
                    <a:gd name="T16" fmla="*/ 73 w 331"/>
                    <a:gd name="T17" fmla="*/ 80 h 90"/>
                    <a:gd name="T18" fmla="*/ 35 w 331"/>
                    <a:gd name="T19" fmla="*/ 82 h 90"/>
                    <a:gd name="T20" fmla="*/ 35 w 331"/>
                    <a:gd name="T21" fmla="*/ 82 h 90"/>
                    <a:gd name="T22" fmla="*/ 4 w 331"/>
                    <a:gd name="T23" fmla="*/ 80 h 90"/>
                    <a:gd name="T24" fmla="*/ 4 w 331"/>
                    <a:gd name="T25" fmla="*/ 80 h 90"/>
                    <a:gd name="T26" fmla="*/ 0 w 331"/>
                    <a:gd name="T27" fmla="*/ 88 h 90"/>
                    <a:gd name="T28" fmla="*/ 0 w 331"/>
                    <a:gd name="T29" fmla="*/ 88 h 90"/>
                    <a:gd name="T30" fmla="*/ 35 w 331"/>
                    <a:gd name="T31" fmla="*/ 90 h 90"/>
                    <a:gd name="T32" fmla="*/ 35 w 331"/>
                    <a:gd name="T33" fmla="*/ 90 h 90"/>
                    <a:gd name="T34" fmla="*/ 75 w 331"/>
                    <a:gd name="T35" fmla="*/ 88 h 90"/>
                    <a:gd name="T36" fmla="*/ 113 w 331"/>
                    <a:gd name="T37" fmla="*/ 84 h 90"/>
                    <a:gd name="T38" fmla="*/ 154 w 331"/>
                    <a:gd name="T39" fmla="*/ 77 h 90"/>
                    <a:gd name="T40" fmla="*/ 190 w 331"/>
                    <a:gd name="T41" fmla="*/ 68 h 90"/>
                    <a:gd name="T42" fmla="*/ 227 w 331"/>
                    <a:gd name="T43" fmla="*/ 55 h 90"/>
                    <a:gd name="T44" fmla="*/ 263 w 331"/>
                    <a:gd name="T45" fmla="*/ 40 h 90"/>
                    <a:gd name="T46" fmla="*/ 298 w 331"/>
                    <a:gd name="T47" fmla="*/ 24 h 90"/>
                    <a:gd name="T48" fmla="*/ 331 w 331"/>
                    <a:gd name="T49" fmla="*/ 5 h 90"/>
                    <a:gd name="T50" fmla="*/ 331 w 331"/>
                    <a:gd name="T51" fmla="*/ 5 h 90"/>
                    <a:gd name="T52" fmla="*/ 326 w 331"/>
                    <a:gd name="T53" fmla="*/ 0 h 90"/>
                    <a:gd name="T54" fmla="*/ 326 w 331"/>
                    <a:gd name="T55" fmla="*/ 0 h 90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w 331"/>
                    <a:gd name="T85" fmla="*/ 0 h 90"/>
                    <a:gd name="T86" fmla="*/ 331 w 331"/>
                    <a:gd name="T87" fmla="*/ 90 h 90"/>
                  </a:gdLst>
                  <a:ahLst/>
                  <a:cxnLst>
                    <a:cxn ang="T56">
                      <a:pos x="T0" y="T1"/>
                    </a:cxn>
                    <a:cxn ang="T57">
                      <a:pos x="T2" y="T3"/>
                    </a:cxn>
                    <a:cxn ang="T58">
                      <a:pos x="T4" y="T5"/>
                    </a:cxn>
                    <a:cxn ang="T59">
                      <a:pos x="T6" y="T7"/>
                    </a:cxn>
                    <a:cxn ang="T60">
                      <a:pos x="T8" y="T9"/>
                    </a:cxn>
                    <a:cxn ang="T61">
                      <a:pos x="T10" y="T11"/>
                    </a:cxn>
                    <a:cxn ang="T62">
                      <a:pos x="T12" y="T13"/>
                    </a:cxn>
                    <a:cxn ang="T63">
                      <a:pos x="T14" y="T15"/>
                    </a:cxn>
                    <a:cxn ang="T64">
                      <a:pos x="T16" y="T17"/>
                    </a:cxn>
                    <a:cxn ang="T65">
                      <a:pos x="T18" y="T19"/>
                    </a:cxn>
                    <a:cxn ang="T66">
                      <a:pos x="T20" y="T21"/>
                    </a:cxn>
                    <a:cxn ang="T67">
                      <a:pos x="T22" y="T23"/>
                    </a:cxn>
                    <a:cxn ang="T68">
                      <a:pos x="T24" y="T25"/>
                    </a:cxn>
                    <a:cxn ang="T69">
                      <a:pos x="T26" y="T27"/>
                    </a:cxn>
                    <a:cxn ang="T70">
                      <a:pos x="T28" y="T29"/>
                    </a:cxn>
                    <a:cxn ang="T71">
                      <a:pos x="T30" y="T31"/>
                    </a:cxn>
                    <a:cxn ang="T72">
                      <a:pos x="T32" y="T33"/>
                    </a:cxn>
                    <a:cxn ang="T73">
                      <a:pos x="T34" y="T35"/>
                    </a:cxn>
                    <a:cxn ang="T74">
                      <a:pos x="T36" y="T37"/>
                    </a:cxn>
                    <a:cxn ang="T75">
                      <a:pos x="T38" y="T39"/>
                    </a:cxn>
                    <a:cxn ang="T76">
                      <a:pos x="T40" y="T41"/>
                    </a:cxn>
                    <a:cxn ang="T77">
                      <a:pos x="T42" y="T43"/>
                    </a:cxn>
                    <a:cxn ang="T78">
                      <a:pos x="T44" y="T45"/>
                    </a:cxn>
                    <a:cxn ang="T79">
                      <a:pos x="T46" y="T47"/>
                    </a:cxn>
                    <a:cxn ang="T80">
                      <a:pos x="T48" y="T49"/>
                    </a:cxn>
                    <a:cxn ang="T81">
                      <a:pos x="T50" y="T51"/>
                    </a:cxn>
                    <a:cxn ang="T82">
                      <a:pos x="T52" y="T53"/>
                    </a:cxn>
                    <a:cxn ang="T83">
                      <a:pos x="T54" y="T55"/>
                    </a:cxn>
                  </a:cxnLst>
                  <a:rect l="T84" t="T85" r="T86" b="T87"/>
                  <a:pathLst>
                    <a:path w="331" h="90">
                      <a:moveTo>
                        <a:pt x="326" y="0"/>
                      </a:moveTo>
                      <a:lnTo>
                        <a:pt x="326" y="0"/>
                      </a:lnTo>
                      <a:lnTo>
                        <a:pt x="293" y="18"/>
                      </a:lnTo>
                      <a:lnTo>
                        <a:pt x="258" y="35"/>
                      </a:lnTo>
                      <a:lnTo>
                        <a:pt x="223" y="49"/>
                      </a:lnTo>
                      <a:lnTo>
                        <a:pt x="188" y="60"/>
                      </a:lnTo>
                      <a:lnTo>
                        <a:pt x="150" y="70"/>
                      </a:lnTo>
                      <a:lnTo>
                        <a:pt x="113" y="77"/>
                      </a:lnTo>
                      <a:lnTo>
                        <a:pt x="73" y="80"/>
                      </a:lnTo>
                      <a:lnTo>
                        <a:pt x="35" y="82"/>
                      </a:lnTo>
                      <a:lnTo>
                        <a:pt x="4" y="80"/>
                      </a:lnTo>
                      <a:lnTo>
                        <a:pt x="0" y="88"/>
                      </a:lnTo>
                      <a:lnTo>
                        <a:pt x="35" y="90"/>
                      </a:lnTo>
                      <a:lnTo>
                        <a:pt x="75" y="88"/>
                      </a:lnTo>
                      <a:lnTo>
                        <a:pt x="113" y="84"/>
                      </a:lnTo>
                      <a:lnTo>
                        <a:pt x="154" y="77"/>
                      </a:lnTo>
                      <a:lnTo>
                        <a:pt x="190" y="68"/>
                      </a:lnTo>
                      <a:lnTo>
                        <a:pt x="227" y="55"/>
                      </a:lnTo>
                      <a:lnTo>
                        <a:pt x="263" y="40"/>
                      </a:lnTo>
                      <a:lnTo>
                        <a:pt x="298" y="24"/>
                      </a:lnTo>
                      <a:lnTo>
                        <a:pt x="331" y="5"/>
                      </a:lnTo>
                      <a:lnTo>
                        <a:pt x="326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73" name="Freeform 325"/>
                <p:cNvSpPr>
                  <a:spLocks/>
                </p:cNvSpPr>
                <p:nvPr/>
              </p:nvSpPr>
              <p:spPr bwMode="auto">
                <a:xfrm>
                  <a:off x="3221" y="1795"/>
                  <a:ext cx="331" cy="152"/>
                </a:xfrm>
                <a:custGeom>
                  <a:avLst/>
                  <a:gdLst>
                    <a:gd name="T0" fmla="*/ 0 w 331"/>
                    <a:gd name="T1" fmla="*/ 0 h 152"/>
                    <a:gd name="T2" fmla="*/ 0 w 331"/>
                    <a:gd name="T3" fmla="*/ 0 h 152"/>
                    <a:gd name="T4" fmla="*/ 0 w 331"/>
                    <a:gd name="T5" fmla="*/ 9 h 152"/>
                    <a:gd name="T6" fmla="*/ 0 w 331"/>
                    <a:gd name="T7" fmla="*/ 9 h 152"/>
                    <a:gd name="T8" fmla="*/ 33 w 331"/>
                    <a:gd name="T9" fmla="*/ 38 h 152"/>
                    <a:gd name="T10" fmla="*/ 69 w 331"/>
                    <a:gd name="T11" fmla="*/ 64 h 152"/>
                    <a:gd name="T12" fmla="*/ 108 w 331"/>
                    <a:gd name="T13" fmla="*/ 86 h 152"/>
                    <a:gd name="T14" fmla="*/ 150 w 331"/>
                    <a:gd name="T15" fmla="*/ 106 h 152"/>
                    <a:gd name="T16" fmla="*/ 192 w 331"/>
                    <a:gd name="T17" fmla="*/ 123 h 152"/>
                    <a:gd name="T18" fmla="*/ 234 w 331"/>
                    <a:gd name="T19" fmla="*/ 135 h 152"/>
                    <a:gd name="T20" fmla="*/ 280 w 331"/>
                    <a:gd name="T21" fmla="*/ 144 h 152"/>
                    <a:gd name="T22" fmla="*/ 325 w 331"/>
                    <a:gd name="T23" fmla="*/ 152 h 152"/>
                    <a:gd name="T24" fmla="*/ 325 w 331"/>
                    <a:gd name="T25" fmla="*/ 152 h 152"/>
                    <a:gd name="T26" fmla="*/ 331 w 331"/>
                    <a:gd name="T27" fmla="*/ 144 h 152"/>
                    <a:gd name="T28" fmla="*/ 331 w 331"/>
                    <a:gd name="T29" fmla="*/ 144 h 152"/>
                    <a:gd name="T30" fmla="*/ 283 w 331"/>
                    <a:gd name="T31" fmla="*/ 139 h 152"/>
                    <a:gd name="T32" fmla="*/ 238 w 331"/>
                    <a:gd name="T33" fmla="*/ 128 h 152"/>
                    <a:gd name="T34" fmla="*/ 194 w 331"/>
                    <a:gd name="T35" fmla="*/ 115 h 152"/>
                    <a:gd name="T36" fmla="*/ 150 w 331"/>
                    <a:gd name="T37" fmla="*/ 99 h 152"/>
                    <a:gd name="T38" fmla="*/ 109 w 331"/>
                    <a:gd name="T39" fmla="*/ 79 h 152"/>
                    <a:gd name="T40" fmla="*/ 71 w 331"/>
                    <a:gd name="T41" fmla="*/ 57 h 152"/>
                    <a:gd name="T42" fmla="*/ 34 w 331"/>
                    <a:gd name="T43" fmla="*/ 29 h 152"/>
                    <a:gd name="T44" fmla="*/ 0 w 331"/>
                    <a:gd name="T45" fmla="*/ 0 h 152"/>
                    <a:gd name="T46" fmla="*/ 0 w 331"/>
                    <a:gd name="T47" fmla="*/ 0 h 152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331"/>
                    <a:gd name="T73" fmla="*/ 0 h 152"/>
                    <a:gd name="T74" fmla="*/ 331 w 331"/>
                    <a:gd name="T75" fmla="*/ 152 h 152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331" h="15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9"/>
                      </a:lnTo>
                      <a:lnTo>
                        <a:pt x="33" y="38"/>
                      </a:lnTo>
                      <a:lnTo>
                        <a:pt x="69" y="64"/>
                      </a:lnTo>
                      <a:lnTo>
                        <a:pt x="108" y="86"/>
                      </a:lnTo>
                      <a:lnTo>
                        <a:pt x="150" y="106"/>
                      </a:lnTo>
                      <a:lnTo>
                        <a:pt x="192" y="123"/>
                      </a:lnTo>
                      <a:lnTo>
                        <a:pt x="234" y="135"/>
                      </a:lnTo>
                      <a:lnTo>
                        <a:pt x="280" y="144"/>
                      </a:lnTo>
                      <a:lnTo>
                        <a:pt x="325" y="152"/>
                      </a:lnTo>
                      <a:lnTo>
                        <a:pt x="331" y="144"/>
                      </a:lnTo>
                      <a:lnTo>
                        <a:pt x="283" y="139"/>
                      </a:lnTo>
                      <a:lnTo>
                        <a:pt x="238" y="128"/>
                      </a:lnTo>
                      <a:lnTo>
                        <a:pt x="194" y="115"/>
                      </a:lnTo>
                      <a:lnTo>
                        <a:pt x="150" y="99"/>
                      </a:lnTo>
                      <a:lnTo>
                        <a:pt x="109" y="79"/>
                      </a:lnTo>
                      <a:lnTo>
                        <a:pt x="71" y="57"/>
                      </a:lnTo>
                      <a:lnTo>
                        <a:pt x="34" y="2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74" name="Freeform 326"/>
                <p:cNvSpPr>
                  <a:spLocks/>
                </p:cNvSpPr>
                <p:nvPr/>
              </p:nvSpPr>
              <p:spPr bwMode="auto">
                <a:xfrm>
                  <a:off x="3087" y="2287"/>
                  <a:ext cx="372" cy="130"/>
                </a:xfrm>
                <a:custGeom>
                  <a:avLst/>
                  <a:gdLst>
                    <a:gd name="T0" fmla="*/ 2 w 372"/>
                    <a:gd name="T1" fmla="*/ 0 h 130"/>
                    <a:gd name="T2" fmla="*/ 2 w 372"/>
                    <a:gd name="T3" fmla="*/ 0 h 130"/>
                    <a:gd name="T4" fmla="*/ 0 w 372"/>
                    <a:gd name="T5" fmla="*/ 6 h 130"/>
                    <a:gd name="T6" fmla="*/ 0 w 372"/>
                    <a:gd name="T7" fmla="*/ 6 h 130"/>
                    <a:gd name="T8" fmla="*/ 42 w 372"/>
                    <a:gd name="T9" fmla="*/ 29 h 130"/>
                    <a:gd name="T10" fmla="*/ 86 w 372"/>
                    <a:gd name="T11" fmla="*/ 50 h 130"/>
                    <a:gd name="T12" fmla="*/ 132 w 372"/>
                    <a:gd name="T13" fmla="*/ 68 h 130"/>
                    <a:gd name="T14" fmla="*/ 178 w 372"/>
                    <a:gd name="T15" fmla="*/ 84 h 130"/>
                    <a:gd name="T16" fmla="*/ 225 w 372"/>
                    <a:gd name="T17" fmla="*/ 99 h 130"/>
                    <a:gd name="T18" fmla="*/ 273 w 372"/>
                    <a:gd name="T19" fmla="*/ 112 h 130"/>
                    <a:gd name="T20" fmla="*/ 322 w 372"/>
                    <a:gd name="T21" fmla="*/ 123 h 130"/>
                    <a:gd name="T22" fmla="*/ 372 w 372"/>
                    <a:gd name="T23" fmla="*/ 130 h 130"/>
                    <a:gd name="T24" fmla="*/ 372 w 372"/>
                    <a:gd name="T25" fmla="*/ 130 h 130"/>
                    <a:gd name="T26" fmla="*/ 372 w 372"/>
                    <a:gd name="T27" fmla="*/ 123 h 130"/>
                    <a:gd name="T28" fmla="*/ 372 w 372"/>
                    <a:gd name="T29" fmla="*/ 123 h 130"/>
                    <a:gd name="T30" fmla="*/ 322 w 372"/>
                    <a:gd name="T31" fmla="*/ 115 h 130"/>
                    <a:gd name="T32" fmla="*/ 275 w 372"/>
                    <a:gd name="T33" fmla="*/ 104 h 130"/>
                    <a:gd name="T34" fmla="*/ 227 w 372"/>
                    <a:gd name="T35" fmla="*/ 92 h 130"/>
                    <a:gd name="T36" fmla="*/ 179 w 372"/>
                    <a:gd name="T37" fmla="*/ 79 h 130"/>
                    <a:gd name="T38" fmla="*/ 134 w 372"/>
                    <a:gd name="T39" fmla="*/ 61 h 130"/>
                    <a:gd name="T40" fmla="*/ 90 w 372"/>
                    <a:gd name="T41" fmla="*/ 42 h 130"/>
                    <a:gd name="T42" fmla="*/ 46 w 372"/>
                    <a:gd name="T43" fmla="*/ 22 h 130"/>
                    <a:gd name="T44" fmla="*/ 2 w 372"/>
                    <a:gd name="T45" fmla="*/ 0 h 130"/>
                    <a:gd name="T46" fmla="*/ 2 w 372"/>
                    <a:gd name="T47" fmla="*/ 0 h 130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372"/>
                    <a:gd name="T73" fmla="*/ 0 h 130"/>
                    <a:gd name="T74" fmla="*/ 372 w 372"/>
                    <a:gd name="T75" fmla="*/ 130 h 130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372" h="130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6"/>
                      </a:lnTo>
                      <a:lnTo>
                        <a:pt x="42" y="29"/>
                      </a:lnTo>
                      <a:lnTo>
                        <a:pt x="86" y="50"/>
                      </a:lnTo>
                      <a:lnTo>
                        <a:pt x="132" y="68"/>
                      </a:lnTo>
                      <a:lnTo>
                        <a:pt x="178" y="84"/>
                      </a:lnTo>
                      <a:lnTo>
                        <a:pt x="225" y="99"/>
                      </a:lnTo>
                      <a:lnTo>
                        <a:pt x="273" y="112"/>
                      </a:lnTo>
                      <a:lnTo>
                        <a:pt x="322" y="123"/>
                      </a:lnTo>
                      <a:lnTo>
                        <a:pt x="372" y="130"/>
                      </a:lnTo>
                      <a:lnTo>
                        <a:pt x="372" y="123"/>
                      </a:lnTo>
                      <a:lnTo>
                        <a:pt x="322" y="115"/>
                      </a:lnTo>
                      <a:lnTo>
                        <a:pt x="275" y="104"/>
                      </a:lnTo>
                      <a:lnTo>
                        <a:pt x="227" y="92"/>
                      </a:lnTo>
                      <a:lnTo>
                        <a:pt x="179" y="79"/>
                      </a:lnTo>
                      <a:lnTo>
                        <a:pt x="134" y="61"/>
                      </a:lnTo>
                      <a:lnTo>
                        <a:pt x="90" y="42"/>
                      </a:lnTo>
                      <a:lnTo>
                        <a:pt x="46" y="22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75" name="Freeform 327"/>
                <p:cNvSpPr>
                  <a:spLocks/>
                </p:cNvSpPr>
                <p:nvPr/>
              </p:nvSpPr>
              <p:spPr bwMode="auto">
                <a:xfrm>
                  <a:off x="2698" y="346"/>
                  <a:ext cx="1937" cy="1992"/>
                </a:xfrm>
                <a:custGeom>
                  <a:avLst/>
                  <a:gdLst>
                    <a:gd name="T0" fmla="*/ 203 w 1937"/>
                    <a:gd name="T1" fmla="*/ 276 h 1992"/>
                    <a:gd name="T2" fmla="*/ 320 w 1937"/>
                    <a:gd name="T3" fmla="*/ 185 h 1992"/>
                    <a:gd name="T4" fmla="*/ 450 w 1937"/>
                    <a:gd name="T5" fmla="*/ 110 h 1992"/>
                    <a:gd name="T6" fmla="*/ 590 w 1937"/>
                    <a:gd name="T7" fmla="*/ 55 h 1992"/>
                    <a:gd name="T8" fmla="*/ 740 w 1937"/>
                    <a:gd name="T9" fmla="*/ 20 h 1992"/>
                    <a:gd name="T10" fmla="*/ 898 w 1937"/>
                    <a:gd name="T11" fmla="*/ 7 h 1992"/>
                    <a:gd name="T12" fmla="*/ 1002 w 1937"/>
                    <a:gd name="T13" fmla="*/ 13 h 1992"/>
                    <a:gd name="T14" fmla="*/ 1156 w 1937"/>
                    <a:gd name="T15" fmla="*/ 40 h 1992"/>
                    <a:gd name="T16" fmla="*/ 1298 w 1937"/>
                    <a:gd name="T17" fmla="*/ 89 h 1992"/>
                    <a:gd name="T18" fmla="*/ 1432 w 1937"/>
                    <a:gd name="T19" fmla="*/ 157 h 1992"/>
                    <a:gd name="T20" fmla="*/ 1553 w 1937"/>
                    <a:gd name="T21" fmla="*/ 243 h 1992"/>
                    <a:gd name="T22" fmla="*/ 1628 w 1937"/>
                    <a:gd name="T23" fmla="*/ 311 h 1992"/>
                    <a:gd name="T24" fmla="*/ 1725 w 1937"/>
                    <a:gd name="T25" fmla="*/ 422 h 1992"/>
                    <a:gd name="T26" fmla="*/ 1805 w 1937"/>
                    <a:gd name="T27" fmla="*/ 549 h 1992"/>
                    <a:gd name="T28" fmla="*/ 1867 w 1937"/>
                    <a:gd name="T29" fmla="*/ 686 h 1992"/>
                    <a:gd name="T30" fmla="*/ 1908 w 1937"/>
                    <a:gd name="T31" fmla="*/ 832 h 1992"/>
                    <a:gd name="T32" fmla="*/ 1928 w 1937"/>
                    <a:gd name="T33" fmla="*/ 986 h 1992"/>
                    <a:gd name="T34" fmla="*/ 1928 w 1937"/>
                    <a:gd name="T35" fmla="*/ 1094 h 1992"/>
                    <a:gd name="T36" fmla="*/ 1908 w 1937"/>
                    <a:gd name="T37" fmla="*/ 1248 h 1992"/>
                    <a:gd name="T38" fmla="*/ 1867 w 1937"/>
                    <a:gd name="T39" fmla="*/ 1394 h 1992"/>
                    <a:gd name="T40" fmla="*/ 1805 w 1937"/>
                    <a:gd name="T41" fmla="*/ 1531 h 1992"/>
                    <a:gd name="T42" fmla="*/ 1725 w 1937"/>
                    <a:gd name="T43" fmla="*/ 1658 h 1992"/>
                    <a:gd name="T44" fmla="*/ 1628 w 1937"/>
                    <a:gd name="T45" fmla="*/ 1769 h 1992"/>
                    <a:gd name="T46" fmla="*/ 1556 w 1937"/>
                    <a:gd name="T47" fmla="*/ 1833 h 1992"/>
                    <a:gd name="T48" fmla="*/ 1443 w 1937"/>
                    <a:gd name="T49" fmla="*/ 1917 h 1992"/>
                    <a:gd name="T50" fmla="*/ 1317 w 1937"/>
                    <a:gd name="T51" fmla="*/ 1983 h 1992"/>
                    <a:gd name="T52" fmla="*/ 1315 w 1937"/>
                    <a:gd name="T53" fmla="*/ 1992 h 1992"/>
                    <a:gd name="T54" fmla="*/ 1415 w 1937"/>
                    <a:gd name="T55" fmla="*/ 1941 h 1992"/>
                    <a:gd name="T56" fmla="*/ 1509 w 1937"/>
                    <a:gd name="T57" fmla="*/ 1881 h 1992"/>
                    <a:gd name="T58" fmla="*/ 1595 w 1937"/>
                    <a:gd name="T59" fmla="*/ 1811 h 1992"/>
                    <a:gd name="T60" fmla="*/ 1673 w 1937"/>
                    <a:gd name="T61" fmla="*/ 1733 h 1992"/>
                    <a:gd name="T62" fmla="*/ 1743 w 1937"/>
                    <a:gd name="T63" fmla="*/ 1645 h 1992"/>
                    <a:gd name="T64" fmla="*/ 1802 w 1937"/>
                    <a:gd name="T65" fmla="*/ 1551 h 1992"/>
                    <a:gd name="T66" fmla="*/ 1853 w 1937"/>
                    <a:gd name="T67" fmla="*/ 1451 h 1992"/>
                    <a:gd name="T68" fmla="*/ 1891 w 1937"/>
                    <a:gd name="T69" fmla="*/ 1345 h 1992"/>
                    <a:gd name="T70" fmla="*/ 1919 w 1937"/>
                    <a:gd name="T71" fmla="*/ 1235 h 1992"/>
                    <a:gd name="T72" fmla="*/ 1933 w 1937"/>
                    <a:gd name="T73" fmla="*/ 1120 h 1992"/>
                    <a:gd name="T74" fmla="*/ 1937 w 1937"/>
                    <a:gd name="T75" fmla="*/ 1041 h 1992"/>
                    <a:gd name="T76" fmla="*/ 1924 w 1937"/>
                    <a:gd name="T77" fmla="*/ 882 h 1992"/>
                    <a:gd name="T78" fmla="*/ 1889 w 1937"/>
                    <a:gd name="T79" fmla="*/ 732 h 1992"/>
                    <a:gd name="T80" fmla="*/ 1834 w 1937"/>
                    <a:gd name="T81" fmla="*/ 589 h 1992"/>
                    <a:gd name="T82" fmla="*/ 1759 w 1937"/>
                    <a:gd name="T83" fmla="*/ 459 h 1992"/>
                    <a:gd name="T84" fmla="*/ 1666 w 1937"/>
                    <a:gd name="T85" fmla="*/ 340 h 1992"/>
                    <a:gd name="T86" fmla="*/ 1558 w 1937"/>
                    <a:gd name="T87" fmla="*/ 238 h 1992"/>
                    <a:gd name="T88" fmla="*/ 1436 w 1937"/>
                    <a:gd name="T89" fmla="*/ 152 h 1992"/>
                    <a:gd name="T90" fmla="*/ 1302 w 1937"/>
                    <a:gd name="T91" fmla="*/ 82 h 1992"/>
                    <a:gd name="T92" fmla="*/ 1158 w 1937"/>
                    <a:gd name="T93" fmla="*/ 33 h 1992"/>
                    <a:gd name="T94" fmla="*/ 1004 w 1937"/>
                    <a:gd name="T95" fmla="*/ 5 h 1992"/>
                    <a:gd name="T96" fmla="*/ 898 w 1937"/>
                    <a:gd name="T97" fmla="*/ 0 h 1992"/>
                    <a:gd name="T98" fmla="*/ 790 w 1937"/>
                    <a:gd name="T99" fmla="*/ 5 h 1992"/>
                    <a:gd name="T100" fmla="*/ 687 w 1937"/>
                    <a:gd name="T101" fmla="*/ 22 h 1992"/>
                    <a:gd name="T102" fmla="*/ 589 w 1937"/>
                    <a:gd name="T103" fmla="*/ 47 h 1992"/>
                    <a:gd name="T104" fmla="*/ 493 w 1937"/>
                    <a:gd name="T105" fmla="*/ 82 h 1992"/>
                    <a:gd name="T106" fmla="*/ 373 w 1937"/>
                    <a:gd name="T107" fmla="*/ 143 h 1992"/>
                    <a:gd name="T108" fmla="*/ 210 w 1937"/>
                    <a:gd name="T109" fmla="*/ 260 h 1992"/>
                    <a:gd name="T110" fmla="*/ 75 w 1937"/>
                    <a:gd name="T111" fmla="*/ 404 h 1992"/>
                    <a:gd name="T112" fmla="*/ 0 w 1937"/>
                    <a:gd name="T113" fmla="*/ 514 h 1992"/>
                    <a:gd name="T114" fmla="*/ 45 w 1937"/>
                    <a:gd name="T115" fmla="*/ 457 h 1992"/>
                    <a:gd name="T116" fmla="*/ 168 w 1937"/>
                    <a:gd name="T117" fmla="*/ 311 h 1992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1937"/>
                    <a:gd name="T178" fmla="*/ 0 h 1992"/>
                    <a:gd name="T179" fmla="*/ 1937 w 1937"/>
                    <a:gd name="T180" fmla="*/ 1992 h 1992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1937" h="1992">
                      <a:moveTo>
                        <a:pt x="168" y="311"/>
                      </a:moveTo>
                      <a:lnTo>
                        <a:pt x="168" y="311"/>
                      </a:lnTo>
                      <a:lnTo>
                        <a:pt x="203" y="276"/>
                      </a:lnTo>
                      <a:lnTo>
                        <a:pt x="241" y="243"/>
                      </a:lnTo>
                      <a:lnTo>
                        <a:pt x="279" y="212"/>
                      </a:lnTo>
                      <a:lnTo>
                        <a:pt x="320" y="185"/>
                      </a:lnTo>
                      <a:lnTo>
                        <a:pt x="362" y="157"/>
                      </a:lnTo>
                      <a:lnTo>
                        <a:pt x="406" y="132"/>
                      </a:lnTo>
                      <a:lnTo>
                        <a:pt x="450" y="110"/>
                      </a:lnTo>
                      <a:lnTo>
                        <a:pt x="495" y="89"/>
                      </a:lnTo>
                      <a:lnTo>
                        <a:pt x="543" y="71"/>
                      </a:lnTo>
                      <a:lnTo>
                        <a:pt x="590" y="55"/>
                      </a:lnTo>
                      <a:lnTo>
                        <a:pt x="640" y="40"/>
                      </a:lnTo>
                      <a:lnTo>
                        <a:pt x="689" y="29"/>
                      </a:lnTo>
                      <a:lnTo>
                        <a:pt x="740" y="20"/>
                      </a:lnTo>
                      <a:lnTo>
                        <a:pt x="792" y="13"/>
                      </a:lnTo>
                      <a:lnTo>
                        <a:pt x="845" y="9"/>
                      </a:lnTo>
                      <a:lnTo>
                        <a:pt x="898" y="7"/>
                      </a:lnTo>
                      <a:lnTo>
                        <a:pt x="951" y="9"/>
                      </a:lnTo>
                      <a:lnTo>
                        <a:pt x="1002" y="13"/>
                      </a:lnTo>
                      <a:lnTo>
                        <a:pt x="1053" y="20"/>
                      </a:lnTo>
                      <a:lnTo>
                        <a:pt x="1104" y="29"/>
                      </a:lnTo>
                      <a:lnTo>
                        <a:pt x="1156" y="40"/>
                      </a:lnTo>
                      <a:lnTo>
                        <a:pt x="1203" y="55"/>
                      </a:lnTo>
                      <a:lnTo>
                        <a:pt x="1253" y="71"/>
                      </a:lnTo>
                      <a:lnTo>
                        <a:pt x="1298" y="89"/>
                      </a:lnTo>
                      <a:lnTo>
                        <a:pt x="1344" y="110"/>
                      </a:lnTo>
                      <a:lnTo>
                        <a:pt x="1388" y="132"/>
                      </a:lnTo>
                      <a:lnTo>
                        <a:pt x="1432" y="157"/>
                      </a:lnTo>
                      <a:lnTo>
                        <a:pt x="1474" y="185"/>
                      </a:lnTo>
                      <a:lnTo>
                        <a:pt x="1514" y="212"/>
                      </a:lnTo>
                      <a:lnTo>
                        <a:pt x="1553" y="243"/>
                      </a:lnTo>
                      <a:lnTo>
                        <a:pt x="1591" y="276"/>
                      </a:lnTo>
                      <a:lnTo>
                        <a:pt x="1628" y="311"/>
                      </a:lnTo>
                      <a:lnTo>
                        <a:pt x="1661" y="346"/>
                      </a:lnTo>
                      <a:lnTo>
                        <a:pt x="1694" y="384"/>
                      </a:lnTo>
                      <a:lnTo>
                        <a:pt x="1725" y="422"/>
                      </a:lnTo>
                      <a:lnTo>
                        <a:pt x="1752" y="463"/>
                      </a:lnTo>
                      <a:lnTo>
                        <a:pt x="1780" y="505"/>
                      </a:lnTo>
                      <a:lnTo>
                        <a:pt x="1805" y="549"/>
                      </a:lnTo>
                      <a:lnTo>
                        <a:pt x="1827" y="593"/>
                      </a:lnTo>
                      <a:lnTo>
                        <a:pt x="1847" y="638"/>
                      </a:lnTo>
                      <a:lnTo>
                        <a:pt x="1867" y="686"/>
                      </a:lnTo>
                      <a:lnTo>
                        <a:pt x="1882" y="734"/>
                      </a:lnTo>
                      <a:lnTo>
                        <a:pt x="1897" y="781"/>
                      </a:lnTo>
                      <a:lnTo>
                        <a:pt x="1908" y="832"/>
                      </a:lnTo>
                      <a:lnTo>
                        <a:pt x="1917" y="884"/>
                      </a:lnTo>
                      <a:lnTo>
                        <a:pt x="1924" y="935"/>
                      </a:lnTo>
                      <a:lnTo>
                        <a:pt x="1928" y="986"/>
                      </a:lnTo>
                      <a:lnTo>
                        <a:pt x="1930" y="1041"/>
                      </a:lnTo>
                      <a:lnTo>
                        <a:pt x="1928" y="1094"/>
                      </a:lnTo>
                      <a:lnTo>
                        <a:pt x="1924" y="1145"/>
                      </a:lnTo>
                      <a:lnTo>
                        <a:pt x="1917" y="1196"/>
                      </a:lnTo>
                      <a:lnTo>
                        <a:pt x="1908" y="1248"/>
                      </a:lnTo>
                      <a:lnTo>
                        <a:pt x="1897" y="1297"/>
                      </a:lnTo>
                      <a:lnTo>
                        <a:pt x="1882" y="1346"/>
                      </a:lnTo>
                      <a:lnTo>
                        <a:pt x="1867" y="1394"/>
                      </a:lnTo>
                      <a:lnTo>
                        <a:pt x="1847" y="1442"/>
                      </a:lnTo>
                      <a:lnTo>
                        <a:pt x="1827" y="1487"/>
                      </a:lnTo>
                      <a:lnTo>
                        <a:pt x="1805" y="1531"/>
                      </a:lnTo>
                      <a:lnTo>
                        <a:pt x="1780" y="1575"/>
                      </a:lnTo>
                      <a:lnTo>
                        <a:pt x="1752" y="1617"/>
                      </a:lnTo>
                      <a:lnTo>
                        <a:pt x="1725" y="1658"/>
                      </a:lnTo>
                      <a:lnTo>
                        <a:pt x="1694" y="1696"/>
                      </a:lnTo>
                      <a:lnTo>
                        <a:pt x="1661" y="1734"/>
                      </a:lnTo>
                      <a:lnTo>
                        <a:pt x="1628" y="1769"/>
                      </a:lnTo>
                      <a:lnTo>
                        <a:pt x="1593" y="1802"/>
                      </a:lnTo>
                      <a:lnTo>
                        <a:pt x="1556" y="1833"/>
                      </a:lnTo>
                      <a:lnTo>
                        <a:pt x="1520" y="1862"/>
                      </a:lnTo>
                      <a:lnTo>
                        <a:pt x="1481" y="1890"/>
                      </a:lnTo>
                      <a:lnTo>
                        <a:pt x="1443" y="1917"/>
                      </a:lnTo>
                      <a:lnTo>
                        <a:pt x="1401" y="1941"/>
                      </a:lnTo>
                      <a:lnTo>
                        <a:pt x="1361" y="1963"/>
                      </a:lnTo>
                      <a:lnTo>
                        <a:pt x="1317" y="1983"/>
                      </a:lnTo>
                      <a:lnTo>
                        <a:pt x="1315" y="1992"/>
                      </a:lnTo>
                      <a:lnTo>
                        <a:pt x="1350" y="1976"/>
                      </a:lnTo>
                      <a:lnTo>
                        <a:pt x="1383" y="1959"/>
                      </a:lnTo>
                      <a:lnTo>
                        <a:pt x="1415" y="1941"/>
                      </a:lnTo>
                      <a:lnTo>
                        <a:pt x="1447" y="1923"/>
                      </a:lnTo>
                      <a:lnTo>
                        <a:pt x="1478" y="1901"/>
                      </a:lnTo>
                      <a:lnTo>
                        <a:pt x="1509" y="1881"/>
                      </a:lnTo>
                      <a:lnTo>
                        <a:pt x="1538" y="1859"/>
                      </a:lnTo>
                      <a:lnTo>
                        <a:pt x="1567" y="1835"/>
                      </a:lnTo>
                      <a:lnTo>
                        <a:pt x="1595" y="1811"/>
                      </a:lnTo>
                      <a:lnTo>
                        <a:pt x="1622" y="1786"/>
                      </a:lnTo>
                      <a:lnTo>
                        <a:pt x="1648" y="1758"/>
                      </a:lnTo>
                      <a:lnTo>
                        <a:pt x="1673" y="1733"/>
                      </a:lnTo>
                      <a:lnTo>
                        <a:pt x="1697" y="1703"/>
                      </a:lnTo>
                      <a:lnTo>
                        <a:pt x="1719" y="1676"/>
                      </a:lnTo>
                      <a:lnTo>
                        <a:pt x="1743" y="1645"/>
                      </a:lnTo>
                      <a:lnTo>
                        <a:pt x="1763" y="1615"/>
                      </a:lnTo>
                      <a:lnTo>
                        <a:pt x="1783" y="1584"/>
                      </a:lnTo>
                      <a:lnTo>
                        <a:pt x="1802" y="1551"/>
                      </a:lnTo>
                      <a:lnTo>
                        <a:pt x="1820" y="1518"/>
                      </a:lnTo>
                      <a:lnTo>
                        <a:pt x="1836" y="1486"/>
                      </a:lnTo>
                      <a:lnTo>
                        <a:pt x="1853" y="1451"/>
                      </a:lnTo>
                      <a:lnTo>
                        <a:pt x="1866" y="1416"/>
                      </a:lnTo>
                      <a:lnTo>
                        <a:pt x="1878" y="1381"/>
                      </a:lnTo>
                      <a:lnTo>
                        <a:pt x="1891" y="1345"/>
                      </a:lnTo>
                      <a:lnTo>
                        <a:pt x="1902" y="1308"/>
                      </a:lnTo>
                      <a:lnTo>
                        <a:pt x="1911" y="1271"/>
                      </a:lnTo>
                      <a:lnTo>
                        <a:pt x="1919" y="1235"/>
                      </a:lnTo>
                      <a:lnTo>
                        <a:pt x="1924" y="1196"/>
                      </a:lnTo>
                      <a:lnTo>
                        <a:pt x="1930" y="1158"/>
                      </a:lnTo>
                      <a:lnTo>
                        <a:pt x="1933" y="1120"/>
                      </a:lnTo>
                      <a:lnTo>
                        <a:pt x="1935" y="1079"/>
                      </a:lnTo>
                      <a:lnTo>
                        <a:pt x="1937" y="1041"/>
                      </a:lnTo>
                      <a:lnTo>
                        <a:pt x="1935" y="986"/>
                      </a:lnTo>
                      <a:lnTo>
                        <a:pt x="1931" y="933"/>
                      </a:lnTo>
                      <a:lnTo>
                        <a:pt x="1924" y="882"/>
                      </a:lnTo>
                      <a:lnTo>
                        <a:pt x="1915" y="830"/>
                      </a:lnTo>
                      <a:lnTo>
                        <a:pt x="1904" y="781"/>
                      </a:lnTo>
                      <a:lnTo>
                        <a:pt x="1889" y="732"/>
                      </a:lnTo>
                      <a:lnTo>
                        <a:pt x="1873" y="682"/>
                      </a:lnTo>
                      <a:lnTo>
                        <a:pt x="1855" y="635"/>
                      </a:lnTo>
                      <a:lnTo>
                        <a:pt x="1834" y="589"/>
                      </a:lnTo>
                      <a:lnTo>
                        <a:pt x="1811" y="545"/>
                      </a:lnTo>
                      <a:lnTo>
                        <a:pt x="1787" y="501"/>
                      </a:lnTo>
                      <a:lnTo>
                        <a:pt x="1759" y="459"/>
                      </a:lnTo>
                      <a:lnTo>
                        <a:pt x="1730" y="419"/>
                      </a:lnTo>
                      <a:lnTo>
                        <a:pt x="1699" y="379"/>
                      </a:lnTo>
                      <a:lnTo>
                        <a:pt x="1666" y="340"/>
                      </a:lnTo>
                      <a:lnTo>
                        <a:pt x="1631" y="305"/>
                      </a:lnTo>
                      <a:lnTo>
                        <a:pt x="1597" y="271"/>
                      </a:lnTo>
                      <a:lnTo>
                        <a:pt x="1558" y="238"/>
                      </a:lnTo>
                      <a:lnTo>
                        <a:pt x="1520" y="207"/>
                      </a:lnTo>
                      <a:lnTo>
                        <a:pt x="1478" y="177"/>
                      </a:lnTo>
                      <a:lnTo>
                        <a:pt x="1436" y="152"/>
                      </a:lnTo>
                      <a:lnTo>
                        <a:pt x="1392" y="126"/>
                      </a:lnTo>
                      <a:lnTo>
                        <a:pt x="1348" y="102"/>
                      </a:lnTo>
                      <a:lnTo>
                        <a:pt x="1302" y="82"/>
                      </a:lnTo>
                      <a:lnTo>
                        <a:pt x="1255" y="64"/>
                      </a:lnTo>
                      <a:lnTo>
                        <a:pt x="1207" y="47"/>
                      </a:lnTo>
                      <a:lnTo>
                        <a:pt x="1158" y="33"/>
                      </a:lnTo>
                      <a:lnTo>
                        <a:pt x="1106" y="22"/>
                      </a:lnTo>
                      <a:lnTo>
                        <a:pt x="1055" y="13"/>
                      </a:lnTo>
                      <a:lnTo>
                        <a:pt x="1004" y="5"/>
                      </a:lnTo>
                      <a:lnTo>
                        <a:pt x="951" y="2"/>
                      </a:lnTo>
                      <a:lnTo>
                        <a:pt x="898" y="0"/>
                      </a:lnTo>
                      <a:lnTo>
                        <a:pt x="861" y="2"/>
                      </a:lnTo>
                      <a:lnTo>
                        <a:pt x="826" y="3"/>
                      </a:lnTo>
                      <a:lnTo>
                        <a:pt x="790" y="5"/>
                      </a:lnTo>
                      <a:lnTo>
                        <a:pt x="755" y="9"/>
                      </a:lnTo>
                      <a:lnTo>
                        <a:pt x="722" y="14"/>
                      </a:lnTo>
                      <a:lnTo>
                        <a:pt x="687" y="22"/>
                      </a:lnTo>
                      <a:lnTo>
                        <a:pt x="654" y="29"/>
                      </a:lnTo>
                      <a:lnTo>
                        <a:pt x="622" y="38"/>
                      </a:lnTo>
                      <a:lnTo>
                        <a:pt x="589" y="47"/>
                      </a:lnTo>
                      <a:lnTo>
                        <a:pt x="556" y="58"/>
                      </a:lnTo>
                      <a:lnTo>
                        <a:pt x="525" y="69"/>
                      </a:lnTo>
                      <a:lnTo>
                        <a:pt x="493" y="82"/>
                      </a:lnTo>
                      <a:lnTo>
                        <a:pt x="462" y="95"/>
                      </a:lnTo>
                      <a:lnTo>
                        <a:pt x="431" y="110"/>
                      </a:lnTo>
                      <a:lnTo>
                        <a:pt x="373" y="143"/>
                      </a:lnTo>
                      <a:lnTo>
                        <a:pt x="316" y="177"/>
                      </a:lnTo>
                      <a:lnTo>
                        <a:pt x="263" y="218"/>
                      </a:lnTo>
                      <a:lnTo>
                        <a:pt x="210" y="260"/>
                      </a:lnTo>
                      <a:lnTo>
                        <a:pt x="162" y="305"/>
                      </a:lnTo>
                      <a:lnTo>
                        <a:pt x="117" y="353"/>
                      </a:lnTo>
                      <a:lnTo>
                        <a:pt x="75" y="404"/>
                      </a:lnTo>
                      <a:lnTo>
                        <a:pt x="36" y="459"/>
                      </a:lnTo>
                      <a:lnTo>
                        <a:pt x="0" y="514"/>
                      </a:lnTo>
                      <a:lnTo>
                        <a:pt x="10" y="510"/>
                      </a:lnTo>
                      <a:lnTo>
                        <a:pt x="45" y="457"/>
                      </a:lnTo>
                      <a:lnTo>
                        <a:pt x="84" y="406"/>
                      </a:lnTo>
                      <a:lnTo>
                        <a:pt x="124" y="357"/>
                      </a:lnTo>
                      <a:lnTo>
                        <a:pt x="168" y="311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76" name="Freeform 328"/>
                <p:cNvSpPr>
                  <a:spLocks/>
                </p:cNvSpPr>
                <p:nvPr/>
              </p:nvSpPr>
              <p:spPr bwMode="auto">
                <a:xfrm>
                  <a:off x="2714" y="860"/>
                  <a:ext cx="183" cy="975"/>
                </a:xfrm>
                <a:custGeom>
                  <a:avLst/>
                  <a:gdLst>
                    <a:gd name="T0" fmla="*/ 7 w 183"/>
                    <a:gd name="T1" fmla="*/ 527 h 975"/>
                    <a:gd name="T2" fmla="*/ 7 w 183"/>
                    <a:gd name="T3" fmla="*/ 527 h 975"/>
                    <a:gd name="T4" fmla="*/ 9 w 183"/>
                    <a:gd name="T5" fmla="*/ 488 h 975"/>
                    <a:gd name="T6" fmla="*/ 11 w 183"/>
                    <a:gd name="T7" fmla="*/ 454 h 975"/>
                    <a:gd name="T8" fmla="*/ 15 w 183"/>
                    <a:gd name="T9" fmla="*/ 417 h 975"/>
                    <a:gd name="T10" fmla="*/ 20 w 183"/>
                    <a:gd name="T11" fmla="*/ 382 h 975"/>
                    <a:gd name="T12" fmla="*/ 26 w 183"/>
                    <a:gd name="T13" fmla="*/ 346 h 975"/>
                    <a:gd name="T14" fmla="*/ 35 w 183"/>
                    <a:gd name="T15" fmla="*/ 313 h 975"/>
                    <a:gd name="T16" fmla="*/ 44 w 183"/>
                    <a:gd name="T17" fmla="*/ 278 h 975"/>
                    <a:gd name="T18" fmla="*/ 55 w 183"/>
                    <a:gd name="T19" fmla="*/ 245 h 975"/>
                    <a:gd name="T20" fmla="*/ 66 w 183"/>
                    <a:gd name="T21" fmla="*/ 212 h 975"/>
                    <a:gd name="T22" fmla="*/ 79 w 183"/>
                    <a:gd name="T23" fmla="*/ 179 h 975"/>
                    <a:gd name="T24" fmla="*/ 93 w 183"/>
                    <a:gd name="T25" fmla="*/ 148 h 975"/>
                    <a:gd name="T26" fmla="*/ 110 w 183"/>
                    <a:gd name="T27" fmla="*/ 117 h 975"/>
                    <a:gd name="T28" fmla="*/ 126 w 183"/>
                    <a:gd name="T29" fmla="*/ 88 h 975"/>
                    <a:gd name="T30" fmla="*/ 144 w 183"/>
                    <a:gd name="T31" fmla="*/ 59 h 975"/>
                    <a:gd name="T32" fmla="*/ 163 w 183"/>
                    <a:gd name="T33" fmla="*/ 29 h 975"/>
                    <a:gd name="T34" fmla="*/ 183 w 183"/>
                    <a:gd name="T35" fmla="*/ 2 h 975"/>
                    <a:gd name="T36" fmla="*/ 183 w 183"/>
                    <a:gd name="T37" fmla="*/ 2 h 975"/>
                    <a:gd name="T38" fmla="*/ 176 w 183"/>
                    <a:gd name="T39" fmla="*/ 0 h 975"/>
                    <a:gd name="T40" fmla="*/ 176 w 183"/>
                    <a:gd name="T41" fmla="*/ 0 h 975"/>
                    <a:gd name="T42" fmla="*/ 155 w 183"/>
                    <a:gd name="T43" fmla="*/ 27 h 975"/>
                    <a:gd name="T44" fmla="*/ 135 w 183"/>
                    <a:gd name="T45" fmla="*/ 57 h 975"/>
                    <a:gd name="T46" fmla="*/ 119 w 183"/>
                    <a:gd name="T47" fmla="*/ 86 h 975"/>
                    <a:gd name="T48" fmla="*/ 102 w 183"/>
                    <a:gd name="T49" fmla="*/ 117 h 975"/>
                    <a:gd name="T50" fmla="*/ 86 w 183"/>
                    <a:gd name="T51" fmla="*/ 146 h 975"/>
                    <a:gd name="T52" fmla="*/ 71 w 183"/>
                    <a:gd name="T53" fmla="*/ 179 h 975"/>
                    <a:gd name="T54" fmla="*/ 59 w 183"/>
                    <a:gd name="T55" fmla="*/ 210 h 975"/>
                    <a:gd name="T56" fmla="*/ 48 w 183"/>
                    <a:gd name="T57" fmla="*/ 243 h 975"/>
                    <a:gd name="T58" fmla="*/ 37 w 183"/>
                    <a:gd name="T59" fmla="*/ 278 h 975"/>
                    <a:gd name="T60" fmla="*/ 27 w 183"/>
                    <a:gd name="T61" fmla="*/ 311 h 975"/>
                    <a:gd name="T62" fmla="*/ 18 w 183"/>
                    <a:gd name="T63" fmla="*/ 346 h 975"/>
                    <a:gd name="T64" fmla="*/ 13 w 183"/>
                    <a:gd name="T65" fmla="*/ 381 h 975"/>
                    <a:gd name="T66" fmla="*/ 7 w 183"/>
                    <a:gd name="T67" fmla="*/ 417 h 975"/>
                    <a:gd name="T68" fmla="*/ 4 w 183"/>
                    <a:gd name="T69" fmla="*/ 452 h 975"/>
                    <a:gd name="T70" fmla="*/ 2 w 183"/>
                    <a:gd name="T71" fmla="*/ 488 h 975"/>
                    <a:gd name="T72" fmla="*/ 0 w 183"/>
                    <a:gd name="T73" fmla="*/ 527 h 975"/>
                    <a:gd name="T74" fmla="*/ 0 w 183"/>
                    <a:gd name="T75" fmla="*/ 527 h 975"/>
                    <a:gd name="T76" fmla="*/ 2 w 183"/>
                    <a:gd name="T77" fmla="*/ 587 h 975"/>
                    <a:gd name="T78" fmla="*/ 9 w 183"/>
                    <a:gd name="T79" fmla="*/ 648 h 975"/>
                    <a:gd name="T80" fmla="*/ 18 w 183"/>
                    <a:gd name="T81" fmla="*/ 706 h 975"/>
                    <a:gd name="T82" fmla="*/ 33 w 183"/>
                    <a:gd name="T83" fmla="*/ 763 h 975"/>
                    <a:gd name="T84" fmla="*/ 51 w 183"/>
                    <a:gd name="T85" fmla="*/ 820 h 975"/>
                    <a:gd name="T86" fmla="*/ 71 w 183"/>
                    <a:gd name="T87" fmla="*/ 873 h 975"/>
                    <a:gd name="T88" fmla="*/ 97 w 183"/>
                    <a:gd name="T89" fmla="*/ 926 h 975"/>
                    <a:gd name="T90" fmla="*/ 124 w 183"/>
                    <a:gd name="T91" fmla="*/ 975 h 975"/>
                    <a:gd name="T92" fmla="*/ 124 w 183"/>
                    <a:gd name="T93" fmla="*/ 975 h 975"/>
                    <a:gd name="T94" fmla="*/ 132 w 183"/>
                    <a:gd name="T95" fmla="*/ 975 h 975"/>
                    <a:gd name="T96" fmla="*/ 132 w 183"/>
                    <a:gd name="T97" fmla="*/ 975 h 975"/>
                    <a:gd name="T98" fmla="*/ 104 w 183"/>
                    <a:gd name="T99" fmla="*/ 926 h 975"/>
                    <a:gd name="T100" fmla="*/ 79 w 183"/>
                    <a:gd name="T101" fmla="*/ 873 h 975"/>
                    <a:gd name="T102" fmla="*/ 59 w 183"/>
                    <a:gd name="T103" fmla="*/ 818 h 975"/>
                    <a:gd name="T104" fmla="*/ 40 w 183"/>
                    <a:gd name="T105" fmla="*/ 763 h 975"/>
                    <a:gd name="T106" fmla="*/ 26 w 183"/>
                    <a:gd name="T107" fmla="*/ 706 h 975"/>
                    <a:gd name="T108" fmla="*/ 16 w 183"/>
                    <a:gd name="T109" fmla="*/ 648 h 975"/>
                    <a:gd name="T110" fmla="*/ 9 w 183"/>
                    <a:gd name="T111" fmla="*/ 587 h 975"/>
                    <a:gd name="T112" fmla="*/ 7 w 183"/>
                    <a:gd name="T113" fmla="*/ 527 h 975"/>
                    <a:gd name="T114" fmla="*/ 7 w 183"/>
                    <a:gd name="T115" fmla="*/ 527 h 975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w 183"/>
                    <a:gd name="T175" fmla="*/ 0 h 975"/>
                    <a:gd name="T176" fmla="*/ 183 w 183"/>
                    <a:gd name="T177" fmla="*/ 975 h 975"/>
                  </a:gdLst>
                  <a:ahLst/>
                  <a:cxnLst>
                    <a:cxn ang="T116">
                      <a:pos x="T0" y="T1"/>
                    </a:cxn>
                    <a:cxn ang="T117">
                      <a:pos x="T2" y="T3"/>
                    </a:cxn>
                    <a:cxn ang="T118">
                      <a:pos x="T4" y="T5"/>
                    </a:cxn>
                    <a:cxn ang="T119">
                      <a:pos x="T6" y="T7"/>
                    </a:cxn>
                    <a:cxn ang="T120">
                      <a:pos x="T8" y="T9"/>
                    </a:cxn>
                    <a:cxn ang="T121">
                      <a:pos x="T10" y="T11"/>
                    </a:cxn>
                    <a:cxn ang="T122">
                      <a:pos x="T12" y="T13"/>
                    </a:cxn>
                    <a:cxn ang="T123">
                      <a:pos x="T14" y="T15"/>
                    </a:cxn>
                    <a:cxn ang="T124">
                      <a:pos x="T16" y="T17"/>
                    </a:cxn>
                    <a:cxn ang="T125">
                      <a:pos x="T18" y="T19"/>
                    </a:cxn>
                    <a:cxn ang="T126">
                      <a:pos x="T20" y="T21"/>
                    </a:cxn>
                    <a:cxn ang="T127">
                      <a:pos x="T22" y="T23"/>
                    </a:cxn>
                    <a:cxn ang="T128">
                      <a:pos x="T24" y="T25"/>
                    </a:cxn>
                    <a:cxn ang="T129">
                      <a:pos x="T26" y="T27"/>
                    </a:cxn>
                    <a:cxn ang="T130">
                      <a:pos x="T28" y="T29"/>
                    </a:cxn>
                    <a:cxn ang="T131">
                      <a:pos x="T30" y="T31"/>
                    </a:cxn>
                    <a:cxn ang="T132">
                      <a:pos x="T32" y="T33"/>
                    </a:cxn>
                    <a:cxn ang="T133">
                      <a:pos x="T34" y="T35"/>
                    </a:cxn>
                    <a:cxn ang="T134">
                      <a:pos x="T36" y="T37"/>
                    </a:cxn>
                    <a:cxn ang="T135">
                      <a:pos x="T38" y="T39"/>
                    </a:cxn>
                    <a:cxn ang="T136">
                      <a:pos x="T40" y="T41"/>
                    </a:cxn>
                    <a:cxn ang="T137">
                      <a:pos x="T42" y="T43"/>
                    </a:cxn>
                    <a:cxn ang="T138">
                      <a:pos x="T44" y="T45"/>
                    </a:cxn>
                    <a:cxn ang="T139">
                      <a:pos x="T46" y="T47"/>
                    </a:cxn>
                    <a:cxn ang="T140">
                      <a:pos x="T48" y="T49"/>
                    </a:cxn>
                    <a:cxn ang="T141">
                      <a:pos x="T50" y="T51"/>
                    </a:cxn>
                    <a:cxn ang="T142">
                      <a:pos x="T52" y="T53"/>
                    </a:cxn>
                    <a:cxn ang="T143">
                      <a:pos x="T54" y="T55"/>
                    </a:cxn>
                    <a:cxn ang="T144">
                      <a:pos x="T56" y="T57"/>
                    </a:cxn>
                    <a:cxn ang="T145">
                      <a:pos x="T58" y="T59"/>
                    </a:cxn>
                    <a:cxn ang="T146">
                      <a:pos x="T60" y="T61"/>
                    </a:cxn>
                    <a:cxn ang="T147">
                      <a:pos x="T62" y="T63"/>
                    </a:cxn>
                    <a:cxn ang="T148">
                      <a:pos x="T64" y="T65"/>
                    </a:cxn>
                    <a:cxn ang="T149">
                      <a:pos x="T66" y="T67"/>
                    </a:cxn>
                    <a:cxn ang="T150">
                      <a:pos x="T68" y="T69"/>
                    </a:cxn>
                    <a:cxn ang="T151">
                      <a:pos x="T70" y="T71"/>
                    </a:cxn>
                    <a:cxn ang="T152">
                      <a:pos x="T72" y="T73"/>
                    </a:cxn>
                    <a:cxn ang="T153">
                      <a:pos x="T74" y="T75"/>
                    </a:cxn>
                    <a:cxn ang="T154">
                      <a:pos x="T76" y="T77"/>
                    </a:cxn>
                    <a:cxn ang="T155">
                      <a:pos x="T78" y="T79"/>
                    </a:cxn>
                    <a:cxn ang="T156">
                      <a:pos x="T80" y="T81"/>
                    </a:cxn>
                    <a:cxn ang="T157">
                      <a:pos x="T82" y="T83"/>
                    </a:cxn>
                    <a:cxn ang="T158">
                      <a:pos x="T84" y="T85"/>
                    </a:cxn>
                    <a:cxn ang="T159">
                      <a:pos x="T86" y="T87"/>
                    </a:cxn>
                    <a:cxn ang="T160">
                      <a:pos x="T88" y="T89"/>
                    </a:cxn>
                    <a:cxn ang="T161">
                      <a:pos x="T90" y="T91"/>
                    </a:cxn>
                    <a:cxn ang="T162">
                      <a:pos x="T92" y="T93"/>
                    </a:cxn>
                    <a:cxn ang="T163">
                      <a:pos x="T94" y="T95"/>
                    </a:cxn>
                    <a:cxn ang="T164">
                      <a:pos x="T96" y="T97"/>
                    </a:cxn>
                    <a:cxn ang="T165">
                      <a:pos x="T98" y="T99"/>
                    </a:cxn>
                    <a:cxn ang="T166">
                      <a:pos x="T100" y="T101"/>
                    </a:cxn>
                    <a:cxn ang="T167">
                      <a:pos x="T102" y="T103"/>
                    </a:cxn>
                    <a:cxn ang="T168">
                      <a:pos x="T104" y="T105"/>
                    </a:cxn>
                    <a:cxn ang="T169">
                      <a:pos x="T106" y="T107"/>
                    </a:cxn>
                    <a:cxn ang="T170">
                      <a:pos x="T108" y="T109"/>
                    </a:cxn>
                    <a:cxn ang="T171">
                      <a:pos x="T110" y="T111"/>
                    </a:cxn>
                    <a:cxn ang="T172">
                      <a:pos x="T112" y="T113"/>
                    </a:cxn>
                    <a:cxn ang="T173">
                      <a:pos x="T114" y="T115"/>
                    </a:cxn>
                  </a:cxnLst>
                  <a:rect l="T174" t="T175" r="T176" b="T177"/>
                  <a:pathLst>
                    <a:path w="183" h="975">
                      <a:moveTo>
                        <a:pt x="7" y="527"/>
                      </a:moveTo>
                      <a:lnTo>
                        <a:pt x="7" y="527"/>
                      </a:lnTo>
                      <a:lnTo>
                        <a:pt x="9" y="488"/>
                      </a:lnTo>
                      <a:lnTo>
                        <a:pt x="11" y="454"/>
                      </a:lnTo>
                      <a:lnTo>
                        <a:pt x="15" y="417"/>
                      </a:lnTo>
                      <a:lnTo>
                        <a:pt x="20" y="382"/>
                      </a:lnTo>
                      <a:lnTo>
                        <a:pt x="26" y="346"/>
                      </a:lnTo>
                      <a:lnTo>
                        <a:pt x="35" y="313"/>
                      </a:lnTo>
                      <a:lnTo>
                        <a:pt x="44" y="278"/>
                      </a:lnTo>
                      <a:lnTo>
                        <a:pt x="55" y="245"/>
                      </a:lnTo>
                      <a:lnTo>
                        <a:pt x="66" y="212"/>
                      </a:lnTo>
                      <a:lnTo>
                        <a:pt x="79" y="179"/>
                      </a:lnTo>
                      <a:lnTo>
                        <a:pt x="93" y="148"/>
                      </a:lnTo>
                      <a:lnTo>
                        <a:pt x="110" y="117"/>
                      </a:lnTo>
                      <a:lnTo>
                        <a:pt x="126" y="88"/>
                      </a:lnTo>
                      <a:lnTo>
                        <a:pt x="144" y="59"/>
                      </a:lnTo>
                      <a:lnTo>
                        <a:pt x="163" y="29"/>
                      </a:lnTo>
                      <a:lnTo>
                        <a:pt x="183" y="2"/>
                      </a:lnTo>
                      <a:lnTo>
                        <a:pt x="176" y="0"/>
                      </a:lnTo>
                      <a:lnTo>
                        <a:pt x="155" y="27"/>
                      </a:lnTo>
                      <a:lnTo>
                        <a:pt x="135" y="57"/>
                      </a:lnTo>
                      <a:lnTo>
                        <a:pt x="119" y="86"/>
                      </a:lnTo>
                      <a:lnTo>
                        <a:pt x="102" y="117"/>
                      </a:lnTo>
                      <a:lnTo>
                        <a:pt x="86" y="146"/>
                      </a:lnTo>
                      <a:lnTo>
                        <a:pt x="71" y="179"/>
                      </a:lnTo>
                      <a:lnTo>
                        <a:pt x="59" y="210"/>
                      </a:lnTo>
                      <a:lnTo>
                        <a:pt x="48" y="243"/>
                      </a:lnTo>
                      <a:lnTo>
                        <a:pt x="37" y="278"/>
                      </a:lnTo>
                      <a:lnTo>
                        <a:pt x="27" y="311"/>
                      </a:lnTo>
                      <a:lnTo>
                        <a:pt x="18" y="346"/>
                      </a:lnTo>
                      <a:lnTo>
                        <a:pt x="13" y="381"/>
                      </a:lnTo>
                      <a:lnTo>
                        <a:pt x="7" y="417"/>
                      </a:lnTo>
                      <a:lnTo>
                        <a:pt x="4" y="452"/>
                      </a:lnTo>
                      <a:lnTo>
                        <a:pt x="2" y="488"/>
                      </a:lnTo>
                      <a:lnTo>
                        <a:pt x="0" y="527"/>
                      </a:lnTo>
                      <a:lnTo>
                        <a:pt x="2" y="587"/>
                      </a:lnTo>
                      <a:lnTo>
                        <a:pt x="9" y="648"/>
                      </a:lnTo>
                      <a:lnTo>
                        <a:pt x="18" y="706"/>
                      </a:lnTo>
                      <a:lnTo>
                        <a:pt x="33" y="763"/>
                      </a:lnTo>
                      <a:lnTo>
                        <a:pt x="51" y="820"/>
                      </a:lnTo>
                      <a:lnTo>
                        <a:pt x="71" y="873"/>
                      </a:lnTo>
                      <a:lnTo>
                        <a:pt x="97" y="926"/>
                      </a:lnTo>
                      <a:lnTo>
                        <a:pt x="124" y="975"/>
                      </a:lnTo>
                      <a:lnTo>
                        <a:pt x="132" y="975"/>
                      </a:lnTo>
                      <a:lnTo>
                        <a:pt x="104" y="926"/>
                      </a:lnTo>
                      <a:lnTo>
                        <a:pt x="79" y="873"/>
                      </a:lnTo>
                      <a:lnTo>
                        <a:pt x="59" y="818"/>
                      </a:lnTo>
                      <a:lnTo>
                        <a:pt x="40" y="763"/>
                      </a:lnTo>
                      <a:lnTo>
                        <a:pt x="26" y="706"/>
                      </a:lnTo>
                      <a:lnTo>
                        <a:pt x="16" y="648"/>
                      </a:lnTo>
                      <a:lnTo>
                        <a:pt x="9" y="587"/>
                      </a:lnTo>
                      <a:lnTo>
                        <a:pt x="7" y="527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77" name="Freeform 329"/>
                <p:cNvSpPr>
                  <a:spLocks/>
                </p:cNvSpPr>
                <p:nvPr/>
              </p:nvSpPr>
              <p:spPr bwMode="auto">
                <a:xfrm>
                  <a:off x="3468" y="2333"/>
                  <a:ext cx="539" cy="93"/>
                </a:xfrm>
                <a:custGeom>
                  <a:avLst/>
                  <a:gdLst>
                    <a:gd name="T0" fmla="*/ 128 w 539"/>
                    <a:gd name="T1" fmla="*/ 86 h 93"/>
                    <a:gd name="T2" fmla="*/ 128 w 539"/>
                    <a:gd name="T3" fmla="*/ 86 h 93"/>
                    <a:gd name="T4" fmla="*/ 62 w 539"/>
                    <a:gd name="T5" fmla="*/ 84 h 93"/>
                    <a:gd name="T6" fmla="*/ 0 w 539"/>
                    <a:gd name="T7" fmla="*/ 77 h 93"/>
                    <a:gd name="T8" fmla="*/ 0 w 539"/>
                    <a:gd name="T9" fmla="*/ 77 h 93"/>
                    <a:gd name="T10" fmla="*/ 0 w 539"/>
                    <a:gd name="T11" fmla="*/ 84 h 93"/>
                    <a:gd name="T12" fmla="*/ 0 w 539"/>
                    <a:gd name="T13" fmla="*/ 84 h 93"/>
                    <a:gd name="T14" fmla="*/ 62 w 539"/>
                    <a:gd name="T15" fmla="*/ 91 h 93"/>
                    <a:gd name="T16" fmla="*/ 128 w 539"/>
                    <a:gd name="T17" fmla="*/ 93 h 93"/>
                    <a:gd name="T18" fmla="*/ 128 w 539"/>
                    <a:gd name="T19" fmla="*/ 93 h 93"/>
                    <a:gd name="T20" fmla="*/ 181 w 539"/>
                    <a:gd name="T21" fmla="*/ 91 h 93"/>
                    <a:gd name="T22" fmla="*/ 236 w 539"/>
                    <a:gd name="T23" fmla="*/ 88 h 93"/>
                    <a:gd name="T24" fmla="*/ 289 w 539"/>
                    <a:gd name="T25" fmla="*/ 80 h 93"/>
                    <a:gd name="T26" fmla="*/ 340 w 539"/>
                    <a:gd name="T27" fmla="*/ 71 h 93"/>
                    <a:gd name="T28" fmla="*/ 391 w 539"/>
                    <a:gd name="T29" fmla="*/ 58 h 93"/>
                    <a:gd name="T30" fmla="*/ 441 w 539"/>
                    <a:gd name="T31" fmla="*/ 44 h 93"/>
                    <a:gd name="T32" fmla="*/ 490 w 539"/>
                    <a:gd name="T33" fmla="*/ 27 h 93"/>
                    <a:gd name="T34" fmla="*/ 538 w 539"/>
                    <a:gd name="T35" fmla="*/ 9 h 93"/>
                    <a:gd name="T36" fmla="*/ 538 w 539"/>
                    <a:gd name="T37" fmla="*/ 9 h 93"/>
                    <a:gd name="T38" fmla="*/ 539 w 539"/>
                    <a:gd name="T39" fmla="*/ 0 h 93"/>
                    <a:gd name="T40" fmla="*/ 539 w 539"/>
                    <a:gd name="T41" fmla="*/ 0 h 93"/>
                    <a:gd name="T42" fmla="*/ 490 w 539"/>
                    <a:gd name="T43" fmla="*/ 20 h 93"/>
                    <a:gd name="T44" fmla="*/ 442 w 539"/>
                    <a:gd name="T45" fmla="*/ 36 h 93"/>
                    <a:gd name="T46" fmla="*/ 391 w 539"/>
                    <a:gd name="T47" fmla="*/ 51 h 93"/>
                    <a:gd name="T48" fmla="*/ 340 w 539"/>
                    <a:gd name="T49" fmla="*/ 64 h 93"/>
                    <a:gd name="T50" fmla="*/ 289 w 539"/>
                    <a:gd name="T51" fmla="*/ 73 h 93"/>
                    <a:gd name="T52" fmla="*/ 236 w 539"/>
                    <a:gd name="T53" fmla="*/ 80 h 93"/>
                    <a:gd name="T54" fmla="*/ 181 w 539"/>
                    <a:gd name="T55" fmla="*/ 84 h 93"/>
                    <a:gd name="T56" fmla="*/ 128 w 539"/>
                    <a:gd name="T57" fmla="*/ 86 h 93"/>
                    <a:gd name="T58" fmla="*/ 128 w 539"/>
                    <a:gd name="T59" fmla="*/ 86 h 93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w 539"/>
                    <a:gd name="T91" fmla="*/ 0 h 93"/>
                    <a:gd name="T92" fmla="*/ 539 w 539"/>
                    <a:gd name="T93" fmla="*/ 93 h 93"/>
                  </a:gdLst>
                  <a:ahLst/>
                  <a:cxnLst>
                    <a:cxn ang="T60">
                      <a:pos x="T0" y="T1"/>
                    </a:cxn>
                    <a:cxn ang="T61">
                      <a:pos x="T2" y="T3"/>
                    </a:cxn>
                    <a:cxn ang="T62">
                      <a:pos x="T4" y="T5"/>
                    </a:cxn>
                    <a:cxn ang="T63">
                      <a:pos x="T6" y="T7"/>
                    </a:cxn>
                    <a:cxn ang="T64">
                      <a:pos x="T8" y="T9"/>
                    </a:cxn>
                    <a:cxn ang="T65">
                      <a:pos x="T10" y="T11"/>
                    </a:cxn>
                    <a:cxn ang="T66">
                      <a:pos x="T12" y="T13"/>
                    </a:cxn>
                    <a:cxn ang="T67">
                      <a:pos x="T14" y="T15"/>
                    </a:cxn>
                    <a:cxn ang="T68">
                      <a:pos x="T16" y="T17"/>
                    </a:cxn>
                    <a:cxn ang="T69">
                      <a:pos x="T18" y="T19"/>
                    </a:cxn>
                    <a:cxn ang="T70">
                      <a:pos x="T20" y="T21"/>
                    </a:cxn>
                    <a:cxn ang="T71">
                      <a:pos x="T22" y="T23"/>
                    </a:cxn>
                    <a:cxn ang="T72">
                      <a:pos x="T24" y="T25"/>
                    </a:cxn>
                    <a:cxn ang="T73">
                      <a:pos x="T26" y="T27"/>
                    </a:cxn>
                    <a:cxn ang="T74">
                      <a:pos x="T28" y="T29"/>
                    </a:cxn>
                    <a:cxn ang="T75">
                      <a:pos x="T30" y="T31"/>
                    </a:cxn>
                    <a:cxn ang="T76">
                      <a:pos x="T32" y="T33"/>
                    </a:cxn>
                    <a:cxn ang="T77">
                      <a:pos x="T34" y="T35"/>
                    </a:cxn>
                    <a:cxn ang="T78">
                      <a:pos x="T36" y="T37"/>
                    </a:cxn>
                    <a:cxn ang="T79">
                      <a:pos x="T38" y="T39"/>
                    </a:cxn>
                    <a:cxn ang="T80">
                      <a:pos x="T40" y="T41"/>
                    </a:cxn>
                    <a:cxn ang="T81">
                      <a:pos x="T42" y="T43"/>
                    </a:cxn>
                    <a:cxn ang="T82">
                      <a:pos x="T44" y="T45"/>
                    </a:cxn>
                    <a:cxn ang="T83">
                      <a:pos x="T46" y="T47"/>
                    </a:cxn>
                    <a:cxn ang="T84">
                      <a:pos x="T48" y="T49"/>
                    </a:cxn>
                    <a:cxn ang="T85">
                      <a:pos x="T50" y="T51"/>
                    </a:cxn>
                    <a:cxn ang="T86">
                      <a:pos x="T52" y="T53"/>
                    </a:cxn>
                    <a:cxn ang="T87">
                      <a:pos x="T54" y="T55"/>
                    </a:cxn>
                    <a:cxn ang="T88">
                      <a:pos x="T56" y="T57"/>
                    </a:cxn>
                    <a:cxn ang="T89">
                      <a:pos x="T58" y="T59"/>
                    </a:cxn>
                  </a:cxnLst>
                  <a:rect l="T90" t="T91" r="T92" b="T93"/>
                  <a:pathLst>
                    <a:path w="539" h="93">
                      <a:moveTo>
                        <a:pt x="128" y="86"/>
                      </a:moveTo>
                      <a:lnTo>
                        <a:pt x="128" y="86"/>
                      </a:lnTo>
                      <a:lnTo>
                        <a:pt x="62" y="84"/>
                      </a:lnTo>
                      <a:lnTo>
                        <a:pt x="0" y="77"/>
                      </a:lnTo>
                      <a:lnTo>
                        <a:pt x="0" y="84"/>
                      </a:lnTo>
                      <a:lnTo>
                        <a:pt x="62" y="91"/>
                      </a:lnTo>
                      <a:lnTo>
                        <a:pt x="128" y="93"/>
                      </a:lnTo>
                      <a:lnTo>
                        <a:pt x="181" y="91"/>
                      </a:lnTo>
                      <a:lnTo>
                        <a:pt x="236" y="88"/>
                      </a:lnTo>
                      <a:lnTo>
                        <a:pt x="289" y="80"/>
                      </a:lnTo>
                      <a:lnTo>
                        <a:pt x="340" y="71"/>
                      </a:lnTo>
                      <a:lnTo>
                        <a:pt x="391" y="58"/>
                      </a:lnTo>
                      <a:lnTo>
                        <a:pt x="441" y="44"/>
                      </a:lnTo>
                      <a:lnTo>
                        <a:pt x="490" y="27"/>
                      </a:lnTo>
                      <a:lnTo>
                        <a:pt x="538" y="9"/>
                      </a:lnTo>
                      <a:lnTo>
                        <a:pt x="539" y="0"/>
                      </a:lnTo>
                      <a:lnTo>
                        <a:pt x="490" y="20"/>
                      </a:lnTo>
                      <a:lnTo>
                        <a:pt x="442" y="36"/>
                      </a:lnTo>
                      <a:lnTo>
                        <a:pt x="391" y="51"/>
                      </a:lnTo>
                      <a:lnTo>
                        <a:pt x="340" y="64"/>
                      </a:lnTo>
                      <a:lnTo>
                        <a:pt x="289" y="73"/>
                      </a:lnTo>
                      <a:lnTo>
                        <a:pt x="236" y="80"/>
                      </a:lnTo>
                      <a:lnTo>
                        <a:pt x="181" y="84"/>
                      </a:lnTo>
                      <a:lnTo>
                        <a:pt x="128" y="86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78" name="Freeform 330"/>
                <p:cNvSpPr>
                  <a:spLocks/>
                </p:cNvSpPr>
                <p:nvPr/>
              </p:nvSpPr>
              <p:spPr bwMode="auto">
                <a:xfrm>
                  <a:off x="2846" y="1848"/>
                  <a:ext cx="291" cy="289"/>
                </a:xfrm>
                <a:custGeom>
                  <a:avLst/>
                  <a:gdLst>
                    <a:gd name="T0" fmla="*/ 131 w 291"/>
                    <a:gd name="T1" fmla="*/ 156 h 289"/>
                    <a:gd name="T2" fmla="*/ 131 w 291"/>
                    <a:gd name="T3" fmla="*/ 156 h 289"/>
                    <a:gd name="T4" fmla="*/ 98 w 291"/>
                    <a:gd name="T5" fmla="*/ 119 h 289"/>
                    <a:gd name="T6" fmla="*/ 66 w 291"/>
                    <a:gd name="T7" fmla="*/ 81 h 289"/>
                    <a:gd name="T8" fmla="*/ 36 w 291"/>
                    <a:gd name="T9" fmla="*/ 42 h 289"/>
                    <a:gd name="T10" fmla="*/ 9 w 291"/>
                    <a:gd name="T11" fmla="*/ 0 h 289"/>
                    <a:gd name="T12" fmla="*/ 9 w 291"/>
                    <a:gd name="T13" fmla="*/ 0 h 289"/>
                    <a:gd name="T14" fmla="*/ 0 w 291"/>
                    <a:gd name="T15" fmla="*/ 2 h 289"/>
                    <a:gd name="T16" fmla="*/ 0 w 291"/>
                    <a:gd name="T17" fmla="*/ 2 h 289"/>
                    <a:gd name="T18" fmla="*/ 29 w 291"/>
                    <a:gd name="T19" fmla="*/ 44 h 289"/>
                    <a:gd name="T20" fmla="*/ 60 w 291"/>
                    <a:gd name="T21" fmla="*/ 86 h 289"/>
                    <a:gd name="T22" fmla="*/ 93 w 291"/>
                    <a:gd name="T23" fmla="*/ 124 h 289"/>
                    <a:gd name="T24" fmla="*/ 128 w 291"/>
                    <a:gd name="T25" fmla="*/ 161 h 289"/>
                    <a:gd name="T26" fmla="*/ 164 w 291"/>
                    <a:gd name="T27" fmla="*/ 198 h 289"/>
                    <a:gd name="T28" fmla="*/ 205 w 291"/>
                    <a:gd name="T29" fmla="*/ 231 h 289"/>
                    <a:gd name="T30" fmla="*/ 245 w 291"/>
                    <a:gd name="T31" fmla="*/ 260 h 289"/>
                    <a:gd name="T32" fmla="*/ 289 w 291"/>
                    <a:gd name="T33" fmla="*/ 289 h 289"/>
                    <a:gd name="T34" fmla="*/ 289 w 291"/>
                    <a:gd name="T35" fmla="*/ 289 h 289"/>
                    <a:gd name="T36" fmla="*/ 291 w 291"/>
                    <a:gd name="T37" fmla="*/ 282 h 289"/>
                    <a:gd name="T38" fmla="*/ 291 w 291"/>
                    <a:gd name="T39" fmla="*/ 282 h 289"/>
                    <a:gd name="T40" fmla="*/ 248 w 291"/>
                    <a:gd name="T41" fmla="*/ 254 h 289"/>
                    <a:gd name="T42" fmla="*/ 208 w 291"/>
                    <a:gd name="T43" fmla="*/ 223 h 289"/>
                    <a:gd name="T44" fmla="*/ 168 w 291"/>
                    <a:gd name="T45" fmla="*/ 190 h 289"/>
                    <a:gd name="T46" fmla="*/ 131 w 291"/>
                    <a:gd name="T47" fmla="*/ 156 h 289"/>
                    <a:gd name="T48" fmla="*/ 131 w 291"/>
                    <a:gd name="T49" fmla="*/ 156 h 289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291"/>
                    <a:gd name="T76" fmla="*/ 0 h 289"/>
                    <a:gd name="T77" fmla="*/ 291 w 291"/>
                    <a:gd name="T78" fmla="*/ 289 h 289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291" h="289">
                      <a:moveTo>
                        <a:pt x="131" y="156"/>
                      </a:moveTo>
                      <a:lnTo>
                        <a:pt x="131" y="156"/>
                      </a:lnTo>
                      <a:lnTo>
                        <a:pt x="98" y="119"/>
                      </a:lnTo>
                      <a:lnTo>
                        <a:pt x="66" y="81"/>
                      </a:lnTo>
                      <a:lnTo>
                        <a:pt x="36" y="42"/>
                      </a:lnTo>
                      <a:lnTo>
                        <a:pt x="9" y="0"/>
                      </a:lnTo>
                      <a:lnTo>
                        <a:pt x="0" y="2"/>
                      </a:lnTo>
                      <a:lnTo>
                        <a:pt x="29" y="44"/>
                      </a:lnTo>
                      <a:lnTo>
                        <a:pt x="60" y="86"/>
                      </a:lnTo>
                      <a:lnTo>
                        <a:pt x="93" y="124"/>
                      </a:lnTo>
                      <a:lnTo>
                        <a:pt x="128" y="161"/>
                      </a:lnTo>
                      <a:lnTo>
                        <a:pt x="164" y="198"/>
                      </a:lnTo>
                      <a:lnTo>
                        <a:pt x="205" y="231"/>
                      </a:lnTo>
                      <a:lnTo>
                        <a:pt x="245" y="260"/>
                      </a:lnTo>
                      <a:lnTo>
                        <a:pt x="289" y="289"/>
                      </a:lnTo>
                      <a:lnTo>
                        <a:pt x="291" y="282"/>
                      </a:lnTo>
                      <a:lnTo>
                        <a:pt x="248" y="254"/>
                      </a:lnTo>
                      <a:lnTo>
                        <a:pt x="208" y="223"/>
                      </a:lnTo>
                      <a:lnTo>
                        <a:pt x="168" y="190"/>
                      </a:lnTo>
                      <a:lnTo>
                        <a:pt x="131" y="156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79" name="Freeform 331"/>
                <p:cNvSpPr>
                  <a:spLocks/>
                </p:cNvSpPr>
                <p:nvPr/>
              </p:nvSpPr>
              <p:spPr bwMode="auto">
                <a:xfrm>
                  <a:off x="3188" y="1771"/>
                  <a:ext cx="18" cy="20"/>
                </a:xfrm>
                <a:custGeom>
                  <a:avLst/>
                  <a:gdLst>
                    <a:gd name="T0" fmla="*/ 18 w 18"/>
                    <a:gd name="T1" fmla="*/ 20 h 20"/>
                    <a:gd name="T2" fmla="*/ 18 w 18"/>
                    <a:gd name="T3" fmla="*/ 20 h 20"/>
                    <a:gd name="T4" fmla="*/ 18 w 18"/>
                    <a:gd name="T5" fmla="*/ 11 h 20"/>
                    <a:gd name="T6" fmla="*/ 18 w 18"/>
                    <a:gd name="T7" fmla="*/ 11 h 20"/>
                    <a:gd name="T8" fmla="*/ 14 w 18"/>
                    <a:gd name="T9" fmla="*/ 7 h 20"/>
                    <a:gd name="T10" fmla="*/ 14 w 18"/>
                    <a:gd name="T11" fmla="*/ 7 h 20"/>
                    <a:gd name="T12" fmla="*/ 9 w 18"/>
                    <a:gd name="T13" fmla="*/ 0 h 20"/>
                    <a:gd name="T14" fmla="*/ 9 w 18"/>
                    <a:gd name="T15" fmla="*/ 0 h 20"/>
                    <a:gd name="T16" fmla="*/ 0 w 18"/>
                    <a:gd name="T17" fmla="*/ 4 h 20"/>
                    <a:gd name="T18" fmla="*/ 0 w 18"/>
                    <a:gd name="T19" fmla="*/ 4 h 20"/>
                    <a:gd name="T20" fmla="*/ 18 w 18"/>
                    <a:gd name="T21" fmla="*/ 20 h 20"/>
                    <a:gd name="T22" fmla="*/ 18 w 18"/>
                    <a:gd name="T23" fmla="*/ 20 h 20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18"/>
                    <a:gd name="T37" fmla="*/ 0 h 20"/>
                    <a:gd name="T38" fmla="*/ 18 w 18"/>
                    <a:gd name="T39" fmla="*/ 20 h 20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18" h="20">
                      <a:moveTo>
                        <a:pt x="18" y="20"/>
                      </a:moveTo>
                      <a:lnTo>
                        <a:pt x="18" y="20"/>
                      </a:lnTo>
                      <a:lnTo>
                        <a:pt x="18" y="11"/>
                      </a:lnTo>
                      <a:lnTo>
                        <a:pt x="14" y="7"/>
                      </a:lnTo>
                      <a:lnTo>
                        <a:pt x="9" y="0"/>
                      </a:lnTo>
                      <a:lnTo>
                        <a:pt x="0" y="4"/>
                      </a:lnTo>
                      <a:lnTo>
                        <a:pt x="18" y="2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80" name="Freeform 332"/>
                <p:cNvSpPr>
                  <a:spLocks/>
                </p:cNvSpPr>
                <p:nvPr/>
              </p:nvSpPr>
              <p:spPr bwMode="auto">
                <a:xfrm>
                  <a:off x="3146" y="2137"/>
                  <a:ext cx="318" cy="119"/>
                </a:xfrm>
                <a:custGeom>
                  <a:avLst/>
                  <a:gdLst>
                    <a:gd name="T0" fmla="*/ 318 w 318"/>
                    <a:gd name="T1" fmla="*/ 112 h 119"/>
                    <a:gd name="T2" fmla="*/ 318 w 318"/>
                    <a:gd name="T3" fmla="*/ 112 h 119"/>
                    <a:gd name="T4" fmla="*/ 276 w 318"/>
                    <a:gd name="T5" fmla="*/ 104 h 119"/>
                    <a:gd name="T6" fmla="*/ 234 w 318"/>
                    <a:gd name="T7" fmla="*/ 95 h 119"/>
                    <a:gd name="T8" fmla="*/ 194 w 318"/>
                    <a:gd name="T9" fmla="*/ 84 h 119"/>
                    <a:gd name="T10" fmla="*/ 153 w 318"/>
                    <a:gd name="T11" fmla="*/ 71 h 119"/>
                    <a:gd name="T12" fmla="*/ 115 w 318"/>
                    <a:gd name="T13" fmla="*/ 55 h 119"/>
                    <a:gd name="T14" fmla="*/ 77 w 318"/>
                    <a:gd name="T15" fmla="*/ 39 h 119"/>
                    <a:gd name="T16" fmla="*/ 38 w 318"/>
                    <a:gd name="T17" fmla="*/ 20 h 119"/>
                    <a:gd name="T18" fmla="*/ 2 w 318"/>
                    <a:gd name="T19" fmla="*/ 0 h 119"/>
                    <a:gd name="T20" fmla="*/ 2 w 318"/>
                    <a:gd name="T21" fmla="*/ 0 h 119"/>
                    <a:gd name="T22" fmla="*/ 0 w 318"/>
                    <a:gd name="T23" fmla="*/ 6 h 119"/>
                    <a:gd name="T24" fmla="*/ 0 w 318"/>
                    <a:gd name="T25" fmla="*/ 6 h 119"/>
                    <a:gd name="T26" fmla="*/ 36 w 318"/>
                    <a:gd name="T27" fmla="*/ 28 h 119"/>
                    <a:gd name="T28" fmla="*/ 73 w 318"/>
                    <a:gd name="T29" fmla="*/ 46 h 119"/>
                    <a:gd name="T30" fmla="*/ 113 w 318"/>
                    <a:gd name="T31" fmla="*/ 62 h 119"/>
                    <a:gd name="T32" fmla="*/ 152 w 318"/>
                    <a:gd name="T33" fmla="*/ 79 h 119"/>
                    <a:gd name="T34" fmla="*/ 192 w 318"/>
                    <a:gd name="T35" fmla="*/ 92 h 119"/>
                    <a:gd name="T36" fmla="*/ 234 w 318"/>
                    <a:gd name="T37" fmla="*/ 103 h 119"/>
                    <a:gd name="T38" fmla="*/ 276 w 318"/>
                    <a:gd name="T39" fmla="*/ 112 h 119"/>
                    <a:gd name="T40" fmla="*/ 318 w 318"/>
                    <a:gd name="T41" fmla="*/ 119 h 119"/>
                    <a:gd name="T42" fmla="*/ 318 w 318"/>
                    <a:gd name="T43" fmla="*/ 119 h 119"/>
                    <a:gd name="T44" fmla="*/ 318 w 318"/>
                    <a:gd name="T45" fmla="*/ 112 h 119"/>
                    <a:gd name="T46" fmla="*/ 318 w 318"/>
                    <a:gd name="T47" fmla="*/ 112 h 119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318"/>
                    <a:gd name="T73" fmla="*/ 0 h 119"/>
                    <a:gd name="T74" fmla="*/ 318 w 318"/>
                    <a:gd name="T75" fmla="*/ 119 h 119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318" h="119">
                      <a:moveTo>
                        <a:pt x="318" y="112"/>
                      </a:moveTo>
                      <a:lnTo>
                        <a:pt x="318" y="112"/>
                      </a:lnTo>
                      <a:lnTo>
                        <a:pt x="276" y="104"/>
                      </a:lnTo>
                      <a:lnTo>
                        <a:pt x="234" y="95"/>
                      </a:lnTo>
                      <a:lnTo>
                        <a:pt x="194" y="84"/>
                      </a:lnTo>
                      <a:lnTo>
                        <a:pt x="153" y="71"/>
                      </a:lnTo>
                      <a:lnTo>
                        <a:pt x="115" y="55"/>
                      </a:lnTo>
                      <a:lnTo>
                        <a:pt x="77" y="39"/>
                      </a:lnTo>
                      <a:lnTo>
                        <a:pt x="38" y="20"/>
                      </a:lnTo>
                      <a:lnTo>
                        <a:pt x="2" y="0"/>
                      </a:lnTo>
                      <a:lnTo>
                        <a:pt x="0" y="6"/>
                      </a:lnTo>
                      <a:lnTo>
                        <a:pt x="36" y="28"/>
                      </a:lnTo>
                      <a:lnTo>
                        <a:pt x="73" y="46"/>
                      </a:lnTo>
                      <a:lnTo>
                        <a:pt x="113" y="62"/>
                      </a:lnTo>
                      <a:lnTo>
                        <a:pt x="152" y="79"/>
                      </a:lnTo>
                      <a:lnTo>
                        <a:pt x="192" y="92"/>
                      </a:lnTo>
                      <a:lnTo>
                        <a:pt x="234" y="103"/>
                      </a:lnTo>
                      <a:lnTo>
                        <a:pt x="276" y="112"/>
                      </a:lnTo>
                      <a:lnTo>
                        <a:pt x="318" y="119"/>
                      </a:lnTo>
                      <a:lnTo>
                        <a:pt x="318" y="112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81" name="Freeform 333"/>
                <p:cNvSpPr>
                  <a:spLocks/>
                </p:cNvSpPr>
                <p:nvPr/>
              </p:nvSpPr>
              <p:spPr bwMode="auto">
                <a:xfrm>
                  <a:off x="2807" y="426"/>
                  <a:ext cx="1747" cy="1821"/>
                </a:xfrm>
                <a:custGeom>
                  <a:avLst/>
                  <a:gdLst>
                    <a:gd name="T0" fmla="*/ 33 w 1747"/>
                    <a:gd name="T1" fmla="*/ 377 h 1821"/>
                    <a:gd name="T2" fmla="*/ 114 w 1747"/>
                    <a:gd name="T3" fmla="*/ 286 h 1821"/>
                    <a:gd name="T4" fmla="*/ 181 w 1747"/>
                    <a:gd name="T5" fmla="*/ 225 h 1821"/>
                    <a:gd name="T6" fmla="*/ 295 w 1747"/>
                    <a:gd name="T7" fmla="*/ 145 h 1821"/>
                    <a:gd name="T8" fmla="*/ 417 w 1747"/>
                    <a:gd name="T9" fmla="*/ 83 h 1821"/>
                    <a:gd name="T10" fmla="*/ 549 w 1747"/>
                    <a:gd name="T11" fmla="*/ 37 h 1821"/>
                    <a:gd name="T12" fmla="*/ 690 w 1747"/>
                    <a:gd name="T13" fmla="*/ 11 h 1821"/>
                    <a:gd name="T14" fmla="*/ 789 w 1747"/>
                    <a:gd name="T15" fmla="*/ 8 h 1821"/>
                    <a:gd name="T16" fmla="*/ 933 w 1747"/>
                    <a:gd name="T17" fmla="*/ 19 h 1821"/>
                    <a:gd name="T18" fmla="*/ 1070 w 1747"/>
                    <a:gd name="T19" fmla="*/ 50 h 1821"/>
                    <a:gd name="T20" fmla="*/ 1200 w 1747"/>
                    <a:gd name="T21" fmla="*/ 101 h 1821"/>
                    <a:gd name="T22" fmla="*/ 1321 w 1747"/>
                    <a:gd name="T23" fmla="*/ 170 h 1821"/>
                    <a:gd name="T24" fmla="*/ 1429 w 1747"/>
                    <a:gd name="T25" fmla="*/ 255 h 1821"/>
                    <a:gd name="T26" fmla="*/ 1493 w 1747"/>
                    <a:gd name="T27" fmla="*/ 319 h 1821"/>
                    <a:gd name="T28" fmla="*/ 1577 w 1747"/>
                    <a:gd name="T29" fmla="*/ 427 h 1821"/>
                    <a:gd name="T30" fmla="*/ 1647 w 1747"/>
                    <a:gd name="T31" fmla="*/ 547 h 1821"/>
                    <a:gd name="T32" fmla="*/ 1698 w 1747"/>
                    <a:gd name="T33" fmla="*/ 677 h 1821"/>
                    <a:gd name="T34" fmla="*/ 1729 w 1747"/>
                    <a:gd name="T35" fmla="*/ 815 h 1821"/>
                    <a:gd name="T36" fmla="*/ 1740 w 1747"/>
                    <a:gd name="T37" fmla="*/ 961 h 1821"/>
                    <a:gd name="T38" fmla="*/ 1736 w 1747"/>
                    <a:gd name="T39" fmla="*/ 1058 h 1821"/>
                    <a:gd name="T40" fmla="*/ 1711 w 1747"/>
                    <a:gd name="T41" fmla="*/ 1199 h 1821"/>
                    <a:gd name="T42" fmla="*/ 1665 w 1747"/>
                    <a:gd name="T43" fmla="*/ 1331 h 1821"/>
                    <a:gd name="T44" fmla="*/ 1603 w 1747"/>
                    <a:gd name="T45" fmla="*/ 1455 h 1821"/>
                    <a:gd name="T46" fmla="*/ 1522 w 1747"/>
                    <a:gd name="T47" fmla="*/ 1567 h 1821"/>
                    <a:gd name="T48" fmla="*/ 1462 w 1747"/>
                    <a:gd name="T49" fmla="*/ 1634 h 1821"/>
                    <a:gd name="T50" fmla="*/ 1376 w 1747"/>
                    <a:gd name="T51" fmla="*/ 1709 h 1821"/>
                    <a:gd name="T52" fmla="*/ 1281 w 1747"/>
                    <a:gd name="T53" fmla="*/ 1775 h 1821"/>
                    <a:gd name="T54" fmla="*/ 1213 w 1747"/>
                    <a:gd name="T55" fmla="*/ 1814 h 1821"/>
                    <a:gd name="T56" fmla="*/ 1242 w 1747"/>
                    <a:gd name="T57" fmla="*/ 1806 h 1821"/>
                    <a:gd name="T58" fmla="*/ 1327 w 1747"/>
                    <a:gd name="T59" fmla="*/ 1755 h 1821"/>
                    <a:gd name="T60" fmla="*/ 1405 w 1747"/>
                    <a:gd name="T61" fmla="*/ 1695 h 1821"/>
                    <a:gd name="T62" fmla="*/ 1477 w 1747"/>
                    <a:gd name="T63" fmla="*/ 1629 h 1821"/>
                    <a:gd name="T64" fmla="*/ 1542 w 1747"/>
                    <a:gd name="T65" fmla="*/ 1554 h 1821"/>
                    <a:gd name="T66" fmla="*/ 1599 w 1747"/>
                    <a:gd name="T67" fmla="*/ 1473 h 1821"/>
                    <a:gd name="T68" fmla="*/ 1649 w 1747"/>
                    <a:gd name="T69" fmla="*/ 1387 h 1821"/>
                    <a:gd name="T70" fmla="*/ 1687 w 1747"/>
                    <a:gd name="T71" fmla="*/ 1296 h 1821"/>
                    <a:gd name="T72" fmla="*/ 1718 w 1747"/>
                    <a:gd name="T73" fmla="*/ 1199 h 1821"/>
                    <a:gd name="T74" fmla="*/ 1738 w 1747"/>
                    <a:gd name="T75" fmla="*/ 1100 h 1821"/>
                    <a:gd name="T76" fmla="*/ 1747 w 1747"/>
                    <a:gd name="T77" fmla="*/ 996 h 1821"/>
                    <a:gd name="T78" fmla="*/ 1747 w 1747"/>
                    <a:gd name="T79" fmla="*/ 912 h 1821"/>
                    <a:gd name="T80" fmla="*/ 1729 w 1747"/>
                    <a:gd name="T81" fmla="*/ 767 h 1821"/>
                    <a:gd name="T82" fmla="*/ 1689 w 1747"/>
                    <a:gd name="T83" fmla="*/ 630 h 1821"/>
                    <a:gd name="T84" fmla="*/ 1632 w 1747"/>
                    <a:gd name="T85" fmla="*/ 502 h 1821"/>
                    <a:gd name="T86" fmla="*/ 1557 w 1747"/>
                    <a:gd name="T87" fmla="*/ 386 h 1821"/>
                    <a:gd name="T88" fmla="*/ 1467 w 1747"/>
                    <a:gd name="T89" fmla="*/ 280 h 1821"/>
                    <a:gd name="T90" fmla="*/ 1363 w 1747"/>
                    <a:gd name="T91" fmla="*/ 191 h 1821"/>
                    <a:gd name="T92" fmla="*/ 1246 w 1747"/>
                    <a:gd name="T93" fmla="*/ 116 h 1821"/>
                    <a:gd name="T94" fmla="*/ 1118 w 1747"/>
                    <a:gd name="T95" fmla="*/ 59 h 1821"/>
                    <a:gd name="T96" fmla="*/ 981 w 1747"/>
                    <a:gd name="T97" fmla="*/ 19 h 1821"/>
                    <a:gd name="T98" fmla="*/ 838 w 1747"/>
                    <a:gd name="T99" fmla="*/ 0 h 1821"/>
                    <a:gd name="T100" fmla="*/ 727 w 1747"/>
                    <a:gd name="T101" fmla="*/ 2 h 1821"/>
                    <a:gd name="T102" fmla="*/ 551 w 1747"/>
                    <a:gd name="T103" fmla="*/ 30 h 1821"/>
                    <a:gd name="T104" fmla="*/ 388 w 1747"/>
                    <a:gd name="T105" fmla="*/ 86 h 1821"/>
                    <a:gd name="T106" fmla="*/ 240 w 1747"/>
                    <a:gd name="T107" fmla="*/ 172 h 1821"/>
                    <a:gd name="T108" fmla="*/ 110 w 1747"/>
                    <a:gd name="T109" fmla="*/ 280 h 1821"/>
                    <a:gd name="T110" fmla="*/ 0 w 1747"/>
                    <a:gd name="T111" fmla="*/ 410 h 1821"/>
                    <a:gd name="T112" fmla="*/ 9 w 1747"/>
                    <a:gd name="T113" fmla="*/ 410 h 1821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1747"/>
                    <a:gd name="T172" fmla="*/ 0 h 1821"/>
                    <a:gd name="T173" fmla="*/ 1747 w 1747"/>
                    <a:gd name="T174" fmla="*/ 1821 h 1821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1747" h="1821">
                      <a:moveTo>
                        <a:pt x="9" y="410"/>
                      </a:moveTo>
                      <a:lnTo>
                        <a:pt x="9" y="410"/>
                      </a:lnTo>
                      <a:lnTo>
                        <a:pt x="33" y="377"/>
                      </a:lnTo>
                      <a:lnTo>
                        <a:pt x="59" y="346"/>
                      </a:lnTo>
                      <a:lnTo>
                        <a:pt x="86" y="315"/>
                      </a:lnTo>
                      <a:lnTo>
                        <a:pt x="114" y="286"/>
                      </a:lnTo>
                      <a:lnTo>
                        <a:pt x="147" y="255"/>
                      </a:lnTo>
                      <a:lnTo>
                        <a:pt x="181" y="225"/>
                      </a:lnTo>
                      <a:lnTo>
                        <a:pt x="218" y="196"/>
                      </a:lnTo>
                      <a:lnTo>
                        <a:pt x="255" y="170"/>
                      </a:lnTo>
                      <a:lnTo>
                        <a:pt x="295" y="145"/>
                      </a:lnTo>
                      <a:lnTo>
                        <a:pt x="333" y="123"/>
                      </a:lnTo>
                      <a:lnTo>
                        <a:pt x="375" y="101"/>
                      </a:lnTo>
                      <a:lnTo>
                        <a:pt x="417" y="83"/>
                      </a:lnTo>
                      <a:lnTo>
                        <a:pt x="461" y="64"/>
                      </a:lnTo>
                      <a:lnTo>
                        <a:pt x="505" y="50"/>
                      </a:lnTo>
                      <a:lnTo>
                        <a:pt x="549" y="37"/>
                      </a:lnTo>
                      <a:lnTo>
                        <a:pt x="597" y="26"/>
                      </a:lnTo>
                      <a:lnTo>
                        <a:pt x="642" y="19"/>
                      </a:lnTo>
                      <a:lnTo>
                        <a:pt x="690" y="11"/>
                      </a:lnTo>
                      <a:lnTo>
                        <a:pt x="739" y="8"/>
                      </a:lnTo>
                      <a:lnTo>
                        <a:pt x="789" y="8"/>
                      </a:lnTo>
                      <a:lnTo>
                        <a:pt x="836" y="8"/>
                      </a:lnTo>
                      <a:lnTo>
                        <a:pt x="886" y="11"/>
                      </a:lnTo>
                      <a:lnTo>
                        <a:pt x="933" y="19"/>
                      </a:lnTo>
                      <a:lnTo>
                        <a:pt x="981" y="26"/>
                      </a:lnTo>
                      <a:lnTo>
                        <a:pt x="1027" y="37"/>
                      </a:lnTo>
                      <a:lnTo>
                        <a:pt x="1070" y="50"/>
                      </a:lnTo>
                      <a:lnTo>
                        <a:pt x="1116" y="64"/>
                      </a:lnTo>
                      <a:lnTo>
                        <a:pt x="1158" y="83"/>
                      </a:lnTo>
                      <a:lnTo>
                        <a:pt x="1200" y="101"/>
                      </a:lnTo>
                      <a:lnTo>
                        <a:pt x="1242" y="123"/>
                      </a:lnTo>
                      <a:lnTo>
                        <a:pt x="1283" y="145"/>
                      </a:lnTo>
                      <a:lnTo>
                        <a:pt x="1321" y="170"/>
                      </a:lnTo>
                      <a:lnTo>
                        <a:pt x="1358" y="196"/>
                      </a:lnTo>
                      <a:lnTo>
                        <a:pt x="1394" y="225"/>
                      </a:lnTo>
                      <a:lnTo>
                        <a:pt x="1429" y="255"/>
                      </a:lnTo>
                      <a:lnTo>
                        <a:pt x="1462" y="286"/>
                      </a:lnTo>
                      <a:lnTo>
                        <a:pt x="1493" y="319"/>
                      </a:lnTo>
                      <a:lnTo>
                        <a:pt x="1522" y="353"/>
                      </a:lnTo>
                      <a:lnTo>
                        <a:pt x="1552" y="390"/>
                      </a:lnTo>
                      <a:lnTo>
                        <a:pt x="1577" y="427"/>
                      </a:lnTo>
                      <a:lnTo>
                        <a:pt x="1603" y="465"/>
                      </a:lnTo>
                      <a:lnTo>
                        <a:pt x="1625" y="505"/>
                      </a:lnTo>
                      <a:lnTo>
                        <a:pt x="1647" y="547"/>
                      </a:lnTo>
                      <a:lnTo>
                        <a:pt x="1665" y="589"/>
                      </a:lnTo>
                      <a:lnTo>
                        <a:pt x="1683" y="632"/>
                      </a:lnTo>
                      <a:lnTo>
                        <a:pt x="1698" y="677"/>
                      </a:lnTo>
                      <a:lnTo>
                        <a:pt x="1711" y="721"/>
                      </a:lnTo>
                      <a:lnTo>
                        <a:pt x="1722" y="769"/>
                      </a:lnTo>
                      <a:lnTo>
                        <a:pt x="1729" y="815"/>
                      </a:lnTo>
                      <a:lnTo>
                        <a:pt x="1736" y="862"/>
                      </a:lnTo>
                      <a:lnTo>
                        <a:pt x="1740" y="912"/>
                      </a:lnTo>
                      <a:lnTo>
                        <a:pt x="1740" y="961"/>
                      </a:lnTo>
                      <a:lnTo>
                        <a:pt x="1740" y="1008"/>
                      </a:lnTo>
                      <a:lnTo>
                        <a:pt x="1736" y="1058"/>
                      </a:lnTo>
                      <a:lnTo>
                        <a:pt x="1729" y="1105"/>
                      </a:lnTo>
                      <a:lnTo>
                        <a:pt x="1722" y="1151"/>
                      </a:lnTo>
                      <a:lnTo>
                        <a:pt x="1711" y="1199"/>
                      </a:lnTo>
                      <a:lnTo>
                        <a:pt x="1698" y="1243"/>
                      </a:lnTo>
                      <a:lnTo>
                        <a:pt x="1683" y="1288"/>
                      </a:lnTo>
                      <a:lnTo>
                        <a:pt x="1665" y="1331"/>
                      </a:lnTo>
                      <a:lnTo>
                        <a:pt x="1647" y="1373"/>
                      </a:lnTo>
                      <a:lnTo>
                        <a:pt x="1625" y="1415"/>
                      </a:lnTo>
                      <a:lnTo>
                        <a:pt x="1603" y="1455"/>
                      </a:lnTo>
                      <a:lnTo>
                        <a:pt x="1577" y="1493"/>
                      </a:lnTo>
                      <a:lnTo>
                        <a:pt x="1552" y="1530"/>
                      </a:lnTo>
                      <a:lnTo>
                        <a:pt x="1522" y="1567"/>
                      </a:lnTo>
                      <a:lnTo>
                        <a:pt x="1493" y="1601"/>
                      </a:lnTo>
                      <a:lnTo>
                        <a:pt x="1462" y="1634"/>
                      </a:lnTo>
                      <a:lnTo>
                        <a:pt x="1435" y="1660"/>
                      </a:lnTo>
                      <a:lnTo>
                        <a:pt x="1405" y="1685"/>
                      </a:lnTo>
                      <a:lnTo>
                        <a:pt x="1376" y="1709"/>
                      </a:lnTo>
                      <a:lnTo>
                        <a:pt x="1345" y="1733"/>
                      </a:lnTo>
                      <a:lnTo>
                        <a:pt x="1314" y="1755"/>
                      </a:lnTo>
                      <a:lnTo>
                        <a:pt x="1281" y="1775"/>
                      </a:lnTo>
                      <a:lnTo>
                        <a:pt x="1246" y="1795"/>
                      </a:lnTo>
                      <a:lnTo>
                        <a:pt x="1213" y="1814"/>
                      </a:lnTo>
                      <a:lnTo>
                        <a:pt x="1213" y="1821"/>
                      </a:lnTo>
                      <a:lnTo>
                        <a:pt x="1242" y="1806"/>
                      </a:lnTo>
                      <a:lnTo>
                        <a:pt x="1270" y="1790"/>
                      </a:lnTo>
                      <a:lnTo>
                        <a:pt x="1299" y="1773"/>
                      </a:lnTo>
                      <a:lnTo>
                        <a:pt x="1327" y="1755"/>
                      </a:lnTo>
                      <a:lnTo>
                        <a:pt x="1354" y="1737"/>
                      </a:lnTo>
                      <a:lnTo>
                        <a:pt x="1380" y="1717"/>
                      </a:lnTo>
                      <a:lnTo>
                        <a:pt x="1405" y="1695"/>
                      </a:lnTo>
                      <a:lnTo>
                        <a:pt x="1429" y="1674"/>
                      </a:lnTo>
                      <a:lnTo>
                        <a:pt x="1455" y="1651"/>
                      </a:lnTo>
                      <a:lnTo>
                        <a:pt x="1477" y="1629"/>
                      </a:lnTo>
                      <a:lnTo>
                        <a:pt x="1500" y="1605"/>
                      </a:lnTo>
                      <a:lnTo>
                        <a:pt x="1521" y="1579"/>
                      </a:lnTo>
                      <a:lnTo>
                        <a:pt x="1542" y="1554"/>
                      </a:lnTo>
                      <a:lnTo>
                        <a:pt x="1563" y="1528"/>
                      </a:lnTo>
                      <a:lnTo>
                        <a:pt x="1581" y="1501"/>
                      </a:lnTo>
                      <a:lnTo>
                        <a:pt x="1599" y="1473"/>
                      </a:lnTo>
                      <a:lnTo>
                        <a:pt x="1616" y="1446"/>
                      </a:lnTo>
                      <a:lnTo>
                        <a:pt x="1632" y="1417"/>
                      </a:lnTo>
                      <a:lnTo>
                        <a:pt x="1649" y="1387"/>
                      </a:lnTo>
                      <a:lnTo>
                        <a:pt x="1661" y="1358"/>
                      </a:lnTo>
                      <a:lnTo>
                        <a:pt x="1676" y="1327"/>
                      </a:lnTo>
                      <a:lnTo>
                        <a:pt x="1687" y="1296"/>
                      </a:lnTo>
                      <a:lnTo>
                        <a:pt x="1698" y="1265"/>
                      </a:lnTo>
                      <a:lnTo>
                        <a:pt x="1709" y="1232"/>
                      </a:lnTo>
                      <a:lnTo>
                        <a:pt x="1718" y="1199"/>
                      </a:lnTo>
                      <a:lnTo>
                        <a:pt x="1725" y="1166"/>
                      </a:lnTo>
                      <a:lnTo>
                        <a:pt x="1733" y="1133"/>
                      </a:lnTo>
                      <a:lnTo>
                        <a:pt x="1738" y="1100"/>
                      </a:lnTo>
                      <a:lnTo>
                        <a:pt x="1742" y="1065"/>
                      </a:lnTo>
                      <a:lnTo>
                        <a:pt x="1746" y="1030"/>
                      </a:lnTo>
                      <a:lnTo>
                        <a:pt x="1747" y="996"/>
                      </a:lnTo>
                      <a:lnTo>
                        <a:pt x="1747" y="961"/>
                      </a:lnTo>
                      <a:lnTo>
                        <a:pt x="1747" y="912"/>
                      </a:lnTo>
                      <a:lnTo>
                        <a:pt x="1744" y="862"/>
                      </a:lnTo>
                      <a:lnTo>
                        <a:pt x="1736" y="815"/>
                      </a:lnTo>
                      <a:lnTo>
                        <a:pt x="1729" y="767"/>
                      </a:lnTo>
                      <a:lnTo>
                        <a:pt x="1718" y="719"/>
                      </a:lnTo>
                      <a:lnTo>
                        <a:pt x="1705" y="674"/>
                      </a:lnTo>
                      <a:lnTo>
                        <a:pt x="1689" y="630"/>
                      </a:lnTo>
                      <a:lnTo>
                        <a:pt x="1672" y="586"/>
                      </a:lnTo>
                      <a:lnTo>
                        <a:pt x="1654" y="544"/>
                      </a:lnTo>
                      <a:lnTo>
                        <a:pt x="1632" y="502"/>
                      </a:lnTo>
                      <a:lnTo>
                        <a:pt x="1608" y="461"/>
                      </a:lnTo>
                      <a:lnTo>
                        <a:pt x="1585" y="423"/>
                      </a:lnTo>
                      <a:lnTo>
                        <a:pt x="1557" y="386"/>
                      </a:lnTo>
                      <a:lnTo>
                        <a:pt x="1528" y="350"/>
                      </a:lnTo>
                      <a:lnTo>
                        <a:pt x="1499" y="315"/>
                      </a:lnTo>
                      <a:lnTo>
                        <a:pt x="1467" y="280"/>
                      </a:lnTo>
                      <a:lnTo>
                        <a:pt x="1433" y="249"/>
                      </a:lnTo>
                      <a:lnTo>
                        <a:pt x="1398" y="220"/>
                      </a:lnTo>
                      <a:lnTo>
                        <a:pt x="1363" y="191"/>
                      </a:lnTo>
                      <a:lnTo>
                        <a:pt x="1325" y="163"/>
                      </a:lnTo>
                      <a:lnTo>
                        <a:pt x="1286" y="139"/>
                      </a:lnTo>
                      <a:lnTo>
                        <a:pt x="1246" y="116"/>
                      </a:lnTo>
                      <a:lnTo>
                        <a:pt x="1204" y="95"/>
                      </a:lnTo>
                      <a:lnTo>
                        <a:pt x="1162" y="75"/>
                      </a:lnTo>
                      <a:lnTo>
                        <a:pt x="1118" y="59"/>
                      </a:lnTo>
                      <a:lnTo>
                        <a:pt x="1074" y="42"/>
                      </a:lnTo>
                      <a:lnTo>
                        <a:pt x="1028" y="30"/>
                      </a:lnTo>
                      <a:lnTo>
                        <a:pt x="981" y="19"/>
                      </a:lnTo>
                      <a:lnTo>
                        <a:pt x="933" y="11"/>
                      </a:lnTo>
                      <a:lnTo>
                        <a:pt x="886" y="4"/>
                      </a:lnTo>
                      <a:lnTo>
                        <a:pt x="838" y="0"/>
                      </a:lnTo>
                      <a:lnTo>
                        <a:pt x="789" y="0"/>
                      </a:lnTo>
                      <a:lnTo>
                        <a:pt x="727" y="2"/>
                      </a:lnTo>
                      <a:lnTo>
                        <a:pt x="668" y="8"/>
                      </a:lnTo>
                      <a:lnTo>
                        <a:pt x="609" y="17"/>
                      </a:lnTo>
                      <a:lnTo>
                        <a:pt x="551" y="30"/>
                      </a:lnTo>
                      <a:lnTo>
                        <a:pt x="496" y="46"/>
                      </a:lnTo>
                      <a:lnTo>
                        <a:pt x="441" y="64"/>
                      </a:lnTo>
                      <a:lnTo>
                        <a:pt x="388" y="86"/>
                      </a:lnTo>
                      <a:lnTo>
                        <a:pt x="337" y="112"/>
                      </a:lnTo>
                      <a:lnTo>
                        <a:pt x="287" y="141"/>
                      </a:lnTo>
                      <a:lnTo>
                        <a:pt x="240" y="172"/>
                      </a:lnTo>
                      <a:lnTo>
                        <a:pt x="194" y="205"/>
                      </a:lnTo>
                      <a:lnTo>
                        <a:pt x="150" y="242"/>
                      </a:lnTo>
                      <a:lnTo>
                        <a:pt x="110" y="280"/>
                      </a:lnTo>
                      <a:lnTo>
                        <a:pt x="72" y="322"/>
                      </a:lnTo>
                      <a:lnTo>
                        <a:pt x="35" y="366"/>
                      </a:lnTo>
                      <a:lnTo>
                        <a:pt x="0" y="410"/>
                      </a:lnTo>
                      <a:lnTo>
                        <a:pt x="9" y="41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82" name="Freeform 334"/>
                <p:cNvSpPr>
                  <a:spLocks/>
                </p:cNvSpPr>
                <p:nvPr/>
              </p:nvSpPr>
              <p:spPr bwMode="auto">
                <a:xfrm>
                  <a:off x="3468" y="2243"/>
                  <a:ext cx="541" cy="103"/>
                </a:xfrm>
                <a:custGeom>
                  <a:avLst/>
                  <a:gdLst>
                    <a:gd name="T0" fmla="*/ 128 w 541"/>
                    <a:gd name="T1" fmla="*/ 95 h 103"/>
                    <a:gd name="T2" fmla="*/ 128 w 541"/>
                    <a:gd name="T3" fmla="*/ 95 h 103"/>
                    <a:gd name="T4" fmla="*/ 64 w 541"/>
                    <a:gd name="T5" fmla="*/ 94 h 103"/>
                    <a:gd name="T6" fmla="*/ 0 w 541"/>
                    <a:gd name="T7" fmla="*/ 88 h 103"/>
                    <a:gd name="T8" fmla="*/ 0 w 541"/>
                    <a:gd name="T9" fmla="*/ 88 h 103"/>
                    <a:gd name="T10" fmla="*/ 0 w 541"/>
                    <a:gd name="T11" fmla="*/ 95 h 103"/>
                    <a:gd name="T12" fmla="*/ 0 w 541"/>
                    <a:gd name="T13" fmla="*/ 95 h 103"/>
                    <a:gd name="T14" fmla="*/ 62 w 541"/>
                    <a:gd name="T15" fmla="*/ 101 h 103"/>
                    <a:gd name="T16" fmla="*/ 128 w 541"/>
                    <a:gd name="T17" fmla="*/ 103 h 103"/>
                    <a:gd name="T18" fmla="*/ 128 w 541"/>
                    <a:gd name="T19" fmla="*/ 103 h 103"/>
                    <a:gd name="T20" fmla="*/ 183 w 541"/>
                    <a:gd name="T21" fmla="*/ 101 h 103"/>
                    <a:gd name="T22" fmla="*/ 238 w 541"/>
                    <a:gd name="T23" fmla="*/ 97 h 103"/>
                    <a:gd name="T24" fmla="*/ 291 w 541"/>
                    <a:gd name="T25" fmla="*/ 90 h 103"/>
                    <a:gd name="T26" fmla="*/ 344 w 541"/>
                    <a:gd name="T27" fmla="*/ 79 h 103"/>
                    <a:gd name="T28" fmla="*/ 395 w 541"/>
                    <a:gd name="T29" fmla="*/ 66 h 103"/>
                    <a:gd name="T30" fmla="*/ 444 w 541"/>
                    <a:gd name="T31" fmla="*/ 50 h 103"/>
                    <a:gd name="T32" fmla="*/ 494 w 541"/>
                    <a:gd name="T33" fmla="*/ 29 h 103"/>
                    <a:gd name="T34" fmla="*/ 541 w 541"/>
                    <a:gd name="T35" fmla="*/ 9 h 103"/>
                    <a:gd name="T36" fmla="*/ 541 w 541"/>
                    <a:gd name="T37" fmla="*/ 9 h 103"/>
                    <a:gd name="T38" fmla="*/ 541 w 541"/>
                    <a:gd name="T39" fmla="*/ 0 h 103"/>
                    <a:gd name="T40" fmla="*/ 541 w 541"/>
                    <a:gd name="T41" fmla="*/ 0 h 103"/>
                    <a:gd name="T42" fmla="*/ 494 w 541"/>
                    <a:gd name="T43" fmla="*/ 22 h 103"/>
                    <a:gd name="T44" fmla="*/ 444 w 541"/>
                    <a:gd name="T45" fmla="*/ 40 h 103"/>
                    <a:gd name="T46" fmla="*/ 395 w 541"/>
                    <a:gd name="T47" fmla="*/ 57 h 103"/>
                    <a:gd name="T48" fmla="*/ 344 w 541"/>
                    <a:gd name="T49" fmla="*/ 72 h 103"/>
                    <a:gd name="T50" fmla="*/ 291 w 541"/>
                    <a:gd name="T51" fmla="*/ 83 h 103"/>
                    <a:gd name="T52" fmla="*/ 238 w 541"/>
                    <a:gd name="T53" fmla="*/ 90 h 103"/>
                    <a:gd name="T54" fmla="*/ 183 w 541"/>
                    <a:gd name="T55" fmla="*/ 94 h 103"/>
                    <a:gd name="T56" fmla="*/ 128 w 541"/>
                    <a:gd name="T57" fmla="*/ 95 h 103"/>
                    <a:gd name="T58" fmla="*/ 128 w 541"/>
                    <a:gd name="T59" fmla="*/ 95 h 103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w 541"/>
                    <a:gd name="T91" fmla="*/ 0 h 103"/>
                    <a:gd name="T92" fmla="*/ 541 w 541"/>
                    <a:gd name="T93" fmla="*/ 103 h 103"/>
                  </a:gdLst>
                  <a:ahLst/>
                  <a:cxnLst>
                    <a:cxn ang="T60">
                      <a:pos x="T0" y="T1"/>
                    </a:cxn>
                    <a:cxn ang="T61">
                      <a:pos x="T2" y="T3"/>
                    </a:cxn>
                    <a:cxn ang="T62">
                      <a:pos x="T4" y="T5"/>
                    </a:cxn>
                    <a:cxn ang="T63">
                      <a:pos x="T6" y="T7"/>
                    </a:cxn>
                    <a:cxn ang="T64">
                      <a:pos x="T8" y="T9"/>
                    </a:cxn>
                    <a:cxn ang="T65">
                      <a:pos x="T10" y="T11"/>
                    </a:cxn>
                    <a:cxn ang="T66">
                      <a:pos x="T12" y="T13"/>
                    </a:cxn>
                    <a:cxn ang="T67">
                      <a:pos x="T14" y="T15"/>
                    </a:cxn>
                    <a:cxn ang="T68">
                      <a:pos x="T16" y="T17"/>
                    </a:cxn>
                    <a:cxn ang="T69">
                      <a:pos x="T18" y="T19"/>
                    </a:cxn>
                    <a:cxn ang="T70">
                      <a:pos x="T20" y="T21"/>
                    </a:cxn>
                    <a:cxn ang="T71">
                      <a:pos x="T22" y="T23"/>
                    </a:cxn>
                    <a:cxn ang="T72">
                      <a:pos x="T24" y="T25"/>
                    </a:cxn>
                    <a:cxn ang="T73">
                      <a:pos x="T26" y="T27"/>
                    </a:cxn>
                    <a:cxn ang="T74">
                      <a:pos x="T28" y="T29"/>
                    </a:cxn>
                    <a:cxn ang="T75">
                      <a:pos x="T30" y="T31"/>
                    </a:cxn>
                    <a:cxn ang="T76">
                      <a:pos x="T32" y="T33"/>
                    </a:cxn>
                    <a:cxn ang="T77">
                      <a:pos x="T34" y="T35"/>
                    </a:cxn>
                    <a:cxn ang="T78">
                      <a:pos x="T36" y="T37"/>
                    </a:cxn>
                    <a:cxn ang="T79">
                      <a:pos x="T38" y="T39"/>
                    </a:cxn>
                    <a:cxn ang="T80">
                      <a:pos x="T40" y="T41"/>
                    </a:cxn>
                    <a:cxn ang="T81">
                      <a:pos x="T42" y="T43"/>
                    </a:cxn>
                    <a:cxn ang="T82">
                      <a:pos x="T44" y="T45"/>
                    </a:cxn>
                    <a:cxn ang="T83">
                      <a:pos x="T46" y="T47"/>
                    </a:cxn>
                    <a:cxn ang="T84">
                      <a:pos x="T48" y="T49"/>
                    </a:cxn>
                    <a:cxn ang="T85">
                      <a:pos x="T50" y="T51"/>
                    </a:cxn>
                    <a:cxn ang="T86">
                      <a:pos x="T52" y="T53"/>
                    </a:cxn>
                    <a:cxn ang="T87">
                      <a:pos x="T54" y="T55"/>
                    </a:cxn>
                    <a:cxn ang="T88">
                      <a:pos x="T56" y="T57"/>
                    </a:cxn>
                    <a:cxn ang="T89">
                      <a:pos x="T58" y="T59"/>
                    </a:cxn>
                  </a:cxnLst>
                  <a:rect l="T90" t="T91" r="T92" b="T93"/>
                  <a:pathLst>
                    <a:path w="541" h="103">
                      <a:moveTo>
                        <a:pt x="128" y="95"/>
                      </a:moveTo>
                      <a:lnTo>
                        <a:pt x="128" y="95"/>
                      </a:lnTo>
                      <a:lnTo>
                        <a:pt x="64" y="94"/>
                      </a:lnTo>
                      <a:lnTo>
                        <a:pt x="0" y="88"/>
                      </a:lnTo>
                      <a:lnTo>
                        <a:pt x="0" y="95"/>
                      </a:lnTo>
                      <a:lnTo>
                        <a:pt x="62" y="101"/>
                      </a:lnTo>
                      <a:lnTo>
                        <a:pt x="128" y="103"/>
                      </a:lnTo>
                      <a:lnTo>
                        <a:pt x="183" y="101"/>
                      </a:lnTo>
                      <a:lnTo>
                        <a:pt x="238" y="97"/>
                      </a:lnTo>
                      <a:lnTo>
                        <a:pt x="291" y="90"/>
                      </a:lnTo>
                      <a:lnTo>
                        <a:pt x="344" y="79"/>
                      </a:lnTo>
                      <a:lnTo>
                        <a:pt x="395" y="66"/>
                      </a:lnTo>
                      <a:lnTo>
                        <a:pt x="444" y="50"/>
                      </a:lnTo>
                      <a:lnTo>
                        <a:pt x="494" y="29"/>
                      </a:lnTo>
                      <a:lnTo>
                        <a:pt x="541" y="9"/>
                      </a:lnTo>
                      <a:lnTo>
                        <a:pt x="541" y="0"/>
                      </a:lnTo>
                      <a:lnTo>
                        <a:pt x="494" y="22"/>
                      </a:lnTo>
                      <a:lnTo>
                        <a:pt x="444" y="40"/>
                      </a:lnTo>
                      <a:lnTo>
                        <a:pt x="395" y="57"/>
                      </a:lnTo>
                      <a:lnTo>
                        <a:pt x="344" y="72"/>
                      </a:lnTo>
                      <a:lnTo>
                        <a:pt x="291" y="83"/>
                      </a:lnTo>
                      <a:lnTo>
                        <a:pt x="238" y="90"/>
                      </a:lnTo>
                      <a:lnTo>
                        <a:pt x="183" y="94"/>
                      </a:lnTo>
                      <a:lnTo>
                        <a:pt x="128" y="95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83" name="Freeform 335"/>
                <p:cNvSpPr>
                  <a:spLocks/>
                </p:cNvSpPr>
                <p:nvPr/>
              </p:nvSpPr>
              <p:spPr bwMode="auto">
                <a:xfrm>
                  <a:off x="3032" y="1081"/>
                  <a:ext cx="152" cy="679"/>
                </a:xfrm>
                <a:custGeom>
                  <a:avLst/>
                  <a:gdLst>
                    <a:gd name="T0" fmla="*/ 8 w 152"/>
                    <a:gd name="T1" fmla="*/ 306 h 679"/>
                    <a:gd name="T2" fmla="*/ 8 w 152"/>
                    <a:gd name="T3" fmla="*/ 306 h 679"/>
                    <a:gd name="T4" fmla="*/ 9 w 152"/>
                    <a:gd name="T5" fmla="*/ 264 h 679"/>
                    <a:gd name="T6" fmla="*/ 13 w 152"/>
                    <a:gd name="T7" fmla="*/ 225 h 679"/>
                    <a:gd name="T8" fmla="*/ 20 w 152"/>
                    <a:gd name="T9" fmla="*/ 187 h 679"/>
                    <a:gd name="T10" fmla="*/ 31 w 152"/>
                    <a:gd name="T11" fmla="*/ 149 h 679"/>
                    <a:gd name="T12" fmla="*/ 42 w 152"/>
                    <a:gd name="T13" fmla="*/ 112 h 679"/>
                    <a:gd name="T14" fmla="*/ 57 w 152"/>
                    <a:gd name="T15" fmla="*/ 77 h 679"/>
                    <a:gd name="T16" fmla="*/ 73 w 152"/>
                    <a:gd name="T17" fmla="*/ 42 h 679"/>
                    <a:gd name="T18" fmla="*/ 94 w 152"/>
                    <a:gd name="T19" fmla="*/ 10 h 679"/>
                    <a:gd name="T20" fmla="*/ 94 w 152"/>
                    <a:gd name="T21" fmla="*/ 10 h 679"/>
                    <a:gd name="T22" fmla="*/ 90 w 152"/>
                    <a:gd name="T23" fmla="*/ 0 h 679"/>
                    <a:gd name="T24" fmla="*/ 90 w 152"/>
                    <a:gd name="T25" fmla="*/ 0 h 679"/>
                    <a:gd name="T26" fmla="*/ 70 w 152"/>
                    <a:gd name="T27" fmla="*/ 35 h 679"/>
                    <a:gd name="T28" fmla="*/ 52 w 152"/>
                    <a:gd name="T29" fmla="*/ 70 h 679"/>
                    <a:gd name="T30" fmla="*/ 37 w 152"/>
                    <a:gd name="T31" fmla="*/ 106 h 679"/>
                    <a:gd name="T32" fmla="*/ 24 w 152"/>
                    <a:gd name="T33" fmla="*/ 145 h 679"/>
                    <a:gd name="T34" fmla="*/ 15 w 152"/>
                    <a:gd name="T35" fmla="*/ 183 h 679"/>
                    <a:gd name="T36" fmla="*/ 8 w 152"/>
                    <a:gd name="T37" fmla="*/ 224 h 679"/>
                    <a:gd name="T38" fmla="*/ 2 w 152"/>
                    <a:gd name="T39" fmla="*/ 264 h 679"/>
                    <a:gd name="T40" fmla="*/ 0 w 152"/>
                    <a:gd name="T41" fmla="*/ 306 h 679"/>
                    <a:gd name="T42" fmla="*/ 0 w 152"/>
                    <a:gd name="T43" fmla="*/ 306 h 679"/>
                    <a:gd name="T44" fmla="*/ 2 w 152"/>
                    <a:gd name="T45" fmla="*/ 332 h 679"/>
                    <a:gd name="T46" fmla="*/ 4 w 152"/>
                    <a:gd name="T47" fmla="*/ 359 h 679"/>
                    <a:gd name="T48" fmla="*/ 6 w 152"/>
                    <a:gd name="T49" fmla="*/ 385 h 679"/>
                    <a:gd name="T50" fmla="*/ 11 w 152"/>
                    <a:gd name="T51" fmla="*/ 410 h 679"/>
                    <a:gd name="T52" fmla="*/ 17 w 152"/>
                    <a:gd name="T53" fmla="*/ 436 h 679"/>
                    <a:gd name="T54" fmla="*/ 22 w 152"/>
                    <a:gd name="T55" fmla="*/ 461 h 679"/>
                    <a:gd name="T56" fmla="*/ 30 w 152"/>
                    <a:gd name="T57" fmla="*/ 485 h 679"/>
                    <a:gd name="T58" fmla="*/ 39 w 152"/>
                    <a:gd name="T59" fmla="*/ 509 h 679"/>
                    <a:gd name="T60" fmla="*/ 50 w 152"/>
                    <a:gd name="T61" fmla="*/ 533 h 679"/>
                    <a:gd name="T62" fmla="*/ 59 w 152"/>
                    <a:gd name="T63" fmla="*/ 555 h 679"/>
                    <a:gd name="T64" fmla="*/ 72 w 152"/>
                    <a:gd name="T65" fmla="*/ 579 h 679"/>
                    <a:gd name="T66" fmla="*/ 84 w 152"/>
                    <a:gd name="T67" fmla="*/ 600 h 679"/>
                    <a:gd name="T68" fmla="*/ 97 w 152"/>
                    <a:gd name="T69" fmla="*/ 621 h 679"/>
                    <a:gd name="T70" fmla="*/ 112 w 152"/>
                    <a:gd name="T71" fmla="*/ 641 h 679"/>
                    <a:gd name="T72" fmla="*/ 128 w 152"/>
                    <a:gd name="T73" fmla="*/ 661 h 679"/>
                    <a:gd name="T74" fmla="*/ 145 w 152"/>
                    <a:gd name="T75" fmla="*/ 679 h 679"/>
                    <a:gd name="T76" fmla="*/ 145 w 152"/>
                    <a:gd name="T77" fmla="*/ 679 h 679"/>
                    <a:gd name="T78" fmla="*/ 152 w 152"/>
                    <a:gd name="T79" fmla="*/ 677 h 679"/>
                    <a:gd name="T80" fmla="*/ 152 w 152"/>
                    <a:gd name="T81" fmla="*/ 677 h 679"/>
                    <a:gd name="T82" fmla="*/ 136 w 152"/>
                    <a:gd name="T83" fmla="*/ 657 h 679"/>
                    <a:gd name="T84" fmla="*/ 119 w 152"/>
                    <a:gd name="T85" fmla="*/ 639 h 679"/>
                    <a:gd name="T86" fmla="*/ 105 w 152"/>
                    <a:gd name="T87" fmla="*/ 619 h 679"/>
                    <a:gd name="T88" fmla="*/ 92 w 152"/>
                    <a:gd name="T89" fmla="*/ 597 h 679"/>
                    <a:gd name="T90" fmla="*/ 79 w 152"/>
                    <a:gd name="T91" fmla="*/ 577 h 679"/>
                    <a:gd name="T92" fmla="*/ 66 w 152"/>
                    <a:gd name="T93" fmla="*/ 553 h 679"/>
                    <a:gd name="T94" fmla="*/ 57 w 152"/>
                    <a:gd name="T95" fmla="*/ 531 h 679"/>
                    <a:gd name="T96" fmla="*/ 46 w 152"/>
                    <a:gd name="T97" fmla="*/ 507 h 679"/>
                    <a:gd name="T98" fmla="*/ 37 w 152"/>
                    <a:gd name="T99" fmla="*/ 483 h 679"/>
                    <a:gd name="T100" fmla="*/ 30 w 152"/>
                    <a:gd name="T101" fmla="*/ 460 h 679"/>
                    <a:gd name="T102" fmla="*/ 24 w 152"/>
                    <a:gd name="T103" fmla="*/ 434 h 679"/>
                    <a:gd name="T104" fmla="*/ 19 w 152"/>
                    <a:gd name="T105" fmla="*/ 410 h 679"/>
                    <a:gd name="T106" fmla="*/ 13 w 152"/>
                    <a:gd name="T107" fmla="*/ 385 h 679"/>
                    <a:gd name="T108" fmla="*/ 11 w 152"/>
                    <a:gd name="T109" fmla="*/ 359 h 679"/>
                    <a:gd name="T110" fmla="*/ 9 w 152"/>
                    <a:gd name="T111" fmla="*/ 332 h 679"/>
                    <a:gd name="T112" fmla="*/ 8 w 152"/>
                    <a:gd name="T113" fmla="*/ 306 h 679"/>
                    <a:gd name="T114" fmla="*/ 8 w 152"/>
                    <a:gd name="T115" fmla="*/ 306 h 679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w 152"/>
                    <a:gd name="T175" fmla="*/ 0 h 679"/>
                    <a:gd name="T176" fmla="*/ 152 w 152"/>
                    <a:gd name="T177" fmla="*/ 679 h 679"/>
                  </a:gdLst>
                  <a:ahLst/>
                  <a:cxnLst>
                    <a:cxn ang="T116">
                      <a:pos x="T0" y="T1"/>
                    </a:cxn>
                    <a:cxn ang="T117">
                      <a:pos x="T2" y="T3"/>
                    </a:cxn>
                    <a:cxn ang="T118">
                      <a:pos x="T4" y="T5"/>
                    </a:cxn>
                    <a:cxn ang="T119">
                      <a:pos x="T6" y="T7"/>
                    </a:cxn>
                    <a:cxn ang="T120">
                      <a:pos x="T8" y="T9"/>
                    </a:cxn>
                    <a:cxn ang="T121">
                      <a:pos x="T10" y="T11"/>
                    </a:cxn>
                    <a:cxn ang="T122">
                      <a:pos x="T12" y="T13"/>
                    </a:cxn>
                    <a:cxn ang="T123">
                      <a:pos x="T14" y="T15"/>
                    </a:cxn>
                    <a:cxn ang="T124">
                      <a:pos x="T16" y="T17"/>
                    </a:cxn>
                    <a:cxn ang="T125">
                      <a:pos x="T18" y="T19"/>
                    </a:cxn>
                    <a:cxn ang="T126">
                      <a:pos x="T20" y="T21"/>
                    </a:cxn>
                    <a:cxn ang="T127">
                      <a:pos x="T22" y="T23"/>
                    </a:cxn>
                    <a:cxn ang="T128">
                      <a:pos x="T24" y="T25"/>
                    </a:cxn>
                    <a:cxn ang="T129">
                      <a:pos x="T26" y="T27"/>
                    </a:cxn>
                    <a:cxn ang="T130">
                      <a:pos x="T28" y="T29"/>
                    </a:cxn>
                    <a:cxn ang="T131">
                      <a:pos x="T30" y="T31"/>
                    </a:cxn>
                    <a:cxn ang="T132">
                      <a:pos x="T32" y="T33"/>
                    </a:cxn>
                    <a:cxn ang="T133">
                      <a:pos x="T34" y="T35"/>
                    </a:cxn>
                    <a:cxn ang="T134">
                      <a:pos x="T36" y="T37"/>
                    </a:cxn>
                    <a:cxn ang="T135">
                      <a:pos x="T38" y="T39"/>
                    </a:cxn>
                    <a:cxn ang="T136">
                      <a:pos x="T40" y="T41"/>
                    </a:cxn>
                    <a:cxn ang="T137">
                      <a:pos x="T42" y="T43"/>
                    </a:cxn>
                    <a:cxn ang="T138">
                      <a:pos x="T44" y="T45"/>
                    </a:cxn>
                    <a:cxn ang="T139">
                      <a:pos x="T46" y="T47"/>
                    </a:cxn>
                    <a:cxn ang="T140">
                      <a:pos x="T48" y="T49"/>
                    </a:cxn>
                    <a:cxn ang="T141">
                      <a:pos x="T50" y="T51"/>
                    </a:cxn>
                    <a:cxn ang="T142">
                      <a:pos x="T52" y="T53"/>
                    </a:cxn>
                    <a:cxn ang="T143">
                      <a:pos x="T54" y="T55"/>
                    </a:cxn>
                    <a:cxn ang="T144">
                      <a:pos x="T56" y="T57"/>
                    </a:cxn>
                    <a:cxn ang="T145">
                      <a:pos x="T58" y="T59"/>
                    </a:cxn>
                    <a:cxn ang="T146">
                      <a:pos x="T60" y="T61"/>
                    </a:cxn>
                    <a:cxn ang="T147">
                      <a:pos x="T62" y="T63"/>
                    </a:cxn>
                    <a:cxn ang="T148">
                      <a:pos x="T64" y="T65"/>
                    </a:cxn>
                    <a:cxn ang="T149">
                      <a:pos x="T66" y="T67"/>
                    </a:cxn>
                    <a:cxn ang="T150">
                      <a:pos x="T68" y="T69"/>
                    </a:cxn>
                    <a:cxn ang="T151">
                      <a:pos x="T70" y="T71"/>
                    </a:cxn>
                    <a:cxn ang="T152">
                      <a:pos x="T72" y="T73"/>
                    </a:cxn>
                    <a:cxn ang="T153">
                      <a:pos x="T74" y="T75"/>
                    </a:cxn>
                    <a:cxn ang="T154">
                      <a:pos x="T76" y="T77"/>
                    </a:cxn>
                    <a:cxn ang="T155">
                      <a:pos x="T78" y="T79"/>
                    </a:cxn>
                    <a:cxn ang="T156">
                      <a:pos x="T80" y="T81"/>
                    </a:cxn>
                    <a:cxn ang="T157">
                      <a:pos x="T82" y="T83"/>
                    </a:cxn>
                    <a:cxn ang="T158">
                      <a:pos x="T84" y="T85"/>
                    </a:cxn>
                    <a:cxn ang="T159">
                      <a:pos x="T86" y="T87"/>
                    </a:cxn>
                    <a:cxn ang="T160">
                      <a:pos x="T88" y="T89"/>
                    </a:cxn>
                    <a:cxn ang="T161">
                      <a:pos x="T90" y="T91"/>
                    </a:cxn>
                    <a:cxn ang="T162">
                      <a:pos x="T92" y="T93"/>
                    </a:cxn>
                    <a:cxn ang="T163">
                      <a:pos x="T94" y="T95"/>
                    </a:cxn>
                    <a:cxn ang="T164">
                      <a:pos x="T96" y="T97"/>
                    </a:cxn>
                    <a:cxn ang="T165">
                      <a:pos x="T98" y="T99"/>
                    </a:cxn>
                    <a:cxn ang="T166">
                      <a:pos x="T100" y="T101"/>
                    </a:cxn>
                    <a:cxn ang="T167">
                      <a:pos x="T102" y="T103"/>
                    </a:cxn>
                    <a:cxn ang="T168">
                      <a:pos x="T104" y="T105"/>
                    </a:cxn>
                    <a:cxn ang="T169">
                      <a:pos x="T106" y="T107"/>
                    </a:cxn>
                    <a:cxn ang="T170">
                      <a:pos x="T108" y="T109"/>
                    </a:cxn>
                    <a:cxn ang="T171">
                      <a:pos x="T110" y="T111"/>
                    </a:cxn>
                    <a:cxn ang="T172">
                      <a:pos x="T112" y="T113"/>
                    </a:cxn>
                    <a:cxn ang="T173">
                      <a:pos x="T114" y="T115"/>
                    </a:cxn>
                  </a:cxnLst>
                  <a:rect l="T174" t="T175" r="T176" b="T177"/>
                  <a:pathLst>
                    <a:path w="152" h="679">
                      <a:moveTo>
                        <a:pt x="8" y="306"/>
                      </a:moveTo>
                      <a:lnTo>
                        <a:pt x="8" y="306"/>
                      </a:lnTo>
                      <a:lnTo>
                        <a:pt x="9" y="264"/>
                      </a:lnTo>
                      <a:lnTo>
                        <a:pt x="13" y="225"/>
                      </a:lnTo>
                      <a:lnTo>
                        <a:pt x="20" y="187"/>
                      </a:lnTo>
                      <a:lnTo>
                        <a:pt x="31" y="149"/>
                      </a:lnTo>
                      <a:lnTo>
                        <a:pt x="42" y="112"/>
                      </a:lnTo>
                      <a:lnTo>
                        <a:pt x="57" y="77"/>
                      </a:lnTo>
                      <a:lnTo>
                        <a:pt x="73" y="42"/>
                      </a:lnTo>
                      <a:lnTo>
                        <a:pt x="94" y="10"/>
                      </a:lnTo>
                      <a:lnTo>
                        <a:pt x="90" y="0"/>
                      </a:lnTo>
                      <a:lnTo>
                        <a:pt x="70" y="35"/>
                      </a:lnTo>
                      <a:lnTo>
                        <a:pt x="52" y="70"/>
                      </a:lnTo>
                      <a:lnTo>
                        <a:pt x="37" y="106"/>
                      </a:lnTo>
                      <a:lnTo>
                        <a:pt x="24" y="145"/>
                      </a:lnTo>
                      <a:lnTo>
                        <a:pt x="15" y="183"/>
                      </a:lnTo>
                      <a:lnTo>
                        <a:pt x="8" y="224"/>
                      </a:lnTo>
                      <a:lnTo>
                        <a:pt x="2" y="264"/>
                      </a:lnTo>
                      <a:lnTo>
                        <a:pt x="0" y="306"/>
                      </a:lnTo>
                      <a:lnTo>
                        <a:pt x="2" y="332"/>
                      </a:lnTo>
                      <a:lnTo>
                        <a:pt x="4" y="359"/>
                      </a:lnTo>
                      <a:lnTo>
                        <a:pt x="6" y="385"/>
                      </a:lnTo>
                      <a:lnTo>
                        <a:pt x="11" y="410"/>
                      </a:lnTo>
                      <a:lnTo>
                        <a:pt x="17" y="436"/>
                      </a:lnTo>
                      <a:lnTo>
                        <a:pt x="22" y="461"/>
                      </a:lnTo>
                      <a:lnTo>
                        <a:pt x="30" y="485"/>
                      </a:lnTo>
                      <a:lnTo>
                        <a:pt x="39" y="509"/>
                      </a:lnTo>
                      <a:lnTo>
                        <a:pt x="50" y="533"/>
                      </a:lnTo>
                      <a:lnTo>
                        <a:pt x="59" y="555"/>
                      </a:lnTo>
                      <a:lnTo>
                        <a:pt x="72" y="579"/>
                      </a:lnTo>
                      <a:lnTo>
                        <a:pt x="84" y="600"/>
                      </a:lnTo>
                      <a:lnTo>
                        <a:pt x="97" y="621"/>
                      </a:lnTo>
                      <a:lnTo>
                        <a:pt x="112" y="641"/>
                      </a:lnTo>
                      <a:lnTo>
                        <a:pt x="128" y="661"/>
                      </a:lnTo>
                      <a:lnTo>
                        <a:pt x="145" y="679"/>
                      </a:lnTo>
                      <a:lnTo>
                        <a:pt x="152" y="677"/>
                      </a:lnTo>
                      <a:lnTo>
                        <a:pt x="136" y="657"/>
                      </a:lnTo>
                      <a:lnTo>
                        <a:pt x="119" y="639"/>
                      </a:lnTo>
                      <a:lnTo>
                        <a:pt x="105" y="619"/>
                      </a:lnTo>
                      <a:lnTo>
                        <a:pt x="92" y="597"/>
                      </a:lnTo>
                      <a:lnTo>
                        <a:pt x="79" y="577"/>
                      </a:lnTo>
                      <a:lnTo>
                        <a:pt x="66" y="553"/>
                      </a:lnTo>
                      <a:lnTo>
                        <a:pt x="57" y="531"/>
                      </a:lnTo>
                      <a:lnTo>
                        <a:pt x="46" y="507"/>
                      </a:lnTo>
                      <a:lnTo>
                        <a:pt x="37" y="483"/>
                      </a:lnTo>
                      <a:lnTo>
                        <a:pt x="30" y="460"/>
                      </a:lnTo>
                      <a:lnTo>
                        <a:pt x="24" y="434"/>
                      </a:lnTo>
                      <a:lnTo>
                        <a:pt x="19" y="410"/>
                      </a:lnTo>
                      <a:lnTo>
                        <a:pt x="13" y="385"/>
                      </a:lnTo>
                      <a:lnTo>
                        <a:pt x="11" y="359"/>
                      </a:lnTo>
                      <a:lnTo>
                        <a:pt x="9" y="332"/>
                      </a:lnTo>
                      <a:lnTo>
                        <a:pt x="8" y="306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84" name="Freeform 336"/>
                <p:cNvSpPr>
                  <a:spLocks/>
                </p:cNvSpPr>
                <p:nvPr/>
              </p:nvSpPr>
              <p:spPr bwMode="auto">
                <a:xfrm>
                  <a:off x="3118" y="2212"/>
                  <a:ext cx="342" cy="125"/>
                </a:xfrm>
                <a:custGeom>
                  <a:avLst/>
                  <a:gdLst>
                    <a:gd name="T0" fmla="*/ 2 w 342"/>
                    <a:gd name="T1" fmla="*/ 0 h 125"/>
                    <a:gd name="T2" fmla="*/ 2 w 342"/>
                    <a:gd name="T3" fmla="*/ 0 h 125"/>
                    <a:gd name="T4" fmla="*/ 0 w 342"/>
                    <a:gd name="T5" fmla="*/ 7 h 125"/>
                    <a:gd name="T6" fmla="*/ 0 w 342"/>
                    <a:gd name="T7" fmla="*/ 7 h 125"/>
                    <a:gd name="T8" fmla="*/ 39 w 342"/>
                    <a:gd name="T9" fmla="*/ 29 h 125"/>
                    <a:gd name="T10" fmla="*/ 79 w 342"/>
                    <a:gd name="T11" fmla="*/ 48 h 125"/>
                    <a:gd name="T12" fmla="*/ 121 w 342"/>
                    <a:gd name="T13" fmla="*/ 66 h 125"/>
                    <a:gd name="T14" fmla="*/ 163 w 342"/>
                    <a:gd name="T15" fmla="*/ 82 h 125"/>
                    <a:gd name="T16" fmla="*/ 207 w 342"/>
                    <a:gd name="T17" fmla="*/ 95 h 125"/>
                    <a:gd name="T18" fmla="*/ 251 w 342"/>
                    <a:gd name="T19" fmla="*/ 108 h 125"/>
                    <a:gd name="T20" fmla="*/ 297 w 342"/>
                    <a:gd name="T21" fmla="*/ 117 h 125"/>
                    <a:gd name="T22" fmla="*/ 342 w 342"/>
                    <a:gd name="T23" fmla="*/ 125 h 125"/>
                    <a:gd name="T24" fmla="*/ 342 w 342"/>
                    <a:gd name="T25" fmla="*/ 125 h 125"/>
                    <a:gd name="T26" fmla="*/ 342 w 342"/>
                    <a:gd name="T27" fmla="*/ 117 h 125"/>
                    <a:gd name="T28" fmla="*/ 342 w 342"/>
                    <a:gd name="T29" fmla="*/ 117 h 125"/>
                    <a:gd name="T30" fmla="*/ 297 w 342"/>
                    <a:gd name="T31" fmla="*/ 110 h 125"/>
                    <a:gd name="T32" fmla="*/ 251 w 342"/>
                    <a:gd name="T33" fmla="*/ 101 h 125"/>
                    <a:gd name="T34" fmla="*/ 207 w 342"/>
                    <a:gd name="T35" fmla="*/ 88 h 125"/>
                    <a:gd name="T36" fmla="*/ 165 w 342"/>
                    <a:gd name="T37" fmla="*/ 75 h 125"/>
                    <a:gd name="T38" fmla="*/ 123 w 342"/>
                    <a:gd name="T39" fmla="*/ 59 h 125"/>
                    <a:gd name="T40" fmla="*/ 81 w 342"/>
                    <a:gd name="T41" fmla="*/ 40 h 125"/>
                    <a:gd name="T42" fmla="*/ 41 w 342"/>
                    <a:gd name="T43" fmla="*/ 22 h 125"/>
                    <a:gd name="T44" fmla="*/ 2 w 342"/>
                    <a:gd name="T45" fmla="*/ 0 h 125"/>
                    <a:gd name="T46" fmla="*/ 2 w 342"/>
                    <a:gd name="T47" fmla="*/ 0 h 125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342"/>
                    <a:gd name="T73" fmla="*/ 0 h 125"/>
                    <a:gd name="T74" fmla="*/ 342 w 342"/>
                    <a:gd name="T75" fmla="*/ 125 h 125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342" h="125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7"/>
                      </a:lnTo>
                      <a:lnTo>
                        <a:pt x="39" y="29"/>
                      </a:lnTo>
                      <a:lnTo>
                        <a:pt x="79" y="48"/>
                      </a:lnTo>
                      <a:lnTo>
                        <a:pt x="121" y="66"/>
                      </a:lnTo>
                      <a:lnTo>
                        <a:pt x="163" y="82"/>
                      </a:lnTo>
                      <a:lnTo>
                        <a:pt x="207" y="95"/>
                      </a:lnTo>
                      <a:lnTo>
                        <a:pt x="251" y="108"/>
                      </a:lnTo>
                      <a:lnTo>
                        <a:pt x="297" y="117"/>
                      </a:lnTo>
                      <a:lnTo>
                        <a:pt x="342" y="125"/>
                      </a:lnTo>
                      <a:lnTo>
                        <a:pt x="342" y="117"/>
                      </a:lnTo>
                      <a:lnTo>
                        <a:pt x="297" y="110"/>
                      </a:lnTo>
                      <a:lnTo>
                        <a:pt x="251" y="101"/>
                      </a:lnTo>
                      <a:lnTo>
                        <a:pt x="207" y="88"/>
                      </a:lnTo>
                      <a:lnTo>
                        <a:pt x="165" y="75"/>
                      </a:lnTo>
                      <a:lnTo>
                        <a:pt x="123" y="59"/>
                      </a:lnTo>
                      <a:lnTo>
                        <a:pt x="81" y="40"/>
                      </a:lnTo>
                      <a:lnTo>
                        <a:pt x="41" y="22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85" name="Freeform 337"/>
                <p:cNvSpPr>
                  <a:spLocks/>
                </p:cNvSpPr>
                <p:nvPr/>
              </p:nvSpPr>
              <p:spPr bwMode="auto">
                <a:xfrm>
                  <a:off x="3133" y="823"/>
                  <a:ext cx="1024" cy="1030"/>
                </a:xfrm>
                <a:custGeom>
                  <a:avLst/>
                  <a:gdLst>
                    <a:gd name="T0" fmla="*/ 90 w 1024"/>
                    <a:gd name="T1" fmla="*/ 152 h 1030"/>
                    <a:gd name="T2" fmla="*/ 152 w 1024"/>
                    <a:gd name="T3" fmla="*/ 103 h 1030"/>
                    <a:gd name="T4" fmla="*/ 221 w 1024"/>
                    <a:gd name="T5" fmla="*/ 63 h 1030"/>
                    <a:gd name="T6" fmla="*/ 296 w 1024"/>
                    <a:gd name="T7" fmla="*/ 33 h 1030"/>
                    <a:gd name="T8" fmla="*/ 377 w 1024"/>
                    <a:gd name="T9" fmla="*/ 15 h 1030"/>
                    <a:gd name="T10" fmla="*/ 463 w 1024"/>
                    <a:gd name="T11" fmla="*/ 8 h 1030"/>
                    <a:gd name="T12" fmla="*/ 519 w 1024"/>
                    <a:gd name="T13" fmla="*/ 11 h 1030"/>
                    <a:gd name="T14" fmla="*/ 600 w 1024"/>
                    <a:gd name="T15" fmla="*/ 26 h 1030"/>
                    <a:gd name="T16" fmla="*/ 679 w 1024"/>
                    <a:gd name="T17" fmla="*/ 52 h 1030"/>
                    <a:gd name="T18" fmla="*/ 750 w 1024"/>
                    <a:gd name="T19" fmla="*/ 88 h 1030"/>
                    <a:gd name="T20" fmla="*/ 814 w 1024"/>
                    <a:gd name="T21" fmla="*/ 136 h 1030"/>
                    <a:gd name="T22" fmla="*/ 854 w 1024"/>
                    <a:gd name="T23" fmla="*/ 171 h 1030"/>
                    <a:gd name="T24" fmla="*/ 907 w 1024"/>
                    <a:gd name="T25" fmla="*/ 231 h 1030"/>
                    <a:gd name="T26" fmla="*/ 949 w 1024"/>
                    <a:gd name="T27" fmla="*/ 299 h 1030"/>
                    <a:gd name="T28" fmla="*/ 982 w 1024"/>
                    <a:gd name="T29" fmla="*/ 372 h 1030"/>
                    <a:gd name="T30" fmla="*/ 1006 w 1024"/>
                    <a:gd name="T31" fmla="*/ 450 h 1030"/>
                    <a:gd name="T32" fmla="*/ 1015 w 1024"/>
                    <a:gd name="T33" fmla="*/ 535 h 1030"/>
                    <a:gd name="T34" fmla="*/ 1015 w 1024"/>
                    <a:gd name="T35" fmla="*/ 591 h 1030"/>
                    <a:gd name="T36" fmla="*/ 1006 w 1024"/>
                    <a:gd name="T37" fmla="*/ 676 h 1030"/>
                    <a:gd name="T38" fmla="*/ 982 w 1024"/>
                    <a:gd name="T39" fmla="*/ 754 h 1030"/>
                    <a:gd name="T40" fmla="*/ 949 w 1024"/>
                    <a:gd name="T41" fmla="*/ 827 h 1030"/>
                    <a:gd name="T42" fmla="*/ 907 w 1024"/>
                    <a:gd name="T43" fmla="*/ 895 h 1030"/>
                    <a:gd name="T44" fmla="*/ 854 w 1024"/>
                    <a:gd name="T45" fmla="*/ 955 h 1030"/>
                    <a:gd name="T46" fmla="*/ 812 w 1024"/>
                    <a:gd name="T47" fmla="*/ 992 h 1030"/>
                    <a:gd name="T48" fmla="*/ 768 w 1024"/>
                    <a:gd name="T49" fmla="*/ 1025 h 1030"/>
                    <a:gd name="T50" fmla="*/ 801 w 1024"/>
                    <a:gd name="T51" fmla="*/ 1010 h 1030"/>
                    <a:gd name="T52" fmla="*/ 876 w 1024"/>
                    <a:gd name="T53" fmla="*/ 943 h 1030"/>
                    <a:gd name="T54" fmla="*/ 938 w 1024"/>
                    <a:gd name="T55" fmla="*/ 862 h 1030"/>
                    <a:gd name="T56" fmla="*/ 984 w 1024"/>
                    <a:gd name="T57" fmla="*/ 771 h 1030"/>
                    <a:gd name="T58" fmla="*/ 1013 w 1024"/>
                    <a:gd name="T59" fmla="*/ 670 h 1030"/>
                    <a:gd name="T60" fmla="*/ 1024 w 1024"/>
                    <a:gd name="T61" fmla="*/ 564 h 1030"/>
                    <a:gd name="T62" fmla="*/ 1021 w 1024"/>
                    <a:gd name="T63" fmla="*/ 505 h 1030"/>
                    <a:gd name="T64" fmla="*/ 1006 w 1024"/>
                    <a:gd name="T65" fmla="*/ 423 h 1030"/>
                    <a:gd name="T66" fmla="*/ 980 w 1024"/>
                    <a:gd name="T67" fmla="*/ 344 h 1030"/>
                    <a:gd name="T68" fmla="*/ 942 w 1024"/>
                    <a:gd name="T69" fmla="*/ 271 h 1030"/>
                    <a:gd name="T70" fmla="*/ 896 w 1024"/>
                    <a:gd name="T71" fmla="*/ 205 h 1030"/>
                    <a:gd name="T72" fmla="*/ 840 w 1024"/>
                    <a:gd name="T73" fmla="*/ 147 h 1030"/>
                    <a:gd name="T74" fmla="*/ 776 w 1024"/>
                    <a:gd name="T75" fmla="*/ 97 h 1030"/>
                    <a:gd name="T76" fmla="*/ 706 w 1024"/>
                    <a:gd name="T77" fmla="*/ 57 h 1030"/>
                    <a:gd name="T78" fmla="*/ 629 w 1024"/>
                    <a:gd name="T79" fmla="*/ 26 h 1030"/>
                    <a:gd name="T80" fmla="*/ 547 w 1024"/>
                    <a:gd name="T81" fmla="*/ 8 h 1030"/>
                    <a:gd name="T82" fmla="*/ 463 w 1024"/>
                    <a:gd name="T83" fmla="*/ 0 h 1030"/>
                    <a:gd name="T84" fmla="*/ 391 w 1024"/>
                    <a:gd name="T85" fmla="*/ 6 h 1030"/>
                    <a:gd name="T86" fmla="*/ 291 w 1024"/>
                    <a:gd name="T87" fmla="*/ 28 h 1030"/>
                    <a:gd name="T88" fmla="*/ 197 w 1024"/>
                    <a:gd name="T89" fmla="*/ 68 h 1030"/>
                    <a:gd name="T90" fmla="*/ 113 w 1024"/>
                    <a:gd name="T91" fmla="*/ 123 h 1030"/>
                    <a:gd name="T92" fmla="*/ 40 w 1024"/>
                    <a:gd name="T93" fmla="*/ 191 h 1030"/>
                    <a:gd name="T94" fmla="*/ 0 w 1024"/>
                    <a:gd name="T95" fmla="*/ 244 h 1030"/>
                    <a:gd name="T96" fmla="*/ 18 w 1024"/>
                    <a:gd name="T97" fmla="*/ 229 h 1030"/>
                    <a:gd name="T98" fmla="*/ 69 w 1024"/>
                    <a:gd name="T99" fmla="*/ 171 h 1030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w 1024"/>
                    <a:gd name="T151" fmla="*/ 0 h 1030"/>
                    <a:gd name="T152" fmla="*/ 1024 w 1024"/>
                    <a:gd name="T153" fmla="*/ 1030 h 1030"/>
                  </a:gdLst>
                  <a:ahLst/>
                  <a:cxnLst>
                    <a:cxn ang="T100">
                      <a:pos x="T0" y="T1"/>
                    </a:cxn>
                    <a:cxn ang="T101">
                      <a:pos x="T2" y="T3"/>
                    </a:cxn>
                    <a:cxn ang="T102">
                      <a:pos x="T4" y="T5"/>
                    </a:cxn>
                    <a:cxn ang="T103">
                      <a:pos x="T6" y="T7"/>
                    </a:cxn>
                    <a:cxn ang="T104">
                      <a:pos x="T8" y="T9"/>
                    </a:cxn>
                    <a:cxn ang="T105">
                      <a:pos x="T10" y="T11"/>
                    </a:cxn>
                    <a:cxn ang="T106">
                      <a:pos x="T12" y="T13"/>
                    </a:cxn>
                    <a:cxn ang="T107">
                      <a:pos x="T14" y="T15"/>
                    </a:cxn>
                    <a:cxn ang="T108">
                      <a:pos x="T16" y="T17"/>
                    </a:cxn>
                    <a:cxn ang="T109">
                      <a:pos x="T18" y="T19"/>
                    </a:cxn>
                    <a:cxn ang="T110">
                      <a:pos x="T20" y="T21"/>
                    </a:cxn>
                    <a:cxn ang="T111">
                      <a:pos x="T22" y="T23"/>
                    </a:cxn>
                    <a:cxn ang="T112">
                      <a:pos x="T24" y="T25"/>
                    </a:cxn>
                    <a:cxn ang="T113">
                      <a:pos x="T26" y="T27"/>
                    </a:cxn>
                    <a:cxn ang="T114">
                      <a:pos x="T28" y="T29"/>
                    </a:cxn>
                    <a:cxn ang="T115">
                      <a:pos x="T30" y="T31"/>
                    </a:cxn>
                    <a:cxn ang="T116">
                      <a:pos x="T32" y="T33"/>
                    </a:cxn>
                    <a:cxn ang="T117">
                      <a:pos x="T34" y="T35"/>
                    </a:cxn>
                    <a:cxn ang="T118">
                      <a:pos x="T36" y="T37"/>
                    </a:cxn>
                    <a:cxn ang="T119">
                      <a:pos x="T38" y="T39"/>
                    </a:cxn>
                    <a:cxn ang="T120">
                      <a:pos x="T40" y="T41"/>
                    </a:cxn>
                    <a:cxn ang="T121">
                      <a:pos x="T42" y="T43"/>
                    </a:cxn>
                    <a:cxn ang="T122">
                      <a:pos x="T44" y="T45"/>
                    </a:cxn>
                    <a:cxn ang="T123">
                      <a:pos x="T46" y="T47"/>
                    </a:cxn>
                    <a:cxn ang="T124">
                      <a:pos x="T48" y="T49"/>
                    </a:cxn>
                    <a:cxn ang="T125">
                      <a:pos x="T50" y="T51"/>
                    </a:cxn>
                    <a:cxn ang="T126">
                      <a:pos x="T52" y="T53"/>
                    </a:cxn>
                    <a:cxn ang="T127">
                      <a:pos x="T54" y="T55"/>
                    </a:cxn>
                    <a:cxn ang="T128">
                      <a:pos x="T56" y="T57"/>
                    </a:cxn>
                    <a:cxn ang="T129">
                      <a:pos x="T58" y="T59"/>
                    </a:cxn>
                    <a:cxn ang="T130">
                      <a:pos x="T60" y="T61"/>
                    </a:cxn>
                    <a:cxn ang="T131">
                      <a:pos x="T62" y="T63"/>
                    </a:cxn>
                    <a:cxn ang="T132">
                      <a:pos x="T64" y="T65"/>
                    </a:cxn>
                    <a:cxn ang="T133">
                      <a:pos x="T66" y="T67"/>
                    </a:cxn>
                    <a:cxn ang="T134">
                      <a:pos x="T68" y="T69"/>
                    </a:cxn>
                    <a:cxn ang="T135">
                      <a:pos x="T70" y="T71"/>
                    </a:cxn>
                    <a:cxn ang="T136">
                      <a:pos x="T72" y="T73"/>
                    </a:cxn>
                    <a:cxn ang="T137">
                      <a:pos x="T74" y="T75"/>
                    </a:cxn>
                    <a:cxn ang="T138">
                      <a:pos x="T76" y="T77"/>
                    </a:cxn>
                    <a:cxn ang="T139">
                      <a:pos x="T78" y="T79"/>
                    </a:cxn>
                    <a:cxn ang="T140">
                      <a:pos x="T80" y="T81"/>
                    </a:cxn>
                    <a:cxn ang="T141">
                      <a:pos x="T82" y="T83"/>
                    </a:cxn>
                    <a:cxn ang="T142">
                      <a:pos x="T84" y="T85"/>
                    </a:cxn>
                    <a:cxn ang="T143">
                      <a:pos x="T86" y="T87"/>
                    </a:cxn>
                    <a:cxn ang="T144">
                      <a:pos x="T88" y="T89"/>
                    </a:cxn>
                    <a:cxn ang="T145">
                      <a:pos x="T90" y="T91"/>
                    </a:cxn>
                    <a:cxn ang="T146">
                      <a:pos x="T92" y="T93"/>
                    </a:cxn>
                    <a:cxn ang="T147">
                      <a:pos x="T94" y="T95"/>
                    </a:cxn>
                    <a:cxn ang="T148">
                      <a:pos x="T96" y="T97"/>
                    </a:cxn>
                    <a:cxn ang="T149">
                      <a:pos x="T98" y="T99"/>
                    </a:cxn>
                  </a:cxnLst>
                  <a:rect l="T150" t="T151" r="T152" b="T153"/>
                  <a:pathLst>
                    <a:path w="1024" h="1030">
                      <a:moveTo>
                        <a:pt x="69" y="171"/>
                      </a:moveTo>
                      <a:lnTo>
                        <a:pt x="69" y="171"/>
                      </a:lnTo>
                      <a:lnTo>
                        <a:pt x="90" y="152"/>
                      </a:lnTo>
                      <a:lnTo>
                        <a:pt x="110" y="136"/>
                      </a:lnTo>
                      <a:lnTo>
                        <a:pt x="130" y="119"/>
                      </a:lnTo>
                      <a:lnTo>
                        <a:pt x="152" y="103"/>
                      </a:lnTo>
                      <a:lnTo>
                        <a:pt x="174" y="88"/>
                      </a:lnTo>
                      <a:lnTo>
                        <a:pt x="197" y="75"/>
                      </a:lnTo>
                      <a:lnTo>
                        <a:pt x="221" y="63"/>
                      </a:lnTo>
                      <a:lnTo>
                        <a:pt x="247" y="52"/>
                      </a:lnTo>
                      <a:lnTo>
                        <a:pt x="271" y="42"/>
                      </a:lnTo>
                      <a:lnTo>
                        <a:pt x="296" y="33"/>
                      </a:lnTo>
                      <a:lnTo>
                        <a:pt x="324" y="26"/>
                      </a:lnTo>
                      <a:lnTo>
                        <a:pt x="349" y="19"/>
                      </a:lnTo>
                      <a:lnTo>
                        <a:pt x="377" y="15"/>
                      </a:lnTo>
                      <a:lnTo>
                        <a:pt x="406" y="11"/>
                      </a:lnTo>
                      <a:lnTo>
                        <a:pt x="433" y="10"/>
                      </a:lnTo>
                      <a:lnTo>
                        <a:pt x="463" y="8"/>
                      </a:lnTo>
                      <a:lnTo>
                        <a:pt x="490" y="10"/>
                      </a:lnTo>
                      <a:lnTo>
                        <a:pt x="519" y="11"/>
                      </a:lnTo>
                      <a:lnTo>
                        <a:pt x="547" y="15"/>
                      </a:lnTo>
                      <a:lnTo>
                        <a:pt x="574" y="19"/>
                      </a:lnTo>
                      <a:lnTo>
                        <a:pt x="600" y="26"/>
                      </a:lnTo>
                      <a:lnTo>
                        <a:pt x="627" y="33"/>
                      </a:lnTo>
                      <a:lnTo>
                        <a:pt x="653" y="42"/>
                      </a:lnTo>
                      <a:lnTo>
                        <a:pt x="679" y="52"/>
                      </a:lnTo>
                      <a:lnTo>
                        <a:pt x="702" y="63"/>
                      </a:lnTo>
                      <a:lnTo>
                        <a:pt x="726" y="75"/>
                      </a:lnTo>
                      <a:lnTo>
                        <a:pt x="750" y="88"/>
                      </a:lnTo>
                      <a:lnTo>
                        <a:pt x="772" y="103"/>
                      </a:lnTo>
                      <a:lnTo>
                        <a:pt x="794" y="119"/>
                      </a:lnTo>
                      <a:lnTo>
                        <a:pt x="814" y="136"/>
                      </a:lnTo>
                      <a:lnTo>
                        <a:pt x="834" y="152"/>
                      </a:lnTo>
                      <a:lnTo>
                        <a:pt x="854" y="171"/>
                      </a:lnTo>
                      <a:lnTo>
                        <a:pt x="873" y="191"/>
                      </a:lnTo>
                      <a:lnTo>
                        <a:pt x="891" y="211"/>
                      </a:lnTo>
                      <a:lnTo>
                        <a:pt x="907" y="231"/>
                      </a:lnTo>
                      <a:lnTo>
                        <a:pt x="922" y="253"/>
                      </a:lnTo>
                      <a:lnTo>
                        <a:pt x="937" y="275"/>
                      </a:lnTo>
                      <a:lnTo>
                        <a:pt x="949" y="299"/>
                      </a:lnTo>
                      <a:lnTo>
                        <a:pt x="962" y="322"/>
                      </a:lnTo>
                      <a:lnTo>
                        <a:pt x="973" y="346"/>
                      </a:lnTo>
                      <a:lnTo>
                        <a:pt x="982" y="372"/>
                      </a:lnTo>
                      <a:lnTo>
                        <a:pt x="991" y="397"/>
                      </a:lnTo>
                      <a:lnTo>
                        <a:pt x="999" y="425"/>
                      </a:lnTo>
                      <a:lnTo>
                        <a:pt x="1006" y="450"/>
                      </a:lnTo>
                      <a:lnTo>
                        <a:pt x="1010" y="478"/>
                      </a:lnTo>
                      <a:lnTo>
                        <a:pt x="1013" y="507"/>
                      </a:lnTo>
                      <a:lnTo>
                        <a:pt x="1015" y="535"/>
                      </a:lnTo>
                      <a:lnTo>
                        <a:pt x="1017" y="564"/>
                      </a:lnTo>
                      <a:lnTo>
                        <a:pt x="1015" y="591"/>
                      </a:lnTo>
                      <a:lnTo>
                        <a:pt x="1013" y="621"/>
                      </a:lnTo>
                      <a:lnTo>
                        <a:pt x="1010" y="648"/>
                      </a:lnTo>
                      <a:lnTo>
                        <a:pt x="1006" y="676"/>
                      </a:lnTo>
                      <a:lnTo>
                        <a:pt x="999" y="701"/>
                      </a:lnTo>
                      <a:lnTo>
                        <a:pt x="991" y="729"/>
                      </a:lnTo>
                      <a:lnTo>
                        <a:pt x="982" y="754"/>
                      </a:lnTo>
                      <a:lnTo>
                        <a:pt x="973" y="780"/>
                      </a:lnTo>
                      <a:lnTo>
                        <a:pt x="962" y="804"/>
                      </a:lnTo>
                      <a:lnTo>
                        <a:pt x="949" y="827"/>
                      </a:lnTo>
                      <a:lnTo>
                        <a:pt x="937" y="851"/>
                      </a:lnTo>
                      <a:lnTo>
                        <a:pt x="922" y="873"/>
                      </a:lnTo>
                      <a:lnTo>
                        <a:pt x="907" y="895"/>
                      </a:lnTo>
                      <a:lnTo>
                        <a:pt x="891" y="915"/>
                      </a:lnTo>
                      <a:lnTo>
                        <a:pt x="873" y="935"/>
                      </a:lnTo>
                      <a:lnTo>
                        <a:pt x="854" y="955"/>
                      </a:lnTo>
                      <a:lnTo>
                        <a:pt x="834" y="974"/>
                      </a:lnTo>
                      <a:lnTo>
                        <a:pt x="812" y="992"/>
                      </a:lnTo>
                      <a:lnTo>
                        <a:pt x="790" y="1010"/>
                      </a:lnTo>
                      <a:lnTo>
                        <a:pt x="768" y="1025"/>
                      </a:lnTo>
                      <a:lnTo>
                        <a:pt x="774" y="1030"/>
                      </a:lnTo>
                      <a:lnTo>
                        <a:pt x="801" y="1010"/>
                      </a:lnTo>
                      <a:lnTo>
                        <a:pt x="827" y="990"/>
                      </a:lnTo>
                      <a:lnTo>
                        <a:pt x="852" y="966"/>
                      </a:lnTo>
                      <a:lnTo>
                        <a:pt x="876" y="943"/>
                      </a:lnTo>
                      <a:lnTo>
                        <a:pt x="898" y="917"/>
                      </a:lnTo>
                      <a:lnTo>
                        <a:pt x="918" y="890"/>
                      </a:lnTo>
                      <a:lnTo>
                        <a:pt x="938" y="862"/>
                      </a:lnTo>
                      <a:lnTo>
                        <a:pt x="955" y="833"/>
                      </a:lnTo>
                      <a:lnTo>
                        <a:pt x="971" y="802"/>
                      </a:lnTo>
                      <a:lnTo>
                        <a:pt x="984" y="771"/>
                      </a:lnTo>
                      <a:lnTo>
                        <a:pt x="997" y="738"/>
                      </a:lnTo>
                      <a:lnTo>
                        <a:pt x="1006" y="705"/>
                      </a:lnTo>
                      <a:lnTo>
                        <a:pt x="1013" y="670"/>
                      </a:lnTo>
                      <a:lnTo>
                        <a:pt x="1019" y="635"/>
                      </a:lnTo>
                      <a:lnTo>
                        <a:pt x="1023" y="599"/>
                      </a:lnTo>
                      <a:lnTo>
                        <a:pt x="1024" y="564"/>
                      </a:lnTo>
                      <a:lnTo>
                        <a:pt x="1023" y="535"/>
                      </a:lnTo>
                      <a:lnTo>
                        <a:pt x="1021" y="505"/>
                      </a:lnTo>
                      <a:lnTo>
                        <a:pt x="1017" y="478"/>
                      </a:lnTo>
                      <a:lnTo>
                        <a:pt x="1013" y="450"/>
                      </a:lnTo>
                      <a:lnTo>
                        <a:pt x="1006" y="423"/>
                      </a:lnTo>
                      <a:lnTo>
                        <a:pt x="999" y="396"/>
                      </a:lnTo>
                      <a:lnTo>
                        <a:pt x="990" y="370"/>
                      </a:lnTo>
                      <a:lnTo>
                        <a:pt x="980" y="344"/>
                      </a:lnTo>
                      <a:lnTo>
                        <a:pt x="970" y="319"/>
                      </a:lnTo>
                      <a:lnTo>
                        <a:pt x="957" y="295"/>
                      </a:lnTo>
                      <a:lnTo>
                        <a:pt x="942" y="271"/>
                      </a:lnTo>
                      <a:lnTo>
                        <a:pt x="927" y="249"/>
                      </a:lnTo>
                      <a:lnTo>
                        <a:pt x="913" y="227"/>
                      </a:lnTo>
                      <a:lnTo>
                        <a:pt x="896" y="205"/>
                      </a:lnTo>
                      <a:lnTo>
                        <a:pt x="878" y="185"/>
                      </a:lnTo>
                      <a:lnTo>
                        <a:pt x="860" y="165"/>
                      </a:lnTo>
                      <a:lnTo>
                        <a:pt x="840" y="147"/>
                      </a:lnTo>
                      <a:lnTo>
                        <a:pt x="820" y="128"/>
                      </a:lnTo>
                      <a:lnTo>
                        <a:pt x="798" y="112"/>
                      </a:lnTo>
                      <a:lnTo>
                        <a:pt x="776" y="97"/>
                      </a:lnTo>
                      <a:lnTo>
                        <a:pt x="754" y="83"/>
                      </a:lnTo>
                      <a:lnTo>
                        <a:pt x="730" y="68"/>
                      </a:lnTo>
                      <a:lnTo>
                        <a:pt x="706" y="57"/>
                      </a:lnTo>
                      <a:lnTo>
                        <a:pt x="680" y="44"/>
                      </a:lnTo>
                      <a:lnTo>
                        <a:pt x="655" y="35"/>
                      </a:lnTo>
                      <a:lnTo>
                        <a:pt x="629" y="26"/>
                      </a:lnTo>
                      <a:lnTo>
                        <a:pt x="602" y="19"/>
                      </a:lnTo>
                      <a:lnTo>
                        <a:pt x="574" y="13"/>
                      </a:lnTo>
                      <a:lnTo>
                        <a:pt x="547" y="8"/>
                      </a:lnTo>
                      <a:lnTo>
                        <a:pt x="519" y="4"/>
                      </a:lnTo>
                      <a:lnTo>
                        <a:pt x="490" y="2"/>
                      </a:lnTo>
                      <a:lnTo>
                        <a:pt x="463" y="0"/>
                      </a:lnTo>
                      <a:lnTo>
                        <a:pt x="426" y="2"/>
                      </a:lnTo>
                      <a:lnTo>
                        <a:pt x="391" y="6"/>
                      </a:lnTo>
                      <a:lnTo>
                        <a:pt x="357" y="11"/>
                      </a:lnTo>
                      <a:lnTo>
                        <a:pt x="324" y="19"/>
                      </a:lnTo>
                      <a:lnTo>
                        <a:pt x="291" y="28"/>
                      </a:lnTo>
                      <a:lnTo>
                        <a:pt x="258" y="39"/>
                      </a:lnTo>
                      <a:lnTo>
                        <a:pt x="227" y="52"/>
                      </a:lnTo>
                      <a:lnTo>
                        <a:pt x="197" y="68"/>
                      </a:lnTo>
                      <a:lnTo>
                        <a:pt x="168" y="85"/>
                      </a:lnTo>
                      <a:lnTo>
                        <a:pt x="141" y="103"/>
                      </a:lnTo>
                      <a:lnTo>
                        <a:pt x="113" y="123"/>
                      </a:lnTo>
                      <a:lnTo>
                        <a:pt x="88" y="143"/>
                      </a:lnTo>
                      <a:lnTo>
                        <a:pt x="64" y="167"/>
                      </a:lnTo>
                      <a:lnTo>
                        <a:pt x="40" y="191"/>
                      </a:lnTo>
                      <a:lnTo>
                        <a:pt x="20" y="216"/>
                      </a:lnTo>
                      <a:lnTo>
                        <a:pt x="0" y="244"/>
                      </a:lnTo>
                      <a:lnTo>
                        <a:pt x="4" y="251"/>
                      </a:lnTo>
                      <a:lnTo>
                        <a:pt x="18" y="229"/>
                      </a:lnTo>
                      <a:lnTo>
                        <a:pt x="35" y="209"/>
                      </a:lnTo>
                      <a:lnTo>
                        <a:pt x="51" y="189"/>
                      </a:lnTo>
                      <a:lnTo>
                        <a:pt x="69" y="171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86" name="Freeform 338"/>
                <p:cNvSpPr>
                  <a:spLocks/>
                </p:cNvSpPr>
                <p:nvPr/>
              </p:nvSpPr>
              <p:spPr bwMode="auto">
                <a:xfrm>
                  <a:off x="3351" y="1142"/>
                  <a:ext cx="488" cy="488"/>
                </a:xfrm>
                <a:custGeom>
                  <a:avLst/>
                  <a:gdLst>
                    <a:gd name="T0" fmla="*/ 9 w 488"/>
                    <a:gd name="T1" fmla="*/ 219 h 488"/>
                    <a:gd name="T2" fmla="*/ 25 w 488"/>
                    <a:gd name="T3" fmla="*/ 152 h 488"/>
                    <a:gd name="T4" fmla="*/ 62 w 488"/>
                    <a:gd name="T5" fmla="*/ 93 h 488"/>
                    <a:gd name="T6" fmla="*/ 111 w 488"/>
                    <a:gd name="T7" fmla="*/ 47 h 488"/>
                    <a:gd name="T8" fmla="*/ 173 w 488"/>
                    <a:gd name="T9" fmla="*/ 18 h 488"/>
                    <a:gd name="T10" fmla="*/ 245 w 488"/>
                    <a:gd name="T11" fmla="*/ 7 h 488"/>
                    <a:gd name="T12" fmla="*/ 292 w 488"/>
                    <a:gd name="T13" fmla="*/ 13 h 488"/>
                    <a:gd name="T14" fmla="*/ 356 w 488"/>
                    <a:gd name="T15" fmla="*/ 36 h 488"/>
                    <a:gd name="T16" fmla="*/ 411 w 488"/>
                    <a:gd name="T17" fmla="*/ 77 h 488"/>
                    <a:gd name="T18" fmla="*/ 451 w 488"/>
                    <a:gd name="T19" fmla="*/ 131 h 488"/>
                    <a:gd name="T20" fmla="*/ 475 w 488"/>
                    <a:gd name="T21" fmla="*/ 196 h 488"/>
                    <a:gd name="T22" fmla="*/ 481 w 488"/>
                    <a:gd name="T23" fmla="*/ 245 h 488"/>
                    <a:gd name="T24" fmla="*/ 470 w 488"/>
                    <a:gd name="T25" fmla="*/ 314 h 488"/>
                    <a:gd name="T26" fmla="*/ 441 w 488"/>
                    <a:gd name="T27" fmla="*/ 377 h 488"/>
                    <a:gd name="T28" fmla="*/ 395 w 488"/>
                    <a:gd name="T29" fmla="*/ 426 h 488"/>
                    <a:gd name="T30" fmla="*/ 336 w 488"/>
                    <a:gd name="T31" fmla="*/ 463 h 488"/>
                    <a:gd name="T32" fmla="*/ 269 w 488"/>
                    <a:gd name="T33" fmla="*/ 479 h 488"/>
                    <a:gd name="T34" fmla="*/ 228 w 488"/>
                    <a:gd name="T35" fmla="*/ 481 h 488"/>
                    <a:gd name="T36" fmla="*/ 151 w 488"/>
                    <a:gd name="T37" fmla="*/ 463 h 488"/>
                    <a:gd name="T38" fmla="*/ 119 w 488"/>
                    <a:gd name="T39" fmla="*/ 453 h 488"/>
                    <a:gd name="T40" fmla="*/ 162 w 488"/>
                    <a:gd name="T41" fmla="*/ 474 h 488"/>
                    <a:gd name="T42" fmla="*/ 210 w 488"/>
                    <a:gd name="T43" fmla="*/ 486 h 488"/>
                    <a:gd name="T44" fmla="*/ 245 w 488"/>
                    <a:gd name="T45" fmla="*/ 488 h 488"/>
                    <a:gd name="T46" fmla="*/ 316 w 488"/>
                    <a:gd name="T47" fmla="*/ 477 h 488"/>
                    <a:gd name="T48" fmla="*/ 380 w 488"/>
                    <a:gd name="T49" fmla="*/ 446 h 488"/>
                    <a:gd name="T50" fmla="*/ 431 w 488"/>
                    <a:gd name="T51" fmla="*/ 399 h 488"/>
                    <a:gd name="T52" fmla="*/ 468 w 488"/>
                    <a:gd name="T53" fmla="*/ 338 h 488"/>
                    <a:gd name="T54" fmla="*/ 486 w 488"/>
                    <a:gd name="T55" fmla="*/ 269 h 488"/>
                    <a:gd name="T56" fmla="*/ 486 w 488"/>
                    <a:gd name="T57" fmla="*/ 219 h 488"/>
                    <a:gd name="T58" fmla="*/ 468 w 488"/>
                    <a:gd name="T59" fmla="*/ 150 h 488"/>
                    <a:gd name="T60" fmla="*/ 431 w 488"/>
                    <a:gd name="T61" fmla="*/ 89 h 488"/>
                    <a:gd name="T62" fmla="*/ 380 w 488"/>
                    <a:gd name="T63" fmla="*/ 42 h 488"/>
                    <a:gd name="T64" fmla="*/ 316 w 488"/>
                    <a:gd name="T65" fmla="*/ 11 h 488"/>
                    <a:gd name="T66" fmla="*/ 245 w 488"/>
                    <a:gd name="T67" fmla="*/ 0 h 488"/>
                    <a:gd name="T68" fmla="*/ 195 w 488"/>
                    <a:gd name="T69" fmla="*/ 5 h 488"/>
                    <a:gd name="T70" fmla="*/ 128 w 488"/>
                    <a:gd name="T71" fmla="*/ 29 h 488"/>
                    <a:gd name="T72" fmla="*/ 71 w 488"/>
                    <a:gd name="T73" fmla="*/ 71 h 488"/>
                    <a:gd name="T74" fmla="*/ 29 w 488"/>
                    <a:gd name="T75" fmla="*/ 128 h 488"/>
                    <a:gd name="T76" fmla="*/ 5 w 488"/>
                    <a:gd name="T77" fmla="*/ 196 h 488"/>
                    <a:gd name="T78" fmla="*/ 0 w 488"/>
                    <a:gd name="T79" fmla="*/ 245 h 488"/>
                    <a:gd name="T80" fmla="*/ 16 w 488"/>
                    <a:gd name="T81" fmla="*/ 331 h 488"/>
                    <a:gd name="T82" fmla="*/ 60 w 488"/>
                    <a:gd name="T83" fmla="*/ 404 h 488"/>
                    <a:gd name="T84" fmla="*/ 100 w 488"/>
                    <a:gd name="T85" fmla="*/ 441 h 488"/>
                    <a:gd name="T86" fmla="*/ 86 w 488"/>
                    <a:gd name="T87" fmla="*/ 419 h 488"/>
                    <a:gd name="T88" fmla="*/ 34 w 488"/>
                    <a:gd name="T89" fmla="*/ 355 h 488"/>
                    <a:gd name="T90" fmla="*/ 9 w 488"/>
                    <a:gd name="T91" fmla="*/ 274 h 488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w 488"/>
                    <a:gd name="T139" fmla="*/ 0 h 488"/>
                    <a:gd name="T140" fmla="*/ 488 w 488"/>
                    <a:gd name="T141" fmla="*/ 488 h 488"/>
                  </a:gdLst>
                  <a:ahLst/>
                  <a:cxnLst>
                    <a:cxn ang="T92">
                      <a:pos x="T0" y="T1"/>
                    </a:cxn>
                    <a:cxn ang="T93">
                      <a:pos x="T2" y="T3"/>
                    </a:cxn>
                    <a:cxn ang="T94">
                      <a:pos x="T4" y="T5"/>
                    </a:cxn>
                    <a:cxn ang="T95">
                      <a:pos x="T6" y="T7"/>
                    </a:cxn>
                    <a:cxn ang="T96">
                      <a:pos x="T8" y="T9"/>
                    </a:cxn>
                    <a:cxn ang="T97">
                      <a:pos x="T10" y="T11"/>
                    </a:cxn>
                    <a:cxn ang="T98">
                      <a:pos x="T12" y="T13"/>
                    </a:cxn>
                    <a:cxn ang="T99">
                      <a:pos x="T14" y="T15"/>
                    </a:cxn>
                    <a:cxn ang="T100">
                      <a:pos x="T16" y="T17"/>
                    </a:cxn>
                    <a:cxn ang="T101">
                      <a:pos x="T18" y="T19"/>
                    </a:cxn>
                    <a:cxn ang="T102">
                      <a:pos x="T20" y="T21"/>
                    </a:cxn>
                    <a:cxn ang="T103">
                      <a:pos x="T22" y="T23"/>
                    </a:cxn>
                    <a:cxn ang="T104">
                      <a:pos x="T24" y="T25"/>
                    </a:cxn>
                    <a:cxn ang="T105">
                      <a:pos x="T26" y="T27"/>
                    </a:cxn>
                    <a:cxn ang="T106">
                      <a:pos x="T28" y="T29"/>
                    </a:cxn>
                    <a:cxn ang="T107">
                      <a:pos x="T30" y="T31"/>
                    </a:cxn>
                    <a:cxn ang="T108">
                      <a:pos x="T32" y="T33"/>
                    </a:cxn>
                    <a:cxn ang="T109">
                      <a:pos x="T34" y="T35"/>
                    </a:cxn>
                    <a:cxn ang="T110">
                      <a:pos x="T36" y="T37"/>
                    </a:cxn>
                    <a:cxn ang="T111">
                      <a:pos x="T38" y="T39"/>
                    </a:cxn>
                    <a:cxn ang="T112">
                      <a:pos x="T40" y="T41"/>
                    </a:cxn>
                    <a:cxn ang="T113">
                      <a:pos x="T42" y="T43"/>
                    </a:cxn>
                    <a:cxn ang="T114">
                      <a:pos x="T44" y="T45"/>
                    </a:cxn>
                    <a:cxn ang="T115">
                      <a:pos x="T46" y="T47"/>
                    </a:cxn>
                    <a:cxn ang="T116">
                      <a:pos x="T48" y="T49"/>
                    </a:cxn>
                    <a:cxn ang="T117">
                      <a:pos x="T50" y="T51"/>
                    </a:cxn>
                    <a:cxn ang="T118">
                      <a:pos x="T52" y="T53"/>
                    </a:cxn>
                    <a:cxn ang="T119">
                      <a:pos x="T54" y="T55"/>
                    </a:cxn>
                    <a:cxn ang="T120">
                      <a:pos x="T56" y="T57"/>
                    </a:cxn>
                    <a:cxn ang="T121">
                      <a:pos x="T58" y="T59"/>
                    </a:cxn>
                    <a:cxn ang="T122">
                      <a:pos x="T60" y="T61"/>
                    </a:cxn>
                    <a:cxn ang="T123">
                      <a:pos x="T62" y="T63"/>
                    </a:cxn>
                    <a:cxn ang="T124">
                      <a:pos x="T64" y="T65"/>
                    </a:cxn>
                    <a:cxn ang="T125">
                      <a:pos x="T66" y="T67"/>
                    </a:cxn>
                    <a:cxn ang="T126">
                      <a:pos x="T68" y="T69"/>
                    </a:cxn>
                    <a:cxn ang="T127">
                      <a:pos x="T70" y="T71"/>
                    </a:cxn>
                    <a:cxn ang="T128">
                      <a:pos x="T72" y="T73"/>
                    </a:cxn>
                    <a:cxn ang="T129">
                      <a:pos x="T74" y="T75"/>
                    </a:cxn>
                    <a:cxn ang="T130">
                      <a:pos x="T76" y="T77"/>
                    </a:cxn>
                    <a:cxn ang="T131">
                      <a:pos x="T78" y="T79"/>
                    </a:cxn>
                    <a:cxn ang="T132">
                      <a:pos x="T80" y="T81"/>
                    </a:cxn>
                    <a:cxn ang="T133">
                      <a:pos x="T82" y="T83"/>
                    </a:cxn>
                    <a:cxn ang="T134">
                      <a:pos x="T84" y="T85"/>
                    </a:cxn>
                    <a:cxn ang="T135">
                      <a:pos x="T86" y="T87"/>
                    </a:cxn>
                    <a:cxn ang="T136">
                      <a:pos x="T88" y="T89"/>
                    </a:cxn>
                    <a:cxn ang="T137">
                      <a:pos x="T90" y="T91"/>
                    </a:cxn>
                  </a:cxnLst>
                  <a:rect l="T138" t="T139" r="T140" b="T141"/>
                  <a:pathLst>
                    <a:path w="488" h="488">
                      <a:moveTo>
                        <a:pt x="7" y="245"/>
                      </a:moveTo>
                      <a:lnTo>
                        <a:pt x="7" y="245"/>
                      </a:lnTo>
                      <a:lnTo>
                        <a:pt x="9" y="219"/>
                      </a:lnTo>
                      <a:lnTo>
                        <a:pt x="12" y="196"/>
                      </a:lnTo>
                      <a:lnTo>
                        <a:pt x="18" y="174"/>
                      </a:lnTo>
                      <a:lnTo>
                        <a:pt x="25" y="152"/>
                      </a:lnTo>
                      <a:lnTo>
                        <a:pt x="36" y="131"/>
                      </a:lnTo>
                      <a:lnTo>
                        <a:pt x="47" y="111"/>
                      </a:lnTo>
                      <a:lnTo>
                        <a:pt x="62" y="93"/>
                      </a:lnTo>
                      <a:lnTo>
                        <a:pt x="76" y="77"/>
                      </a:lnTo>
                      <a:lnTo>
                        <a:pt x="93" y="62"/>
                      </a:lnTo>
                      <a:lnTo>
                        <a:pt x="111" y="47"/>
                      </a:lnTo>
                      <a:lnTo>
                        <a:pt x="131" y="36"/>
                      </a:lnTo>
                      <a:lnTo>
                        <a:pt x="151" y="25"/>
                      </a:lnTo>
                      <a:lnTo>
                        <a:pt x="173" y="18"/>
                      </a:lnTo>
                      <a:lnTo>
                        <a:pt x="197" y="13"/>
                      </a:lnTo>
                      <a:lnTo>
                        <a:pt x="219" y="9"/>
                      </a:lnTo>
                      <a:lnTo>
                        <a:pt x="245" y="7"/>
                      </a:lnTo>
                      <a:lnTo>
                        <a:pt x="269" y="9"/>
                      </a:lnTo>
                      <a:lnTo>
                        <a:pt x="292" y="13"/>
                      </a:lnTo>
                      <a:lnTo>
                        <a:pt x="314" y="18"/>
                      </a:lnTo>
                      <a:lnTo>
                        <a:pt x="336" y="25"/>
                      </a:lnTo>
                      <a:lnTo>
                        <a:pt x="356" y="36"/>
                      </a:lnTo>
                      <a:lnTo>
                        <a:pt x="376" y="47"/>
                      </a:lnTo>
                      <a:lnTo>
                        <a:pt x="395" y="62"/>
                      </a:lnTo>
                      <a:lnTo>
                        <a:pt x="411" y="77"/>
                      </a:lnTo>
                      <a:lnTo>
                        <a:pt x="426" y="93"/>
                      </a:lnTo>
                      <a:lnTo>
                        <a:pt x="441" y="111"/>
                      </a:lnTo>
                      <a:lnTo>
                        <a:pt x="451" y="131"/>
                      </a:lnTo>
                      <a:lnTo>
                        <a:pt x="462" y="152"/>
                      </a:lnTo>
                      <a:lnTo>
                        <a:pt x="470" y="174"/>
                      </a:lnTo>
                      <a:lnTo>
                        <a:pt x="475" y="196"/>
                      </a:lnTo>
                      <a:lnTo>
                        <a:pt x="479" y="219"/>
                      </a:lnTo>
                      <a:lnTo>
                        <a:pt x="481" y="245"/>
                      </a:lnTo>
                      <a:lnTo>
                        <a:pt x="479" y="269"/>
                      </a:lnTo>
                      <a:lnTo>
                        <a:pt x="475" y="292"/>
                      </a:lnTo>
                      <a:lnTo>
                        <a:pt x="470" y="314"/>
                      </a:lnTo>
                      <a:lnTo>
                        <a:pt x="462" y="336"/>
                      </a:lnTo>
                      <a:lnTo>
                        <a:pt x="451" y="357"/>
                      </a:lnTo>
                      <a:lnTo>
                        <a:pt x="441" y="377"/>
                      </a:lnTo>
                      <a:lnTo>
                        <a:pt x="426" y="395"/>
                      </a:lnTo>
                      <a:lnTo>
                        <a:pt x="411" y="411"/>
                      </a:lnTo>
                      <a:lnTo>
                        <a:pt x="395" y="426"/>
                      </a:lnTo>
                      <a:lnTo>
                        <a:pt x="376" y="441"/>
                      </a:lnTo>
                      <a:lnTo>
                        <a:pt x="356" y="452"/>
                      </a:lnTo>
                      <a:lnTo>
                        <a:pt x="336" y="463"/>
                      </a:lnTo>
                      <a:lnTo>
                        <a:pt x="314" y="470"/>
                      </a:lnTo>
                      <a:lnTo>
                        <a:pt x="292" y="475"/>
                      </a:lnTo>
                      <a:lnTo>
                        <a:pt x="269" y="479"/>
                      </a:lnTo>
                      <a:lnTo>
                        <a:pt x="245" y="481"/>
                      </a:lnTo>
                      <a:lnTo>
                        <a:pt x="228" y="481"/>
                      </a:lnTo>
                      <a:lnTo>
                        <a:pt x="212" y="479"/>
                      </a:lnTo>
                      <a:lnTo>
                        <a:pt x="181" y="472"/>
                      </a:lnTo>
                      <a:lnTo>
                        <a:pt x="151" y="463"/>
                      </a:lnTo>
                      <a:lnTo>
                        <a:pt x="124" y="448"/>
                      </a:lnTo>
                      <a:lnTo>
                        <a:pt x="119" y="453"/>
                      </a:lnTo>
                      <a:lnTo>
                        <a:pt x="148" y="468"/>
                      </a:lnTo>
                      <a:lnTo>
                        <a:pt x="162" y="474"/>
                      </a:lnTo>
                      <a:lnTo>
                        <a:pt x="177" y="479"/>
                      </a:lnTo>
                      <a:lnTo>
                        <a:pt x="194" y="483"/>
                      </a:lnTo>
                      <a:lnTo>
                        <a:pt x="210" y="486"/>
                      </a:lnTo>
                      <a:lnTo>
                        <a:pt x="226" y="488"/>
                      </a:lnTo>
                      <a:lnTo>
                        <a:pt x="245" y="488"/>
                      </a:lnTo>
                      <a:lnTo>
                        <a:pt x="269" y="486"/>
                      </a:lnTo>
                      <a:lnTo>
                        <a:pt x="292" y="483"/>
                      </a:lnTo>
                      <a:lnTo>
                        <a:pt x="316" y="477"/>
                      </a:lnTo>
                      <a:lnTo>
                        <a:pt x="338" y="468"/>
                      </a:lnTo>
                      <a:lnTo>
                        <a:pt x="360" y="459"/>
                      </a:lnTo>
                      <a:lnTo>
                        <a:pt x="380" y="446"/>
                      </a:lnTo>
                      <a:lnTo>
                        <a:pt x="398" y="432"/>
                      </a:lnTo>
                      <a:lnTo>
                        <a:pt x="417" y="417"/>
                      </a:lnTo>
                      <a:lnTo>
                        <a:pt x="431" y="399"/>
                      </a:lnTo>
                      <a:lnTo>
                        <a:pt x="446" y="380"/>
                      </a:lnTo>
                      <a:lnTo>
                        <a:pt x="459" y="360"/>
                      </a:lnTo>
                      <a:lnTo>
                        <a:pt x="468" y="338"/>
                      </a:lnTo>
                      <a:lnTo>
                        <a:pt x="477" y="316"/>
                      </a:lnTo>
                      <a:lnTo>
                        <a:pt x="483" y="292"/>
                      </a:lnTo>
                      <a:lnTo>
                        <a:pt x="486" y="269"/>
                      </a:lnTo>
                      <a:lnTo>
                        <a:pt x="488" y="245"/>
                      </a:lnTo>
                      <a:lnTo>
                        <a:pt x="486" y="219"/>
                      </a:lnTo>
                      <a:lnTo>
                        <a:pt x="483" y="196"/>
                      </a:lnTo>
                      <a:lnTo>
                        <a:pt x="477" y="172"/>
                      </a:lnTo>
                      <a:lnTo>
                        <a:pt x="468" y="150"/>
                      </a:lnTo>
                      <a:lnTo>
                        <a:pt x="459" y="128"/>
                      </a:lnTo>
                      <a:lnTo>
                        <a:pt x="446" y="108"/>
                      </a:lnTo>
                      <a:lnTo>
                        <a:pt x="431" y="89"/>
                      </a:lnTo>
                      <a:lnTo>
                        <a:pt x="417" y="71"/>
                      </a:lnTo>
                      <a:lnTo>
                        <a:pt x="398" y="56"/>
                      </a:lnTo>
                      <a:lnTo>
                        <a:pt x="380" y="42"/>
                      </a:lnTo>
                      <a:lnTo>
                        <a:pt x="360" y="29"/>
                      </a:lnTo>
                      <a:lnTo>
                        <a:pt x="338" y="20"/>
                      </a:lnTo>
                      <a:lnTo>
                        <a:pt x="316" y="11"/>
                      </a:lnTo>
                      <a:lnTo>
                        <a:pt x="292" y="5"/>
                      </a:lnTo>
                      <a:lnTo>
                        <a:pt x="269" y="2"/>
                      </a:lnTo>
                      <a:lnTo>
                        <a:pt x="245" y="0"/>
                      </a:lnTo>
                      <a:lnTo>
                        <a:pt x="219" y="2"/>
                      </a:lnTo>
                      <a:lnTo>
                        <a:pt x="195" y="5"/>
                      </a:lnTo>
                      <a:lnTo>
                        <a:pt x="172" y="11"/>
                      </a:lnTo>
                      <a:lnTo>
                        <a:pt x="150" y="20"/>
                      </a:lnTo>
                      <a:lnTo>
                        <a:pt x="128" y="29"/>
                      </a:lnTo>
                      <a:lnTo>
                        <a:pt x="108" y="42"/>
                      </a:lnTo>
                      <a:lnTo>
                        <a:pt x="89" y="56"/>
                      </a:lnTo>
                      <a:lnTo>
                        <a:pt x="71" y="71"/>
                      </a:lnTo>
                      <a:lnTo>
                        <a:pt x="56" y="89"/>
                      </a:lnTo>
                      <a:lnTo>
                        <a:pt x="42" y="108"/>
                      </a:lnTo>
                      <a:lnTo>
                        <a:pt x="29" y="128"/>
                      </a:lnTo>
                      <a:lnTo>
                        <a:pt x="20" y="150"/>
                      </a:lnTo>
                      <a:lnTo>
                        <a:pt x="11" y="172"/>
                      </a:lnTo>
                      <a:lnTo>
                        <a:pt x="5" y="196"/>
                      </a:lnTo>
                      <a:lnTo>
                        <a:pt x="1" y="219"/>
                      </a:lnTo>
                      <a:lnTo>
                        <a:pt x="0" y="245"/>
                      </a:lnTo>
                      <a:lnTo>
                        <a:pt x="1" y="274"/>
                      </a:lnTo>
                      <a:lnTo>
                        <a:pt x="7" y="303"/>
                      </a:lnTo>
                      <a:lnTo>
                        <a:pt x="16" y="331"/>
                      </a:lnTo>
                      <a:lnTo>
                        <a:pt x="27" y="357"/>
                      </a:lnTo>
                      <a:lnTo>
                        <a:pt x="42" y="380"/>
                      </a:lnTo>
                      <a:lnTo>
                        <a:pt x="60" y="404"/>
                      </a:lnTo>
                      <a:lnTo>
                        <a:pt x="78" y="424"/>
                      </a:lnTo>
                      <a:lnTo>
                        <a:pt x="100" y="441"/>
                      </a:lnTo>
                      <a:lnTo>
                        <a:pt x="108" y="437"/>
                      </a:lnTo>
                      <a:lnTo>
                        <a:pt x="86" y="419"/>
                      </a:lnTo>
                      <a:lnTo>
                        <a:pt x="65" y="400"/>
                      </a:lnTo>
                      <a:lnTo>
                        <a:pt x="49" y="378"/>
                      </a:lnTo>
                      <a:lnTo>
                        <a:pt x="34" y="355"/>
                      </a:lnTo>
                      <a:lnTo>
                        <a:pt x="23" y="329"/>
                      </a:lnTo>
                      <a:lnTo>
                        <a:pt x="14" y="302"/>
                      </a:lnTo>
                      <a:lnTo>
                        <a:pt x="9" y="274"/>
                      </a:lnTo>
                      <a:lnTo>
                        <a:pt x="7" y="245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87" name="Freeform 339"/>
                <p:cNvSpPr>
                  <a:spLocks/>
                </p:cNvSpPr>
                <p:nvPr/>
              </p:nvSpPr>
              <p:spPr bwMode="auto">
                <a:xfrm>
                  <a:off x="3477" y="2574"/>
                  <a:ext cx="1050" cy="330"/>
                </a:xfrm>
                <a:custGeom>
                  <a:avLst/>
                  <a:gdLst>
                    <a:gd name="T0" fmla="*/ 119 w 1050"/>
                    <a:gd name="T1" fmla="*/ 322 h 330"/>
                    <a:gd name="T2" fmla="*/ 119 w 1050"/>
                    <a:gd name="T3" fmla="*/ 322 h 330"/>
                    <a:gd name="T4" fmla="*/ 58 w 1050"/>
                    <a:gd name="T5" fmla="*/ 321 h 330"/>
                    <a:gd name="T6" fmla="*/ 2 w 1050"/>
                    <a:gd name="T7" fmla="*/ 317 h 330"/>
                    <a:gd name="T8" fmla="*/ 2 w 1050"/>
                    <a:gd name="T9" fmla="*/ 317 h 330"/>
                    <a:gd name="T10" fmla="*/ 0 w 1050"/>
                    <a:gd name="T11" fmla="*/ 324 h 330"/>
                    <a:gd name="T12" fmla="*/ 0 w 1050"/>
                    <a:gd name="T13" fmla="*/ 324 h 330"/>
                    <a:gd name="T14" fmla="*/ 58 w 1050"/>
                    <a:gd name="T15" fmla="*/ 328 h 330"/>
                    <a:gd name="T16" fmla="*/ 119 w 1050"/>
                    <a:gd name="T17" fmla="*/ 330 h 330"/>
                    <a:gd name="T18" fmla="*/ 119 w 1050"/>
                    <a:gd name="T19" fmla="*/ 330 h 330"/>
                    <a:gd name="T20" fmla="*/ 183 w 1050"/>
                    <a:gd name="T21" fmla="*/ 328 h 330"/>
                    <a:gd name="T22" fmla="*/ 249 w 1050"/>
                    <a:gd name="T23" fmla="*/ 324 h 330"/>
                    <a:gd name="T24" fmla="*/ 313 w 1050"/>
                    <a:gd name="T25" fmla="*/ 317 h 330"/>
                    <a:gd name="T26" fmla="*/ 377 w 1050"/>
                    <a:gd name="T27" fmla="*/ 308 h 330"/>
                    <a:gd name="T28" fmla="*/ 439 w 1050"/>
                    <a:gd name="T29" fmla="*/ 295 h 330"/>
                    <a:gd name="T30" fmla="*/ 499 w 1050"/>
                    <a:gd name="T31" fmla="*/ 280 h 330"/>
                    <a:gd name="T32" fmla="*/ 560 w 1050"/>
                    <a:gd name="T33" fmla="*/ 264 h 330"/>
                    <a:gd name="T34" fmla="*/ 620 w 1050"/>
                    <a:gd name="T35" fmla="*/ 244 h 330"/>
                    <a:gd name="T36" fmla="*/ 679 w 1050"/>
                    <a:gd name="T37" fmla="*/ 222 h 330"/>
                    <a:gd name="T38" fmla="*/ 735 w 1050"/>
                    <a:gd name="T39" fmla="*/ 198 h 330"/>
                    <a:gd name="T40" fmla="*/ 792 w 1050"/>
                    <a:gd name="T41" fmla="*/ 172 h 330"/>
                    <a:gd name="T42" fmla="*/ 845 w 1050"/>
                    <a:gd name="T43" fmla="*/ 143 h 330"/>
                    <a:gd name="T44" fmla="*/ 900 w 1050"/>
                    <a:gd name="T45" fmla="*/ 112 h 330"/>
                    <a:gd name="T46" fmla="*/ 951 w 1050"/>
                    <a:gd name="T47" fmla="*/ 79 h 330"/>
                    <a:gd name="T48" fmla="*/ 1002 w 1050"/>
                    <a:gd name="T49" fmla="*/ 44 h 330"/>
                    <a:gd name="T50" fmla="*/ 1050 w 1050"/>
                    <a:gd name="T51" fmla="*/ 8 h 330"/>
                    <a:gd name="T52" fmla="*/ 1050 w 1050"/>
                    <a:gd name="T53" fmla="*/ 8 h 330"/>
                    <a:gd name="T54" fmla="*/ 1048 w 1050"/>
                    <a:gd name="T55" fmla="*/ 0 h 330"/>
                    <a:gd name="T56" fmla="*/ 1048 w 1050"/>
                    <a:gd name="T57" fmla="*/ 0 h 330"/>
                    <a:gd name="T58" fmla="*/ 999 w 1050"/>
                    <a:gd name="T59" fmla="*/ 37 h 330"/>
                    <a:gd name="T60" fmla="*/ 949 w 1050"/>
                    <a:gd name="T61" fmla="*/ 72 h 330"/>
                    <a:gd name="T62" fmla="*/ 896 w 1050"/>
                    <a:gd name="T63" fmla="*/ 105 h 330"/>
                    <a:gd name="T64" fmla="*/ 843 w 1050"/>
                    <a:gd name="T65" fmla="*/ 136 h 330"/>
                    <a:gd name="T66" fmla="*/ 790 w 1050"/>
                    <a:gd name="T67" fmla="*/ 165 h 330"/>
                    <a:gd name="T68" fmla="*/ 733 w 1050"/>
                    <a:gd name="T69" fmla="*/ 191 h 330"/>
                    <a:gd name="T70" fmla="*/ 677 w 1050"/>
                    <a:gd name="T71" fmla="*/ 214 h 330"/>
                    <a:gd name="T72" fmla="*/ 618 w 1050"/>
                    <a:gd name="T73" fmla="*/ 236 h 330"/>
                    <a:gd name="T74" fmla="*/ 560 w 1050"/>
                    <a:gd name="T75" fmla="*/ 257 h 330"/>
                    <a:gd name="T76" fmla="*/ 499 w 1050"/>
                    <a:gd name="T77" fmla="*/ 273 h 330"/>
                    <a:gd name="T78" fmla="*/ 437 w 1050"/>
                    <a:gd name="T79" fmla="*/ 288 h 330"/>
                    <a:gd name="T80" fmla="*/ 375 w 1050"/>
                    <a:gd name="T81" fmla="*/ 300 h 330"/>
                    <a:gd name="T82" fmla="*/ 313 w 1050"/>
                    <a:gd name="T83" fmla="*/ 310 h 330"/>
                    <a:gd name="T84" fmla="*/ 249 w 1050"/>
                    <a:gd name="T85" fmla="*/ 317 h 330"/>
                    <a:gd name="T86" fmla="*/ 183 w 1050"/>
                    <a:gd name="T87" fmla="*/ 321 h 330"/>
                    <a:gd name="T88" fmla="*/ 119 w 1050"/>
                    <a:gd name="T89" fmla="*/ 322 h 330"/>
                    <a:gd name="T90" fmla="*/ 119 w 1050"/>
                    <a:gd name="T91" fmla="*/ 322 h 330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w 1050"/>
                    <a:gd name="T139" fmla="*/ 0 h 330"/>
                    <a:gd name="T140" fmla="*/ 1050 w 1050"/>
                    <a:gd name="T141" fmla="*/ 330 h 330"/>
                  </a:gdLst>
                  <a:ahLst/>
                  <a:cxnLst>
                    <a:cxn ang="T92">
                      <a:pos x="T0" y="T1"/>
                    </a:cxn>
                    <a:cxn ang="T93">
                      <a:pos x="T2" y="T3"/>
                    </a:cxn>
                    <a:cxn ang="T94">
                      <a:pos x="T4" y="T5"/>
                    </a:cxn>
                    <a:cxn ang="T95">
                      <a:pos x="T6" y="T7"/>
                    </a:cxn>
                    <a:cxn ang="T96">
                      <a:pos x="T8" y="T9"/>
                    </a:cxn>
                    <a:cxn ang="T97">
                      <a:pos x="T10" y="T11"/>
                    </a:cxn>
                    <a:cxn ang="T98">
                      <a:pos x="T12" y="T13"/>
                    </a:cxn>
                    <a:cxn ang="T99">
                      <a:pos x="T14" y="T15"/>
                    </a:cxn>
                    <a:cxn ang="T100">
                      <a:pos x="T16" y="T17"/>
                    </a:cxn>
                    <a:cxn ang="T101">
                      <a:pos x="T18" y="T19"/>
                    </a:cxn>
                    <a:cxn ang="T102">
                      <a:pos x="T20" y="T21"/>
                    </a:cxn>
                    <a:cxn ang="T103">
                      <a:pos x="T22" y="T23"/>
                    </a:cxn>
                    <a:cxn ang="T104">
                      <a:pos x="T24" y="T25"/>
                    </a:cxn>
                    <a:cxn ang="T105">
                      <a:pos x="T26" y="T27"/>
                    </a:cxn>
                    <a:cxn ang="T106">
                      <a:pos x="T28" y="T29"/>
                    </a:cxn>
                    <a:cxn ang="T107">
                      <a:pos x="T30" y="T31"/>
                    </a:cxn>
                    <a:cxn ang="T108">
                      <a:pos x="T32" y="T33"/>
                    </a:cxn>
                    <a:cxn ang="T109">
                      <a:pos x="T34" y="T35"/>
                    </a:cxn>
                    <a:cxn ang="T110">
                      <a:pos x="T36" y="T37"/>
                    </a:cxn>
                    <a:cxn ang="T111">
                      <a:pos x="T38" y="T39"/>
                    </a:cxn>
                    <a:cxn ang="T112">
                      <a:pos x="T40" y="T41"/>
                    </a:cxn>
                    <a:cxn ang="T113">
                      <a:pos x="T42" y="T43"/>
                    </a:cxn>
                    <a:cxn ang="T114">
                      <a:pos x="T44" y="T45"/>
                    </a:cxn>
                    <a:cxn ang="T115">
                      <a:pos x="T46" y="T47"/>
                    </a:cxn>
                    <a:cxn ang="T116">
                      <a:pos x="T48" y="T49"/>
                    </a:cxn>
                    <a:cxn ang="T117">
                      <a:pos x="T50" y="T51"/>
                    </a:cxn>
                    <a:cxn ang="T118">
                      <a:pos x="T52" y="T53"/>
                    </a:cxn>
                    <a:cxn ang="T119">
                      <a:pos x="T54" y="T55"/>
                    </a:cxn>
                    <a:cxn ang="T120">
                      <a:pos x="T56" y="T57"/>
                    </a:cxn>
                    <a:cxn ang="T121">
                      <a:pos x="T58" y="T59"/>
                    </a:cxn>
                    <a:cxn ang="T122">
                      <a:pos x="T60" y="T61"/>
                    </a:cxn>
                    <a:cxn ang="T123">
                      <a:pos x="T62" y="T63"/>
                    </a:cxn>
                    <a:cxn ang="T124">
                      <a:pos x="T64" y="T65"/>
                    </a:cxn>
                    <a:cxn ang="T125">
                      <a:pos x="T66" y="T67"/>
                    </a:cxn>
                    <a:cxn ang="T126">
                      <a:pos x="T68" y="T69"/>
                    </a:cxn>
                    <a:cxn ang="T127">
                      <a:pos x="T70" y="T71"/>
                    </a:cxn>
                    <a:cxn ang="T128">
                      <a:pos x="T72" y="T73"/>
                    </a:cxn>
                    <a:cxn ang="T129">
                      <a:pos x="T74" y="T75"/>
                    </a:cxn>
                    <a:cxn ang="T130">
                      <a:pos x="T76" y="T77"/>
                    </a:cxn>
                    <a:cxn ang="T131">
                      <a:pos x="T78" y="T79"/>
                    </a:cxn>
                    <a:cxn ang="T132">
                      <a:pos x="T80" y="T81"/>
                    </a:cxn>
                    <a:cxn ang="T133">
                      <a:pos x="T82" y="T83"/>
                    </a:cxn>
                    <a:cxn ang="T134">
                      <a:pos x="T84" y="T85"/>
                    </a:cxn>
                    <a:cxn ang="T135">
                      <a:pos x="T86" y="T87"/>
                    </a:cxn>
                    <a:cxn ang="T136">
                      <a:pos x="T88" y="T89"/>
                    </a:cxn>
                    <a:cxn ang="T137">
                      <a:pos x="T90" y="T91"/>
                    </a:cxn>
                  </a:cxnLst>
                  <a:rect l="T138" t="T139" r="T140" b="T141"/>
                  <a:pathLst>
                    <a:path w="1050" h="330">
                      <a:moveTo>
                        <a:pt x="119" y="322"/>
                      </a:moveTo>
                      <a:lnTo>
                        <a:pt x="119" y="322"/>
                      </a:lnTo>
                      <a:lnTo>
                        <a:pt x="58" y="321"/>
                      </a:lnTo>
                      <a:lnTo>
                        <a:pt x="2" y="317"/>
                      </a:lnTo>
                      <a:lnTo>
                        <a:pt x="0" y="324"/>
                      </a:lnTo>
                      <a:lnTo>
                        <a:pt x="58" y="328"/>
                      </a:lnTo>
                      <a:lnTo>
                        <a:pt x="119" y="330"/>
                      </a:lnTo>
                      <a:lnTo>
                        <a:pt x="183" y="328"/>
                      </a:lnTo>
                      <a:lnTo>
                        <a:pt x="249" y="324"/>
                      </a:lnTo>
                      <a:lnTo>
                        <a:pt x="313" y="317"/>
                      </a:lnTo>
                      <a:lnTo>
                        <a:pt x="377" y="308"/>
                      </a:lnTo>
                      <a:lnTo>
                        <a:pt x="439" y="295"/>
                      </a:lnTo>
                      <a:lnTo>
                        <a:pt x="499" y="280"/>
                      </a:lnTo>
                      <a:lnTo>
                        <a:pt x="560" y="264"/>
                      </a:lnTo>
                      <a:lnTo>
                        <a:pt x="620" y="244"/>
                      </a:lnTo>
                      <a:lnTo>
                        <a:pt x="679" y="222"/>
                      </a:lnTo>
                      <a:lnTo>
                        <a:pt x="735" y="198"/>
                      </a:lnTo>
                      <a:lnTo>
                        <a:pt x="792" y="172"/>
                      </a:lnTo>
                      <a:lnTo>
                        <a:pt x="845" y="143"/>
                      </a:lnTo>
                      <a:lnTo>
                        <a:pt x="900" y="112"/>
                      </a:lnTo>
                      <a:lnTo>
                        <a:pt x="951" y="79"/>
                      </a:lnTo>
                      <a:lnTo>
                        <a:pt x="1002" y="44"/>
                      </a:lnTo>
                      <a:lnTo>
                        <a:pt x="1050" y="8"/>
                      </a:lnTo>
                      <a:lnTo>
                        <a:pt x="1048" y="0"/>
                      </a:lnTo>
                      <a:lnTo>
                        <a:pt x="999" y="37"/>
                      </a:lnTo>
                      <a:lnTo>
                        <a:pt x="949" y="72"/>
                      </a:lnTo>
                      <a:lnTo>
                        <a:pt x="896" y="105"/>
                      </a:lnTo>
                      <a:lnTo>
                        <a:pt x="843" y="136"/>
                      </a:lnTo>
                      <a:lnTo>
                        <a:pt x="790" y="165"/>
                      </a:lnTo>
                      <a:lnTo>
                        <a:pt x="733" y="191"/>
                      </a:lnTo>
                      <a:lnTo>
                        <a:pt x="677" y="214"/>
                      </a:lnTo>
                      <a:lnTo>
                        <a:pt x="618" y="236"/>
                      </a:lnTo>
                      <a:lnTo>
                        <a:pt x="560" y="257"/>
                      </a:lnTo>
                      <a:lnTo>
                        <a:pt x="499" y="273"/>
                      </a:lnTo>
                      <a:lnTo>
                        <a:pt x="437" y="288"/>
                      </a:lnTo>
                      <a:lnTo>
                        <a:pt x="375" y="300"/>
                      </a:lnTo>
                      <a:lnTo>
                        <a:pt x="313" y="310"/>
                      </a:lnTo>
                      <a:lnTo>
                        <a:pt x="249" y="317"/>
                      </a:lnTo>
                      <a:lnTo>
                        <a:pt x="183" y="321"/>
                      </a:lnTo>
                      <a:lnTo>
                        <a:pt x="119" y="322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88" name="Freeform 340"/>
                <p:cNvSpPr>
                  <a:spLocks/>
                </p:cNvSpPr>
                <p:nvPr/>
              </p:nvSpPr>
              <p:spPr bwMode="auto">
                <a:xfrm>
                  <a:off x="2077" y="0"/>
                  <a:ext cx="921" cy="2723"/>
                </a:xfrm>
                <a:custGeom>
                  <a:avLst/>
                  <a:gdLst>
                    <a:gd name="T0" fmla="*/ 450 w 921"/>
                    <a:gd name="T1" fmla="*/ 2454 h 2723"/>
                    <a:gd name="T2" fmla="*/ 353 w 921"/>
                    <a:gd name="T3" fmla="*/ 2346 h 2723"/>
                    <a:gd name="T4" fmla="*/ 266 w 921"/>
                    <a:gd name="T5" fmla="*/ 2230 h 2723"/>
                    <a:gd name="T6" fmla="*/ 191 w 921"/>
                    <a:gd name="T7" fmla="*/ 2106 h 2723"/>
                    <a:gd name="T8" fmla="*/ 127 w 921"/>
                    <a:gd name="T9" fmla="*/ 1974 h 2723"/>
                    <a:gd name="T10" fmla="*/ 77 w 921"/>
                    <a:gd name="T11" fmla="*/ 1835 h 2723"/>
                    <a:gd name="T12" fmla="*/ 39 w 921"/>
                    <a:gd name="T13" fmla="*/ 1691 h 2723"/>
                    <a:gd name="T14" fmla="*/ 17 w 921"/>
                    <a:gd name="T15" fmla="*/ 1541 h 2723"/>
                    <a:gd name="T16" fmla="*/ 8 w 921"/>
                    <a:gd name="T17" fmla="*/ 1385 h 2723"/>
                    <a:gd name="T18" fmla="*/ 11 w 921"/>
                    <a:gd name="T19" fmla="*/ 1308 h 2723"/>
                    <a:gd name="T20" fmla="*/ 26 w 921"/>
                    <a:gd name="T21" fmla="*/ 1156 h 2723"/>
                    <a:gd name="T22" fmla="*/ 55 w 921"/>
                    <a:gd name="T23" fmla="*/ 1008 h 2723"/>
                    <a:gd name="T24" fmla="*/ 99 w 921"/>
                    <a:gd name="T25" fmla="*/ 867 h 2723"/>
                    <a:gd name="T26" fmla="*/ 158 w 921"/>
                    <a:gd name="T27" fmla="*/ 732 h 2723"/>
                    <a:gd name="T28" fmla="*/ 227 w 921"/>
                    <a:gd name="T29" fmla="*/ 604 h 2723"/>
                    <a:gd name="T30" fmla="*/ 308 w 921"/>
                    <a:gd name="T31" fmla="*/ 483 h 2723"/>
                    <a:gd name="T32" fmla="*/ 401 w 921"/>
                    <a:gd name="T33" fmla="*/ 371 h 2723"/>
                    <a:gd name="T34" fmla="*/ 450 w 921"/>
                    <a:gd name="T35" fmla="*/ 318 h 2723"/>
                    <a:gd name="T36" fmla="*/ 556 w 921"/>
                    <a:gd name="T37" fmla="*/ 223 h 2723"/>
                    <a:gd name="T38" fmla="*/ 670 w 921"/>
                    <a:gd name="T39" fmla="*/ 137 h 2723"/>
                    <a:gd name="T40" fmla="*/ 791 w 921"/>
                    <a:gd name="T41" fmla="*/ 62 h 2723"/>
                    <a:gd name="T42" fmla="*/ 921 w 921"/>
                    <a:gd name="T43" fmla="*/ 0 h 2723"/>
                    <a:gd name="T44" fmla="*/ 902 w 921"/>
                    <a:gd name="T45" fmla="*/ 0 h 2723"/>
                    <a:gd name="T46" fmla="*/ 803 w 921"/>
                    <a:gd name="T47" fmla="*/ 48 h 2723"/>
                    <a:gd name="T48" fmla="*/ 710 w 921"/>
                    <a:gd name="T49" fmla="*/ 101 h 2723"/>
                    <a:gd name="T50" fmla="*/ 622 w 921"/>
                    <a:gd name="T51" fmla="*/ 163 h 2723"/>
                    <a:gd name="T52" fmla="*/ 536 w 921"/>
                    <a:gd name="T53" fmla="*/ 229 h 2723"/>
                    <a:gd name="T54" fmla="*/ 458 w 921"/>
                    <a:gd name="T55" fmla="*/ 302 h 2723"/>
                    <a:gd name="T56" fmla="*/ 383 w 921"/>
                    <a:gd name="T57" fmla="*/ 379 h 2723"/>
                    <a:gd name="T58" fmla="*/ 315 w 921"/>
                    <a:gd name="T59" fmla="*/ 461 h 2723"/>
                    <a:gd name="T60" fmla="*/ 253 w 921"/>
                    <a:gd name="T61" fmla="*/ 549 h 2723"/>
                    <a:gd name="T62" fmla="*/ 196 w 921"/>
                    <a:gd name="T63" fmla="*/ 642 h 2723"/>
                    <a:gd name="T64" fmla="*/ 147 w 921"/>
                    <a:gd name="T65" fmla="*/ 737 h 2723"/>
                    <a:gd name="T66" fmla="*/ 103 w 921"/>
                    <a:gd name="T67" fmla="*/ 838 h 2723"/>
                    <a:gd name="T68" fmla="*/ 68 w 921"/>
                    <a:gd name="T69" fmla="*/ 942 h 2723"/>
                    <a:gd name="T70" fmla="*/ 39 w 921"/>
                    <a:gd name="T71" fmla="*/ 1048 h 2723"/>
                    <a:gd name="T72" fmla="*/ 19 w 921"/>
                    <a:gd name="T73" fmla="*/ 1158 h 2723"/>
                    <a:gd name="T74" fmla="*/ 6 w 921"/>
                    <a:gd name="T75" fmla="*/ 1272 h 2723"/>
                    <a:gd name="T76" fmla="*/ 0 w 921"/>
                    <a:gd name="T77" fmla="*/ 1385 h 2723"/>
                    <a:gd name="T78" fmla="*/ 2 w 921"/>
                    <a:gd name="T79" fmla="*/ 1440 h 2723"/>
                    <a:gd name="T80" fmla="*/ 9 w 921"/>
                    <a:gd name="T81" fmla="*/ 1546 h 2723"/>
                    <a:gd name="T82" fmla="*/ 24 w 921"/>
                    <a:gd name="T83" fmla="*/ 1650 h 2723"/>
                    <a:gd name="T84" fmla="*/ 46 w 921"/>
                    <a:gd name="T85" fmla="*/ 1753 h 2723"/>
                    <a:gd name="T86" fmla="*/ 74 w 921"/>
                    <a:gd name="T87" fmla="*/ 1852 h 2723"/>
                    <a:gd name="T88" fmla="*/ 108 w 921"/>
                    <a:gd name="T89" fmla="*/ 1949 h 2723"/>
                    <a:gd name="T90" fmla="*/ 150 w 921"/>
                    <a:gd name="T91" fmla="*/ 2042 h 2723"/>
                    <a:gd name="T92" fmla="*/ 196 w 921"/>
                    <a:gd name="T93" fmla="*/ 2132 h 2723"/>
                    <a:gd name="T94" fmla="*/ 249 w 921"/>
                    <a:gd name="T95" fmla="*/ 2218 h 2723"/>
                    <a:gd name="T96" fmla="*/ 308 w 921"/>
                    <a:gd name="T97" fmla="*/ 2300 h 2723"/>
                    <a:gd name="T98" fmla="*/ 370 w 921"/>
                    <a:gd name="T99" fmla="*/ 2379 h 2723"/>
                    <a:gd name="T100" fmla="*/ 439 w 921"/>
                    <a:gd name="T101" fmla="*/ 2452 h 2723"/>
                    <a:gd name="T102" fmla="*/ 511 w 921"/>
                    <a:gd name="T103" fmla="*/ 2521 h 2723"/>
                    <a:gd name="T104" fmla="*/ 589 w 921"/>
                    <a:gd name="T105" fmla="*/ 2585 h 2723"/>
                    <a:gd name="T106" fmla="*/ 670 w 921"/>
                    <a:gd name="T107" fmla="*/ 2644 h 2723"/>
                    <a:gd name="T108" fmla="*/ 756 w 921"/>
                    <a:gd name="T109" fmla="*/ 2697 h 2723"/>
                    <a:gd name="T110" fmla="*/ 800 w 921"/>
                    <a:gd name="T111" fmla="*/ 2723 h 2723"/>
                    <a:gd name="T112" fmla="*/ 803 w 921"/>
                    <a:gd name="T113" fmla="*/ 2715 h 2723"/>
                    <a:gd name="T114" fmla="*/ 708 w 921"/>
                    <a:gd name="T115" fmla="*/ 2660 h 2723"/>
                    <a:gd name="T116" fmla="*/ 617 w 921"/>
                    <a:gd name="T117" fmla="*/ 2596 h 2723"/>
                    <a:gd name="T118" fmla="*/ 531 w 921"/>
                    <a:gd name="T119" fmla="*/ 2529 h 2723"/>
                    <a:gd name="T120" fmla="*/ 450 w 921"/>
                    <a:gd name="T121" fmla="*/ 2454 h 2723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w 921"/>
                    <a:gd name="T184" fmla="*/ 0 h 2723"/>
                    <a:gd name="T185" fmla="*/ 921 w 921"/>
                    <a:gd name="T186" fmla="*/ 2723 h 2723"/>
                  </a:gdLst>
                  <a:ahLst/>
                  <a:cxnLst>
                    <a:cxn ang="T122">
                      <a:pos x="T0" y="T1"/>
                    </a:cxn>
                    <a:cxn ang="T123">
                      <a:pos x="T2" y="T3"/>
                    </a:cxn>
                    <a:cxn ang="T124">
                      <a:pos x="T4" y="T5"/>
                    </a:cxn>
                    <a:cxn ang="T125">
                      <a:pos x="T6" y="T7"/>
                    </a:cxn>
                    <a:cxn ang="T126">
                      <a:pos x="T8" y="T9"/>
                    </a:cxn>
                    <a:cxn ang="T127">
                      <a:pos x="T10" y="T11"/>
                    </a:cxn>
                    <a:cxn ang="T128">
                      <a:pos x="T12" y="T13"/>
                    </a:cxn>
                    <a:cxn ang="T129">
                      <a:pos x="T14" y="T15"/>
                    </a:cxn>
                    <a:cxn ang="T130">
                      <a:pos x="T16" y="T17"/>
                    </a:cxn>
                    <a:cxn ang="T131">
                      <a:pos x="T18" y="T19"/>
                    </a:cxn>
                    <a:cxn ang="T132">
                      <a:pos x="T20" y="T21"/>
                    </a:cxn>
                    <a:cxn ang="T133">
                      <a:pos x="T22" y="T23"/>
                    </a:cxn>
                    <a:cxn ang="T134">
                      <a:pos x="T24" y="T25"/>
                    </a:cxn>
                    <a:cxn ang="T135">
                      <a:pos x="T26" y="T27"/>
                    </a:cxn>
                    <a:cxn ang="T136">
                      <a:pos x="T28" y="T29"/>
                    </a:cxn>
                    <a:cxn ang="T137">
                      <a:pos x="T30" y="T31"/>
                    </a:cxn>
                    <a:cxn ang="T138">
                      <a:pos x="T32" y="T33"/>
                    </a:cxn>
                    <a:cxn ang="T139">
                      <a:pos x="T34" y="T35"/>
                    </a:cxn>
                    <a:cxn ang="T140">
                      <a:pos x="T36" y="T37"/>
                    </a:cxn>
                    <a:cxn ang="T141">
                      <a:pos x="T38" y="T39"/>
                    </a:cxn>
                    <a:cxn ang="T142">
                      <a:pos x="T40" y="T41"/>
                    </a:cxn>
                    <a:cxn ang="T143">
                      <a:pos x="T42" y="T43"/>
                    </a:cxn>
                    <a:cxn ang="T144">
                      <a:pos x="T44" y="T45"/>
                    </a:cxn>
                    <a:cxn ang="T145">
                      <a:pos x="T46" y="T47"/>
                    </a:cxn>
                    <a:cxn ang="T146">
                      <a:pos x="T48" y="T49"/>
                    </a:cxn>
                    <a:cxn ang="T147">
                      <a:pos x="T50" y="T51"/>
                    </a:cxn>
                    <a:cxn ang="T148">
                      <a:pos x="T52" y="T53"/>
                    </a:cxn>
                    <a:cxn ang="T149">
                      <a:pos x="T54" y="T55"/>
                    </a:cxn>
                    <a:cxn ang="T150">
                      <a:pos x="T56" y="T57"/>
                    </a:cxn>
                    <a:cxn ang="T151">
                      <a:pos x="T58" y="T59"/>
                    </a:cxn>
                    <a:cxn ang="T152">
                      <a:pos x="T60" y="T61"/>
                    </a:cxn>
                    <a:cxn ang="T153">
                      <a:pos x="T62" y="T63"/>
                    </a:cxn>
                    <a:cxn ang="T154">
                      <a:pos x="T64" y="T65"/>
                    </a:cxn>
                    <a:cxn ang="T155">
                      <a:pos x="T66" y="T67"/>
                    </a:cxn>
                    <a:cxn ang="T156">
                      <a:pos x="T68" y="T69"/>
                    </a:cxn>
                    <a:cxn ang="T157">
                      <a:pos x="T70" y="T71"/>
                    </a:cxn>
                    <a:cxn ang="T158">
                      <a:pos x="T72" y="T73"/>
                    </a:cxn>
                    <a:cxn ang="T159">
                      <a:pos x="T74" y="T75"/>
                    </a:cxn>
                    <a:cxn ang="T160">
                      <a:pos x="T76" y="T77"/>
                    </a:cxn>
                    <a:cxn ang="T161">
                      <a:pos x="T78" y="T79"/>
                    </a:cxn>
                    <a:cxn ang="T162">
                      <a:pos x="T80" y="T81"/>
                    </a:cxn>
                    <a:cxn ang="T163">
                      <a:pos x="T82" y="T83"/>
                    </a:cxn>
                    <a:cxn ang="T164">
                      <a:pos x="T84" y="T85"/>
                    </a:cxn>
                    <a:cxn ang="T165">
                      <a:pos x="T86" y="T87"/>
                    </a:cxn>
                    <a:cxn ang="T166">
                      <a:pos x="T88" y="T89"/>
                    </a:cxn>
                    <a:cxn ang="T167">
                      <a:pos x="T90" y="T91"/>
                    </a:cxn>
                    <a:cxn ang="T168">
                      <a:pos x="T92" y="T93"/>
                    </a:cxn>
                    <a:cxn ang="T169">
                      <a:pos x="T94" y="T95"/>
                    </a:cxn>
                    <a:cxn ang="T170">
                      <a:pos x="T96" y="T97"/>
                    </a:cxn>
                    <a:cxn ang="T171">
                      <a:pos x="T98" y="T99"/>
                    </a:cxn>
                    <a:cxn ang="T172">
                      <a:pos x="T100" y="T101"/>
                    </a:cxn>
                    <a:cxn ang="T173">
                      <a:pos x="T102" y="T103"/>
                    </a:cxn>
                    <a:cxn ang="T174">
                      <a:pos x="T104" y="T105"/>
                    </a:cxn>
                    <a:cxn ang="T175">
                      <a:pos x="T106" y="T107"/>
                    </a:cxn>
                    <a:cxn ang="T176">
                      <a:pos x="T108" y="T109"/>
                    </a:cxn>
                    <a:cxn ang="T177">
                      <a:pos x="T110" y="T111"/>
                    </a:cxn>
                    <a:cxn ang="T178">
                      <a:pos x="T112" y="T113"/>
                    </a:cxn>
                    <a:cxn ang="T179">
                      <a:pos x="T114" y="T115"/>
                    </a:cxn>
                    <a:cxn ang="T180">
                      <a:pos x="T116" y="T117"/>
                    </a:cxn>
                    <a:cxn ang="T181">
                      <a:pos x="T118" y="T119"/>
                    </a:cxn>
                    <a:cxn ang="T182">
                      <a:pos x="T120" y="T121"/>
                    </a:cxn>
                  </a:cxnLst>
                  <a:rect l="T183" t="T184" r="T185" b="T186"/>
                  <a:pathLst>
                    <a:path w="921" h="2723">
                      <a:moveTo>
                        <a:pt x="450" y="2454"/>
                      </a:moveTo>
                      <a:lnTo>
                        <a:pt x="450" y="2454"/>
                      </a:lnTo>
                      <a:lnTo>
                        <a:pt x="401" y="2401"/>
                      </a:lnTo>
                      <a:lnTo>
                        <a:pt x="353" y="2346"/>
                      </a:lnTo>
                      <a:lnTo>
                        <a:pt x="308" y="2289"/>
                      </a:lnTo>
                      <a:lnTo>
                        <a:pt x="266" y="2230"/>
                      </a:lnTo>
                      <a:lnTo>
                        <a:pt x="227" y="2168"/>
                      </a:lnTo>
                      <a:lnTo>
                        <a:pt x="191" y="2106"/>
                      </a:lnTo>
                      <a:lnTo>
                        <a:pt x="158" y="2040"/>
                      </a:lnTo>
                      <a:lnTo>
                        <a:pt x="127" y="1974"/>
                      </a:lnTo>
                      <a:lnTo>
                        <a:pt x="99" y="1905"/>
                      </a:lnTo>
                      <a:lnTo>
                        <a:pt x="77" y="1835"/>
                      </a:lnTo>
                      <a:lnTo>
                        <a:pt x="55" y="1764"/>
                      </a:lnTo>
                      <a:lnTo>
                        <a:pt x="39" y="1691"/>
                      </a:lnTo>
                      <a:lnTo>
                        <a:pt x="26" y="1616"/>
                      </a:lnTo>
                      <a:lnTo>
                        <a:pt x="17" y="1541"/>
                      </a:lnTo>
                      <a:lnTo>
                        <a:pt x="11" y="1464"/>
                      </a:lnTo>
                      <a:lnTo>
                        <a:pt x="8" y="1385"/>
                      </a:lnTo>
                      <a:lnTo>
                        <a:pt x="11" y="1308"/>
                      </a:lnTo>
                      <a:lnTo>
                        <a:pt x="17" y="1231"/>
                      </a:lnTo>
                      <a:lnTo>
                        <a:pt x="26" y="1156"/>
                      </a:lnTo>
                      <a:lnTo>
                        <a:pt x="39" y="1081"/>
                      </a:lnTo>
                      <a:lnTo>
                        <a:pt x="55" y="1008"/>
                      </a:lnTo>
                      <a:lnTo>
                        <a:pt x="77" y="937"/>
                      </a:lnTo>
                      <a:lnTo>
                        <a:pt x="99" y="867"/>
                      </a:lnTo>
                      <a:lnTo>
                        <a:pt x="127" y="798"/>
                      </a:lnTo>
                      <a:lnTo>
                        <a:pt x="158" y="732"/>
                      </a:lnTo>
                      <a:lnTo>
                        <a:pt x="191" y="666"/>
                      </a:lnTo>
                      <a:lnTo>
                        <a:pt x="227" y="604"/>
                      </a:lnTo>
                      <a:lnTo>
                        <a:pt x="266" y="542"/>
                      </a:lnTo>
                      <a:lnTo>
                        <a:pt x="308" y="483"/>
                      </a:lnTo>
                      <a:lnTo>
                        <a:pt x="353" y="426"/>
                      </a:lnTo>
                      <a:lnTo>
                        <a:pt x="401" y="371"/>
                      </a:lnTo>
                      <a:lnTo>
                        <a:pt x="450" y="318"/>
                      </a:lnTo>
                      <a:lnTo>
                        <a:pt x="502" y="269"/>
                      </a:lnTo>
                      <a:lnTo>
                        <a:pt x="556" y="223"/>
                      </a:lnTo>
                      <a:lnTo>
                        <a:pt x="611" y="179"/>
                      </a:lnTo>
                      <a:lnTo>
                        <a:pt x="670" y="137"/>
                      </a:lnTo>
                      <a:lnTo>
                        <a:pt x="728" y="99"/>
                      </a:lnTo>
                      <a:lnTo>
                        <a:pt x="791" y="62"/>
                      </a:lnTo>
                      <a:lnTo>
                        <a:pt x="855" y="29"/>
                      </a:lnTo>
                      <a:lnTo>
                        <a:pt x="921" y="0"/>
                      </a:lnTo>
                      <a:lnTo>
                        <a:pt x="902" y="0"/>
                      </a:lnTo>
                      <a:lnTo>
                        <a:pt x="853" y="22"/>
                      </a:lnTo>
                      <a:lnTo>
                        <a:pt x="803" y="48"/>
                      </a:lnTo>
                      <a:lnTo>
                        <a:pt x="758" y="73"/>
                      </a:lnTo>
                      <a:lnTo>
                        <a:pt x="710" y="101"/>
                      </a:lnTo>
                      <a:lnTo>
                        <a:pt x="666" y="132"/>
                      </a:lnTo>
                      <a:lnTo>
                        <a:pt x="622" y="163"/>
                      </a:lnTo>
                      <a:lnTo>
                        <a:pt x="578" y="194"/>
                      </a:lnTo>
                      <a:lnTo>
                        <a:pt x="536" y="229"/>
                      </a:lnTo>
                      <a:lnTo>
                        <a:pt x="496" y="263"/>
                      </a:lnTo>
                      <a:lnTo>
                        <a:pt x="458" y="302"/>
                      </a:lnTo>
                      <a:lnTo>
                        <a:pt x="419" y="338"/>
                      </a:lnTo>
                      <a:lnTo>
                        <a:pt x="383" y="379"/>
                      </a:lnTo>
                      <a:lnTo>
                        <a:pt x="348" y="419"/>
                      </a:lnTo>
                      <a:lnTo>
                        <a:pt x="315" y="461"/>
                      </a:lnTo>
                      <a:lnTo>
                        <a:pt x="282" y="505"/>
                      </a:lnTo>
                      <a:lnTo>
                        <a:pt x="253" y="549"/>
                      </a:lnTo>
                      <a:lnTo>
                        <a:pt x="224" y="595"/>
                      </a:lnTo>
                      <a:lnTo>
                        <a:pt x="196" y="642"/>
                      </a:lnTo>
                      <a:lnTo>
                        <a:pt x="170" y="690"/>
                      </a:lnTo>
                      <a:lnTo>
                        <a:pt x="147" y="737"/>
                      </a:lnTo>
                      <a:lnTo>
                        <a:pt x="123" y="787"/>
                      </a:lnTo>
                      <a:lnTo>
                        <a:pt x="103" y="838"/>
                      </a:lnTo>
                      <a:lnTo>
                        <a:pt x="84" y="889"/>
                      </a:lnTo>
                      <a:lnTo>
                        <a:pt x="68" y="942"/>
                      </a:lnTo>
                      <a:lnTo>
                        <a:pt x="52" y="995"/>
                      </a:lnTo>
                      <a:lnTo>
                        <a:pt x="39" y="1048"/>
                      </a:lnTo>
                      <a:lnTo>
                        <a:pt x="28" y="1103"/>
                      </a:lnTo>
                      <a:lnTo>
                        <a:pt x="19" y="1158"/>
                      </a:lnTo>
                      <a:lnTo>
                        <a:pt x="11" y="1215"/>
                      </a:lnTo>
                      <a:lnTo>
                        <a:pt x="6" y="1272"/>
                      </a:lnTo>
                      <a:lnTo>
                        <a:pt x="2" y="1328"/>
                      </a:lnTo>
                      <a:lnTo>
                        <a:pt x="0" y="1385"/>
                      </a:lnTo>
                      <a:lnTo>
                        <a:pt x="2" y="1440"/>
                      </a:lnTo>
                      <a:lnTo>
                        <a:pt x="4" y="1493"/>
                      </a:lnTo>
                      <a:lnTo>
                        <a:pt x="9" y="1546"/>
                      </a:lnTo>
                      <a:lnTo>
                        <a:pt x="17" y="1599"/>
                      </a:lnTo>
                      <a:lnTo>
                        <a:pt x="24" y="1650"/>
                      </a:lnTo>
                      <a:lnTo>
                        <a:pt x="33" y="1702"/>
                      </a:lnTo>
                      <a:lnTo>
                        <a:pt x="46" y="1753"/>
                      </a:lnTo>
                      <a:lnTo>
                        <a:pt x="59" y="1802"/>
                      </a:lnTo>
                      <a:lnTo>
                        <a:pt x="74" y="1852"/>
                      </a:lnTo>
                      <a:lnTo>
                        <a:pt x="90" y="1901"/>
                      </a:lnTo>
                      <a:lnTo>
                        <a:pt x="108" y="1949"/>
                      </a:lnTo>
                      <a:lnTo>
                        <a:pt x="128" y="1996"/>
                      </a:lnTo>
                      <a:lnTo>
                        <a:pt x="150" y="2042"/>
                      </a:lnTo>
                      <a:lnTo>
                        <a:pt x="172" y="2088"/>
                      </a:lnTo>
                      <a:lnTo>
                        <a:pt x="196" y="2132"/>
                      </a:lnTo>
                      <a:lnTo>
                        <a:pt x="222" y="2176"/>
                      </a:lnTo>
                      <a:lnTo>
                        <a:pt x="249" y="2218"/>
                      </a:lnTo>
                      <a:lnTo>
                        <a:pt x="278" y="2260"/>
                      </a:lnTo>
                      <a:lnTo>
                        <a:pt x="308" y="2300"/>
                      </a:lnTo>
                      <a:lnTo>
                        <a:pt x="339" y="2340"/>
                      </a:lnTo>
                      <a:lnTo>
                        <a:pt x="370" y="2379"/>
                      </a:lnTo>
                      <a:lnTo>
                        <a:pt x="405" y="2415"/>
                      </a:lnTo>
                      <a:lnTo>
                        <a:pt x="439" y="2452"/>
                      </a:lnTo>
                      <a:lnTo>
                        <a:pt x="474" y="2487"/>
                      </a:lnTo>
                      <a:lnTo>
                        <a:pt x="511" y="2521"/>
                      </a:lnTo>
                      <a:lnTo>
                        <a:pt x="549" y="2554"/>
                      </a:lnTo>
                      <a:lnTo>
                        <a:pt x="589" y="2585"/>
                      </a:lnTo>
                      <a:lnTo>
                        <a:pt x="630" y="2615"/>
                      </a:lnTo>
                      <a:lnTo>
                        <a:pt x="670" y="2644"/>
                      </a:lnTo>
                      <a:lnTo>
                        <a:pt x="712" y="2671"/>
                      </a:lnTo>
                      <a:lnTo>
                        <a:pt x="756" y="2697"/>
                      </a:lnTo>
                      <a:lnTo>
                        <a:pt x="800" y="2723"/>
                      </a:lnTo>
                      <a:lnTo>
                        <a:pt x="803" y="2715"/>
                      </a:lnTo>
                      <a:lnTo>
                        <a:pt x="754" y="2688"/>
                      </a:lnTo>
                      <a:lnTo>
                        <a:pt x="708" y="2660"/>
                      </a:lnTo>
                      <a:lnTo>
                        <a:pt x="661" y="2629"/>
                      </a:lnTo>
                      <a:lnTo>
                        <a:pt x="617" y="2596"/>
                      </a:lnTo>
                      <a:lnTo>
                        <a:pt x="573" y="2563"/>
                      </a:lnTo>
                      <a:lnTo>
                        <a:pt x="531" y="2529"/>
                      </a:lnTo>
                      <a:lnTo>
                        <a:pt x="491" y="2492"/>
                      </a:lnTo>
                      <a:lnTo>
                        <a:pt x="450" y="2454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89" name="Freeform 341"/>
                <p:cNvSpPr>
                  <a:spLocks/>
                </p:cNvSpPr>
                <p:nvPr/>
              </p:nvSpPr>
              <p:spPr bwMode="auto">
                <a:xfrm>
                  <a:off x="3272" y="1063"/>
                  <a:ext cx="646" cy="646"/>
                </a:xfrm>
                <a:custGeom>
                  <a:avLst/>
                  <a:gdLst>
                    <a:gd name="T0" fmla="*/ 79 w 646"/>
                    <a:gd name="T1" fmla="*/ 523 h 646"/>
                    <a:gd name="T2" fmla="*/ 31 w 646"/>
                    <a:gd name="T3" fmla="*/ 447 h 646"/>
                    <a:gd name="T4" fmla="*/ 9 w 646"/>
                    <a:gd name="T5" fmla="*/ 355 h 646"/>
                    <a:gd name="T6" fmla="*/ 9 w 646"/>
                    <a:gd name="T7" fmla="*/ 291 h 646"/>
                    <a:gd name="T8" fmla="*/ 31 w 646"/>
                    <a:gd name="T9" fmla="*/ 199 h 646"/>
                    <a:gd name="T10" fmla="*/ 79 w 646"/>
                    <a:gd name="T11" fmla="*/ 123 h 646"/>
                    <a:gd name="T12" fmla="*/ 123 w 646"/>
                    <a:gd name="T13" fmla="*/ 79 h 646"/>
                    <a:gd name="T14" fmla="*/ 199 w 646"/>
                    <a:gd name="T15" fmla="*/ 31 h 646"/>
                    <a:gd name="T16" fmla="*/ 291 w 646"/>
                    <a:gd name="T17" fmla="*/ 9 h 646"/>
                    <a:gd name="T18" fmla="*/ 355 w 646"/>
                    <a:gd name="T19" fmla="*/ 9 h 646"/>
                    <a:gd name="T20" fmla="*/ 446 w 646"/>
                    <a:gd name="T21" fmla="*/ 31 h 646"/>
                    <a:gd name="T22" fmla="*/ 523 w 646"/>
                    <a:gd name="T23" fmla="*/ 79 h 646"/>
                    <a:gd name="T24" fmla="*/ 567 w 646"/>
                    <a:gd name="T25" fmla="*/ 123 h 646"/>
                    <a:gd name="T26" fmla="*/ 615 w 646"/>
                    <a:gd name="T27" fmla="*/ 199 h 646"/>
                    <a:gd name="T28" fmla="*/ 637 w 646"/>
                    <a:gd name="T29" fmla="*/ 291 h 646"/>
                    <a:gd name="T30" fmla="*/ 637 w 646"/>
                    <a:gd name="T31" fmla="*/ 355 h 646"/>
                    <a:gd name="T32" fmla="*/ 615 w 646"/>
                    <a:gd name="T33" fmla="*/ 447 h 646"/>
                    <a:gd name="T34" fmla="*/ 567 w 646"/>
                    <a:gd name="T35" fmla="*/ 523 h 646"/>
                    <a:gd name="T36" fmla="*/ 523 w 646"/>
                    <a:gd name="T37" fmla="*/ 567 h 646"/>
                    <a:gd name="T38" fmla="*/ 446 w 646"/>
                    <a:gd name="T39" fmla="*/ 615 h 646"/>
                    <a:gd name="T40" fmla="*/ 355 w 646"/>
                    <a:gd name="T41" fmla="*/ 637 h 646"/>
                    <a:gd name="T42" fmla="*/ 298 w 646"/>
                    <a:gd name="T43" fmla="*/ 639 h 646"/>
                    <a:gd name="T44" fmla="*/ 225 w 646"/>
                    <a:gd name="T45" fmla="*/ 624 h 646"/>
                    <a:gd name="T46" fmla="*/ 159 w 646"/>
                    <a:gd name="T47" fmla="*/ 593 h 646"/>
                    <a:gd name="T48" fmla="*/ 132 w 646"/>
                    <a:gd name="T49" fmla="*/ 584 h 646"/>
                    <a:gd name="T50" fmla="*/ 174 w 646"/>
                    <a:gd name="T51" fmla="*/ 611 h 646"/>
                    <a:gd name="T52" fmla="*/ 245 w 646"/>
                    <a:gd name="T53" fmla="*/ 637 h 646"/>
                    <a:gd name="T54" fmla="*/ 324 w 646"/>
                    <a:gd name="T55" fmla="*/ 646 h 646"/>
                    <a:gd name="T56" fmla="*/ 388 w 646"/>
                    <a:gd name="T57" fmla="*/ 640 h 646"/>
                    <a:gd name="T58" fmla="*/ 477 w 646"/>
                    <a:gd name="T59" fmla="*/ 608 h 646"/>
                    <a:gd name="T60" fmla="*/ 552 w 646"/>
                    <a:gd name="T61" fmla="*/ 553 h 646"/>
                    <a:gd name="T62" fmla="*/ 607 w 646"/>
                    <a:gd name="T63" fmla="*/ 478 h 646"/>
                    <a:gd name="T64" fmla="*/ 640 w 646"/>
                    <a:gd name="T65" fmla="*/ 388 h 646"/>
                    <a:gd name="T66" fmla="*/ 646 w 646"/>
                    <a:gd name="T67" fmla="*/ 324 h 646"/>
                    <a:gd name="T68" fmla="*/ 631 w 646"/>
                    <a:gd name="T69" fmla="*/ 227 h 646"/>
                    <a:gd name="T70" fmla="*/ 591 w 646"/>
                    <a:gd name="T71" fmla="*/ 143 h 646"/>
                    <a:gd name="T72" fmla="*/ 529 w 646"/>
                    <a:gd name="T73" fmla="*/ 73 h 646"/>
                    <a:gd name="T74" fmla="*/ 448 w 646"/>
                    <a:gd name="T75" fmla="*/ 26 h 646"/>
                    <a:gd name="T76" fmla="*/ 357 w 646"/>
                    <a:gd name="T77" fmla="*/ 2 h 646"/>
                    <a:gd name="T78" fmla="*/ 289 w 646"/>
                    <a:gd name="T79" fmla="*/ 2 h 646"/>
                    <a:gd name="T80" fmla="*/ 198 w 646"/>
                    <a:gd name="T81" fmla="*/ 26 h 646"/>
                    <a:gd name="T82" fmla="*/ 117 w 646"/>
                    <a:gd name="T83" fmla="*/ 73 h 646"/>
                    <a:gd name="T84" fmla="*/ 55 w 646"/>
                    <a:gd name="T85" fmla="*/ 143 h 646"/>
                    <a:gd name="T86" fmla="*/ 15 w 646"/>
                    <a:gd name="T87" fmla="*/ 227 h 646"/>
                    <a:gd name="T88" fmla="*/ 0 w 646"/>
                    <a:gd name="T89" fmla="*/ 324 h 646"/>
                    <a:gd name="T90" fmla="*/ 7 w 646"/>
                    <a:gd name="T91" fmla="*/ 395 h 646"/>
                    <a:gd name="T92" fmla="*/ 48 w 646"/>
                    <a:gd name="T93" fmla="*/ 492 h 646"/>
                    <a:gd name="T94" fmla="*/ 115 w 646"/>
                    <a:gd name="T95" fmla="*/ 571 h 646"/>
                    <a:gd name="T96" fmla="*/ 121 w 646"/>
                    <a:gd name="T97" fmla="*/ 567 h 64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646"/>
                    <a:gd name="T148" fmla="*/ 0 h 646"/>
                    <a:gd name="T149" fmla="*/ 646 w 646"/>
                    <a:gd name="T150" fmla="*/ 646 h 646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646" h="646">
                      <a:moveTo>
                        <a:pt x="99" y="547"/>
                      </a:moveTo>
                      <a:lnTo>
                        <a:pt x="99" y="547"/>
                      </a:lnTo>
                      <a:lnTo>
                        <a:pt x="79" y="523"/>
                      </a:lnTo>
                      <a:lnTo>
                        <a:pt x="60" y="500"/>
                      </a:lnTo>
                      <a:lnTo>
                        <a:pt x="46" y="474"/>
                      </a:lnTo>
                      <a:lnTo>
                        <a:pt x="31" y="447"/>
                      </a:lnTo>
                      <a:lnTo>
                        <a:pt x="22" y="417"/>
                      </a:lnTo>
                      <a:lnTo>
                        <a:pt x="13" y="386"/>
                      </a:lnTo>
                      <a:lnTo>
                        <a:pt x="9" y="355"/>
                      </a:lnTo>
                      <a:lnTo>
                        <a:pt x="7" y="324"/>
                      </a:lnTo>
                      <a:lnTo>
                        <a:pt x="9" y="291"/>
                      </a:lnTo>
                      <a:lnTo>
                        <a:pt x="13" y="260"/>
                      </a:lnTo>
                      <a:lnTo>
                        <a:pt x="22" y="229"/>
                      </a:lnTo>
                      <a:lnTo>
                        <a:pt x="31" y="199"/>
                      </a:lnTo>
                      <a:lnTo>
                        <a:pt x="46" y="172"/>
                      </a:lnTo>
                      <a:lnTo>
                        <a:pt x="60" y="146"/>
                      </a:lnTo>
                      <a:lnTo>
                        <a:pt x="79" y="123"/>
                      </a:lnTo>
                      <a:lnTo>
                        <a:pt x="99" y="99"/>
                      </a:lnTo>
                      <a:lnTo>
                        <a:pt x="123" y="79"/>
                      </a:lnTo>
                      <a:lnTo>
                        <a:pt x="146" y="60"/>
                      </a:lnTo>
                      <a:lnTo>
                        <a:pt x="172" y="46"/>
                      </a:lnTo>
                      <a:lnTo>
                        <a:pt x="199" y="31"/>
                      </a:lnTo>
                      <a:lnTo>
                        <a:pt x="229" y="22"/>
                      </a:lnTo>
                      <a:lnTo>
                        <a:pt x="260" y="13"/>
                      </a:lnTo>
                      <a:lnTo>
                        <a:pt x="291" y="9"/>
                      </a:lnTo>
                      <a:lnTo>
                        <a:pt x="324" y="7"/>
                      </a:lnTo>
                      <a:lnTo>
                        <a:pt x="355" y="9"/>
                      </a:lnTo>
                      <a:lnTo>
                        <a:pt x="386" y="13"/>
                      </a:lnTo>
                      <a:lnTo>
                        <a:pt x="417" y="22"/>
                      </a:lnTo>
                      <a:lnTo>
                        <a:pt x="446" y="31"/>
                      </a:lnTo>
                      <a:lnTo>
                        <a:pt x="474" y="46"/>
                      </a:lnTo>
                      <a:lnTo>
                        <a:pt x="499" y="60"/>
                      </a:lnTo>
                      <a:lnTo>
                        <a:pt x="523" y="79"/>
                      </a:lnTo>
                      <a:lnTo>
                        <a:pt x="547" y="99"/>
                      </a:lnTo>
                      <a:lnTo>
                        <a:pt x="567" y="123"/>
                      </a:lnTo>
                      <a:lnTo>
                        <a:pt x="585" y="146"/>
                      </a:lnTo>
                      <a:lnTo>
                        <a:pt x="600" y="172"/>
                      </a:lnTo>
                      <a:lnTo>
                        <a:pt x="615" y="199"/>
                      </a:lnTo>
                      <a:lnTo>
                        <a:pt x="626" y="229"/>
                      </a:lnTo>
                      <a:lnTo>
                        <a:pt x="633" y="260"/>
                      </a:lnTo>
                      <a:lnTo>
                        <a:pt x="637" y="291"/>
                      </a:lnTo>
                      <a:lnTo>
                        <a:pt x="638" y="324"/>
                      </a:lnTo>
                      <a:lnTo>
                        <a:pt x="637" y="355"/>
                      </a:lnTo>
                      <a:lnTo>
                        <a:pt x="633" y="386"/>
                      </a:lnTo>
                      <a:lnTo>
                        <a:pt x="626" y="417"/>
                      </a:lnTo>
                      <a:lnTo>
                        <a:pt x="615" y="447"/>
                      </a:lnTo>
                      <a:lnTo>
                        <a:pt x="600" y="474"/>
                      </a:lnTo>
                      <a:lnTo>
                        <a:pt x="585" y="500"/>
                      </a:lnTo>
                      <a:lnTo>
                        <a:pt x="567" y="523"/>
                      </a:lnTo>
                      <a:lnTo>
                        <a:pt x="547" y="547"/>
                      </a:lnTo>
                      <a:lnTo>
                        <a:pt x="523" y="567"/>
                      </a:lnTo>
                      <a:lnTo>
                        <a:pt x="499" y="586"/>
                      </a:lnTo>
                      <a:lnTo>
                        <a:pt x="474" y="600"/>
                      </a:lnTo>
                      <a:lnTo>
                        <a:pt x="446" y="615"/>
                      </a:lnTo>
                      <a:lnTo>
                        <a:pt x="417" y="626"/>
                      </a:lnTo>
                      <a:lnTo>
                        <a:pt x="386" y="633"/>
                      </a:lnTo>
                      <a:lnTo>
                        <a:pt x="355" y="637"/>
                      </a:lnTo>
                      <a:lnTo>
                        <a:pt x="324" y="639"/>
                      </a:lnTo>
                      <a:lnTo>
                        <a:pt x="298" y="639"/>
                      </a:lnTo>
                      <a:lnTo>
                        <a:pt x="273" y="635"/>
                      </a:lnTo>
                      <a:lnTo>
                        <a:pt x="249" y="629"/>
                      </a:lnTo>
                      <a:lnTo>
                        <a:pt x="225" y="624"/>
                      </a:lnTo>
                      <a:lnTo>
                        <a:pt x="201" y="615"/>
                      </a:lnTo>
                      <a:lnTo>
                        <a:pt x="179" y="604"/>
                      </a:lnTo>
                      <a:lnTo>
                        <a:pt x="159" y="593"/>
                      </a:lnTo>
                      <a:lnTo>
                        <a:pt x="139" y="580"/>
                      </a:lnTo>
                      <a:lnTo>
                        <a:pt x="132" y="584"/>
                      </a:lnTo>
                      <a:lnTo>
                        <a:pt x="154" y="598"/>
                      </a:lnTo>
                      <a:lnTo>
                        <a:pt x="174" y="611"/>
                      </a:lnTo>
                      <a:lnTo>
                        <a:pt x="198" y="620"/>
                      </a:lnTo>
                      <a:lnTo>
                        <a:pt x="221" y="629"/>
                      </a:lnTo>
                      <a:lnTo>
                        <a:pt x="245" y="637"/>
                      </a:lnTo>
                      <a:lnTo>
                        <a:pt x="271" y="642"/>
                      </a:lnTo>
                      <a:lnTo>
                        <a:pt x="296" y="646"/>
                      </a:lnTo>
                      <a:lnTo>
                        <a:pt x="324" y="646"/>
                      </a:lnTo>
                      <a:lnTo>
                        <a:pt x="357" y="644"/>
                      </a:lnTo>
                      <a:lnTo>
                        <a:pt x="388" y="640"/>
                      </a:lnTo>
                      <a:lnTo>
                        <a:pt x="419" y="631"/>
                      </a:lnTo>
                      <a:lnTo>
                        <a:pt x="448" y="620"/>
                      </a:lnTo>
                      <a:lnTo>
                        <a:pt x="477" y="608"/>
                      </a:lnTo>
                      <a:lnTo>
                        <a:pt x="503" y="591"/>
                      </a:lnTo>
                      <a:lnTo>
                        <a:pt x="529" y="573"/>
                      </a:lnTo>
                      <a:lnTo>
                        <a:pt x="552" y="553"/>
                      </a:lnTo>
                      <a:lnTo>
                        <a:pt x="573" y="529"/>
                      </a:lnTo>
                      <a:lnTo>
                        <a:pt x="591" y="503"/>
                      </a:lnTo>
                      <a:lnTo>
                        <a:pt x="607" y="478"/>
                      </a:lnTo>
                      <a:lnTo>
                        <a:pt x="620" y="448"/>
                      </a:lnTo>
                      <a:lnTo>
                        <a:pt x="631" y="419"/>
                      </a:lnTo>
                      <a:lnTo>
                        <a:pt x="640" y="388"/>
                      </a:lnTo>
                      <a:lnTo>
                        <a:pt x="644" y="357"/>
                      </a:lnTo>
                      <a:lnTo>
                        <a:pt x="646" y="324"/>
                      </a:lnTo>
                      <a:lnTo>
                        <a:pt x="644" y="289"/>
                      </a:lnTo>
                      <a:lnTo>
                        <a:pt x="640" y="258"/>
                      </a:lnTo>
                      <a:lnTo>
                        <a:pt x="631" y="227"/>
                      </a:lnTo>
                      <a:lnTo>
                        <a:pt x="620" y="198"/>
                      </a:lnTo>
                      <a:lnTo>
                        <a:pt x="607" y="168"/>
                      </a:lnTo>
                      <a:lnTo>
                        <a:pt x="591" y="143"/>
                      </a:lnTo>
                      <a:lnTo>
                        <a:pt x="573" y="117"/>
                      </a:lnTo>
                      <a:lnTo>
                        <a:pt x="552" y="95"/>
                      </a:lnTo>
                      <a:lnTo>
                        <a:pt x="529" y="73"/>
                      </a:lnTo>
                      <a:lnTo>
                        <a:pt x="503" y="55"/>
                      </a:lnTo>
                      <a:lnTo>
                        <a:pt x="477" y="38"/>
                      </a:lnTo>
                      <a:lnTo>
                        <a:pt x="448" y="26"/>
                      </a:lnTo>
                      <a:lnTo>
                        <a:pt x="419" y="15"/>
                      </a:lnTo>
                      <a:lnTo>
                        <a:pt x="388" y="6"/>
                      </a:lnTo>
                      <a:lnTo>
                        <a:pt x="357" y="2"/>
                      </a:lnTo>
                      <a:lnTo>
                        <a:pt x="324" y="0"/>
                      </a:lnTo>
                      <a:lnTo>
                        <a:pt x="289" y="2"/>
                      </a:lnTo>
                      <a:lnTo>
                        <a:pt x="258" y="6"/>
                      </a:lnTo>
                      <a:lnTo>
                        <a:pt x="227" y="15"/>
                      </a:lnTo>
                      <a:lnTo>
                        <a:pt x="198" y="26"/>
                      </a:lnTo>
                      <a:lnTo>
                        <a:pt x="168" y="38"/>
                      </a:lnTo>
                      <a:lnTo>
                        <a:pt x="143" y="55"/>
                      </a:lnTo>
                      <a:lnTo>
                        <a:pt x="117" y="73"/>
                      </a:lnTo>
                      <a:lnTo>
                        <a:pt x="95" y="95"/>
                      </a:lnTo>
                      <a:lnTo>
                        <a:pt x="73" y="117"/>
                      </a:lnTo>
                      <a:lnTo>
                        <a:pt x="55" y="143"/>
                      </a:lnTo>
                      <a:lnTo>
                        <a:pt x="38" y="168"/>
                      </a:lnTo>
                      <a:lnTo>
                        <a:pt x="26" y="198"/>
                      </a:lnTo>
                      <a:lnTo>
                        <a:pt x="15" y="227"/>
                      </a:lnTo>
                      <a:lnTo>
                        <a:pt x="5" y="258"/>
                      </a:lnTo>
                      <a:lnTo>
                        <a:pt x="2" y="289"/>
                      </a:lnTo>
                      <a:lnTo>
                        <a:pt x="0" y="324"/>
                      </a:lnTo>
                      <a:lnTo>
                        <a:pt x="2" y="361"/>
                      </a:lnTo>
                      <a:lnTo>
                        <a:pt x="7" y="395"/>
                      </a:lnTo>
                      <a:lnTo>
                        <a:pt x="18" y="430"/>
                      </a:lnTo>
                      <a:lnTo>
                        <a:pt x="31" y="463"/>
                      </a:lnTo>
                      <a:lnTo>
                        <a:pt x="48" y="492"/>
                      </a:lnTo>
                      <a:lnTo>
                        <a:pt x="68" y="522"/>
                      </a:lnTo>
                      <a:lnTo>
                        <a:pt x="90" y="547"/>
                      </a:lnTo>
                      <a:lnTo>
                        <a:pt x="115" y="571"/>
                      </a:lnTo>
                      <a:lnTo>
                        <a:pt x="121" y="567"/>
                      </a:lnTo>
                      <a:lnTo>
                        <a:pt x="99" y="547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90" name="Freeform 342"/>
                <p:cNvSpPr>
                  <a:spLocks/>
                </p:cNvSpPr>
                <p:nvPr/>
              </p:nvSpPr>
              <p:spPr bwMode="auto">
                <a:xfrm>
                  <a:off x="2888" y="2723"/>
                  <a:ext cx="574" cy="173"/>
                </a:xfrm>
                <a:custGeom>
                  <a:avLst/>
                  <a:gdLst>
                    <a:gd name="T0" fmla="*/ 3 w 574"/>
                    <a:gd name="T1" fmla="*/ 0 h 173"/>
                    <a:gd name="T2" fmla="*/ 3 w 574"/>
                    <a:gd name="T3" fmla="*/ 0 h 173"/>
                    <a:gd name="T4" fmla="*/ 0 w 574"/>
                    <a:gd name="T5" fmla="*/ 5 h 173"/>
                    <a:gd name="T6" fmla="*/ 0 w 574"/>
                    <a:gd name="T7" fmla="*/ 5 h 173"/>
                    <a:gd name="T8" fmla="*/ 66 w 574"/>
                    <a:gd name="T9" fmla="*/ 38 h 173"/>
                    <a:gd name="T10" fmla="*/ 135 w 574"/>
                    <a:gd name="T11" fmla="*/ 67 h 173"/>
                    <a:gd name="T12" fmla="*/ 205 w 574"/>
                    <a:gd name="T13" fmla="*/ 95 h 173"/>
                    <a:gd name="T14" fmla="*/ 274 w 574"/>
                    <a:gd name="T15" fmla="*/ 117 h 173"/>
                    <a:gd name="T16" fmla="*/ 347 w 574"/>
                    <a:gd name="T17" fmla="*/ 137 h 173"/>
                    <a:gd name="T18" fmla="*/ 422 w 574"/>
                    <a:gd name="T19" fmla="*/ 153 h 173"/>
                    <a:gd name="T20" fmla="*/ 497 w 574"/>
                    <a:gd name="T21" fmla="*/ 166 h 173"/>
                    <a:gd name="T22" fmla="*/ 574 w 574"/>
                    <a:gd name="T23" fmla="*/ 173 h 173"/>
                    <a:gd name="T24" fmla="*/ 574 w 574"/>
                    <a:gd name="T25" fmla="*/ 173 h 173"/>
                    <a:gd name="T26" fmla="*/ 574 w 574"/>
                    <a:gd name="T27" fmla="*/ 166 h 173"/>
                    <a:gd name="T28" fmla="*/ 574 w 574"/>
                    <a:gd name="T29" fmla="*/ 166 h 173"/>
                    <a:gd name="T30" fmla="*/ 497 w 574"/>
                    <a:gd name="T31" fmla="*/ 159 h 173"/>
                    <a:gd name="T32" fmla="*/ 422 w 574"/>
                    <a:gd name="T33" fmla="*/ 146 h 173"/>
                    <a:gd name="T34" fmla="*/ 349 w 574"/>
                    <a:gd name="T35" fmla="*/ 130 h 173"/>
                    <a:gd name="T36" fmla="*/ 276 w 574"/>
                    <a:gd name="T37" fmla="*/ 111 h 173"/>
                    <a:gd name="T38" fmla="*/ 206 w 574"/>
                    <a:gd name="T39" fmla="*/ 87 h 173"/>
                    <a:gd name="T40" fmla="*/ 137 w 574"/>
                    <a:gd name="T41" fmla="*/ 62 h 173"/>
                    <a:gd name="T42" fmla="*/ 69 w 574"/>
                    <a:gd name="T43" fmla="*/ 31 h 173"/>
                    <a:gd name="T44" fmla="*/ 3 w 574"/>
                    <a:gd name="T45" fmla="*/ 0 h 173"/>
                    <a:gd name="T46" fmla="*/ 3 w 574"/>
                    <a:gd name="T47" fmla="*/ 0 h 173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574"/>
                    <a:gd name="T73" fmla="*/ 0 h 173"/>
                    <a:gd name="T74" fmla="*/ 574 w 574"/>
                    <a:gd name="T75" fmla="*/ 173 h 173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574" h="173">
                      <a:moveTo>
                        <a:pt x="3" y="0"/>
                      </a:moveTo>
                      <a:lnTo>
                        <a:pt x="3" y="0"/>
                      </a:lnTo>
                      <a:lnTo>
                        <a:pt x="0" y="5"/>
                      </a:lnTo>
                      <a:lnTo>
                        <a:pt x="66" y="38"/>
                      </a:lnTo>
                      <a:lnTo>
                        <a:pt x="135" y="67"/>
                      </a:lnTo>
                      <a:lnTo>
                        <a:pt x="205" y="95"/>
                      </a:lnTo>
                      <a:lnTo>
                        <a:pt x="274" y="117"/>
                      </a:lnTo>
                      <a:lnTo>
                        <a:pt x="347" y="137"/>
                      </a:lnTo>
                      <a:lnTo>
                        <a:pt x="422" y="153"/>
                      </a:lnTo>
                      <a:lnTo>
                        <a:pt x="497" y="166"/>
                      </a:lnTo>
                      <a:lnTo>
                        <a:pt x="574" y="173"/>
                      </a:lnTo>
                      <a:lnTo>
                        <a:pt x="574" y="166"/>
                      </a:lnTo>
                      <a:lnTo>
                        <a:pt x="497" y="159"/>
                      </a:lnTo>
                      <a:lnTo>
                        <a:pt x="422" y="146"/>
                      </a:lnTo>
                      <a:lnTo>
                        <a:pt x="349" y="130"/>
                      </a:lnTo>
                      <a:lnTo>
                        <a:pt x="276" y="111"/>
                      </a:lnTo>
                      <a:lnTo>
                        <a:pt x="206" y="87"/>
                      </a:lnTo>
                      <a:lnTo>
                        <a:pt x="137" y="62"/>
                      </a:lnTo>
                      <a:lnTo>
                        <a:pt x="69" y="31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91" name="Freeform 343"/>
                <p:cNvSpPr>
                  <a:spLocks/>
                </p:cNvSpPr>
                <p:nvPr/>
              </p:nvSpPr>
              <p:spPr bwMode="auto">
                <a:xfrm>
                  <a:off x="1999" y="0"/>
                  <a:ext cx="850" cy="2798"/>
                </a:xfrm>
                <a:custGeom>
                  <a:avLst/>
                  <a:gdLst>
                    <a:gd name="T0" fmla="*/ 472 w 850"/>
                    <a:gd name="T1" fmla="*/ 2510 h 2798"/>
                    <a:gd name="T2" fmla="*/ 369 w 850"/>
                    <a:gd name="T3" fmla="*/ 2397 h 2798"/>
                    <a:gd name="T4" fmla="*/ 278 w 850"/>
                    <a:gd name="T5" fmla="*/ 2274 h 2798"/>
                    <a:gd name="T6" fmla="*/ 199 w 850"/>
                    <a:gd name="T7" fmla="*/ 2144 h 2798"/>
                    <a:gd name="T8" fmla="*/ 131 w 850"/>
                    <a:gd name="T9" fmla="*/ 2005 h 2798"/>
                    <a:gd name="T10" fmla="*/ 78 w 850"/>
                    <a:gd name="T11" fmla="*/ 1859 h 2798"/>
                    <a:gd name="T12" fmla="*/ 40 w 850"/>
                    <a:gd name="T13" fmla="*/ 1707 h 2798"/>
                    <a:gd name="T14" fmla="*/ 14 w 850"/>
                    <a:gd name="T15" fmla="*/ 1548 h 2798"/>
                    <a:gd name="T16" fmla="*/ 7 w 850"/>
                    <a:gd name="T17" fmla="*/ 1385 h 2798"/>
                    <a:gd name="T18" fmla="*/ 9 w 850"/>
                    <a:gd name="T19" fmla="*/ 1305 h 2798"/>
                    <a:gd name="T20" fmla="*/ 25 w 850"/>
                    <a:gd name="T21" fmla="*/ 1144 h 2798"/>
                    <a:gd name="T22" fmla="*/ 56 w 850"/>
                    <a:gd name="T23" fmla="*/ 988 h 2798"/>
                    <a:gd name="T24" fmla="*/ 104 w 850"/>
                    <a:gd name="T25" fmla="*/ 840 h 2798"/>
                    <a:gd name="T26" fmla="*/ 164 w 850"/>
                    <a:gd name="T27" fmla="*/ 697 h 2798"/>
                    <a:gd name="T28" fmla="*/ 237 w 850"/>
                    <a:gd name="T29" fmla="*/ 562 h 2798"/>
                    <a:gd name="T30" fmla="*/ 322 w 850"/>
                    <a:gd name="T31" fmla="*/ 435 h 2798"/>
                    <a:gd name="T32" fmla="*/ 420 w 850"/>
                    <a:gd name="T33" fmla="*/ 317 h 2798"/>
                    <a:gd name="T34" fmla="*/ 472 w 850"/>
                    <a:gd name="T35" fmla="*/ 262 h 2798"/>
                    <a:gd name="T36" fmla="*/ 552 w 850"/>
                    <a:gd name="T37" fmla="*/ 188 h 2798"/>
                    <a:gd name="T38" fmla="*/ 636 w 850"/>
                    <a:gd name="T39" fmla="*/ 119 h 2798"/>
                    <a:gd name="T40" fmla="*/ 726 w 850"/>
                    <a:gd name="T41" fmla="*/ 57 h 2798"/>
                    <a:gd name="T42" fmla="*/ 819 w 850"/>
                    <a:gd name="T43" fmla="*/ 0 h 2798"/>
                    <a:gd name="T44" fmla="*/ 805 w 850"/>
                    <a:gd name="T45" fmla="*/ 0 h 2798"/>
                    <a:gd name="T46" fmla="*/ 715 w 850"/>
                    <a:gd name="T47" fmla="*/ 53 h 2798"/>
                    <a:gd name="T48" fmla="*/ 631 w 850"/>
                    <a:gd name="T49" fmla="*/ 113 h 2798"/>
                    <a:gd name="T50" fmla="*/ 550 w 850"/>
                    <a:gd name="T51" fmla="*/ 179 h 2798"/>
                    <a:gd name="T52" fmla="*/ 475 w 850"/>
                    <a:gd name="T53" fmla="*/ 249 h 2798"/>
                    <a:gd name="T54" fmla="*/ 404 w 850"/>
                    <a:gd name="T55" fmla="*/ 324 h 2798"/>
                    <a:gd name="T56" fmla="*/ 338 w 850"/>
                    <a:gd name="T57" fmla="*/ 403 h 2798"/>
                    <a:gd name="T58" fmla="*/ 278 w 850"/>
                    <a:gd name="T59" fmla="*/ 487 h 2798"/>
                    <a:gd name="T60" fmla="*/ 221 w 850"/>
                    <a:gd name="T61" fmla="*/ 573 h 2798"/>
                    <a:gd name="T62" fmla="*/ 172 w 850"/>
                    <a:gd name="T63" fmla="*/ 664 h 2798"/>
                    <a:gd name="T64" fmla="*/ 128 w 850"/>
                    <a:gd name="T65" fmla="*/ 759 h 2798"/>
                    <a:gd name="T66" fmla="*/ 89 w 850"/>
                    <a:gd name="T67" fmla="*/ 856 h 2798"/>
                    <a:gd name="T68" fmla="*/ 58 w 850"/>
                    <a:gd name="T69" fmla="*/ 957 h 2798"/>
                    <a:gd name="T70" fmla="*/ 33 w 850"/>
                    <a:gd name="T71" fmla="*/ 1061 h 2798"/>
                    <a:gd name="T72" fmla="*/ 14 w 850"/>
                    <a:gd name="T73" fmla="*/ 1167 h 2798"/>
                    <a:gd name="T74" fmla="*/ 3 w 850"/>
                    <a:gd name="T75" fmla="*/ 1275 h 2798"/>
                    <a:gd name="T76" fmla="*/ 0 w 850"/>
                    <a:gd name="T77" fmla="*/ 1385 h 2798"/>
                    <a:gd name="T78" fmla="*/ 0 w 850"/>
                    <a:gd name="T79" fmla="*/ 1444 h 2798"/>
                    <a:gd name="T80" fmla="*/ 9 w 850"/>
                    <a:gd name="T81" fmla="*/ 1555 h 2798"/>
                    <a:gd name="T82" fmla="*/ 23 w 850"/>
                    <a:gd name="T83" fmla="*/ 1667 h 2798"/>
                    <a:gd name="T84" fmla="*/ 47 w 850"/>
                    <a:gd name="T85" fmla="*/ 1773 h 2798"/>
                    <a:gd name="T86" fmla="*/ 76 w 850"/>
                    <a:gd name="T87" fmla="*/ 1879 h 2798"/>
                    <a:gd name="T88" fmla="*/ 115 w 850"/>
                    <a:gd name="T89" fmla="*/ 1982 h 2798"/>
                    <a:gd name="T90" fmla="*/ 157 w 850"/>
                    <a:gd name="T91" fmla="*/ 2079 h 2798"/>
                    <a:gd name="T92" fmla="*/ 208 w 850"/>
                    <a:gd name="T93" fmla="*/ 2174 h 2798"/>
                    <a:gd name="T94" fmla="*/ 263 w 850"/>
                    <a:gd name="T95" fmla="*/ 2265 h 2798"/>
                    <a:gd name="T96" fmla="*/ 325 w 850"/>
                    <a:gd name="T97" fmla="*/ 2351 h 2798"/>
                    <a:gd name="T98" fmla="*/ 393 w 850"/>
                    <a:gd name="T99" fmla="*/ 2435 h 2798"/>
                    <a:gd name="T100" fmla="*/ 464 w 850"/>
                    <a:gd name="T101" fmla="*/ 2512 h 2798"/>
                    <a:gd name="T102" fmla="*/ 541 w 850"/>
                    <a:gd name="T103" fmla="*/ 2585 h 2798"/>
                    <a:gd name="T104" fmla="*/ 623 w 850"/>
                    <a:gd name="T105" fmla="*/ 2653 h 2798"/>
                    <a:gd name="T106" fmla="*/ 711 w 850"/>
                    <a:gd name="T107" fmla="*/ 2715 h 2798"/>
                    <a:gd name="T108" fmla="*/ 801 w 850"/>
                    <a:gd name="T109" fmla="*/ 2770 h 2798"/>
                    <a:gd name="T110" fmla="*/ 849 w 850"/>
                    <a:gd name="T111" fmla="*/ 2798 h 2798"/>
                    <a:gd name="T112" fmla="*/ 850 w 850"/>
                    <a:gd name="T113" fmla="*/ 2790 h 2798"/>
                    <a:gd name="T114" fmla="*/ 748 w 850"/>
                    <a:gd name="T115" fmla="*/ 2730 h 2798"/>
                    <a:gd name="T116" fmla="*/ 651 w 850"/>
                    <a:gd name="T117" fmla="*/ 2664 h 2798"/>
                    <a:gd name="T118" fmla="*/ 559 w 850"/>
                    <a:gd name="T119" fmla="*/ 2591 h 2798"/>
                    <a:gd name="T120" fmla="*/ 472 w 850"/>
                    <a:gd name="T121" fmla="*/ 2510 h 2798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w 850"/>
                    <a:gd name="T184" fmla="*/ 0 h 2798"/>
                    <a:gd name="T185" fmla="*/ 850 w 850"/>
                    <a:gd name="T186" fmla="*/ 2798 h 2798"/>
                  </a:gdLst>
                  <a:ahLst/>
                  <a:cxnLst>
                    <a:cxn ang="T122">
                      <a:pos x="T0" y="T1"/>
                    </a:cxn>
                    <a:cxn ang="T123">
                      <a:pos x="T2" y="T3"/>
                    </a:cxn>
                    <a:cxn ang="T124">
                      <a:pos x="T4" y="T5"/>
                    </a:cxn>
                    <a:cxn ang="T125">
                      <a:pos x="T6" y="T7"/>
                    </a:cxn>
                    <a:cxn ang="T126">
                      <a:pos x="T8" y="T9"/>
                    </a:cxn>
                    <a:cxn ang="T127">
                      <a:pos x="T10" y="T11"/>
                    </a:cxn>
                    <a:cxn ang="T128">
                      <a:pos x="T12" y="T13"/>
                    </a:cxn>
                    <a:cxn ang="T129">
                      <a:pos x="T14" y="T15"/>
                    </a:cxn>
                    <a:cxn ang="T130">
                      <a:pos x="T16" y="T17"/>
                    </a:cxn>
                    <a:cxn ang="T131">
                      <a:pos x="T18" y="T19"/>
                    </a:cxn>
                    <a:cxn ang="T132">
                      <a:pos x="T20" y="T21"/>
                    </a:cxn>
                    <a:cxn ang="T133">
                      <a:pos x="T22" y="T23"/>
                    </a:cxn>
                    <a:cxn ang="T134">
                      <a:pos x="T24" y="T25"/>
                    </a:cxn>
                    <a:cxn ang="T135">
                      <a:pos x="T26" y="T27"/>
                    </a:cxn>
                    <a:cxn ang="T136">
                      <a:pos x="T28" y="T29"/>
                    </a:cxn>
                    <a:cxn ang="T137">
                      <a:pos x="T30" y="T31"/>
                    </a:cxn>
                    <a:cxn ang="T138">
                      <a:pos x="T32" y="T33"/>
                    </a:cxn>
                    <a:cxn ang="T139">
                      <a:pos x="T34" y="T35"/>
                    </a:cxn>
                    <a:cxn ang="T140">
                      <a:pos x="T36" y="T37"/>
                    </a:cxn>
                    <a:cxn ang="T141">
                      <a:pos x="T38" y="T39"/>
                    </a:cxn>
                    <a:cxn ang="T142">
                      <a:pos x="T40" y="T41"/>
                    </a:cxn>
                    <a:cxn ang="T143">
                      <a:pos x="T42" y="T43"/>
                    </a:cxn>
                    <a:cxn ang="T144">
                      <a:pos x="T44" y="T45"/>
                    </a:cxn>
                    <a:cxn ang="T145">
                      <a:pos x="T46" y="T47"/>
                    </a:cxn>
                    <a:cxn ang="T146">
                      <a:pos x="T48" y="T49"/>
                    </a:cxn>
                    <a:cxn ang="T147">
                      <a:pos x="T50" y="T51"/>
                    </a:cxn>
                    <a:cxn ang="T148">
                      <a:pos x="T52" y="T53"/>
                    </a:cxn>
                    <a:cxn ang="T149">
                      <a:pos x="T54" y="T55"/>
                    </a:cxn>
                    <a:cxn ang="T150">
                      <a:pos x="T56" y="T57"/>
                    </a:cxn>
                    <a:cxn ang="T151">
                      <a:pos x="T58" y="T59"/>
                    </a:cxn>
                    <a:cxn ang="T152">
                      <a:pos x="T60" y="T61"/>
                    </a:cxn>
                    <a:cxn ang="T153">
                      <a:pos x="T62" y="T63"/>
                    </a:cxn>
                    <a:cxn ang="T154">
                      <a:pos x="T64" y="T65"/>
                    </a:cxn>
                    <a:cxn ang="T155">
                      <a:pos x="T66" y="T67"/>
                    </a:cxn>
                    <a:cxn ang="T156">
                      <a:pos x="T68" y="T69"/>
                    </a:cxn>
                    <a:cxn ang="T157">
                      <a:pos x="T70" y="T71"/>
                    </a:cxn>
                    <a:cxn ang="T158">
                      <a:pos x="T72" y="T73"/>
                    </a:cxn>
                    <a:cxn ang="T159">
                      <a:pos x="T74" y="T75"/>
                    </a:cxn>
                    <a:cxn ang="T160">
                      <a:pos x="T76" y="T77"/>
                    </a:cxn>
                    <a:cxn ang="T161">
                      <a:pos x="T78" y="T79"/>
                    </a:cxn>
                    <a:cxn ang="T162">
                      <a:pos x="T80" y="T81"/>
                    </a:cxn>
                    <a:cxn ang="T163">
                      <a:pos x="T82" y="T83"/>
                    </a:cxn>
                    <a:cxn ang="T164">
                      <a:pos x="T84" y="T85"/>
                    </a:cxn>
                    <a:cxn ang="T165">
                      <a:pos x="T86" y="T87"/>
                    </a:cxn>
                    <a:cxn ang="T166">
                      <a:pos x="T88" y="T89"/>
                    </a:cxn>
                    <a:cxn ang="T167">
                      <a:pos x="T90" y="T91"/>
                    </a:cxn>
                    <a:cxn ang="T168">
                      <a:pos x="T92" y="T93"/>
                    </a:cxn>
                    <a:cxn ang="T169">
                      <a:pos x="T94" y="T95"/>
                    </a:cxn>
                    <a:cxn ang="T170">
                      <a:pos x="T96" y="T97"/>
                    </a:cxn>
                    <a:cxn ang="T171">
                      <a:pos x="T98" y="T99"/>
                    </a:cxn>
                    <a:cxn ang="T172">
                      <a:pos x="T100" y="T101"/>
                    </a:cxn>
                    <a:cxn ang="T173">
                      <a:pos x="T102" y="T103"/>
                    </a:cxn>
                    <a:cxn ang="T174">
                      <a:pos x="T104" y="T105"/>
                    </a:cxn>
                    <a:cxn ang="T175">
                      <a:pos x="T106" y="T107"/>
                    </a:cxn>
                    <a:cxn ang="T176">
                      <a:pos x="T108" y="T109"/>
                    </a:cxn>
                    <a:cxn ang="T177">
                      <a:pos x="T110" y="T111"/>
                    </a:cxn>
                    <a:cxn ang="T178">
                      <a:pos x="T112" y="T113"/>
                    </a:cxn>
                    <a:cxn ang="T179">
                      <a:pos x="T114" y="T115"/>
                    </a:cxn>
                    <a:cxn ang="T180">
                      <a:pos x="T116" y="T117"/>
                    </a:cxn>
                    <a:cxn ang="T181">
                      <a:pos x="T118" y="T119"/>
                    </a:cxn>
                    <a:cxn ang="T182">
                      <a:pos x="T120" y="T121"/>
                    </a:cxn>
                  </a:cxnLst>
                  <a:rect l="T183" t="T184" r="T185" b="T186"/>
                  <a:pathLst>
                    <a:path w="850" h="2798">
                      <a:moveTo>
                        <a:pt x="472" y="2510"/>
                      </a:moveTo>
                      <a:lnTo>
                        <a:pt x="472" y="2510"/>
                      </a:lnTo>
                      <a:lnTo>
                        <a:pt x="420" y="2455"/>
                      </a:lnTo>
                      <a:lnTo>
                        <a:pt x="369" y="2397"/>
                      </a:lnTo>
                      <a:lnTo>
                        <a:pt x="322" y="2337"/>
                      </a:lnTo>
                      <a:lnTo>
                        <a:pt x="278" y="2274"/>
                      </a:lnTo>
                      <a:lnTo>
                        <a:pt x="237" y="2210"/>
                      </a:lnTo>
                      <a:lnTo>
                        <a:pt x="199" y="2144"/>
                      </a:lnTo>
                      <a:lnTo>
                        <a:pt x="164" y="2075"/>
                      </a:lnTo>
                      <a:lnTo>
                        <a:pt x="131" y="2005"/>
                      </a:lnTo>
                      <a:lnTo>
                        <a:pt x="104" y="1932"/>
                      </a:lnTo>
                      <a:lnTo>
                        <a:pt x="78" y="1859"/>
                      </a:lnTo>
                      <a:lnTo>
                        <a:pt x="56" y="1784"/>
                      </a:lnTo>
                      <a:lnTo>
                        <a:pt x="40" y="1707"/>
                      </a:lnTo>
                      <a:lnTo>
                        <a:pt x="25" y="1628"/>
                      </a:lnTo>
                      <a:lnTo>
                        <a:pt x="14" y="1548"/>
                      </a:lnTo>
                      <a:lnTo>
                        <a:pt x="9" y="1467"/>
                      </a:lnTo>
                      <a:lnTo>
                        <a:pt x="7" y="1385"/>
                      </a:lnTo>
                      <a:lnTo>
                        <a:pt x="9" y="1305"/>
                      </a:lnTo>
                      <a:lnTo>
                        <a:pt x="14" y="1224"/>
                      </a:lnTo>
                      <a:lnTo>
                        <a:pt x="25" y="1144"/>
                      </a:lnTo>
                      <a:lnTo>
                        <a:pt x="40" y="1065"/>
                      </a:lnTo>
                      <a:lnTo>
                        <a:pt x="56" y="988"/>
                      </a:lnTo>
                      <a:lnTo>
                        <a:pt x="78" y="913"/>
                      </a:lnTo>
                      <a:lnTo>
                        <a:pt x="104" y="840"/>
                      </a:lnTo>
                      <a:lnTo>
                        <a:pt x="131" y="767"/>
                      </a:lnTo>
                      <a:lnTo>
                        <a:pt x="164" y="697"/>
                      </a:lnTo>
                      <a:lnTo>
                        <a:pt x="199" y="628"/>
                      </a:lnTo>
                      <a:lnTo>
                        <a:pt x="237" y="562"/>
                      </a:lnTo>
                      <a:lnTo>
                        <a:pt x="278" y="498"/>
                      </a:lnTo>
                      <a:lnTo>
                        <a:pt x="322" y="435"/>
                      </a:lnTo>
                      <a:lnTo>
                        <a:pt x="369" y="375"/>
                      </a:lnTo>
                      <a:lnTo>
                        <a:pt x="420" y="317"/>
                      </a:lnTo>
                      <a:lnTo>
                        <a:pt x="472" y="262"/>
                      </a:lnTo>
                      <a:lnTo>
                        <a:pt x="512" y="225"/>
                      </a:lnTo>
                      <a:lnTo>
                        <a:pt x="552" y="188"/>
                      </a:lnTo>
                      <a:lnTo>
                        <a:pt x="594" y="152"/>
                      </a:lnTo>
                      <a:lnTo>
                        <a:pt x="636" y="119"/>
                      </a:lnTo>
                      <a:lnTo>
                        <a:pt x="680" y="88"/>
                      </a:lnTo>
                      <a:lnTo>
                        <a:pt x="726" y="57"/>
                      </a:lnTo>
                      <a:lnTo>
                        <a:pt x="772" y="27"/>
                      </a:lnTo>
                      <a:lnTo>
                        <a:pt x="819" y="0"/>
                      </a:lnTo>
                      <a:lnTo>
                        <a:pt x="805" y="0"/>
                      </a:lnTo>
                      <a:lnTo>
                        <a:pt x="759" y="26"/>
                      </a:lnTo>
                      <a:lnTo>
                        <a:pt x="715" y="53"/>
                      </a:lnTo>
                      <a:lnTo>
                        <a:pt x="673" y="82"/>
                      </a:lnTo>
                      <a:lnTo>
                        <a:pt x="631" y="113"/>
                      </a:lnTo>
                      <a:lnTo>
                        <a:pt x="591" y="146"/>
                      </a:lnTo>
                      <a:lnTo>
                        <a:pt x="550" y="179"/>
                      </a:lnTo>
                      <a:lnTo>
                        <a:pt x="512" y="212"/>
                      </a:lnTo>
                      <a:lnTo>
                        <a:pt x="475" y="249"/>
                      </a:lnTo>
                      <a:lnTo>
                        <a:pt x="439" y="285"/>
                      </a:lnTo>
                      <a:lnTo>
                        <a:pt x="404" y="324"/>
                      </a:lnTo>
                      <a:lnTo>
                        <a:pt x="371" y="362"/>
                      </a:lnTo>
                      <a:lnTo>
                        <a:pt x="338" y="403"/>
                      </a:lnTo>
                      <a:lnTo>
                        <a:pt x="307" y="445"/>
                      </a:lnTo>
                      <a:lnTo>
                        <a:pt x="278" y="487"/>
                      </a:lnTo>
                      <a:lnTo>
                        <a:pt x="248" y="529"/>
                      </a:lnTo>
                      <a:lnTo>
                        <a:pt x="221" y="573"/>
                      </a:lnTo>
                      <a:lnTo>
                        <a:pt x="195" y="618"/>
                      </a:lnTo>
                      <a:lnTo>
                        <a:pt x="172" y="664"/>
                      </a:lnTo>
                      <a:lnTo>
                        <a:pt x="148" y="712"/>
                      </a:lnTo>
                      <a:lnTo>
                        <a:pt x="128" y="759"/>
                      </a:lnTo>
                      <a:lnTo>
                        <a:pt x="108" y="807"/>
                      </a:lnTo>
                      <a:lnTo>
                        <a:pt x="89" y="856"/>
                      </a:lnTo>
                      <a:lnTo>
                        <a:pt x="73" y="908"/>
                      </a:lnTo>
                      <a:lnTo>
                        <a:pt x="58" y="957"/>
                      </a:lnTo>
                      <a:lnTo>
                        <a:pt x="44" y="1008"/>
                      </a:lnTo>
                      <a:lnTo>
                        <a:pt x="33" y="1061"/>
                      </a:lnTo>
                      <a:lnTo>
                        <a:pt x="23" y="1114"/>
                      </a:lnTo>
                      <a:lnTo>
                        <a:pt x="14" y="1167"/>
                      </a:lnTo>
                      <a:lnTo>
                        <a:pt x="9" y="1220"/>
                      </a:lnTo>
                      <a:lnTo>
                        <a:pt x="3" y="1275"/>
                      </a:lnTo>
                      <a:lnTo>
                        <a:pt x="0" y="1330"/>
                      </a:lnTo>
                      <a:lnTo>
                        <a:pt x="0" y="1385"/>
                      </a:lnTo>
                      <a:lnTo>
                        <a:pt x="0" y="1444"/>
                      </a:lnTo>
                      <a:lnTo>
                        <a:pt x="3" y="1500"/>
                      </a:lnTo>
                      <a:lnTo>
                        <a:pt x="9" y="1555"/>
                      </a:lnTo>
                      <a:lnTo>
                        <a:pt x="16" y="1612"/>
                      </a:lnTo>
                      <a:lnTo>
                        <a:pt x="23" y="1667"/>
                      </a:lnTo>
                      <a:lnTo>
                        <a:pt x="34" y="1720"/>
                      </a:lnTo>
                      <a:lnTo>
                        <a:pt x="47" y="1773"/>
                      </a:lnTo>
                      <a:lnTo>
                        <a:pt x="62" y="1826"/>
                      </a:lnTo>
                      <a:lnTo>
                        <a:pt x="76" y="1879"/>
                      </a:lnTo>
                      <a:lnTo>
                        <a:pt x="95" y="1930"/>
                      </a:lnTo>
                      <a:lnTo>
                        <a:pt x="115" y="1982"/>
                      </a:lnTo>
                      <a:lnTo>
                        <a:pt x="135" y="2031"/>
                      </a:lnTo>
                      <a:lnTo>
                        <a:pt x="157" y="2079"/>
                      </a:lnTo>
                      <a:lnTo>
                        <a:pt x="183" y="2128"/>
                      </a:lnTo>
                      <a:lnTo>
                        <a:pt x="208" y="2174"/>
                      </a:lnTo>
                      <a:lnTo>
                        <a:pt x="234" y="2219"/>
                      </a:lnTo>
                      <a:lnTo>
                        <a:pt x="263" y="2265"/>
                      </a:lnTo>
                      <a:lnTo>
                        <a:pt x="294" y="2309"/>
                      </a:lnTo>
                      <a:lnTo>
                        <a:pt x="325" y="2351"/>
                      </a:lnTo>
                      <a:lnTo>
                        <a:pt x="358" y="2393"/>
                      </a:lnTo>
                      <a:lnTo>
                        <a:pt x="393" y="2435"/>
                      </a:lnTo>
                      <a:lnTo>
                        <a:pt x="428" y="2474"/>
                      </a:lnTo>
                      <a:lnTo>
                        <a:pt x="464" y="2512"/>
                      </a:lnTo>
                      <a:lnTo>
                        <a:pt x="503" y="2549"/>
                      </a:lnTo>
                      <a:lnTo>
                        <a:pt x="541" y="2585"/>
                      </a:lnTo>
                      <a:lnTo>
                        <a:pt x="583" y="2620"/>
                      </a:lnTo>
                      <a:lnTo>
                        <a:pt x="623" y="2653"/>
                      </a:lnTo>
                      <a:lnTo>
                        <a:pt x="667" y="2684"/>
                      </a:lnTo>
                      <a:lnTo>
                        <a:pt x="711" y="2715"/>
                      </a:lnTo>
                      <a:lnTo>
                        <a:pt x="755" y="2743"/>
                      </a:lnTo>
                      <a:lnTo>
                        <a:pt x="801" y="2770"/>
                      </a:lnTo>
                      <a:lnTo>
                        <a:pt x="849" y="2798"/>
                      </a:lnTo>
                      <a:lnTo>
                        <a:pt x="850" y="2790"/>
                      </a:lnTo>
                      <a:lnTo>
                        <a:pt x="799" y="2761"/>
                      </a:lnTo>
                      <a:lnTo>
                        <a:pt x="748" y="2730"/>
                      </a:lnTo>
                      <a:lnTo>
                        <a:pt x="699" y="2699"/>
                      </a:lnTo>
                      <a:lnTo>
                        <a:pt x="651" y="2664"/>
                      </a:lnTo>
                      <a:lnTo>
                        <a:pt x="603" y="2627"/>
                      </a:lnTo>
                      <a:lnTo>
                        <a:pt x="559" y="2591"/>
                      </a:lnTo>
                      <a:lnTo>
                        <a:pt x="516" y="2551"/>
                      </a:lnTo>
                      <a:lnTo>
                        <a:pt x="472" y="251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92" name="Freeform 344"/>
                <p:cNvSpPr>
                  <a:spLocks/>
                </p:cNvSpPr>
                <p:nvPr/>
              </p:nvSpPr>
              <p:spPr bwMode="auto">
                <a:xfrm>
                  <a:off x="4371" y="0"/>
                  <a:ext cx="820" cy="2646"/>
                </a:xfrm>
                <a:custGeom>
                  <a:avLst/>
                  <a:gdLst>
                    <a:gd name="T0" fmla="*/ 348 w 820"/>
                    <a:gd name="T1" fmla="*/ 262 h 2646"/>
                    <a:gd name="T2" fmla="*/ 450 w 820"/>
                    <a:gd name="T3" fmla="*/ 375 h 2646"/>
                    <a:gd name="T4" fmla="*/ 542 w 820"/>
                    <a:gd name="T5" fmla="*/ 498 h 2646"/>
                    <a:gd name="T6" fmla="*/ 621 w 820"/>
                    <a:gd name="T7" fmla="*/ 628 h 2646"/>
                    <a:gd name="T8" fmla="*/ 688 w 820"/>
                    <a:gd name="T9" fmla="*/ 767 h 2646"/>
                    <a:gd name="T10" fmla="*/ 741 w 820"/>
                    <a:gd name="T11" fmla="*/ 913 h 2646"/>
                    <a:gd name="T12" fmla="*/ 782 w 820"/>
                    <a:gd name="T13" fmla="*/ 1065 h 2646"/>
                    <a:gd name="T14" fmla="*/ 805 w 820"/>
                    <a:gd name="T15" fmla="*/ 1224 h 2646"/>
                    <a:gd name="T16" fmla="*/ 813 w 820"/>
                    <a:gd name="T17" fmla="*/ 1385 h 2646"/>
                    <a:gd name="T18" fmla="*/ 811 w 820"/>
                    <a:gd name="T19" fmla="*/ 1467 h 2646"/>
                    <a:gd name="T20" fmla="*/ 794 w 820"/>
                    <a:gd name="T21" fmla="*/ 1628 h 2646"/>
                    <a:gd name="T22" fmla="*/ 763 w 820"/>
                    <a:gd name="T23" fmla="*/ 1784 h 2646"/>
                    <a:gd name="T24" fmla="*/ 716 w 820"/>
                    <a:gd name="T25" fmla="*/ 1932 h 2646"/>
                    <a:gd name="T26" fmla="*/ 657 w 820"/>
                    <a:gd name="T27" fmla="*/ 2075 h 2646"/>
                    <a:gd name="T28" fmla="*/ 582 w 820"/>
                    <a:gd name="T29" fmla="*/ 2210 h 2646"/>
                    <a:gd name="T30" fmla="*/ 498 w 820"/>
                    <a:gd name="T31" fmla="*/ 2337 h 2646"/>
                    <a:gd name="T32" fmla="*/ 401 w 820"/>
                    <a:gd name="T33" fmla="*/ 2455 h 2646"/>
                    <a:gd name="T34" fmla="*/ 348 w 820"/>
                    <a:gd name="T35" fmla="*/ 2510 h 2646"/>
                    <a:gd name="T36" fmla="*/ 277 w 820"/>
                    <a:gd name="T37" fmla="*/ 2576 h 2646"/>
                    <a:gd name="T38" fmla="*/ 202 w 820"/>
                    <a:gd name="T39" fmla="*/ 2638 h 2646"/>
                    <a:gd name="T40" fmla="*/ 205 w 820"/>
                    <a:gd name="T41" fmla="*/ 2646 h 2646"/>
                    <a:gd name="T42" fmla="*/ 240 w 820"/>
                    <a:gd name="T43" fmla="*/ 2616 h 2646"/>
                    <a:gd name="T44" fmla="*/ 308 w 820"/>
                    <a:gd name="T45" fmla="*/ 2558 h 2646"/>
                    <a:gd name="T46" fmla="*/ 372 w 820"/>
                    <a:gd name="T47" fmla="*/ 2496 h 2646"/>
                    <a:gd name="T48" fmla="*/ 430 w 820"/>
                    <a:gd name="T49" fmla="*/ 2432 h 2646"/>
                    <a:gd name="T50" fmla="*/ 487 w 820"/>
                    <a:gd name="T51" fmla="*/ 2362 h 2646"/>
                    <a:gd name="T52" fmla="*/ 540 w 820"/>
                    <a:gd name="T53" fmla="*/ 2291 h 2646"/>
                    <a:gd name="T54" fmla="*/ 588 w 820"/>
                    <a:gd name="T55" fmla="*/ 2216 h 2646"/>
                    <a:gd name="T56" fmla="*/ 633 w 820"/>
                    <a:gd name="T57" fmla="*/ 2137 h 2646"/>
                    <a:gd name="T58" fmla="*/ 674 w 820"/>
                    <a:gd name="T59" fmla="*/ 2057 h 2646"/>
                    <a:gd name="T60" fmla="*/ 708 w 820"/>
                    <a:gd name="T61" fmla="*/ 1974 h 2646"/>
                    <a:gd name="T62" fmla="*/ 740 w 820"/>
                    <a:gd name="T63" fmla="*/ 1888 h 2646"/>
                    <a:gd name="T64" fmla="*/ 765 w 820"/>
                    <a:gd name="T65" fmla="*/ 1802 h 2646"/>
                    <a:gd name="T66" fmla="*/ 787 w 820"/>
                    <a:gd name="T67" fmla="*/ 1713 h 2646"/>
                    <a:gd name="T68" fmla="*/ 804 w 820"/>
                    <a:gd name="T69" fmla="*/ 1621 h 2646"/>
                    <a:gd name="T70" fmla="*/ 815 w 820"/>
                    <a:gd name="T71" fmla="*/ 1528 h 2646"/>
                    <a:gd name="T72" fmla="*/ 820 w 820"/>
                    <a:gd name="T73" fmla="*/ 1434 h 2646"/>
                    <a:gd name="T74" fmla="*/ 820 w 820"/>
                    <a:gd name="T75" fmla="*/ 1385 h 2646"/>
                    <a:gd name="T76" fmla="*/ 816 w 820"/>
                    <a:gd name="T77" fmla="*/ 1275 h 2646"/>
                    <a:gd name="T78" fmla="*/ 805 w 820"/>
                    <a:gd name="T79" fmla="*/ 1167 h 2646"/>
                    <a:gd name="T80" fmla="*/ 787 w 820"/>
                    <a:gd name="T81" fmla="*/ 1061 h 2646"/>
                    <a:gd name="T82" fmla="*/ 761 w 820"/>
                    <a:gd name="T83" fmla="*/ 957 h 2646"/>
                    <a:gd name="T84" fmla="*/ 730 w 820"/>
                    <a:gd name="T85" fmla="*/ 856 h 2646"/>
                    <a:gd name="T86" fmla="*/ 692 w 820"/>
                    <a:gd name="T87" fmla="*/ 759 h 2646"/>
                    <a:gd name="T88" fmla="*/ 648 w 820"/>
                    <a:gd name="T89" fmla="*/ 664 h 2646"/>
                    <a:gd name="T90" fmla="*/ 599 w 820"/>
                    <a:gd name="T91" fmla="*/ 573 h 2646"/>
                    <a:gd name="T92" fmla="*/ 542 w 820"/>
                    <a:gd name="T93" fmla="*/ 487 h 2646"/>
                    <a:gd name="T94" fmla="*/ 482 w 820"/>
                    <a:gd name="T95" fmla="*/ 403 h 2646"/>
                    <a:gd name="T96" fmla="*/ 416 w 820"/>
                    <a:gd name="T97" fmla="*/ 324 h 2646"/>
                    <a:gd name="T98" fmla="*/ 344 w 820"/>
                    <a:gd name="T99" fmla="*/ 249 h 2646"/>
                    <a:gd name="T100" fmla="*/ 269 w 820"/>
                    <a:gd name="T101" fmla="*/ 179 h 2646"/>
                    <a:gd name="T102" fmla="*/ 189 w 820"/>
                    <a:gd name="T103" fmla="*/ 113 h 2646"/>
                    <a:gd name="T104" fmla="*/ 105 w 820"/>
                    <a:gd name="T105" fmla="*/ 53 h 2646"/>
                    <a:gd name="T106" fmla="*/ 17 w 820"/>
                    <a:gd name="T107" fmla="*/ 0 h 2646"/>
                    <a:gd name="T108" fmla="*/ 0 w 820"/>
                    <a:gd name="T109" fmla="*/ 0 h 2646"/>
                    <a:gd name="T110" fmla="*/ 94 w 820"/>
                    <a:gd name="T111" fmla="*/ 57 h 2646"/>
                    <a:gd name="T112" fmla="*/ 183 w 820"/>
                    <a:gd name="T113" fmla="*/ 119 h 2646"/>
                    <a:gd name="T114" fmla="*/ 268 w 820"/>
                    <a:gd name="T115" fmla="*/ 188 h 2646"/>
                    <a:gd name="T116" fmla="*/ 348 w 820"/>
                    <a:gd name="T117" fmla="*/ 262 h 264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820"/>
                    <a:gd name="T178" fmla="*/ 0 h 2646"/>
                    <a:gd name="T179" fmla="*/ 820 w 820"/>
                    <a:gd name="T180" fmla="*/ 2646 h 2646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820" h="2646">
                      <a:moveTo>
                        <a:pt x="348" y="262"/>
                      </a:moveTo>
                      <a:lnTo>
                        <a:pt x="348" y="262"/>
                      </a:lnTo>
                      <a:lnTo>
                        <a:pt x="401" y="317"/>
                      </a:lnTo>
                      <a:lnTo>
                        <a:pt x="450" y="375"/>
                      </a:lnTo>
                      <a:lnTo>
                        <a:pt x="498" y="435"/>
                      </a:lnTo>
                      <a:lnTo>
                        <a:pt x="542" y="498"/>
                      </a:lnTo>
                      <a:lnTo>
                        <a:pt x="582" y="562"/>
                      </a:lnTo>
                      <a:lnTo>
                        <a:pt x="621" y="628"/>
                      </a:lnTo>
                      <a:lnTo>
                        <a:pt x="657" y="697"/>
                      </a:lnTo>
                      <a:lnTo>
                        <a:pt x="688" y="767"/>
                      </a:lnTo>
                      <a:lnTo>
                        <a:pt x="716" y="840"/>
                      </a:lnTo>
                      <a:lnTo>
                        <a:pt x="741" y="913"/>
                      </a:lnTo>
                      <a:lnTo>
                        <a:pt x="763" y="988"/>
                      </a:lnTo>
                      <a:lnTo>
                        <a:pt x="782" y="1065"/>
                      </a:lnTo>
                      <a:lnTo>
                        <a:pt x="794" y="1144"/>
                      </a:lnTo>
                      <a:lnTo>
                        <a:pt x="805" y="1224"/>
                      </a:lnTo>
                      <a:lnTo>
                        <a:pt x="811" y="1305"/>
                      </a:lnTo>
                      <a:lnTo>
                        <a:pt x="813" y="1385"/>
                      </a:lnTo>
                      <a:lnTo>
                        <a:pt x="811" y="1467"/>
                      </a:lnTo>
                      <a:lnTo>
                        <a:pt x="805" y="1548"/>
                      </a:lnTo>
                      <a:lnTo>
                        <a:pt x="794" y="1628"/>
                      </a:lnTo>
                      <a:lnTo>
                        <a:pt x="782" y="1707"/>
                      </a:lnTo>
                      <a:lnTo>
                        <a:pt x="763" y="1784"/>
                      </a:lnTo>
                      <a:lnTo>
                        <a:pt x="741" y="1859"/>
                      </a:lnTo>
                      <a:lnTo>
                        <a:pt x="716" y="1932"/>
                      </a:lnTo>
                      <a:lnTo>
                        <a:pt x="688" y="2005"/>
                      </a:lnTo>
                      <a:lnTo>
                        <a:pt x="657" y="2075"/>
                      </a:lnTo>
                      <a:lnTo>
                        <a:pt x="621" y="2144"/>
                      </a:lnTo>
                      <a:lnTo>
                        <a:pt x="582" y="2210"/>
                      </a:lnTo>
                      <a:lnTo>
                        <a:pt x="542" y="2274"/>
                      </a:lnTo>
                      <a:lnTo>
                        <a:pt x="498" y="2337"/>
                      </a:lnTo>
                      <a:lnTo>
                        <a:pt x="450" y="2397"/>
                      </a:lnTo>
                      <a:lnTo>
                        <a:pt x="401" y="2455"/>
                      </a:lnTo>
                      <a:lnTo>
                        <a:pt x="348" y="2510"/>
                      </a:lnTo>
                      <a:lnTo>
                        <a:pt x="313" y="2543"/>
                      </a:lnTo>
                      <a:lnTo>
                        <a:pt x="277" y="2576"/>
                      </a:lnTo>
                      <a:lnTo>
                        <a:pt x="240" y="2607"/>
                      </a:lnTo>
                      <a:lnTo>
                        <a:pt x="202" y="2638"/>
                      </a:lnTo>
                      <a:lnTo>
                        <a:pt x="205" y="2646"/>
                      </a:lnTo>
                      <a:lnTo>
                        <a:pt x="240" y="2616"/>
                      </a:lnTo>
                      <a:lnTo>
                        <a:pt x="275" y="2589"/>
                      </a:lnTo>
                      <a:lnTo>
                        <a:pt x="308" y="2558"/>
                      </a:lnTo>
                      <a:lnTo>
                        <a:pt x="339" y="2529"/>
                      </a:lnTo>
                      <a:lnTo>
                        <a:pt x="372" y="2496"/>
                      </a:lnTo>
                      <a:lnTo>
                        <a:pt x="401" y="2465"/>
                      </a:lnTo>
                      <a:lnTo>
                        <a:pt x="430" y="2432"/>
                      </a:lnTo>
                      <a:lnTo>
                        <a:pt x="460" y="2397"/>
                      </a:lnTo>
                      <a:lnTo>
                        <a:pt x="487" y="2362"/>
                      </a:lnTo>
                      <a:lnTo>
                        <a:pt x="515" y="2326"/>
                      </a:lnTo>
                      <a:lnTo>
                        <a:pt x="540" y="2291"/>
                      </a:lnTo>
                      <a:lnTo>
                        <a:pt x="564" y="2252"/>
                      </a:lnTo>
                      <a:lnTo>
                        <a:pt x="588" y="2216"/>
                      </a:lnTo>
                      <a:lnTo>
                        <a:pt x="611" y="2177"/>
                      </a:lnTo>
                      <a:lnTo>
                        <a:pt x="633" y="2137"/>
                      </a:lnTo>
                      <a:lnTo>
                        <a:pt x="654" y="2097"/>
                      </a:lnTo>
                      <a:lnTo>
                        <a:pt x="674" y="2057"/>
                      </a:lnTo>
                      <a:lnTo>
                        <a:pt x="692" y="2016"/>
                      </a:lnTo>
                      <a:lnTo>
                        <a:pt x="708" y="1974"/>
                      </a:lnTo>
                      <a:lnTo>
                        <a:pt x="725" y="1932"/>
                      </a:lnTo>
                      <a:lnTo>
                        <a:pt x="740" y="1888"/>
                      </a:lnTo>
                      <a:lnTo>
                        <a:pt x="752" y="1846"/>
                      </a:lnTo>
                      <a:lnTo>
                        <a:pt x="765" y="1802"/>
                      </a:lnTo>
                      <a:lnTo>
                        <a:pt x="776" y="1757"/>
                      </a:lnTo>
                      <a:lnTo>
                        <a:pt x="787" y="1713"/>
                      </a:lnTo>
                      <a:lnTo>
                        <a:pt x="796" y="1667"/>
                      </a:lnTo>
                      <a:lnTo>
                        <a:pt x="804" y="1621"/>
                      </a:lnTo>
                      <a:lnTo>
                        <a:pt x="809" y="1575"/>
                      </a:lnTo>
                      <a:lnTo>
                        <a:pt x="815" y="1528"/>
                      </a:lnTo>
                      <a:lnTo>
                        <a:pt x="818" y="1482"/>
                      </a:lnTo>
                      <a:lnTo>
                        <a:pt x="820" y="1434"/>
                      </a:lnTo>
                      <a:lnTo>
                        <a:pt x="820" y="1385"/>
                      </a:lnTo>
                      <a:lnTo>
                        <a:pt x="820" y="1330"/>
                      </a:lnTo>
                      <a:lnTo>
                        <a:pt x="816" y="1275"/>
                      </a:lnTo>
                      <a:lnTo>
                        <a:pt x="813" y="1220"/>
                      </a:lnTo>
                      <a:lnTo>
                        <a:pt x="805" y="1167"/>
                      </a:lnTo>
                      <a:lnTo>
                        <a:pt x="798" y="1114"/>
                      </a:lnTo>
                      <a:lnTo>
                        <a:pt x="787" y="1061"/>
                      </a:lnTo>
                      <a:lnTo>
                        <a:pt x="776" y="1008"/>
                      </a:lnTo>
                      <a:lnTo>
                        <a:pt x="761" y="957"/>
                      </a:lnTo>
                      <a:lnTo>
                        <a:pt x="747" y="908"/>
                      </a:lnTo>
                      <a:lnTo>
                        <a:pt x="730" y="856"/>
                      </a:lnTo>
                      <a:lnTo>
                        <a:pt x="712" y="807"/>
                      </a:lnTo>
                      <a:lnTo>
                        <a:pt x="692" y="759"/>
                      </a:lnTo>
                      <a:lnTo>
                        <a:pt x="672" y="712"/>
                      </a:lnTo>
                      <a:lnTo>
                        <a:pt x="648" y="664"/>
                      </a:lnTo>
                      <a:lnTo>
                        <a:pt x="624" y="618"/>
                      </a:lnTo>
                      <a:lnTo>
                        <a:pt x="599" y="573"/>
                      </a:lnTo>
                      <a:lnTo>
                        <a:pt x="571" y="529"/>
                      </a:lnTo>
                      <a:lnTo>
                        <a:pt x="542" y="487"/>
                      </a:lnTo>
                      <a:lnTo>
                        <a:pt x="513" y="445"/>
                      </a:lnTo>
                      <a:lnTo>
                        <a:pt x="482" y="403"/>
                      </a:lnTo>
                      <a:lnTo>
                        <a:pt x="449" y="362"/>
                      </a:lnTo>
                      <a:lnTo>
                        <a:pt x="416" y="324"/>
                      </a:lnTo>
                      <a:lnTo>
                        <a:pt x="381" y="285"/>
                      </a:lnTo>
                      <a:lnTo>
                        <a:pt x="344" y="249"/>
                      </a:lnTo>
                      <a:lnTo>
                        <a:pt x="308" y="212"/>
                      </a:lnTo>
                      <a:lnTo>
                        <a:pt x="269" y="179"/>
                      </a:lnTo>
                      <a:lnTo>
                        <a:pt x="229" y="146"/>
                      </a:lnTo>
                      <a:lnTo>
                        <a:pt x="189" y="113"/>
                      </a:lnTo>
                      <a:lnTo>
                        <a:pt x="147" y="82"/>
                      </a:lnTo>
                      <a:lnTo>
                        <a:pt x="105" y="53"/>
                      </a:lnTo>
                      <a:lnTo>
                        <a:pt x="61" y="26"/>
                      </a:lnTo>
                      <a:lnTo>
                        <a:pt x="17" y="0"/>
                      </a:lnTo>
                      <a:lnTo>
                        <a:pt x="0" y="0"/>
                      </a:lnTo>
                      <a:lnTo>
                        <a:pt x="48" y="27"/>
                      </a:lnTo>
                      <a:lnTo>
                        <a:pt x="94" y="57"/>
                      </a:lnTo>
                      <a:lnTo>
                        <a:pt x="139" y="88"/>
                      </a:lnTo>
                      <a:lnTo>
                        <a:pt x="183" y="119"/>
                      </a:lnTo>
                      <a:lnTo>
                        <a:pt x="227" y="152"/>
                      </a:lnTo>
                      <a:lnTo>
                        <a:pt x="268" y="188"/>
                      </a:lnTo>
                      <a:lnTo>
                        <a:pt x="308" y="225"/>
                      </a:lnTo>
                      <a:lnTo>
                        <a:pt x="348" y="262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93" name="Freeform 345"/>
                <p:cNvSpPr>
                  <a:spLocks/>
                </p:cNvSpPr>
                <p:nvPr/>
              </p:nvSpPr>
              <p:spPr bwMode="auto">
                <a:xfrm>
                  <a:off x="3468" y="2649"/>
                  <a:ext cx="1096" cy="333"/>
                </a:xfrm>
                <a:custGeom>
                  <a:avLst/>
                  <a:gdLst>
                    <a:gd name="T0" fmla="*/ 128 w 1096"/>
                    <a:gd name="T1" fmla="*/ 326 h 333"/>
                    <a:gd name="T2" fmla="*/ 128 w 1096"/>
                    <a:gd name="T3" fmla="*/ 326 h 333"/>
                    <a:gd name="T4" fmla="*/ 64 w 1096"/>
                    <a:gd name="T5" fmla="*/ 324 h 333"/>
                    <a:gd name="T6" fmla="*/ 2 w 1096"/>
                    <a:gd name="T7" fmla="*/ 321 h 333"/>
                    <a:gd name="T8" fmla="*/ 2 w 1096"/>
                    <a:gd name="T9" fmla="*/ 321 h 333"/>
                    <a:gd name="T10" fmla="*/ 0 w 1096"/>
                    <a:gd name="T11" fmla="*/ 328 h 333"/>
                    <a:gd name="T12" fmla="*/ 0 w 1096"/>
                    <a:gd name="T13" fmla="*/ 328 h 333"/>
                    <a:gd name="T14" fmla="*/ 64 w 1096"/>
                    <a:gd name="T15" fmla="*/ 332 h 333"/>
                    <a:gd name="T16" fmla="*/ 128 w 1096"/>
                    <a:gd name="T17" fmla="*/ 333 h 333"/>
                    <a:gd name="T18" fmla="*/ 128 w 1096"/>
                    <a:gd name="T19" fmla="*/ 333 h 333"/>
                    <a:gd name="T20" fmla="*/ 195 w 1096"/>
                    <a:gd name="T21" fmla="*/ 332 h 333"/>
                    <a:gd name="T22" fmla="*/ 261 w 1096"/>
                    <a:gd name="T23" fmla="*/ 328 h 333"/>
                    <a:gd name="T24" fmla="*/ 329 w 1096"/>
                    <a:gd name="T25" fmla="*/ 321 h 333"/>
                    <a:gd name="T26" fmla="*/ 395 w 1096"/>
                    <a:gd name="T27" fmla="*/ 311 h 333"/>
                    <a:gd name="T28" fmla="*/ 459 w 1096"/>
                    <a:gd name="T29" fmla="*/ 299 h 333"/>
                    <a:gd name="T30" fmla="*/ 523 w 1096"/>
                    <a:gd name="T31" fmla="*/ 284 h 333"/>
                    <a:gd name="T32" fmla="*/ 585 w 1096"/>
                    <a:gd name="T33" fmla="*/ 268 h 333"/>
                    <a:gd name="T34" fmla="*/ 647 w 1096"/>
                    <a:gd name="T35" fmla="*/ 247 h 333"/>
                    <a:gd name="T36" fmla="*/ 708 w 1096"/>
                    <a:gd name="T37" fmla="*/ 224 h 333"/>
                    <a:gd name="T38" fmla="*/ 768 w 1096"/>
                    <a:gd name="T39" fmla="*/ 200 h 333"/>
                    <a:gd name="T40" fmla="*/ 825 w 1096"/>
                    <a:gd name="T41" fmla="*/ 172 h 333"/>
                    <a:gd name="T42" fmla="*/ 881 w 1096"/>
                    <a:gd name="T43" fmla="*/ 143 h 333"/>
                    <a:gd name="T44" fmla="*/ 938 w 1096"/>
                    <a:gd name="T45" fmla="*/ 112 h 333"/>
                    <a:gd name="T46" fmla="*/ 991 w 1096"/>
                    <a:gd name="T47" fmla="*/ 79 h 333"/>
                    <a:gd name="T48" fmla="*/ 1044 w 1096"/>
                    <a:gd name="T49" fmla="*/ 44 h 333"/>
                    <a:gd name="T50" fmla="*/ 1096 w 1096"/>
                    <a:gd name="T51" fmla="*/ 6 h 333"/>
                    <a:gd name="T52" fmla="*/ 1096 w 1096"/>
                    <a:gd name="T53" fmla="*/ 6 h 333"/>
                    <a:gd name="T54" fmla="*/ 1092 w 1096"/>
                    <a:gd name="T55" fmla="*/ 0 h 333"/>
                    <a:gd name="T56" fmla="*/ 1092 w 1096"/>
                    <a:gd name="T57" fmla="*/ 0 h 333"/>
                    <a:gd name="T58" fmla="*/ 1041 w 1096"/>
                    <a:gd name="T59" fmla="*/ 37 h 333"/>
                    <a:gd name="T60" fmla="*/ 988 w 1096"/>
                    <a:gd name="T61" fmla="*/ 74 h 333"/>
                    <a:gd name="T62" fmla="*/ 935 w 1096"/>
                    <a:gd name="T63" fmla="*/ 107 h 333"/>
                    <a:gd name="T64" fmla="*/ 880 w 1096"/>
                    <a:gd name="T65" fmla="*/ 138 h 333"/>
                    <a:gd name="T66" fmla="*/ 823 w 1096"/>
                    <a:gd name="T67" fmla="*/ 167 h 333"/>
                    <a:gd name="T68" fmla="*/ 764 w 1096"/>
                    <a:gd name="T69" fmla="*/ 193 h 333"/>
                    <a:gd name="T70" fmla="*/ 706 w 1096"/>
                    <a:gd name="T71" fmla="*/ 218 h 333"/>
                    <a:gd name="T72" fmla="*/ 645 w 1096"/>
                    <a:gd name="T73" fmla="*/ 240 h 333"/>
                    <a:gd name="T74" fmla="*/ 583 w 1096"/>
                    <a:gd name="T75" fmla="*/ 260 h 333"/>
                    <a:gd name="T76" fmla="*/ 521 w 1096"/>
                    <a:gd name="T77" fmla="*/ 277 h 333"/>
                    <a:gd name="T78" fmla="*/ 457 w 1096"/>
                    <a:gd name="T79" fmla="*/ 291 h 333"/>
                    <a:gd name="T80" fmla="*/ 393 w 1096"/>
                    <a:gd name="T81" fmla="*/ 304 h 333"/>
                    <a:gd name="T82" fmla="*/ 327 w 1096"/>
                    <a:gd name="T83" fmla="*/ 313 h 333"/>
                    <a:gd name="T84" fmla="*/ 261 w 1096"/>
                    <a:gd name="T85" fmla="*/ 321 h 333"/>
                    <a:gd name="T86" fmla="*/ 195 w 1096"/>
                    <a:gd name="T87" fmla="*/ 324 h 333"/>
                    <a:gd name="T88" fmla="*/ 128 w 1096"/>
                    <a:gd name="T89" fmla="*/ 326 h 333"/>
                    <a:gd name="T90" fmla="*/ 128 w 1096"/>
                    <a:gd name="T91" fmla="*/ 326 h 333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w 1096"/>
                    <a:gd name="T139" fmla="*/ 0 h 333"/>
                    <a:gd name="T140" fmla="*/ 1096 w 1096"/>
                    <a:gd name="T141" fmla="*/ 333 h 333"/>
                  </a:gdLst>
                  <a:ahLst/>
                  <a:cxnLst>
                    <a:cxn ang="T92">
                      <a:pos x="T0" y="T1"/>
                    </a:cxn>
                    <a:cxn ang="T93">
                      <a:pos x="T2" y="T3"/>
                    </a:cxn>
                    <a:cxn ang="T94">
                      <a:pos x="T4" y="T5"/>
                    </a:cxn>
                    <a:cxn ang="T95">
                      <a:pos x="T6" y="T7"/>
                    </a:cxn>
                    <a:cxn ang="T96">
                      <a:pos x="T8" y="T9"/>
                    </a:cxn>
                    <a:cxn ang="T97">
                      <a:pos x="T10" y="T11"/>
                    </a:cxn>
                    <a:cxn ang="T98">
                      <a:pos x="T12" y="T13"/>
                    </a:cxn>
                    <a:cxn ang="T99">
                      <a:pos x="T14" y="T15"/>
                    </a:cxn>
                    <a:cxn ang="T100">
                      <a:pos x="T16" y="T17"/>
                    </a:cxn>
                    <a:cxn ang="T101">
                      <a:pos x="T18" y="T19"/>
                    </a:cxn>
                    <a:cxn ang="T102">
                      <a:pos x="T20" y="T21"/>
                    </a:cxn>
                    <a:cxn ang="T103">
                      <a:pos x="T22" y="T23"/>
                    </a:cxn>
                    <a:cxn ang="T104">
                      <a:pos x="T24" y="T25"/>
                    </a:cxn>
                    <a:cxn ang="T105">
                      <a:pos x="T26" y="T27"/>
                    </a:cxn>
                    <a:cxn ang="T106">
                      <a:pos x="T28" y="T29"/>
                    </a:cxn>
                    <a:cxn ang="T107">
                      <a:pos x="T30" y="T31"/>
                    </a:cxn>
                    <a:cxn ang="T108">
                      <a:pos x="T32" y="T33"/>
                    </a:cxn>
                    <a:cxn ang="T109">
                      <a:pos x="T34" y="T35"/>
                    </a:cxn>
                    <a:cxn ang="T110">
                      <a:pos x="T36" y="T37"/>
                    </a:cxn>
                    <a:cxn ang="T111">
                      <a:pos x="T38" y="T39"/>
                    </a:cxn>
                    <a:cxn ang="T112">
                      <a:pos x="T40" y="T41"/>
                    </a:cxn>
                    <a:cxn ang="T113">
                      <a:pos x="T42" y="T43"/>
                    </a:cxn>
                    <a:cxn ang="T114">
                      <a:pos x="T44" y="T45"/>
                    </a:cxn>
                    <a:cxn ang="T115">
                      <a:pos x="T46" y="T47"/>
                    </a:cxn>
                    <a:cxn ang="T116">
                      <a:pos x="T48" y="T49"/>
                    </a:cxn>
                    <a:cxn ang="T117">
                      <a:pos x="T50" y="T51"/>
                    </a:cxn>
                    <a:cxn ang="T118">
                      <a:pos x="T52" y="T53"/>
                    </a:cxn>
                    <a:cxn ang="T119">
                      <a:pos x="T54" y="T55"/>
                    </a:cxn>
                    <a:cxn ang="T120">
                      <a:pos x="T56" y="T57"/>
                    </a:cxn>
                    <a:cxn ang="T121">
                      <a:pos x="T58" y="T59"/>
                    </a:cxn>
                    <a:cxn ang="T122">
                      <a:pos x="T60" y="T61"/>
                    </a:cxn>
                    <a:cxn ang="T123">
                      <a:pos x="T62" y="T63"/>
                    </a:cxn>
                    <a:cxn ang="T124">
                      <a:pos x="T64" y="T65"/>
                    </a:cxn>
                    <a:cxn ang="T125">
                      <a:pos x="T66" y="T67"/>
                    </a:cxn>
                    <a:cxn ang="T126">
                      <a:pos x="T68" y="T69"/>
                    </a:cxn>
                    <a:cxn ang="T127">
                      <a:pos x="T70" y="T71"/>
                    </a:cxn>
                    <a:cxn ang="T128">
                      <a:pos x="T72" y="T73"/>
                    </a:cxn>
                    <a:cxn ang="T129">
                      <a:pos x="T74" y="T75"/>
                    </a:cxn>
                    <a:cxn ang="T130">
                      <a:pos x="T76" y="T77"/>
                    </a:cxn>
                    <a:cxn ang="T131">
                      <a:pos x="T78" y="T79"/>
                    </a:cxn>
                    <a:cxn ang="T132">
                      <a:pos x="T80" y="T81"/>
                    </a:cxn>
                    <a:cxn ang="T133">
                      <a:pos x="T82" y="T83"/>
                    </a:cxn>
                    <a:cxn ang="T134">
                      <a:pos x="T84" y="T85"/>
                    </a:cxn>
                    <a:cxn ang="T135">
                      <a:pos x="T86" y="T87"/>
                    </a:cxn>
                    <a:cxn ang="T136">
                      <a:pos x="T88" y="T89"/>
                    </a:cxn>
                    <a:cxn ang="T137">
                      <a:pos x="T90" y="T91"/>
                    </a:cxn>
                  </a:cxnLst>
                  <a:rect l="T138" t="T139" r="T140" b="T141"/>
                  <a:pathLst>
                    <a:path w="1096" h="333">
                      <a:moveTo>
                        <a:pt x="128" y="326"/>
                      </a:moveTo>
                      <a:lnTo>
                        <a:pt x="128" y="326"/>
                      </a:lnTo>
                      <a:lnTo>
                        <a:pt x="64" y="324"/>
                      </a:lnTo>
                      <a:lnTo>
                        <a:pt x="2" y="321"/>
                      </a:lnTo>
                      <a:lnTo>
                        <a:pt x="0" y="328"/>
                      </a:lnTo>
                      <a:lnTo>
                        <a:pt x="64" y="332"/>
                      </a:lnTo>
                      <a:lnTo>
                        <a:pt x="128" y="333"/>
                      </a:lnTo>
                      <a:lnTo>
                        <a:pt x="195" y="332"/>
                      </a:lnTo>
                      <a:lnTo>
                        <a:pt x="261" y="328"/>
                      </a:lnTo>
                      <a:lnTo>
                        <a:pt x="329" y="321"/>
                      </a:lnTo>
                      <a:lnTo>
                        <a:pt x="395" y="311"/>
                      </a:lnTo>
                      <a:lnTo>
                        <a:pt x="459" y="299"/>
                      </a:lnTo>
                      <a:lnTo>
                        <a:pt x="523" y="284"/>
                      </a:lnTo>
                      <a:lnTo>
                        <a:pt x="585" y="268"/>
                      </a:lnTo>
                      <a:lnTo>
                        <a:pt x="647" y="247"/>
                      </a:lnTo>
                      <a:lnTo>
                        <a:pt x="708" y="224"/>
                      </a:lnTo>
                      <a:lnTo>
                        <a:pt x="768" y="200"/>
                      </a:lnTo>
                      <a:lnTo>
                        <a:pt x="825" y="172"/>
                      </a:lnTo>
                      <a:lnTo>
                        <a:pt x="881" y="143"/>
                      </a:lnTo>
                      <a:lnTo>
                        <a:pt x="938" y="112"/>
                      </a:lnTo>
                      <a:lnTo>
                        <a:pt x="991" y="79"/>
                      </a:lnTo>
                      <a:lnTo>
                        <a:pt x="1044" y="44"/>
                      </a:lnTo>
                      <a:lnTo>
                        <a:pt x="1096" y="6"/>
                      </a:lnTo>
                      <a:lnTo>
                        <a:pt x="1092" y="0"/>
                      </a:lnTo>
                      <a:lnTo>
                        <a:pt x="1041" y="37"/>
                      </a:lnTo>
                      <a:lnTo>
                        <a:pt x="988" y="74"/>
                      </a:lnTo>
                      <a:lnTo>
                        <a:pt x="935" y="107"/>
                      </a:lnTo>
                      <a:lnTo>
                        <a:pt x="880" y="138"/>
                      </a:lnTo>
                      <a:lnTo>
                        <a:pt x="823" y="167"/>
                      </a:lnTo>
                      <a:lnTo>
                        <a:pt x="764" y="193"/>
                      </a:lnTo>
                      <a:lnTo>
                        <a:pt x="706" y="218"/>
                      </a:lnTo>
                      <a:lnTo>
                        <a:pt x="645" y="240"/>
                      </a:lnTo>
                      <a:lnTo>
                        <a:pt x="583" y="260"/>
                      </a:lnTo>
                      <a:lnTo>
                        <a:pt x="521" y="277"/>
                      </a:lnTo>
                      <a:lnTo>
                        <a:pt x="457" y="291"/>
                      </a:lnTo>
                      <a:lnTo>
                        <a:pt x="393" y="304"/>
                      </a:lnTo>
                      <a:lnTo>
                        <a:pt x="327" y="313"/>
                      </a:lnTo>
                      <a:lnTo>
                        <a:pt x="261" y="321"/>
                      </a:lnTo>
                      <a:lnTo>
                        <a:pt x="195" y="324"/>
                      </a:lnTo>
                      <a:lnTo>
                        <a:pt x="128" y="326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94" name="Freeform 346"/>
                <p:cNvSpPr>
                  <a:spLocks/>
                </p:cNvSpPr>
                <p:nvPr/>
              </p:nvSpPr>
              <p:spPr bwMode="auto">
                <a:xfrm>
                  <a:off x="4192" y="0"/>
                  <a:ext cx="920" cy="2569"/>
                </a:xfrm>
                <a:custGeom>
                  <a:avLst/>
                  <a:gdLst>
                    <a:gd name="T0" fmla="*/ 470 w 920"/>
                    <a:gd name="T1" fmla="*/ 318 h 2569"/>
                    <a:gd name="T2" fmla="*/ 567 w 920"/>
                    <a:gd name="T3" fmla="*/ 426 h 2569"/>
                    <a:gd name="T4" fmla="*/ 655 w 920"/>
                    <a:gd name="T5" fmla="*/ 542 h 2569"/>
                    <a:gd name="T6" fmla="*/ 730 w 920"/>
                    <a:gd name="T7" fmla="*/ 666 h 2569"/>
                    <a:gd name="T8" fmla="*/ 794 w 920"/>
                    <a:gd name="T9" fmla="*/ 798 h 2569"/>
                    <a:gd name="T10" fmla="*/ 845 w 920"/>
                    <a:gd name="T11" fmla="*/ 937 h 2569"/>
                    <a:gd name="T12" fmla="*/ 882 w 920"/>
                    <a:gd name="T13" fmla="*/ 1081 h 2569"/>
                    <a:gd name="T14" fmla="*/ 904 w 920"/>
                    <a:gd name="T15" fmla="*/ 1231 h 2569"/>
                    <a:gd name="T16" fmla="*/ 913 w 920"/>
                    <a:gd name="T17" fmla="*/ 1385 h 2569"/>
                    <a:gd name="T18" fmla="*/ 911 w 920"/>
                    <a:gd name="T19" fmla="*/ 1464 h 2569"/>
                    <a:gd name="T20" fmla="*/ 895 w 920"/>
                    <a:gd name="T21" fmla="*/ 1616 h 2569"/>
                    <a:gd name="T22" fmla="*/ 865 w 920"/>
                    <a:gd name="T23" fmla="*/ 1764 h 2569"/>
                    <a:gd name="T24" fmla="*/ 822 w 920"/>
                    <a:gd name="T25" fmla="*/ 1905 h 2569"/>
                    <a:gd name="T26" fmla="*/ 763 w 920"/>
                    <a:gd name="T27" fmla="*/ 2040 h 2569"/>
                    <a:gd name="T28" fmla="*/ 694 w 920"/>
                    <a:gd name="T29" fmla="*/ 2168 h 2569"/>
                    <a:gd name="T30" fmla="*/ 613 w 920"/>
                    <a:gd name="T31" fmla="*/ 2289 h 2569"/>
                    <a:gd name="T32" fmla="*/ 520 w 920"/>
                    <a:gd name="T33" fmla="*/ 2401 h 2569"/>
                    <a:gd name="T34" fmla="*/ 470 w 920"/>
                    <a:gd name="T35" fmla="*/ 2454 h 2569"/>
                    <a:gd name="T36" fmla="*/ 412 w 920"/>
                    <a:gd name="T37" fmla="*/ 2509 h 2569"/>
                    <a:gd name="T38" fmla="*/ 350 w 920"/>
                    <a:gd name="T39" fmla="*/ 2562 h 2569"/>
                    <a:gd name="T40" fmla="*/ 351 w 920"/>
                    <a:gd name="T41" fmla="*/ 2569 h 2569"/>
                    <a:gd name="T42" fmla="*/ 415 w 920"/>
                    <a:gd name="T43" fmla="*/ 2516 h 2569"/>
                    <a:gd name="T44" fmla="*/ 476 w 920"/>
                    <a:gd name="T45" fmla="*/ 2459 h 2569"/>
                    <a:gd name="T46" fmla="*/ 533 w 920"/>
                    <a:gd name="T47" fmla="*/ 2399 h 2569"/>
                    <a:gd name="T48" fmla="*/ 587 w 920"/>
                    <a:gd name="T49" fmla="*/ 2335 h 2569"/>
                    <a:gd name="T50" fmla="*/ 637 w 920"/>
                    <a:gd name="T51" fmla="*/ 2269 h 2569"/>
                    <a:gd name="T52" fmla="*/ 684 w 920"/>
                    <a:gd name="T53" fmla="*/ 2199 h 2569"/>
                    <a:gd name="T54" fmla="*/ 726 w 920"/>
                    <a:gd name="T55" fmla="*/ 2128 h 2569"/>
                    <a:gd name="T56" fmla="*/ 765 w 920"/>
                    <a:gd name="T57" fmla="*/ 2053 h 2569"/>
                    <a:gd name="T58" fmla="*/ 801 w 920"/>
                    <a:gd name="T59" fmla="*/ 1976 h 2569"/>
                    <a:gd name="T60" fmla="*/ 831 w 920"/>
                    <a:gd name="T61" fmla="*/ 1897 h 2569"/>
                    <a:gd name="T62" fmla="*/ 858 w 920"/>
                    <a:gd name="T63" fmla="*/ 1817 h 2569"/>
                    <a:gd name="T64" fmla="*/ 880 w 920"/>
                    <a:gd name="T65" fmla="*/ 1735 h 2569"/>
                    <a:gd name="T66" fmla="*/ 897 w 920"/>
                    <a:gd name="T67" fmla="*/ 1649 h 2569"/>
                    <a:gd name="T68" fmla="*/ 909 w 920"/>
                    <a:gd name="T69" fmla="*/ 1563 h 2569"/>
                    <a:gd name="T70" fmla="*/ 917 w 920"/>
                    <a:gd name="T71" fmla="*/ 1475 h 2569"/>
                    <a:gd name="T72" fmla="*/ 920 w 920"/>
                    <a:gd name="T73" fmla="*/ 1385 h 2569"/>
                    <a:gd name="T74" fmla="*/ 919 w 920"/>
                    <a:gd name="T75" fmla="*/ 1328 h 2569"/>
                    <a:gd name="T76" fmla="*/ 909 w 920"/>
                    <a:gd name="T77" fmla="*/ 1215 h 2569"/>
                    <a:gd name="T78" fmla="*/ 893 w 920"/>
                    <a:gd name="T79" fmla="*/ 1103 h 2569"/>
                    <a:gd name="T80" fmla="*/ 869 w 920"/>
                    <a:gd name="T81" fmla="*/ 995 h 2569"/>
                    <a:gd name="T82" fmla="*/ 836 w 920"/>
                    <a:gd name="T83" fmla="*/ 889 h 2569"/>
                    <a:gd name="T84" fmla="*/ 798 w 920"/>
                    <a:gd name="T85" fmla="*/ 787 h 2569"/>
                    <a:gd name="T86" fmla="*/ 750 w 920"/>
                    <a:gd name="T87" fmla="*/ 690 h 2569"/>
                    <a:gd name="T88" fmla="*/ 697 w 920"/>
                    <a:gd name="T89" fmla="*/ 595 h 2569"/>
                    <a:gd name="T90" fmla="*/ 639 w 920"/>
                    <a:gd name="T91" fmla="*/ 505 h 2569"/>
                    <a:gd name="T92" fmla="*/ 573 w 920"/>
                    <a:gd name="T93" fmla="*/ 419 h 2569"/>
                    <a:gd name="T94" fmla="*/ 501 w 920"/>
                    <a:gd name="T95" fmla="*/ 338 h 2569"/>
                    <a:gd name="T96" fmla="*/ 425 w 920"/>
                    <a:gd name="T97" fmla="*/ 263 h 2569"/>
                    <a:gd name="T98" fmla="*/ 342 w 920"/>
                    <a:gd name="T99" fmla="*/ 194 h 2569"/>
                    <a:gd name="T100" fmla="*/ 256 w 920"/>
                    <a:gd name="T101" fmla="*/ 132 h 2569"/>
                    <a:gd name="T102" fmla="*/ 165 w 920"/>
                    <a:gd name="T103" fmla="*/ 73 h 2569"/>
                    <a:gd name="T104" fmla="*/ 68 w 920"/>
                    <a:gd name="T105" fmla="*/ 22 h 2569"/>
                    <a:gd name="T106" fmla="*/ 0 w 920"/>
                    <a:gd name="T107" fmla="*/ 0 h 2569"/>
                    <a:gd name="T108" fmla="*/ 66 w 920"/>
                    <a:gd name="T109" fmla="*/ 29 h 2569"/>
                    <a:gd name="T110" fmla="*/ 192 w 920"/>
                    <a:gd name="T111" fmla="*/ 99 h 2569"/>
                    <a:gd name="T112" fmla="*/ 309 w 920"/>
                    <a:gd name="T113" fmla="*/ 179 h 2569"/>
                    <a:gd name="T114" fmla="*/ 419 w 920"/>
                    <a:gd name="T115" fmla="*/ 269 h 2569"/>
                    <a:gd name="T116" fmla="*/ 470 w 920"/>
                    <a:gd name="T117" fmla="*/ 318 h 2569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920"/>
                    <a:gd name="T178" fmla="*/ 0 h 2569"/>
                    <a:gd name="T179" fmla="*/ 920 w 920"/>
                    <a:gd name="T180" fmla="*/ 2569 h 2569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920" h="2569">
                      <a:moveTo>
                        <a:pt x="470" y="318"/>
                      </a:moveTo>
                      <a:lnTo>
                        <a:pt x="470" y="318"/>
                      </a:lnTo>
                      <a:lnTo>
                        <a:pt x="520" y="371"/>
                      </a:lnTo>
                      <a:lnTo>
                        <a:pt x="567" y="426"/>
                      </a:lnTo>
                      <a:lnTo>
                        <a:pt x="613" y="483"/>
                      </a:lnTo>
                      <a:lnTo>
                        <a:pt x="655" y="542"/>
                      </a:lnTo>
                      <a:lnTo>
                        <a:pt x="694" y="604"/>
                      </a:lnTo>
                      <a:lnTo>
                        <a:pt x="730" y="666"/>
                      </a:lnTo>
                      <a:lnTo>
                        <a:pt x="763" y="732"/>
                      </a:lnTo>
                      <a:lnTo>
                        <a:pt x="794" y="798"/>
                      </a:lnTo>
                      <a:lnTo>
                        <a:pt x="822" y="867"/>
                      </a:lnTo>
                      <a:lnTo>
                        <a:pt x="845" y="937"/>
                      </a:lnTo>
                      <a:lnTo>
                        <a:pt x="865" y="1008"/>
                      </a:lnTo>
                      <a:lnTo>
                        <a:pt x="882" y="1081"/>
                      </a:lnTo>
                      <a:lnTo>
                        <a:pt x="895" y="1156"/>
                      </a:lnTo>
                      <a:lnTo>
                        <a:pt x="904" y="1231"/>
                      </a:lnTo>
                      <a:lnTo>
                        <a:pt x="911" y="1308"/>
                      </a:lnTo>
                      <a:lnTo>
                        <a:pt x="913" y="1385"/>
                      </a:lnTo>
                      <a:lnTo>
                        <a:pt x="911" y="1464"/>
                      </a:lnTo>
                      <a:lnTo>
                        <a:pt x="904" y="1541"/>
                      </a:lnTo>
                      <a:lnTo>
                        <a:pt x="895" y="1616"/>
                      </a:lnTo>
                      <a:lnTo>
                        <a:pt x="882" y="1691"/>
                      </a:lnTo>
                      <a:lnTo>
                        <a:pt x="865" y="1764"/>
                      </a:lnTo>
                      <a:lnTo>
                        <a:pt x="845" y="1835"/>
                      </a:lnTo>
                      <a:lnTo>
                        <a:pt x="822" y="1905"/>
                      </a:lnTo>
                      <a:lnTo>
                        <a:pt x="794" y="1974"/>
                      </a:lnTo>
                      <a:lnTo>
                        <a:pt x="763" y="2040"/>
                      </a:lnTo>
                      <a:lnTo>
                        <a:pt x="730" y="2106"/>
                      </a:lnTo>
                      <a:lnTo>
                        <a:pt x="694" y="2168"/>
                      </a:lnTo>
                      <a:lnTo>
                        <a:pt x="655" y="2230"/>
                      </a:lnTo>
                      <a:lnTo>
                        <a:pt x="613" y="2289"/>
                      </a:lnTo>
                      <a:lnTo>
                        <a:pt x="567" y="2346"/>
                      </a:lnTo>
                      <a:lnTo>
                        <a:pt x="520" y="2401"/>
                      </a:lnTo>
                      <a:lnTo>
                        <a:pt x="470" y="2454"/>
                      </a:lnTo>
                      <a:lnTo>
                        <a:pt x="441" y="2481"/>
                      </a:lnTo>
                      <a:lnTo>
                        <a:pt x="412" y="2509"/>
                      </a:lnTo>
                      <a:lnTo>
                        <a:pt x="350" y="2562"/>
                      </a:lnTo>
                      <a:lnTo>
                        <a:pt x="351" y="2569"/>
                      </a:lnTo>
                      <a:lnTo>
                        <a:pt x="384" y="2543"/>
                      </a:lnTo>
                      <a:lnTo>
                        <a:pt x="415" y="2516"/>
                      </a:lnTo>
                      <a:lnTo>
                        <a:pt x="447" y="2487"/>
                      </a:lnTo>
                      <a:lnTo>
                        <a:pt x="476" y="2459"/>
                      </a:lnTo>
                      <a:lnTo>
                        <a:pt x="505" y="2428"/>
                      </a:lnTo>
                      <a:lnTo>
                        <a:pt x="533" y="2399"/>
                      </a:lnTo>
                      <a:lnTo>
                        <a:pt x="560" y="2366"/>
                      </a:lnTo>
                      <a:lnTo>
                        <a:pt x="587" y="2335"/>
                      </a:lnTo>
                      <a:lnTo>
                        <a:pt x="613" y="2302"/>
                      </a:lnTo>
                      <a:lnTo>
                        <a:pt x="637" y="2269"/>
                      </a:lnTo>
                      <a:lnTo>
                        <a:pt x="661" y="2234"/>
                      </a:lnTo>
                      <a:lnTo>
                        <a:pt x="684" y="2199"/>
                      </a:lnTo>
                      <a:lnTo>
                        <a:pt x="706" y="2163"/>
                      </a:lnTo>
                      <a:lnTo>
                        <a:pt x="726" y="2128"/>
                      </a:lnTo>
                      <a:lnTo>
                        <a:pt x="747" y="2090"/>
                      </a:lnTo>
                      <a:lnTo>
                        <a:pt x="765" y="2053"/>
                      </a:lnTo>
                      <a:lnTo>
                        <a:pt x="783" y="2014"/>
                      </a:lnTo>
                      <a:lnTo>
                        <a:pt x="801" y="1976"/>
                      </a:lnTo>
                      <a:lnTo>
                        <a:pt x="816" y="1938"/>
                      </a:lnTo>
                      <a:lnTo>
                        <a:pt x="831" y="1897"/>
                      </a:lnTo>
                      <a:lnTo>
                        <a:pt x="845" y="1857"/>
                      </a:lnTo>
                      <a:lnTo>
                        <a:pt x="858" y="1817"/>
                      </a:lnTo>
                      <a:lnTo>
                        <a:pt x="869" y="1775"/>
                      </a:lnTo>
                      <a:lnTo>
                        <a:pt x="880" y="1735"/>
                      </a:lnTo>
                      <a:lnTo>
                        <a:pt x="889" y="1692"/>
                      </a:lnTo>
                      <a:lnTo>
                        <a:pt x="897" y="1649"/>
                      </a:lnTo>
                      <a:lnTo>
                        <a:pt x="904" y="1606"/>
                      </a:lnTo>
                      <a:lnTo>
                        <a:pt x="909" y="1563"/>
                      </a:lnTo>
                      <a:lnTo>
                        <a:pt x="915" y="1519"/>
                      </a:lnTo>
                      <a:lnTo>
                        <a:pt x="917" y="1475"/>
                      </a:lnTo>
                      <a:lnTo>
                        <a:pt x="919" y="1431"/>
                      </a:lnTo>
                      <a:lnTo>
                        <a:pt x="920" y="1385"/>
                      </a:lnTo>
                      <a:lnTo>
                        <a:pt x="919" y="1328"/>
                      </a:lnTo>
                      <a:lnTo>
                        <a:pt x="915" y="1272"/>
                      </a:lnTo>
                      <a:lnTo>
                        <a:pt x="909" y="1215"/>
                      </a:lnTo>
                      <a:lnTo>
                        <a:pt x="902" y="1158"/>
                      </a:lnTo>
                      <a:lnTo>
                        <a:pt x="893" y="1103"/>
                      </a:lnTo>
                      <a:lnTo>
                        <a:pt x="882" y="1048"/>
                      </a:lnTo>
                      <a:lnTo>
                        <a:pt x="869" y="995"/>
                      </a:lnTo>
                      <a:lnTo>
                        <a:pt x="855" y="942"/>
                      </a:lnTo>
                      <a:lnTo>
                        <a:pt x="836" y="889"/>
                      </a:lnTo>
                      <a:lnTo>
                        <a:pt x="818" y="838"/>
                      </a:lnTo>
                      <a:lnTo>
                        <a:pt x="798" y="787"/>
                      </a:lnTo>
                      <a:lnTo>
                        <a:pt x="774" y="737"/>
                      </a:lnTo>
                      <a:lnTo>
                        <a:pt x="750" y="690"/>
                      </a:lnTo>
                      <a:lnTo>
                        <a:pt x="725" y="642"/>
                      </a:lnTo>
                      <a:lnTo>
                        <a:pt x="697" y="595"/>
                      </a:lnTo>
                      <a:lnTo>
                        <a:pt x="668" y="549"/>
                      </a:lnTo>
                      <a:lnTo>
                        <a:pt x="639" y="505"/>
                      </a:lnTo>
                      <a:lnTo>
                        <a:pt x="606" y="461"/>
                      </a:lnTo>
                      <a:lnTo>
                        <a:pt x="573" y="419"/>
                      </a:lnTo>
                      <a:lnTo>
                        <a:pt x="538" y="379"/>
                      </a:lnTo>
                      <a:lnTo>
                        <a:pt x="501" y="338"/>
                      </a:lnTo>
                      <a:lnTo>
                        <a:pt x="463" y="302"/>
                      </a:lnTo>
                      <a:lnTo>
                        <a:pt x="425" y="263"/>
                      </a:lnTo>
                      <a:lnTo>
                        <a:pt x="384" y="229"/>
                      </a:lnTo>
                      <a:lnTo>
                        <a:pt x="342" y="194"/>
                      </a:lnTo>
                      <a:lnTo>
                        <a:pt x="300" y="163"/>
                      </a:lnTo>
                      <a:lnTo>
                        <a:pt x="256" y="132"/>
                      </a:lnTo>
                      <a:lnTo>
                        <a:pt x="211" y="101"/>
                      </a:lnTo>
                      <a:lnTo>
                        <a:pt x="165" y="73"/>
                      </a:lnTo>
                      <a:lnTo>
                        <a:pt x="117" y="48"/>
                      </a:lnTo>
                      <a:lnTo>
                        <a:pt x="68" y="22"/>
                      </a:lnTo>
                      <a:lnTo>
                        <a:pt x="18" y="0"/>
                      </a:lnTo>
                      <a:lnTo>
                        <a:pt x="0" y="0"/>
                      </a:lnTo>
                      <a:lnTo>
                        <a:pt x="66" y="29"/>
                      </a:lnTo>
                      <a:lnTo>
                        <a:pt x="130" y="62"/>
                      </a:lnTo>
                      <a:lnTo>
                        <a:pt x="192" y="99"/>
                      </a:lnTo>
                      <a:lnTo>
                        <a:pt x="251" y="137"/>
                      </a:lnTo>
                      <a:lnTo>
                        <a:pt x="309" y="179"/>
                      </a:lnTo>
                      <a:lnTo>
                        <a:pt x="366" y="223"/>
                      </a:lnTo>
                      <a:lnTo>
                        <a:pt x="419" y="269"/>
                      </a:lnTo>
                      <a:lnTo>
                        <a:pt x="470" y="318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95" name="Freeform 347"/>
                <p:cNvSpPr>
                  <a:spLocks/>
                </p:cNvSpPr>
                <p:nvPr/>
              </p:nvSpPr>
              <p:spPr bwMode="auto">
                <a:xfrm>
                  <a:off x="3909" y="2433"/>
                  <a:ext cx="545" cy="275"/>
                </a:xfrm>
                <a:custGeom>
                  <a:avLst/>
                  <a:gdLst>
                    <a:gd name="T0" fmla="*/ 3 w 545"/>
                    <a:gd name="T1" fmla="*/ 266 h 275"/>
                    <a:gd name="T2" fmla="*/ 3 w 545"/>
                    <a:gd name="T3" fmla="*/ 266 h 275"/>
                    <a:gd name="T4" fmla="*/ 0 w 545"/>
                    <a:gd name="T5" fmla="*/ 275 h 275"/>
                    <a:gd name="T6" fmla="*/ 0 w 545"/>
                    <a:gd name="T7" fmla="*/ 275 h 275"/>
                    <a:gd name="T8" fmla="*/ 36 w 545"/>
                    <a:gd name="T9" fmla="*/ 266 h 275"/>
                    <a:gd name="T10" fmla="*/ 75 w 545"/>
                    <a:gd name="T11" fmla="*/ 255 h 275"/>
                    <a:gd name="T12" fmla="*/ 111 w 545"/>
                    <a:gd name="T13" fmla="*/ 242 h 275"/>
                    <a:gd name="T14" fmla="*/ 148 w 545"/>
                    <a:gd name="T15" fmla="*/ 229 h 275"/>
                    <a:gd name="T16" fmla="*/ 184 w 545"/>
                    <a:gd name="T17" fmla="*/ 216 h 275"/>
                    <a:gd name="T18" fmla="*/ 219 w 545"/>
                    <a:gd name="T19" fmla="*/ 202 h 275"/>
                    <a:gd name="T20" fmla="*/ 290 w 545"/>
                    <a:gd name="T21" fmla="*/ 169 h 275"/>
                    <a:gd name="T22" fmla="*/ 356 w 545"/>
                    <a:gd name="T23" fmla="*/ 134 h 275"/>
                    <a:gd name="T24" fmla="*/ 422 w 545"/>
                    <a:gd name="T25" fmla="*/ 94 h 275"/>
                    <a:gd name="T26" fmla="*/ 484 w 545"/>
                    <a:gd name="T27" fmla="*/ 52 h 275"/>
                    <a:gd name="T28" fmla="*/ 545 w 545"/>
                    <a:gd name="T29" fmla="*/ 4 h 275"/>
                    <a:gd name="T30" fmla="*/ 545 w 545"/>
                    <a:gd name="T31" fmla="*/ 4 h 275"/>
                    <a:gd name="T32" fmla="*/ 539 w 545"/>
                    <a:gd name="T33" fmla="*/ 0 h 275"/>
                    <a:gd name="T34" fmla="*/ 539 w 545"/>
                    <a:gd name="T35" fmla="*/ 0 h 275"/>
                    <a:gd name="T36" fmla="*/ 481 w 545"/>
                    <a:gd name="T37" fmla="*/ 44 h 275"/>
                    <a:gd name="T38" fmla="*/ 419 w 545"/>
                    <a:gd name="T39" fmla="*/ 88 h 275"/>
                    <a:gd name="T40" fmla="*/ 355 w 545"/>
                    <a:gd name="T41" fmla="*/ 127 h 275"/>
                    <a:gd name="T42" fmla="*/ 289 w 545"/>
                    <a:gd name="T43" fmla="*/ 162 h 275"/>
                    <a:gd name="T44" fmla="*/ 219 w 545"/>
                    <a:gd name="T45" fmla="*/ 194 h 275"/>
                    <a:gd name="T46" fmla="*/ 150 w 545"/>
                    <a:gd name="T47" fmla="*/ 222 h 275"/>
                    <a:gd name="T48" fmla="*/ 76 w 545"/>
                    <a:gd name="T49" fmla="*/ 246 h 275"/>
                    <a:gd name="T50" fmla="*/ 40 w 545"/>
                    <a:gd name="T51" fmla="*/ 257 h 275"/>
                    <a:gd name="T52" fmla="*/ 3 w 545"/>
                    <a:gd name="T53" fmla="*/ 266 h 275"/>
                    <a:gd name="T54" fmla="*/ 3 w 545"/>
                    <a:gd name="T55" fmla="*/ 266 h 275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w 545"/>
                    <a:gd name="T85" fmla="*/ 0 h 275"/>
                    <a:gd name="T86" fmla="*/ 545 w 545"/>
                    <a:gd name="T87" fmla="*/ 275 h 275"/>
                  </a:gdLst>
                  <a:ahLst/>
                  <a:cxnLst>
                    <a:cxn ang="T56">
                      <a:pos x="T0" y="T1"/>
                    </a:cxn>
                    <a:cxn ang="T57">
                      <a:pos x="T2" y="T3"/>
                    </a:cxn>
                    <a:cxn ang="T58">
                      <a:pos x="T4" y="T5"/>
                    </a:cxn>
                    <a:cxn ang="T59">
                      <a:pos x="T6" y="T7"/>
                    </a:cxn>
                    <a:cxn ang="T60">
                      <a:pos x="T8" y="T9"/>
                    </a:cxn>
                    <a:cxn ang="T61">
                      <a:pos x="T10" y="T11"/>
                    </a:cxn>
                    <a:cxn ang="T62">
                      <a:pos x="T12" y="T13"/>
                    </a:cxn>
                    <a:cxn ang="T63">
                      <a:pos x="T14" y="T15"/>
                    </a:cxn>
                    <a:cxn ang="T64">
                      <a:pos x="T16" y="T17"/>
                    </a:cxn>
                    <a:cxn ang="T65">
                      <a:pos x="T18" y="T19"/>
                    </a:cxn>
                    <a:cxn ang="T66">
                      <a:pos x="T20" y="T21"/>
                    </a:cxn>
                    <a:cxn ang="T67">
                      <a:pos x="T22" y="T23"/>
                    </a:cxn>
                    <a:cxn ang="T68">
                      <a:pos x="T24" y="T25"/>
                    </a:cxn>
                    <a:cxn ang="T69">
                      <a:pos x="T26" y="T27"/>
                    </a:cxn>
                    <a:cxn ang="T70">
                      <a:pos x="T28" y="T29"/>
                    </a:cxn>
                    <a:cxn ang="T71">
                      <a:pos x="T30" y="T31"/>
                    </a:cxn>
                    <a:cxn ang="T72">
                      <a:pos x="T32" y="T33"/>
                    </a:cxn>
                    <a:cxn ang="T73">
                      <a:pos x="T34" y="T35"/>
                    </a:cxn>
                    <a:cxn ang="T74">
                      <a:pos x="T36" y="T37"/>
                    </a:cxn>
                    <a:cxn ang="T75">
                      <a:pos x="T38" y="T39"/>
                    </a:cxn>
                    <a:cxn ang="T76">
                      <a:pos x="T40" y="T41"/>
                    </a:cxn>
                    <a:cxn ang="T77">
                      <a:pos x="T42" y="T43"/>
                    </a:cxn>
                    <a:cxn ang="T78">
                      <a:pos x="T44" y="T45"/>
                    </a:cxn>
                    <a:cxn ang="T79">
                      <a:pos x="T46" y="T47"/>
                    </a:cxn>
                    <a:cxn ang="T80">
                      <a:pos x="T48" y="T49"/>
                    </a:cxn>
                    <a:cxn ang="T81">
                      <a:pos x="T50" y="T51"/>
                    </a:cxn>
                    <a:cxn ang="T82">
                      <a:pos x="T52" y="T53"/>
                    </a:cxn>
                    <a:cxn ang="T83">
                      <a:pos x="T54" y="T55"/>
                    </a:cxn>
                  </a:cxnLst>
                  <a:rect l="T84" t="T85" r="T86" b="T87"/>
                  <a:pathLst>
                    <a:path w="545" h="275">
                      <a:moveTo>
                        <a:pt x="3" y="266"/>
                      </a:moveTo>
                      <a:lnTo>
                        <a:pt x="3" y="266"/>
                      </a:lnTo>
                      <a:lnTo>
                        <a:pt x="0" y="275"/>
                      </a:lnTo>
                      <a:lnTo>
                        <a:pt x="36" y="266"/>
                      </a:lnTo>
                      <a:lnTo>
                        <a:pt x="75" y="255"/>
                      </a:lnTo>
                      <a:lnTo>
                        <a:pt x="111" y="242"/>
                      </a:lnTo>
                      <a:lnTo>
                        <a:pt x="148" y="229"/>
                      </a:lnTo>
                      <a:lnTo>
                        <a:pt x="184" y="216"/>
                      </a:lnTo>
                      <a:lnTo>
                        <a:pt x="219" y="202"/>
                      </a:lnTo>
                      <a:lnTo>
                        <a:pt x="290" y="169"/>
                      </a:lnTo>
                      <a:lnTo>
                        <a:pt x="356" y="134"/>
                      </a:lnTo>
                      <a:lnTo>
                        <a:pt x="422" y="94"/>
                      </a:lnTo>
                      <a:lnTo>
                        <a:pt x="484" y="52"/>
                      </a:lnTo>
                      <a:lnTo>
                        <a:pt x="545" y="4"/>
                      </a:lnTo>
                      <a:lnTo>
                        <a:pt x="539" y="0"/>
                      </a:lnTo>
                      <a:lnTo>
                        <a:pt x="481" y="44"/>
                      </a:lnTo>
                      <a:lnTo>
                        <a:pt x="419" y="88"/>
                      </a:lnTo>
                      <a:lnTo>
                        <a:pt x="355" y="127"/>
                      </a:lnTo>
                      <a:lnTo>
                        <a:pt x="289" y="162"/>
                      </a:lnTo>
                      <a:lnTo>
                        <a:pt x="219" y="194"/>
                      </a:lnTo>
                      <a:lnTo>
                        <a:pt x="150" y="222"/>
                      </a:lnTo>
                      <a:lnTo>
                        <a:pt x="76" y="246"/>
                      </a:lnTo>
                      <a:lnTo>
                        <a:pt x="40" y="257"/>
                      </a:lnTo>
                      <a:lnTo>
                        <a:pt x="3" y="266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96" name="Freeform 348"/>
                <p:cNvSpPr>
                  <a:spLocks/>
                </p:cNvSpPr>
                <p:nvPr/>
              </p:nvSpPr>
              <p:spPr bwMode="auto">
                <a:xfrm>
                  <a:off x="2236" y="27"/>
                  <a:ext cx="2717" cy="2551"/>
                </a:xfrm>
                <a:custGeom>
                  <a:avLst/>
                  <a:gdLst>
                    <a:gd name="T0" fmla="*/ 317 w 2717"/>
                    <a:gd name="T1" fmla="*/ 2218 h 2551"/>
                    <a:gd name="T2" fmla="*/ 171 w 2717"/>
                    <a:gd name="T3" fmla="*/ 2002 h 2551"/>
                    <a:gd name="T4" fmla="*/ 70 w 2717"/>
                    <a:gd name="T5" fmla="*/ 1761 h 2551"/>
                    <a:gd name="T6" fmla="*/ 15 w 2717"/>
                    <a:gd name="T7" fmla="*/ 1497 h 2551"/>
                    <a:gd name="T8" fmla="*/ 10 w 2717"/>
                    <a:gd name="T9" fmla="*/ 1290 h 2551"/>
                    <a:gd name="T10" fmla="*/ 52 w 2717"/>
                    <a:gd name="T11" fmla="*/ 1021 h 2551"/>
                    <a:gd name="T12" fmla="*/ 141 w 2717"/>
                    <a:gd name="T13" fmla="*/ 773 h 2551"/>
                    <a:gd name="T14" fmla="*/ 277 w 2717"/>
                    <a:gd name="T15" fmla="*/ 551 h 2551"/>
                    <a:gd name="T16" fmla="*/ 405 w 2717"/>
                    <a:gd name="T17" fmla="*/ 405 h 2551"/>
                    <a:gd name="T18" fmla="*/ 604 w 2717"/>
                    <a:gd name="T19" fmla="*/ 238 h 2551"/>
                    <a:gd name="T20" fmla="*/ 833 w 2717"/>
                    <a:gd name="T21" fmla="*/ 114 h 2551"/>
                    <a:gd name="T22" fmla="*/ 1087 w 2717"/>
                    <a:gd name="T23" fmla="*/ 35 h 2551"/>
                    <a:gd name="T24" fmla="*/ 1360 w 2717"/>
                    <a:gd name="T25" fmla="*/ 8 h 2551"/>
                    <a:gd name="T26" fmla="*/ 1565 w 2717"/>
                    <a:gd name="T27" fmla="*/ 24 h 2551"/>
                    <a:gd name="T28" fmla="*/ 1823 w 2717"/>
                    <a:gd name="T29" fmla="*/ 90 h 2551"/>
                    <a:gd name="T30" fmla="*/ 2059 w 2717"/>
                    <a:gd name="T31" fmla="*/ 204 h 2551"/>
                    <a:gd name="T32" fmla="*/ 2267 w 2717"/>
                    <a:gd name="T33" fmla="*/ 359 h 2551"/>
                    <a:gd name="T34" fmla="*/ 2401 w 2717"/>
                    <a:gd name="T35" fmla="*/ 500 h 2551"/>
                    <a:gd name="T36" fmla="*/ 2547 w 2717"/>
                    <a:gd name="T37" fmla="*/ 716 h 2551"/>
                    <a:gd name="T38" fmla="*/ 2650 w 2717"/>
                    <a:gd name="T39" fmla="*/ 957 h 2551"/>
                    <a:gd name="T40" fmla="*/ 2703 w 2717"/>
                    <a:gd name="T41" fmla="*/ 1221 h 2551"/>
                    <a:gd name="T42" fmla="*/ 2708 w 2717"/>
                    <a:gd name="T43" fmla="*/ 1428 h 2551"/>
                    <a:gd name="T44" fmla="*/ 2666 w 2717"/>
                    <a:gd name="T45" fmla="*/ 1697 h 2551"/>
                    <a:gd name="T46" fmla="*/ 2576 w 2717"/>
                    <a:gd name="T47" fmla="*/ 1944 h 2551"/>
                    <a:gd name="T48" fmla="*/ 2441 w 2717"/>
                    <a:gd name="T49" fmla="*/ 2167 h 2551"/>
                    <a:gd name="T50" fmla="*/ 2315 w 2717"/>
                    <a:gd name="T51" fmla="*/ 2313 h 2551"/>
                    <a:gd name="T52" fmla="*/ 2229 w 2717"/>
                    <a:gd name="T53" fmla="*/ 2401 h 2551"/>
                    <a:gd name="T54" fmla="*/ 2384 w 2717"/>
                    <a:gd name="T55" fmla="*/ 2247 h 2551"/>
                    <a:gd name="T56" fmla="*/ 2551 w 2717"/>
                    <a:gd name="T57" fmla="*/ 2009 h 2551"/>
                    <a:gd name="T58" fmla="*/ 2664 w 2717"/>
                    <a:gd name="T59" fmla="*/ 1737 h 2551"/>
                    <a:gd name="T60" fmla="*/ 2715 w 2717"/>
                    <a:gd name="T61" fmla="*/ 1437 h 2551"/>
                    <a:gd name="T62" fmla="*/ 2715 w 2717"/>
                    <a:gd name="T63" fmla="*/ 1289 h 2551"/>
                    <a:gd name="T64" fmla="*/ 2673 w 2717"/>
                    <a:gd name="T65" fmla="*/ 1020 h 2551"/>
                    <a:gd name="T66" fmla="*/ 2584 w 2717"/>
                    <a:gd name="T67" fmla="*/ 771 h 2551"/>
                    <a:gd name="T68" fmla="*/ 2446 w 2717"/>
                    <a:gd name="T69" fmla="*/ 546 h 2551"/>
                    <a:gd name="T70" fmla="*/ 2273 w 2717"/>
                    <a:gd name="T71" fmla="*/ 354 h 2551"/>
                    <a:gd name="T72" fmla="*/ 2062 w 2717"/>
                    <a:gd name="T73" fmla="*/ 198 h 2551"/>
                    <a:gd name="T74" fmla="*/ 1826 w 2717"/>
                    <a:gd name="T75" fmla="*/ 83 h 2551"/>
                    <a:gd name="T76" fmla="*/ 1566 w 2717"/>
                    <a:gd name="T77" fmla="*/ 17 h 2551"/>
                    <a:gd name="T78" fmla="*/ 1360 w 2717"/>
                    <a:gd name="T79" fmla="*/ 0 h 2551"/>
                    <a:gd name="T80" fmla="*/ 1085 w 2717"/>
                    <a:gd name="T81" fmla="*/ 28 h 2551"/>
                    <a:gd name="T82" fmla="*/ 831 w 2717"/>
                    <a:gd name="T83" fmla="*/ 108 h 2551"/>
                    <a:gd name="T84" fmla="*/ 601 w 2717"/>
                    <a:gd name="T85" fmla="*/ 233 h 2551"/>
                    <a:gd name="T86" fmla="*/ 399 w 2717"/>
                    <a:gd name="T87" fmla="*/ 399 h 2551"/>
                    <a:gd name="T88" fmla="*/ 233 w 2717"/>
                    <a:gd name="T89" fmla="*/ 601 h 2551"/>
                    <a:gd name="T90" fmla="*/ 108 w 2717"/>
                    <a:gd name="T91" fmla="*/ 831 h 2551"/>
                    <a:gd name="T92" fmla="*/ 28 w 2717"/>
                    <a:gd name="T93" fmla="*/ 1085 h 2551"/>
                    <a:gd name="T94" fmla="*/ 0 w 2717"/>
                    <a:gd name="T95" fmla="*/ 1358 h 2551"/>
                    <a:gd name="T96" fmla="*/ 8 w 2717"/>
                    <a:gd name="T97" fmla="*/ 1501 h 2551"/>
                    <a:gd name="T98" fmla="*/ 41 w 2717"/>
                    <a:gd name="T99" fmla="*/ 1686 h 2551"/>
                    <a:gd name="T100" fmla="*/ 96 w 2717"/>
                    <a:gd name="T101" fmla="*/ 1859 h 2551"/>
                    <a:gd name="T102" fmla="*/ 174 w 2717"/>
                    <a:gd name="T103" fmla="*/ 2022 h 2551"/>
                    <a:gd name="T104" fmla="*/ 271 w 2717"/>
                    <a:gd name="T105" fmla="*/ 2172 h 2551"/>
                    <a:gd name="T106" fmla="*/ 388 w 2717"/>
                    <a:gd name="T107" fmla="*/ 2308 h 2551"/>
                    <a:gd name="T108" fmla="*/ 520 w 2717"/>
                    <a:gd name="T109" fmla="*/ 2427 h 2551"/>
                    <a:gd name="T110" fmla="*/ 668 w 2717"/>
                    <a:gd name="T111" fmla="*/ 2529 h 2551"/>
                    <a:gd name="T112" fmla="*/ 710 w 2717"/>
                    <a:gd name="T113" fmla="*/ 2544 h 2551"/>
                    <a:gd name="T114" fmla="*/ 549 w 2717"/>
                    <a:gd name="T115" fmla="*/ 2439 h 2551"/>
                    <a:gd name="T116" fmla="*/ 405 w 2717"/>
                    <a:gd name="T117" fmla="*/ 2313 h 2551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2717"/>
                    <a:gd name="T178" fmla="*/ 0 h 2551"/>
                    <a:gd name="T179" fmla="*/ 2717 w 2717"/>
                    <a:gd name="T180" fmla="*/ 2551 h 2551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2717" h="2551">
                      <a:moveTo>
                        <a:pt x="405" y="2313"/>
                      </a:moveTo>
                      <a:lnTo>
                        <a:pt x="405" y="2313"/>
                      </a:lnTo>
                      <a:lnTo>
                        <a:pt x="359" y="2267"/>
                      </a:lnTo>
                      <a:lnTo>
                        <a:pt x="317" y="2218"/>
                      </a:lnTo>
                      <a:lnTo>
                        <a:pt x="277" y="2167"/>
                      </a:lnTo>
                      <a:lnTo>
                        <a:pt x="238" y="2114"/>
                      </a:lnTo>
                      <a:lnTo>
                        <a:pt x="204" y="2059"/>
                      </a:lnTo>
                      <a:lnTo>
                        <a:pt x="171" y="2002"/>
                      </a:lnTo>
                      <a:lnTo>
                        <a:pt x="141" y="1944"/>
                      </a:lnTo>
                      <a:lnTo>
                        <a:pt x="114" y="1885"/>
                      </a:lnTo>
                      <a:lnTo>
                        <a:pt x="90" y="1823"/>
                      </a:lnTo>
                      <a:lnTo>
                        <a:pt x="70" y="1761"/>
                      </a:lnTo>
                      <a:lnTo>
                        <a:pt x="52" y="1697"/>
                      </a:lnTo>
                      <a:lnTo>
                        <a:pt x="35" y="1631"/>
                      </a:lnTo>
                      <a:lnTo>
                        <a:pt x="24" y="1565"/>
                      </a:lnTo>
                      <a:lnTo>
                        <a:pt x="15" y="1497"/>
                      </a:lnTo>
                      <a:lnTo>
                        <a:pt x="10" y="1428"/>
                      </a:lnTo>
                      <a:lnTo>
                        <a:pt x="8" y="1358"/>
                      </a:lnTo>
                      <a:lnTo>
                        <a:pt x="10" y="1290"/>
                      </a:lnTo>
                      <a:lnTo>
                        <a:pt x="15" y="1221"/>
                      </a:lnTo>
                      <a:lnTo>
                        <a:pt x="24" y="1153"/>
                      </a:lnTo>
                      <a:lnTo>
                        <a:pt x="35" y="1087"/>
                      </a:lnTo>
                      <a:lnTo>
                        <a:pt x="52" y="1021"/>
                      </a:lnTo>
                      <a:lnTo>
                        <a:pt x="70" y="957"/>
                      </a:lnTo>
                      <a:lnTo>
                        <a:pt x="90" y="895"/>
                      </a:lnTo>
                      <a:lnTo>
                        <a:pt x="114" y="833"/>
                      </a:lnTo>
                      <a:lnTo>
                        <a:pt x="141" y="773"/>
                      </a:lnTo>
                      <a:lnTo>
                        <a:pt x="171" y="716"/>
                      </a:lnTo>
                      <a:lnTo>
                        <a:pt x="204" y="659"/>
                      </a:lnTo>
                      <a:lnTo>
                        <a:pt x="238" y="604"/>
                      </a:lnTo>
                      <a:lnTo>
                        <a:pt x="277" y="551"/>
                      </a:lnTo>
                      <a:lnTo>
                        <a:pt x="317" y="500"/>
                      </a:lnTo>
                      <a:lnTo>
                        <a:pt x="359" y="451"/>
                      </a:lnTo>
                      <a:lnTo>
                        <a:pt x="405" y="405"/>
                      </a:lnTo>
                      <a:lnTo>
                        <a:pt x="451" y="359"/>
                      </a:lnTo>
                      <a:lnTo>
                        <a:pt x="500" y="317"/>
                      </a:lnTo>
                      <a:lnTo>
                        <a:pt x="551" y="277"/>
                      </a:lnTo>
                      <a:lnTo>
                        <a:pt x="604" y="238"/>
                      </a:lnTo>
                      <a:lnTo>
                        <a:pt x="659" y="204"/>
                      </a:lnTo>
                      <a:lnTo>
                        <a:pt x="716" y="171"/>
                      </a:lnTo>
                      <a:lnTo>
                        <a:pt x="774" y="141"/>
                      </a:lnTo>
                      <a:lnTo>
                        <a:pt x="833" y="114"/>
                      </a:lnTo>
                      <a:lnTo>
                        <a:pt x="895" y="90"/>
                      </a:lnTo>
                      <a:lnTo>
                        <a:pt x="957" y="68"/>
                      </a:lnTo>
                      <a:lnTo>
                        <a:pt x="1021" y="52"/>
                      </a:lnTo>
                      <a:lnTo>
                        <a:pt x="1087" y="35"/>
                      </a:lnTo>
                      <a:lnTo>
                        <a:pt x="1153" y="24"/>
                      </a:lnTo>
                      <a:lnTo>
                        <a:pt x="1221" y="15"/>
                      </a:lnTo>
                      <a:lnTo>
                        <a:pt x="1290" y="10"/>
                      </a:lnTo>
                      <a:lnTo>
                        <a:pt x="1360" y="8"/>
                      </a:lnTo>
                      <a:lnTo>
                        <a:pt x="1429" y="10"/>
                      </a:lnTo>
                      <a:lnTo>
                        <a:pt x="1497" y="15"/>
                      </a:lnTo>
                      <a:lnTo>
                        <a:pt x="1565" y="24"/>
                      </a:lnTo>
                      <a:lnTo>
                        <a:pt x="1631" y="35"/>
                      </a:lnTo>
                      <a:lnTo>
                        <a:pt x="1696" y="52"/>
                      </a:lnTo>
                      <a:lnTo>
                        <a:pt x="1760" y="68"/>
                      </a:lnTo>
                      <a:lnTo>
                        <a:pt x="1823" y="90"/>
                      </a:lnTo>
                      <a:lnTo>
                        <a:pt x="1885" y="114"/>
                      </a:lnTo>
                      <a:lnTo>
                        <a:pt x="1945" y="141"/>
                      </a:lnTo>
                      <a:lnTo>
                        <a:pt x="2002" y="171"/>
                      </a:lnTo>
                      <a:lnTo>
                        <a:pt x="2059" y="204"/>
                      </a:lnTo>
                      <a:lnTo>
                        <a:pt x="2113" y="238"/>
                      </a:lnTo>
                      <a:lnTo>
                        <a:pt x="2167" y="277"/>
                      </a:lnTo>
                      <a:lnTo>
                        <a:pt x="2218" y="317"/>
                      </a:lnTo>
                      <a:lnTo>
                        <a:pt x="2267" y="359"/>
                      </a:lnTo>
                      <a:lnTo>
                        <a:pt x="2315" y="405"/>
                      </a:lnTo>
                      <a:lnTo>
                        <a:pt x="2359" y="451"/>
                      </a:lnTo>
                      <a:lnTo>
                        <a:pt x="2401" y="500"/>
                      </a:lnTo>
                      <a:lnTo>
                        <a:pt x="2441" y="551"/>
                      </a:lnTo>
                      <a:lnTo>
                        <a:pt x="2479" y="604"/>
                      </a:lnTo>
                      <a:lnTo>
                        <a:pt x="2514" y="659"/>
                      </a:lnTo>
                      <a:lnTo>
                        <a:pt x="2547" y="716"/>
                      </a:lnTo>
                      <a:lnTo>
                        <a:pt x="2576" y="773"/>
                      </a:lnTo>
                      <a:lnTo>
                        <a:pt x="2604" y="833"/>
                      </a:lnTo>
                      <a:lnTo>
                        <a:pt x="2628" y="895"/>
                      </a:lnTo>
                      <a:lnTo>
                        <a:pt x="2650" y="957"/>
                      </a:lnTo>
                      <a:lnTo>
                        <a:pt x="2666" y="1021"/>
                      </a:lnTo>
                      <a:lnTo>
                        <a:pt x="2682" y="1087"/>
                      </a:lnTo>
                      <a:lnTo>
                        <a:pt x="2693" y="1153"/>
                      </a:lnTo>
                      <a:lnTo>
                        <a:pt x="2703" y="1221"/>
                      </a:lnTo>
                      <a:lnTo>
                        <a:pt x="2708" y="1290"/>
                      </a:lnTo>
                      <a:lnTo>
                        <a:pt x="2710" y="1358"/>
                      </a:lnTo>
                      <a:lnTo>
                        <a:pt x="2708" y="1428"/>
                      </a:lnTo>
                      <a:lnTo>
                        <a:pt x="2703" y="1497"/>
                      </a:lnTo>
                      <a:lnTo>
                        <a:pt x="2693" y="1565"/>
                      </a:lnTo>
                      <a:lnTo>
                        <a:pt x="2682" y="1631"/>
                      </a:lnTo>
                      <a:lnTo>
                        <a:pt x="2666" y="1697"/>
                      </a:lnTo>
                      <a:lnTo>
                        <a:pt x="2650" y="1761"/>
                      </a:lnTo>
                      <a:lnTo>
                        <a:pt x="2628" y="1823"/>
                      </a:lnTo>
                      <a:lnTo>
                        <a:pt x="2604" y="1885"/>
                      </a:lnTo>
                      <a:lnTo>
                        <a:pt x="2576" y="1944"/>
                      </a:lnTo>
                      <a:lnTo>
                        <a:pt x="2547" y="2002"/>
                      </a:lnTo>
                      <a:lnTo>
                        <a:pt x="2514" y="2059"/>
                      </a:lnTo>
                      <a:lnTo>
                        <a:pt x="2479" y="2114"/>
                      </a:lnTo>
                      <a:lnTo>
                        <a:pt x="2441" y="2167"/>
                      </a:lnTo>
                      <a:lnTo>
                        <a:pt x="2401" y="2218"/>
                      </a:lnTo>
                      <a:lnTo>
                        <a:pt x="2359" y="2267"/>
                      </a:lnTo>
                      <a:lnTo>
                        <a:pt x="2315" y="2313"/>
                      </a:lnTo>
                      <a:lnTo>
                        <a:pt x="2269" y="2355"/>
                      </a:lnTo>
                      <a:lnTo>
                        <a:pt x="2223" y="2396"/>
                      </a:lnTo>
                      <a:lnTo>
                        <a:pt x="2229" y="2401"/>
                      </a:lnTo>
                      <a:lnTo>
                        <a:pt x="2284" y="2353"/>
                      </a:lnTo>
                      <a:lnTo>
                        <a:pt x="2337" y="2302"/>
                      </a:lnTo>
                      <a:lnTo>
                        <a:pt x="2384" y="2247"/>
                      </a:lnTo>
                      <a:lnTo>
                        <a:pt x="2432" y="2192"/>
                      </a:lnTo>
                      <a:lnTo>
                        <a:pt x="2474" y="2134"/>
                      </a:lnTo>
                      <a:lnTo>
                        <a:pt x="2514" y="2072"/>
                      </a:lnTo>
                      <a:lnTo>
                        <a:pt x="2551" y="2009"/>
                      </a:lnTo>
                      <a:lnTo>
                        <a:pt x="2585" y="1944"/>
                      </a:lnTo>
                      <a:lnTo>
                        <a:pt x="2615" y="1876"/>
                      </a:lnTo>
                      <a:lnTo>
                        <a:pt x="2640" y="1806"/>
                      </a:lnTo>
                      <a:lnTo>
                        <a:pt x="2664" y="1737"/>
                      </a:lnTo>
                      <a:lnTo>
                        <a:pt x="2682" y="1664"/>
                      </a:lnTo>
                      <a:lnTo>
                        <a:pt x="2697" y="1589"/>
                      </a:lnTo>
                      <a:lnTo>
                        <a:pt x="2708" y="1514"/>
                      </a:lnTo>
                      <a:lnTo>
                        <a:pt x="2715" y="1437"/>
                      </a:lnTo>
                      <a:lnTo>
                        <a:pt x="2715" y="1398"/>
                      </a:lnTo>
                      <a:lnTo>
                        <a:pt x="2717" y="1358"/>
                      </a:lnTo>
                      <a:lnTo>
                        <a:pt x="2715" y="1289"/>
                      </a:lnTo>
                      <a:lnTo>
                        <a:pt x="2710" y="1221"/>
                      </a:lnTo>
                      <a:lnTo>
                        <a:pt x="2701" y="1151"/>
                      </a:lnTo>
                      <a:lnTo>
                        <a:pt x="2690" y="1085"/>
                      </a:lnTo>
                      <a:lnTo>
                        <a:pt x="2673" y="1020"/>
                      </a:lnTo>
                      <a:lnTo>
                        <a:pt x="2655" y="956"/>
                      </a:lnTo>
                      <a:lnTo>
                        <a:pt x="2635" y="892"/>
                      </a:lnTo>
                      <a:lnTo>
                        <a:pt x="2609" y="831"/>
                      </a:lnTo>
                      <a:lnTo>
                        <a:pt x="2584" y="771"/>
                      </a:lnTo>
                      <a:lnTo>
                        <a:pt x="2553" y="712"/>
                      </a:lnTo>
                      <a:lnTo>
                        <a:pt x="2520" y="655"/>
                      </a:lnTo>
                      <a:lnTo>
                        <a:pt x="2485" y="601"/>
                      </a:lnTo>
                      <a:lnTo>
                        <a:pt x="2446" y="546"/>
                      </a:lnTo>
                      <a:lnTo>
                        <a:pt x="2406" y="494"/>
                      </a:lnTo>
                      <a:lnTo>
                        <a:pt x="2364" y="445"/>
                      </a:lnTo>
                      <a:lnTo>
                        <a:pt x="2318" y="399"/>
                      </a:lnTo>
                      <a:lnTo>
                        <a:pt x="2273" y="354"/>
                      </a:lnTo>
                      <a:lnTo>
                        <a:pt x="2223" y="311"/>
                      </a:lnTo>
                      <a:lnTo>
                        <a:pt x="2172" y="271"/>
                      </a:lnTo>
                      <a:lnTo>
                        <a:pt x="2119" y="233"/>
                      </a:lnTo>
                      <a:lnTo>
                        <a:pt x="2062" y="198"/>
                      </a:lnTo>
                      <a:lnTo>
                        <a:pt x="2006" y="165"/>
                      </a:lnTo>
                      <a:lnTo>
                        <a:pt x="1947" y="134"/>
                      </a:lnTo>
                      <a:lnTo>
                        <a:pt x="1887" y="108"/>
                      </a:lnTo>
                      <a:lnTo>
                        <a:pt x="1826" y="83"/>
                      </a:lnTo>
                      <a:lnTo>
                        <a:pt x="1762" y="63"/>
                      </a:lnTo>
                      <a:lnTo>
                        <a:pt x="1698" y="44"/>
                      </a:lnTo>
                      <a:lnTo>
                        <a:pt x="1632" y="28"/>
                      </a:lnTo>
                      <a:lnTo>
                        <a:pt x="1566" y="17"/>
                      </a:lnTo>
                      <a:lnTo>
                        <a:pt x="1497" y="8"/>
                      </a:lnTo>
                      <a:lnTo>
                        <a:pt x="1429" y="2"/>
                      </a:lnTo>
                      <a:lnTo>
                        <a:pt x="1360" y="0"/>
                      </a:lnTo>
                      <a:lnTo>
                        <a:pt x="1288" y="2"/>
                      </a:lnTo>
                      <a:lnTo>
                        <a:pt x="1221" y="8"/>
                      </a:lnTo>
                      <a:lnTo>
                        <a:pt x="1153" y="17"/>
                      </a:lnTo>
                      <a:lnTo>
                        <a:pt x="1085" y="28"/>
                      </a:lnTo>
                      <a:lnTo>
                        <a:pt x="1019" y="44"/>
                      </a:lnTo>
                      <a:lnTo>
                        <a:pt x="955" y="63"/>
                      </a:lnTo>
                      <a:lnTo>
                        <a:pt x="891" y="83"/>
                      </a:lnTo>
                      <a:lnTo>
                        <a:pt x="831" y="108"/>
                      </a:lnTo>
                      <a:lnTo>
                        <a:pt x="771" y="134"/>
                      </a:lnTo>
                      <a:lnTo>
                        <a:pt x="712" y="165"/>
                      </a:lnTo>
                      <a:lnTo>
                        <a:pt x="655" y="198"/>
                      </a:lnTo>
                      <a:lnTo>
                        <a:pt x="601" y="233"/>
                      </a:lnTo>
                      <a:lnTo>
                        <a:pt x="547" y="271"/>
                      </a:lnTo>
                      <a:lnTo>
                        <a:pt x="494" y="311"/>
                      </a:lnTo>
                      <a:lnTo>
                        <a:pt x="447" y="354"/>
                      </a:lnTo>
                      <a:lnTo>
                        <a:pt x="399" y="399"/>
                      </a:lnTo>
                      <a:lnTo>
                        <a:pt x="354" y="445"/>
                      </a:lnTo>
                      <a:lnTo>
                        <a:pt x="311" y="494"/>
                      </a:lnTo>
                      <a:lnTo>
                        <a:pt x="271" y="546"/>
                      </a:lnTo>
                      <a:lnTo>
                        <a:pt x="233" y="601"/>
                      </a:lnTo>
                      <a:lnTo>
                        <a:pt x="198" y="655"/>
                      </a:lnTo>
                      <a:lnTo>
                        <a:pt x="165" y="712"/>
                      </a:lnTo>
                      <a:lnTo>
                        <a:pt x="136" y="771"/>
                      </a:lnTo>
                      <a:lnTo>
                        <a:pt x="108" y="831"/>
                      </a:lnTo>
                      <a:lnTo>
                        <a:pt x="83" y="892"/>
                      </a:lnTo>
                      <a:lnTo>
                        <a:pt x="63" y="956"/>
                      </a:lnTo>
                      <a:lnTo>
                        <a:pt x="44" y="1020"/>
                      </a:lnTo>
                      <a:lnTo>
                        <a:pt x="28" y="1085"/>
                      </a:lnTo>
                      <a:lnTo>
                        <a:pt x="17" y="1151"/>
                      </a:lnTo>
                      <a:lnTo>
                        <a:pt x="8" y="1221"/>
                      </a:lnTo>
                      <a:lnTo>
                        <a:pt x="2" y="1289"/>
                      </a:lnTo>
                      <a:lnTo>
                        <a:pt x="0" y="1358"/>
                      </a:lnTo>
                      <a:lnTo>
                        <a:pt x="2" y="1407"/>
                      </a:lnTo>
                      <a:lnTo>
                        <a:pt x="4" y="1455"/>
                      </a:lnTo>
                      <a:lnTo>
                        <a:pt x="8" y="1501"/>
                      </a:lnTo>
                      <a:lnTo>
                        <a:pt x="15" y="1548"/>
                      </a:lnTo>
                      <a:lnTo>
                        <a:pt x="22" y="1594"/>
                      </a:lnTo>
                      <a:lnTo>
                        <a:pt x="30" y="1640"/>
                      </a:lnTo>
                      <a:lnTo>
                        <a:pt x="41" y="1686"/>
                      </a:lnTo>
                      <a:lnTo>
                        <a:pt x="52" y="1730"/>
                      </a:lnTo>
                      <a:lnTo>
                        <a:pt x="66" y="1773"/>
                      </a:lnTo>
                      <a:lnTo>
                        <a:pt x="81" y="1817"/>
                      </a:lnTo>
                      <a:lnTo>
                        <a:pt x="96" y="1859"/>
                      </a:lnTo>
                      <a:lnTo>
                        <a:pt x="114" y="1902"/>
                      </a:lnTo>
                      <a:lnTo>
                        <a:pt x="132" y="1942"/>
                      </a:lnTo>
                      <a:lnTo>
                        <a:pt x="152" y="1982"/>
                      </a:lnTo>
                      <a:lnTo>
                        <a:pt x="174" y="2022"/>
                      </a:lnTo>
                      <a:lnTo>
                        <a:pt x="196" y="2061"/>
                      </a:lnTo>
                      <a:lnTo>
                        <a:pt x="220" y="2099"/>
                      </a:lnTo>
                      <a:lnTo>
                        <a:pt x="246" y="2136"/>
                      </a:lnTo>
                      <a:lnTo>
                        <a:pt x="271" y="2172"/>
                      </a:lnTo>
                      <a:lnTo>
                        <a:pt x="299" y="2207"/>
                      </a:lnTo>
                      <a:lnTo>
                        <a:pt x="328" y="2242"/>
                      </a:lnTo>
                      <a:lnTo>
                        <a:pt x="357" y="2275"/>
                      </a:lnTo>
                      <a:lnTo>
                        <a:pt x="388" y="2308"/>
                      </a:lnTo>
                      <a:lnTo>
                        <a:pt x="419" y="2339"/>
                      </a:lnTo>
                      <a:lnTo>
                        <a:pt x="452" y="2370"/>
                      </a:lnTo>
                      <a:lnTo>
                        <a:pt x="485" y="2399"/>
                      </a:lnTo>
                      <a:lnTo>
                        <a:pt x="520" y="2427"/>
                      </a:lnTo>
                      <a:lnTo>
                        <a:pt x="557" y="2454"/>
                      </a:lnTo>
                      <a:lnTo>
                        <a:pt x="593" y="2480"/>
                      </a:lnTo>
                      <a:lnTo>
                        <a:pt x="630" y="2505"/>
                      </a:lnTo>
                      <a:lnTo>
                        <a:pt x="668" y="2529"/>
                      </a:lnTo>
                      <a:lnTo>
                        <a:pt x="707" y="2551"/>
                      </a:lnTo>
                      <a:lnTo>
                        <a:pt x="710" y="2544"/>
                      </a:lnTo>
                      <a:lnTo>
                        <a:pt x="668" y="2520"/>
                      </a:lnTo>
                      <a:lnTo>
                        <a:pt x="628" y="2494"/>
                      </a:lnTo>
                      <a:lnTo>
                        <a:pt x="588" y="2467"/>
                      </a:lnTo>
                      <a:lnTo>
                        <a:pt x="549" y="2439"/>
                      </a:lnTo>
                      <a:lnTo>
                        <a:pt x="511" y="2410"/>
                      </a:lnTo>
                      <a:lnTo>
                        <a:pt x="474" y="2379"/>
                      </a:lnTo>
                      <a:lnTo>
                        <a:pt x="438" y="2348"/>
                      </a:lnTo>
                      <a:lnTo>
                        <a:pt x="405" y="2313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97" name="Freeform 349"/>
                <p:cNvSpPr>
                  <a:spLocks/>
                </p:cNvSpPr>
                <p:nvPr/>
              </p:nvSpPr>
              <p:spPr bwMode="auto">
                <a:xfrm>
                  <a:off x="3212" y="1486"/>
                  <a:ext cx="117" cy="197"/>
                </a:xfrm>
                <a:custGeom>
                  <a:avLst/>
                  <a:gdLst>
                    <a:gd name="T0" fmla="*/ 104 w 117"/>
                    <a:gd name="T1" fmla="*/ 179 h 197"/>
                    <a:gd name="T2" fmla="*/ 104 w 117"/>
                    <a:gd name="T3" fmla="*/ 179 h 197"/>
                    <a:gd name="T4" fmla="*/ 86 w 117"/>
                    <a:gd name="T5" fmla="*/ 161 h 197"/>
                    <a:gd name="T6" fmla="*/ 69 w 117"/>
                    <a:gd name="T7" fmla="*/ 141 h 197"/>
                    <a:gd name="T8" fmla="*/ 54 w 117"/>
                    <a:gd name="T9" fmla="*/ 119 h 197"/>
                    <a:gd name="T10" fmla="*/ 40 w 117"/>
                    <a:gd name="T11" fmla="*/ 97 h 197"/>
                    <a:gd name="T12" fmla="*/ 27 w 117"/>
                    <a:gd name="T13" fmla="*/ 75 h 197"/>
                    <a:gd name="T14" fmla="*/ 16 w 117"/>
                    <a:gd name="T15" fmla="*/ 51 h 197"/>
                    <a:gd name="T16" fmla="*/ 7 w 117"/>
                    <a:gd name="T17" fmla="*/ 25 h 197"/>
                    <a:gd name="T18" fmla="*/ 0 w 117"/>
                    <a:gd name="T19" fmla="*/ 0 h 197"/>
                    <a:gd name="T20" fmla="*/ 0 w 117"/>
                    <a:gd name="T21" fmla="*/ 0 h 197"/>
                    <a:gd name="T22" fmla="*/ 1 w 117"/>
                    <a:gd name="T23" fmla="*/ 31 h 197"/>
                    <a:gd name="T24" fmla="*/ 1 w 117"/>
                    <a:gd name="T25" fmla="*/ 31 h 197"/>
                    <a:gd name="T26" fmla="*/ 11 w 117"/>
                    <a:gd name="T27" fmla="*/ 55 h 197"/>
                    <a:gd name="T28" fmla="*/ 22 w 117"/>
                    <a:gd name="T29" fmla="*/ 77 h 197"/>
                    <a:gd name="T30" fmla="*/ 33 w 117"/>
                    <a:gd name="T31" fmla="*/ 100 h 197"/>
                    <a:gd name="T32" fmla="*/ 45 w 117"/>
                    <a:gd name="T33" fmla="*/ 120 h 197"/>
                    <a:gd name="T34" fmla="*/ 60 w 117"/>
                    <a:gd name="T35" fmla="*/ 142 h 197"/>
                    <a:gd name="T36" fmla="*/ 76 w 117"/>
                    <a:gd name="T37" fmla="*/ 161 h 197"/>
                    <a:gd name="T38" fmla="*/ 93 w 117"/>
                    <a:gd name="T39" fmla="*/ 181 h 197"/>
                    <a:gd name="T40" fmla="*/ 111 w 117"/>
                    <a:gd name="T41" fmla="*/ 197 h 197"/>
                    <a:gd name="T42" fmla="*/ 111 w 117"/>
                    <a:gd name="T43" fmla="*/ 197 h 197"/>
                    <a:gd name="T44" fmla="*/ 117 w 117"/>
                    <a:gd name="T45" fmla="*/ 194 h 197"/>
                    <a:gd name="T46" fmla="*/ 117 w 117"/>
                    <a:gd name="T47" fmla="*/ 194 h 197"/>
                    <a:gd name="T48" fmla="*/ 104 w 117"/>
                    <a:gd name="T49" fmla="*/ 179 h 197"/>
                    <a:gd name="T50" fmla="*/ 104 w 117"/>
                    <a:gd name="T51" fmla="*/ 179 h 197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w 117"/>
                    <a:gd name="T79" fmla="*/ 0 h 197"/>
                    <a:gd name="T80" fmla="*/ 117 w 117"/>
                    <a:gd name="T81" fmla="*/ 197 h 197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T78" t="T79" r="T80" b="T81"/>
                  <a:pathLst>
                    <a:path w="117" h="197">
                      <a:moveTo>
                        <a:pt x="104" y="179"/>
                      </a:moveTo>
                      <a:lnTo>
                        <a:pt x="104" y="179"/>
                      </a:lnTo>
                      <a:lnTo>
                        <a:pt x="86" y="161"/>
                      </a:lnTo>
                      <a:lnTo>
                        <a:pt x="69" y="141"/>
                      </a:lnTo>
                      <a:lnTo>
                        <a:pt x="54" y="119"/>
                      </a:lnTo>
                      <a:lnTo>
                        <a:pt x="40" y="97"/>
                      </a:lnTo>
                      <a:lnTo>
                        <a:pt x="27" y="75"/>
                      </a:lnTo>
                      <a:lnTo>
                        <a:pt x="16" y="51"/>
                      </a:lnTo>
                      <a:lnTo>
                        <a:pt x="7" y="25"/>
                      </a:lnTo>
                      <a:lnTo>
                        <a:pt x="0" y="0"/>
                      </a:lnTo>
                      <a:lnTo>
                        <a:pt x="1" y="31"/>
                      </a:lnTo>
                      <a:lnTo>
                        <a:pt x="11" y="55"/>
                      </a:lnTo>
                      <a:lnTo>
                        <a:pt x="22" y="77"/>
                      </a:lnTo>
                      <a:lnTo>
                        <a:pt x="33" y="100"/>
                      </a:lnTo>
                      <a:lnTo>
                        <a:pt x="45" y="120"/>
                      </a:lnTo>
                      <a:lnTo>
                        <a:pt x="60" y="142"/>
                      </a:lnTo>
                      <a:lnTo>
                        <a:pt x="76" y="161"/>
                      </a:lnTo>
                      <a:lnTo>
                        <a:pt x="93" y="181"/>
                      </a:lnTo>
                      <a:lnTo>
                        <a:pt x="111" y="197"/>
                      </a:lnTo>
                      <a:lnTo>
                        <a:pt x="117" y="194"/>
                      </a:lnTo>
                      <a:lnTo>
                        <a:pt x="104" y="179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98" name="Freeform 350"/>
                <p:cNvSpPr>
                  <a:spLocks/>
                </p:cNvSpPr>
                <p:nvPr/>
              </p:nvSpPr>
              <p:spPr bwMode="auto">
                <a:xfrm>
                  <a:off x="3481" y="2717"/>
                  <a:ext cx="349" cy="28"/>
                </a:xfrm>
                <a:custGeom>
                  <a:avLst/>
                  <a:gdLst>
                    <a:gd name="T0" fmla="*/ 115 w 349"/>
                    <a:gd name="T1" fmla="*/ 20 h 28"/>
                    <a:gd name="T2" fmla="*/ 115 w 349"/>
                    <a:gd name="T3" fmla="*/ 20 h 28"/>
                    <a:gd name="T4" fmla="*/ 56 w 349"/>
                    <a:gd name="T5" fmla="*/ 18 h 28"/>
                    <a:gd name="T6" fmla="*/ 0 w 349"/>
                    <a:gd name="T7" fmla="*/ 15 h 28"/>
                    <a:gd name="T8" fmla="*/ 0 w 349"/>
                    <a:gd name="T9" fmla="*/ 15 h 28"/>
                    <a:gd name="T10" fmla="*/ 0 w 349"/>
                    <a:gd name="T11" fmla="*/ 22 h 28"/>
                    <a:gd name="T12" fmla="*/ 0 w 349"/>
                    <a:gd name="T13" fmla="*/ 22 h 28"/>
                    <a:gd name="T14" fmla="*/ 56 w 349"/>
                    <a:gd name="T15" fmla="*/ 26 h 28"/>
                    <a:gd name="T16" fmla="*/ 115 w 349"/>
                    <a:gd name="T17" fmla="*/ 28 h 28"/>
                    <a:gd name="T18" fmla="*/ 115 w 349"/>
                    <a:gd name="T19" fmla="*/ 28 h 28"/>
                    <a:gd name="T20" fmla="*/ 173 w 349"/>
                    <a:gd name="T21" fmla="*/ 26 h 28"/>
                    <a:gd name="T22" fmla="*/ 234 w 349"/>
                    <a:gd name="T23" fmla="*/ 22 h 28"/>
                    <a:gd name="T24" fmla="*/ 292 w 349"/>
                    <a:gd name="T25" fmla="*/ 15 h 28"/>
                    <a:gd name="T26" fmla="*/ 349 w 349"/>
                    <a:gd name="T27" fmla="*/ 7 h 28"/>
                    <a:gd name="T28" fmla="*/ 349 w 349"/>
                    <a:gd name="T29" fmla="*/ 7 h 28"/>
                    <a:gd name="T30" fmla="*/ 349 w 349"/>
                    <a:gd name="T31" fmla="*/ 0 h 28"/>
                    <a:gd name="T32" fmla="*/ 349 w 349"/>
                    <a:gd name="T33" fmla="*/ 0 h 28"/>
                    <a:gd name="T34" fmla="*/ 290 w 349"/>
                    <a:gd name="T35" fmla="*/ 7 h 28"/>
                    <a:gd name="T36" fmla="*/ 232 w 349"/>
                    <a:gd name="T37" fmla="*/ 15 h 28"/>
                    <a:gd name="T38" fmla="*/ 173 w 349"/>
                    <a:gd name="T39" fmla="*/ 18 h 28"/>
                    <a:gd name="T40" fmla="*/ 115 w 349"/>
                    <a:gd name="T41" fmla="*/ 20 h 28"/>
                    <a:gd name="T42" fmla="*/ 115 w 349"/>
                    <a:gd name="T43" fmla="*/ 20 h 28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w 349"/>
                    <a:gd name="T67" fmla="*/ 0 h 28"/>
                    <a:gd name="T68" fmla="*/ 349 w 349"/>
                    <a:gd name="T69" fmla="*/ 28 h 28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T66" t="T67" r="T68" b="T69"/>
                  <a:pathLst>
                    <a:path w="349" h="28">
                      <a:moveTo>
                        <a:pt x="115" y="20"/>
                      </a:moveTo>
                      <a:lnTo>
                        <a:pt x="115" y="20"/>
                      </a:lnTo>
                      <a:lnTo>
                        <a:pt x="56" y="18"/>
                      </a:lnTo>
                      <a:lnTo>
                        <a:pt x="0" y="15"/>
                      </a:lnTo>
                      <a:lnTo>
                        <a:pt x="0" y="22"/>
                      </a:lnTo>
                      <a:lnTo>
                        <a:pt x="56" y="26"/>
                      </a:lnTo>
                      <a:lnTo>
                        <a:pt x="115" y="28"/>
                      </a:lnTo>
                      <a:lnTo>
                        <a:pt x="173" y="26"/>
                      </a:lnTo>
                      <a:lnTo>
                        <a:pt x="234" y="22"/>
                      </a:lnTo>
                      <a:lnTo>
                        <a:pt x="292" y="15"/>
                      </a:lnTo>
                      <a:lnTo>
                        <a:pt x="349" y="7"/>
                      </a:lnTo>
                      <a:lnTo>
                        <a:pt x="349" y="0"/>
                      </a:lnTo>
                      <a:lnTo>
                        <a:pt x="290" y="7"/>
                      </a:lnTo>
                      <a:lnTo>
                        <a:pt x="232" y="15"/>
                      </a:lnTo>
                      <a:lnTo>
                        <a:pt x="173" y="18"/>
                      </a:lnTo>
                      <a:lnTo>
                        <a:pt x="115" y="2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99" name="Freeform 351"/>
                <p:cNvSpPr>
                  <a:spLocks/>
                </p:cNvSpPr>
                <p:nvPr/>
              </p:nvSpPr>
              <p:spPr bwMode="auto">
                <a:xfrm>
                  <a:off x="2158" y="0"/>
                  <a:ext cx="1085" cy="2649"/>
                </a:xfrm>
                <a:custGeom>
                  <a:avLst/>
                  <a:gdLst>
                    <a:gd name="T0" fmla="*/ 379 w 1085"/>
                    <a:gd name="T1" fmla="*/ 2348 h 2649"/>
                    <a:gd name="T2" fmla="*/ 250 w 1085"/>
                    <a:gd name="T3" fmla="*/ 2186 h 2649"/>
                    <a:gd name="T4" fmla="*/ 148 w 1085"/>
                    <a:gd name="T5" fmla="*/ 2005 h 2649"/>
                    <a:gd name="T6" fmla="*/ 71 w 1085"/>
                    <a:gd name="T7" fmla="*/ 1811 h 2649"/>
                    <a:gd name="T8" fmla="*/ 24 w 1085"/>
                    <a:gd name="T9" fmla="*/ 1605 h 2649"/>
                    <a:gd name="T10" fmla="*/ 7 w 1085"/>
                    <a:gd name="T11" fmla="*/ 1385 h 2649"/>
                    <a:gd name="T12" fmla="*/ 14 w 1085"/>
                    <a:gd name="T13" fmla="*/ 1241 h 2649"/>
                    <a:gd name="T14" fmla="*/ 53 w 1085"/>
                    <a:gd name="T15" fmla="*/ 1028 h 2649"/>
                    <a:gd name="T16" fmla="*/ 119 w 1085"/>
                    <a:gd name="T17" fmla="*/ 829 h 2649"/>
                    <a:gd name="T18" fmla="*/ 214 w 1085"/>
                    <a:gd name="T19" fmla="*/ 644 h 2649"/>
                    <a:gd name="T20" fmla="*/ 333 w 1085"/>
                    <a:gd name="T21" fmla="*/ 476 h 2649"/>
                    <a:gd name="T22" fmla="*/ 426 w 1085"/>
                    <a:gd name="T23" fmla="*/ 375 h 2649"/>
                    <a:gd name="T24" fmla="*/ 532 w 1085"/>
                    <a:gd name="T25" fmla="*/ 278 h 2649"/>
                    <a:gd name="T26" fmla="*/ 646 w 1085"/>
                    <a:gd name="T27" fmla="*/ 194 h 2649"/>
                    <a:gd name="T28" fmla="*/ 770 w 1085"/>
                    <a:gd name="T29" fmla="*/ 121 h 2649"/>
                    <a:gd name="T30" fmla="*/ 900 w 1085"/>
                    <a:gd name="T31" fmla="*/ 60 h 2649"/>
                    <a:gd name="T32" fmla="*/ 1037 w 1085"/>
                    <a:gd name="T33" fmla="*/ 13 h 2649"/>
                    <a:gd name="T34" fmla="*/ 1057 w 1085"/>
                    <a:gd name="T35" fmla="*/ 0 h 2649"/>
                    <a:gd name="T36" fmla="*/ 889 w 1085"/>
                    <a:gd name="T37" fmla="*/ 57 h 2649"/>
                    <a:gd name="T38" fmla="*/ 733 w 1085"/>
                    <a:gd name="T39" fmla="*/ 132 h 2649"/>
                    <a:gd name="T40" fmla="*/ 587 w 1085"/>
                    <a:gd name="T41" fmla="*/ 227 h 2649"/>
                    <a:gd name="T42" fmla="*/ 455 w 1085"/>
                    <a:gd name="T43" fmla="*/ 337 h 2649"/>
                    <a:gd name="T44" fmla="*/ 336 w 1085"/>
                    <a:gd name="T45" fmla="*/ 463 h 2649"/>
                    <a:gd name="T46" fmla="*/ 232 w 1085"/>
                    <a:gd name="T47" fmla="*/ 600 h 2649"/>
                    <a:gd name="T48" fmla="*/ 146 w 1085"/>
                    <a:gd name="T49" fmla="*/ 752 h 2649"/>
                    <a:gd name="T50" fmla="*/ 78 w 1085"/>
                    <a:gd name="T51" fmla="*/ 913 h 2649"/>
                    <a:gd name="T52" fmla="*/ 31 w 1085"/>
                    <a:gd name="T53" fmla="*/ 1085 h 2649"/>
                    <a:gd name="T54" fmla="*/ 5 w 1085"/>
                    <a:gd name="T55" fmla="*/ 1262 h 2649"/>
                    <a:gd name="T56" fmla="*/ 0 w 1085"/>
                    <a:gd name="T57" fmla="*/ 1385 h 2649"/>
                    <a:gd name="T58" fmla="*/ 7 w 1085"/>
                    <a:gd name="T59" fmla="*/ 1537 h 2649"/>
                    <a:gd name="T60" fmla="*/ 31 w 1085"/>
                    <a:gd name="T61" fmla="*/ 1685 h 2649"/>
                    <a:gd name="T62" fmla="*/ 68 w 1085"/>
                    <a:gd name="T63" fmla="*/ 1826 h 2649"/>
                    <a:gd name="T64" fmla="*/ 119 w 1085"/>
                    <a:gd name="T65" fmla="*/ 1961 h 2649"/>
                    <a:gd name="T66" fmla="*/ 183 w 1085"/>
                    <a:gd name="T67" fmla="*/ 2090 h 2649"/>
                    <a:gd name="T68" fmla="*/ 260 w 1085"/>
                    <a:gd name="T69" fmla="*/ 2210 h 2649"/>
                    <a:gd name="T70" fmla="*/ 347 w 1085"/>
                    <a:gd name="T71" fmla="*/ 2324 h 2649"/>
                    <a:gd name="T72" fmla="*/ 444 w 1085"/>
                    <a:gd name="T73" fmla="*/ 2426 h 2649"/>
                    <a:gd name="T74" fmla="*/ 552 w 1085"/>
                    <a:gd name="T75" fmla="*/ 2519 h 2649"/>
                    <a:gd name="T76" fmla="*/ 669 w 1085"/>
                    <a:gd name="T77" fmla="*/ 2602 h 2649"/>
                    <a:gd name="T78" fmla="*/ 752 w 1085"/>
                    <a:gd name="T79" fmla="*/ 2649 h 2649"/>
                    <a:gd name="T80" fmla="*/ 710 w 1085"/>
                    <a:gd name="T81" fmla="*/ 2616 h 2649"/>
                    <a:gd name="T82" fmla="*/ 582 w 1085"/>
                    <a:gd name="T83" fmla="*/ 2532 h 2649"/>
                    <a:gd name="T84" fmla="*/ 463 w 1085"/>
                    <a:gd name="T85" fmla="*/ 2433 h 2649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085"/>
                    <a:gd name="T130" fmla="*/ 0 h 2649"/>
                    <a:gd name="T131" fmla="*/ 1085 w 1085"/>
                    <a:gd name="T132" fmla="*/ 2649 h 2649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085" h="2649">
                      <a:moveTo>
                        <a:pt x="426" y="2397"/>
                      </a:moveTo>
                      <a:lnTo>
                        <a:pt x="426" y="2397"/>
                      </a:lnTo>
                      <a:lnTo>
                        <a:pt x="379" y="2348"/>
                      </a:lnTo>
                      <a:lnTo>
                        <a:pt x="333" y="2296"/>
                      </a:lnTo>
                      <a:lnTo>
                        <a:pt x="291" y="2241"/>
                      </a:lnTo>
                      <a:lnTo>
                        <a:pt x="250" y="2186"/>
                      </a:lnTo>
                      <a:lnTo>
                        <a:pt x="214" y="2128"/>
                      </a:lnTo>
                      <a:lnTo>
                        <a:pt x="179" y="2068"/>
                      </a:lnTo>
                      <a:lnTo>
                        <a:pt x="148" y="2005"/>
                      </a:lnTo>
                      <a:lnTo>
                        <a:pt x="119" y="1943"/>
                      </a:lnTo>
                      <a:lnTo>
                        <a:pt x="93" y="1877"/>
                      </a:lnTo>
                      <a:lnTo>
                        <a:pt x="71" y="1811"/>
                      </a:lnTo>
                      <a:lnTo>
                        <a:pt x="53" y="1744"/>
                      </a:lnTo>
                      <a:lnTo>
                        <a:pt x="36" y="1674"/>
                      </a:lnTo>
                      <a:lnTo>
                        <a:pt x="24" y="1605"/>
                      </a:lnTo>
                      <a:lnTo>
                        <a:pt x="14" y="1531"/>
                      </a:lnTo>
                      <a:lnTo>
                        <a:pt x="9" y="1460"/>
                      </a:lnTo>
                      <a:lnTo>
                        <a:pt x="7" y="1385"/>
                      </a:lnTo>
                      <a:lnTo>
                        <a:pt x="9" y="1312"/>
                      </a:lnTo>
                      <a:lnTo>
                        <a:pt x="14" y="1241"/>
                      </a:lnTo>
                      <a:lnTo>
                        <a:pt x="24" y="1167"/>
                      </a:lnTo>
                      <a:lnTo>
                        <a:pt x="36" y="1098"/>
                      </a:lnTo>
                      <a:lnTo>
                        <a:pt x="53" y="1028"/>
                      </a:lnTo>
                      <a:lnTo>
                        <a:pt x="71" y="961"/>
                      </a:lnTo>
                      <a:lnTo>
                        <a:pt x="93" y="895"/>
                      </a:lnTo>
                      <a:lnTo>
                        <a:pt x="119" y="829"/>
                      </a:lnTo>
                      <a:lnTo>
                        <a:pt x="148" y="767"/>
                      </a:lnTo>
                      <a:lnTo>
                        <a:pt x="179" y="704"/>
                      </a:lnTo>
                      <a:lnTo>
                        <a:pt x="214" y="644"/>
                      </a:lnTo>
                      <a:lnTo>
                        <a:pt x="250" y="586"/>
                      </a:lnTo>
                      <a:lnTo>
                        <a:pt x="291" y="531"/>
                      </a:lnTo>
                      <a:lnTo>
                        <a:pt x="333" y="476"/>
                      </a:lnTo>
                      <a:lnTo>
                        <a:pt x="379" y="424"/>
                      </a:lnTo>
                      <a:lnTo>
                        <a:pt x="426" y="375"/>
                      </a:lnTo>
                      <a:lnTo>
                        <a:pt x="461" y="342"/>
                      </a:lnTo>
                      <a:lnTo>
                        <a:pt x="496" y="309"/>
                      </a:lnTo>
                      <a:lnTo>
                        <a:pt x="532" y="278"/>
                      </a:lnTo>
                      <a:lnTo>
                        <a:pt x="569" y="249"/>
                      </a:lnTo>
                      <a:lnTo>
                        <a:pt x="607" y="221"/>
                      </a:lnTo>
                      <a:lnTo>
                        <a:pt x="646" y="194"/>
                      </a:lnTo>
                      <a:lnTo>
                        <a:pt x="686" y="168"/>
                      </a:lnTo>
                      <a:lnTo>
                        <a:pt x="728" y="145"/>
                      </a:lnTo>
                      <a:lnTo>
                        <a:pt x="770" y="121"/>
                      </a:lnTo>
                      <a:lnTo>
                        <a:pt x="812" y="99"/>
                      </a:lnTo>
                      <a:lnTo>
                        <a:pt x="856" y="79"/>
                      </a:lnTo>
                      <a:lnTo>
                        <a:pt x="900" y="60"/>
                      </a:lnTo>
                      <a:lnTo>
                        <a:pt x="946" y="42"/>
                      </a:lnTo>
                      <a:lnTo>
                        <a:pt x="991" y="27"/>
                      </a:lnTo>
                      <a:lnTo>
                        <a:pt x="1037" y="13"/>
                      </a:lnTo>
                      <a:lnTo>
                        <a:pt x="1085" y="0"/>
                      </a:lnTo>
                      <a:lnTo>
                        <a:pt x="1057" y="0"/>
                      </a:lnTo>
                      <a:lnTo>
                        <a:pt x="1001" y="16"/>
                      </a:lnTo>
                      <a:lnTo>
                        <a:pt x="944" y="35"/>
                      </a:lnTo>
                      <a:lnTo>
                        <a:pt x="889" y="57"/>
                      </a:lnTo>
                      <a:lnTo>
                        <a:pt x="836" y="81"/>
                      </a:lnTo>
                      <a:lnTo>
                        <a:pt x="785" y="104"/>
                      </a:lnTo>
                      <a:lnTo>
                        <a:pt x="733" y="132"/>
                      </a:lnTo>
                      <a:lnTo>
                        <a:pt x="682" y="163"/>
                      </a:lnTo>
                      <a:lnTo>
                        <a:pt x="635" y="194"/>
                      </a:lnTo>
                      <a:lnTo>
                        <a:pt x="587" y="227"/>
                      </a:lnTo>
                      <a:lnTo>
                        <a:pt x="541" y="262"/>
                      </a:lnTo>
                      <a:lnTo>
                        <a:pt x="497" y="298"/>
                      </a:lnTo>
                      <a:lnTo>
                        <a:pt x="455" y="337"/>
                      </a:lnTo>
                      <a:lnTo>
                        <a:pt x="413" y="377"/>
                      </a:lnTo>
                      <a:lnTo>
                        <a:pt x="373" y="419"/>
                      </a:lnTo>
                      <a:lnTo>
                        <a:pt x="336" y="463"/>
                      </a:lnTo>
                      <a:lnTo>
                        <a:pt x="300" y="507"/>
                      </a:lnTo>
                      <a:lnTo>
                        <a:pt x="265" y="553"/>
                      </a:lnTo>
                      <a:lnTo>
                        <a:pt x="232" y="600"/>
                      </a:lnTo>
                      <a:lnTo>
                        <a:pt x="203" y="650"/>
                      </a:lnTo>
                      <a:lnTo>
                        <a:pt x="174" y="701"/>
                      </a:lnTo>
                      <a:lnTo>
                        <a:pt x="146" y="752"/>
                      </a:lnTo>
                      <a:lnTo>
                        <a:pt x="122" y="805"/>
                      </a:lnTo>
                      <a:lnTo>
                        <a:pt x="100" y="858"/>
                      </a:lnTo>
                      <a:lnTo>
                        <a:pt x="78" y="913"/>
                      </a:lnTo>
                      <a:lnTo>
                        <a:pt x="60" y="970"/>
                      </a:lnTo>
                      <a:lnTo>
                        <a:pt x="46" y="1026"/>
                      </a:lnTo>
                      <a:lnTo>
                        <a:pt x="31" y="1085"/>
                      </a:lnTo>
                      <a:lnTo>
                        <a:pt x="20" y="1144"/>
                      </a:lnTo>
                      <a:lnTo>
                        <a:pt x="11" y="1202"/>
                      </a:lnTo>
                      <a:lnTo>
                        <a:pt x="5" y="1262"/>
                      </a:lnTo>
                      <a:lnTo>
                        <a:pt x="2" y="1325"/>
                      </a:lnTo>
                      <a:lnTo>
                        <a:pt x="0" y="1385"/>
                      </a:lnTo>
                      <a:lnTo>
                        <a:pt x="0" y="1436"/>
                      </a:lnTo>
                      <a:lnTo>
                        <a:pt x="3" y="1488"/>
                      </a:lnTo>
                      <a:lnTo>
                        <a:pt x="7" y="1537"/>
                      </a:lnTo>
                      <a:lnTo>
                        <a:pt x="14" y="1586"/>
                      </a:lnTo>
                      <a:lnTo>
                        <a:pt x="22" y="1636"/>
                      </a:lnTo>
                      <a:lnTo>
                        <a:pt x="31" y="1685"/>
                      </a:lnTo>
                      <a:lnTo>
                        <a:pt x="42" y="1733"/>
                      </a:lnTo>
                      <a:lnTo>
                        <a:pt x="55" y="1778"/>
                      </a:lnTo>
                      <a:lnTo>
                        <a:pt x="68" y="1826"/>
                      </a:lnTo>
                      <a:lnTo>
                        <a:pt x="84" y="1872"/>
                      </a:lnTo>
                      <a:lnTo>
                        <a:pt x="100" y="1918"/>
                      </a:lnTo>
                      <a:lnTo>
                        <a:pt x="119" y="1961"/>
                      </a:lnTo>
                      <a:lnTo>
                        <a:pt x="139" y="2005"/>
                      </a:lnTo>
                      <a:lnTo>
                        <a:pt x="161" y="2047"/>
                      </a:lnTo>
                      <a:lnTo>
                        <a:pt x="183" y="2090"/>
                      </a:lnTo>
                      <a:lnTo>
                        <a:pt x="208" y="2132"/>
                      </a:lnTo>
                      <a:lnTo>
                        <a:pt x="232" y="2172"/>
                      </a:lnTo>
                      <a:lnTo>
                        <a:pt x="260" y="2210"/>
                      </a:lnTo>
                      <a:lnTo>
                        <a:pt x="287" y="2249"/>
                      </a:lnTo>
                      <a:lnTo>
                        <a:pt x="316" y="2287"/>
                      </a:lnTo>
                      <a:lnTo>
                        <a:pt x="347" y="2324"/>
                      </a:lnTo>
                      <a:lnTo>
                        <a:pt x="379" y="2358"/>
                      </a:lnTo>
                      <a:lnTo>
                        <a:pt x="411" y="2393"/>
                      </a:lnTo>
                      <a:lnTo>
                        <a:pt x="444" y="2426"/>
                      </a:lnTo>
                      <a:lnTo>
                        <a:pt x="479" y="2459"/>
                      </a:lnTo>
                      <a:lnTo>
                        <a:pt x="516" y="2488"/>
                      </a:lnTo>
                      <a:lnTo>
                        <a:pt x="552" y="2519"/>
                      </a:lnTo>
                      <a:lnTo>
                        <a:pt x="591" y="2547"/>
                      </a:lnTo>
                      <a:lnTo>
                        <a:pt x="629" y="2574"/>
                      </a:lnTo>
                      <a:lnTo>
                        <a:pt x="669" y="2602"/>
                      </a:lnTo>
                      <a:lnTo>
                        <a:pt x="710" y="2626"/>
                      </a:lnTo>
                      <a:lnTo>
                        <a:pt x="752" y="2649"/>
                      </a:lnTo>
                      <a:lnTo>
                        <a:pt x="754" y="2642"/>
                      </a:lnTo>
                      <a:lnTo>
                        <a:pt x="710" y="2616"/>
                      </a:lnTo>
                      <a:lnTo>
                        <a:pt x="666" y="2591"/>
                      </a:lnTo>
                      <a:lnTo>
                        <a:pt x="622" y="2562"/>
                      </a:lnTo>
                      <a:lnTo>
                        <a:pt x="582" y="2532"/>
                      </a:lnTo>
                      <a:lnTo>
                        <a:pt x="540" y="2499"/>
                      </a:lnTo>
                      <a:lnTo>
                        <a:pt x="501" y="2466"/>
                      </a:lnTo>
                      <a:lnTo>
                        <a:pt x="463" y="2433"/>
                      </a:lnTo>
                      <a:lnTo>
                        <a:pt x="426" y="2397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00" name="Freeform 352"/>
                <p:cNvSpPr>
                  <a:spLocks/>
                </p:cNvSpPr>
                <p:nvPr/>
              </p:nvSpPr>
              <p:spPr bwMode="auto">
                <a:xfrm>
                  <a:off x="2919" y="2648"/>
                  <a:ext cx="549" cy="170"/>
                </a:xfrm>
                <a:custGeom>
                  <a:avLst/>
                  <a:gdLst>
                    <a:gd name="T0" fmla="*/ 4 w 549"/>
                    <a:gd name="T1" fmla="*/ 0 h 170"/>
                    <a:gd name="T2" fmla="*/ 4 w 549"/>
                    <a:gd name="T3" fmla="*/ 0 h 170"/>
                    <a:gd name="T4" fmla="*/ 0 w 549"/>
                    <a:gd name="T5" fmla="*/ 7 h 170"/>
                    <a:gd name="T6" fmla="*/ 0 w 549"/>
                    <a:gd name="T7" fmla="*/ 7 h 170"/>
                    <a:gd name="T8" fmla="*/ 64 w 549"/>
                    <a:gd name="T9" fmla="*/ 38 h 170"/>
                    <a:gd name="T10" fmla="*/ 128 w 549"/>
                    <a:gd name="T11" fmla="*/ 67 h 170"/>
                    <a:gd name="T12" fmla="*/ 196 w 549"/>
                    <a:gd name="T13" fmla="*/ 93 h 170"/>
                    <a:gd name="T14" fmla="*/ 263 w 549"/>
                    <a:gd name="T15" fmla="*/ 115 h 170"/>
                    <a:gd name="T16" fmla="*/ 333 w 549"/>
                    <a:gd name="T17" fmla="*/ 133 h 170"/>
                    <a:gd name="T18" fmla="*/ 402 w 549"/>
                    <a:gd name="T19" fmla="*/ 150 h 170"/>
                    <a:gd name="T20" fmla="*/ 476 w 549"/>
                    <a:gd name="T21" fmla="*/ 161 h 170"/>
                    <a:gd name="T22" fmla="*/ 549 w 549"/>
                    <a:gd name="T23" fmla="*/ 170 h 170"/>
                    <a:gd name="T24" fmla="*/ 549 w 549"/>
                    <a:gd name="T25" fmla="*/ 170 h 170"/>
                    <a:gd name="T26" fmla="*/ 549 w 549"/>
                    <a:gd name="T27" fmla="*/ 162 h 170"/>
                    <a:gd name="T28" fmla="*/ 549 w 549"/>
                    <a:gd name="T29" fmla="*/ 162 h 170"/>
                    <a:gd name="T30" fmla="*/ 476 w 549"/>
                    <a:gd name="T31" fmla="*/ 153 h 170"/>
                    <a:gd name="T32" fmla="*/ 404 w 549"/>
                    <a:gd name="T33" fmla="*/ 142 h 170"/>
                    <a:gd name="T34" fmla="*/ 333 w 549"/>
                    <a:gd name="T35" fmla="*/ 128 h 170"/>
                    <a:gd name="T36" fmla="*/ 265 w 549"/>
                    <a:gd name="T37" fmla="*/ 108 h 170"/>
                    <a:gd name="T38" fmla="*/ 197 w 549"/>
                    <a:gd name="T39" fmla="*/ 86 h 170"/>
                    <a:gd name="T40" fmla="*/ 130 w 549"/>
                    <a:gd name="T41" fmla="*/ 60 h 170"/>
                    <a:gd name="T42" fmla="*/ 66 w 549"/>
                    <a:gd name="T43" fmla="*/ 33 h 170"/>
                    <a:gd name="T44" fmla="*/ 4 w 549"/>
                    <a:gd name="T45" fmla="*/ 0 h 170"/>
                    <a:gd name="T46" fmla="*/ 4 w 549"/>
                    <a:gd name="T47" fmla="*/ 0 h 170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549"/>
                    <a:gd name="T73" fmla="*/ 0 h 170"/>
                    <a:gd name="T74" fmla="*/ 549 w 549"/>
                    <a:gd name="T75" fmla="*/ 170 h 170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549" h="170">
                      <a:moveTo>
                        <a:pt x="4" y="0"/>
                      </a:moveTo>
                      <a:lnTo>
                        <a:pt x="4" y="0"/>
                      </a:lnTo>
                      <a:lnTo>
                        <a:pt x="0" y="7"/>
                      </a:lnTo>
                      <a:lnTo>
                        <a:pt x="64" y="38"/>
                      </a:lnTo>
                      <a:lnTo>
                        <a:pt x="128" y="67"/>
                      </a:lnTo>
                      <a:lnTo>
                        <a:pt x="196" y="93"/>
                      </a:lnTo>
                      <a:lnTo>
                        <a:pt x="263" y="115"/>
                      </a:lnTo>
                      <a:lnTo>
                        <a:pt x="333" y="133"/>
                      </a:lnTo>
                      <a:lnTo>
                        <a:pt x="402" y="150"/>
                      </a:lnTo>
                      <a:lnTo>
                        <a:pt x="476" y="161"/>
                      </a:lnTo>
                      <a:lnTo>
                        <a:pt x="549" y="170"/>
                      </a:lnTo>
                      <a:lnTo>
                        <a:pt x="549" y="162"/>
                      </a:lnTo>
                      <a:lnTo>
                        <a:pt x="476" y="153"/>
                      </a:lnTo>
                      <a:lnTo>
                        <a:pt x="404" y="142"/>
                      </a:lnTo>
                      <a:lnTo>
                        <a:pt x="333" y="128"/>
                      </a:lnTo>
                      <a:lnTo>
                        <a:pt x="265" y="108"/>
                      </a:lnTo>
                      <a:lnTo>
                        <a:pt x="197" y="86"/>
                      </a:lnTo>
                      <a:lnTo>
                        <a:pt x="130" y="60"/>
                      </a:lnTo>
                      <a:lnTo>
                        <a:pt x="66" y="33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01" name="Freeform 353"/>
                <p:cNvSpPr>
                  <a:spLocks/>
                </p:cNvSpPr>
                <p:nvPr/>
              </p:nvSpPr>
              <p:spPr bwMode="auto">
                <a:xfrm>
                  <a:off x="3947" y="0"/>
                  <a:ext cx="1085" cy="2490"/>
                </a:xfrm>
                <a:custGeom>
                  <a:avLst/>
                  <a:gdLst>
                    <a:gd name="T0" fmla="*/ 659 w 1085"/>
                    <a:gd name="T1" fmla="*/ 375 h 2490"/>
                    <a:gd name="T2" fmla="*/ 752 w 1085"/>
                    <a:gd name="T3" fmla="*/ 476 h 2490"/>
                    <a:gd name="T4" fmla="*/ 834 w 1085"/>
                    <a:gd name="T5" fmla="*/ 586 h 2490"/>
                    <a:gd name="T6" fmla="*/ 906 w 1085"/>
                    <a:gd name="T7" fmla="*/ 704 h 2490"/>
                    <a:gd name="T8" fmla="*/ 966 w 1085"/>
                    <a:gd name="T9" fmla="*/ 829 h 2490"/>
                    <a:gd name="T10" fmla="*/ 1014 w 1085"/>
                    <a:gd name="T11" fmla="*/ 961 h 2490"/>
                    <a:gd name="T12" fmla="*/ 1048 w 1085"/>
                    <a:gd name="T13" fmla="*/ 1098 h 2490"/>
                    <a:gd name="T14" fmla="*/ 1070 w 1085"/>
                    <a:gd name="T15" fmla="*/ 1241 h 2490"/>
                    <a:gd name="T16" fmla="*/ 1078 w 1085"/>
                    <a:gd name="T17" fmla="*/ 1385 h 2490"/>
                    <a:gd name="T18" fmla="*/ 1076 w 1085"/>
                    <a:gd name="T19" fmla="*/ 1460 h 2490"/>
                    <a:gd name="T20" fmla="*/ 1061 w 1085"/>
                    <a:gd name="T21" fmla="*/ 1605 h 2490"/>
                    <a:gd name="T22" fmla="*/ 1034 w 1085"/>
                    <a:gd name="T23" fmla="*/ 1744 h 2490"/>
                    <a:gd name="T24" fmla="*/ 992 w 1085"/>
                    <a:gd name="T25" fmla="*/ 1877 h 2490"/>
                    <a:gd name="T26" fmla="*/ 937 w 1085"/>
                    <a:gd name="T27" fmla="*/ 2005 h 2490"/>
                    <a:gd name="T28" fmla="*/ 871 w 1085"/>
                    <a:gd name="T29" fmla="*/ 2128 h 2490"/>
                    <a:gd name="T30" fmla="*/ 794 w 1085"/>
                    <a:gd name="T31" fmla="*/ 2241 h 2490"/>
                    <a:gd name="T32" fmla="*/ 706 w 1085"/>
                    <a:gd name="T33" fmla="*/ 2348 h 2490"/>
                    <a:gd name="T34" fmla="*/ 659 w 1085"/>
                    <a:gd name="T35" fmla="*/ 2397 h 2490"/>
                    <a:gd name="T36" fmla="*/ 563 w 1085"/>
                    <a:gd name="T37" fmla="*/ 2485 h 2490"/>
                    <a:gd name="T38" fmla="*/ 567 w 1085"/>
                    <a:gd name="T39" fmla="*/ 2490 h 2490"/>
                    <a:gd name="T40" fmla="*/ 626 w 1085"/>
                    <a:gd name="T41" fmla="*/ 2441 h 2490"/>
                    <a:gd name="T42" fmla="*/ 732 w 1085"/>
                    <a:gd name="T43" fmla="*/ 2329 h 2490"/>
                    <a:gd name="T44" fmla="*/ 827 w 1085"/>
                    <a:gd name="T45" fmla="*/ 2207 h 2490"/>
                    <a:gd name="T46" fmla="*/ 909 w 1085"/>
                    <a:gd name="T47" fmla="*/ 2075 h 2490"/>
                    <a:gd name="T48" fmla="*/ 977 w 1085"/>
                    <a:gd name="T49" fmla="*/ 1934 h 2490"/>
                    <a:gd name="T50" fmla="*/ 1017 w 1085"/>
                    <a:gd name="T51" fmla="*/ 1824 h 2490"/>
                    <a:gd name="T52" fmla="*/ 1039 w 1085"/>
                    <a:gd name="T53" fmla="*/ 1747 h 2490"/>
                    <a:gd name="T54" fmla="*/ 1057 w 1085"/>
                    <a:gd name="T55" fmla="*/ 1671 h 2490"/>
                    <a:gd name="T56" fmla="*/ 1070 w 1085"/>
                    <a:gd name="T57" fmla="*/ 1590 h 2490"/>
                    <a:gd name="T58" fmla="*/ 1079 w 1085"/>
                    <a:gd name="T59" fmla="*/ 1510 h 2490"/>
                    <a:gd name="T60" fmla="*/ 1085 w 1085"/>
                    <a:gd name="T61" fmla="*/ 1427 h 2490"/>
                    <a:gd name="T62" fmla="*/ 1085 w 1085"/>
                    <a:gd name="T63" fmla="*/ 1385 h 2490"/>
                    <a:gd name="T64" fmla="*/ 1079 w 1085"/>
                    <a:gd name="T65" fmla="*/ 1262 h 2490"/>
                    <a:gd name="T66" fmla="*/ 1065 w 1085"/>
                    <a:gd name="T67" fmla="*/ 1144 h 2490"/>
                    <a:gd name="T68" fmla="*/ 1039 w 1085"/>
                    <a:gd name="T69" fmla="*/ 1026 h 2490"/>
                    <a:gd name="T70" fmla="*/ 1006 w 1085"/>
                    <a:gd name="T71" fmla="*/ 913 h 2490"/>
                    <a:gd name="T72" fmla="*/ 962 w 1085"/>
                    <a:gd name="T73" fmla="*/ 805 h 2490"/>
                    <a:gd name="T74" fmla="*/ 911 w 1085"/>
                    <a:gd name="T75" fmla="*/ 701 h 2490"/>
                    <a:gd name="T76" fmla="*/ 853 w 1085"/>
                    <a:gd name="T77" fmla="*/ 600 h 2490"/>
                    <a:gd name="T78" fmla="*/ 785 w 1085"/>
                    <a:gd name="T79" fmla="*/ 507 h 2490"/>
                    <a:gd name="T80" fmla="*/ 712 w 1085"/>
                    <a:gd name="T81" fmla="*/ 419 h 2490"/>
                    <a:gd name="T82" fmla="*/ 631 w 1085"/>
                    <a:gd name="T83" fmla="*/ 337 h 2490"/>
                    <a:gd name="T84" fmla="*/ 543 w 1085"/>
                    <a:gd name="T85" fmla="*/ 262 h 2490"/>
                    <a:gd name="T86" fmla="*/ 450 w 1085"/>
                    <a:gd name="T87" fmla="*/ 194 h 2490"/>
                    <a:gd name="T88" fmla="*/ 351 w 1085"/>
                    <a:gd name="T89" fmla="*/ 132 h 2490"/>
                    <a:gd name="T90" fmla="*/ 249 w 1085"/>
                    <a:gd name="T91" fmla="*/ 81 h 2490"/>
                    <a:gd name="T92" fmla="*/ 141 w 1085"/>
                    <a:gd name="T93" fmla="*/ 35 h 2490"/>
                    <a:gd name="T94" fmla="*/ 27 w 1085"/>
                    <a:gd name="T95" fmla="*/ 0 h 2490"/>
                    <a:gd name="T96" fmla="*/ 0 w 1085"/>
                    <a:gd name="T97" fmla="*/ 0 h 2490"/>
                    <a:gd name="T98" fmla="*/ 93 w 1085"/>
                    <a:gd name="T99" fmla="*/ 27 h 2490"/>
                    <a:gd name="T100" fmla="*/ 185 w 1085"/>
                    <a:gd name="T101" fmla="*/ 60 h 2490"/>
                    <a:gd name="T102" fmla="*/ 273 w 1085"/>
                    <a:gd name="T103" fmla="*/ 99 h 2490"/>
                    <a:gd name="T104" fmla="*/ 357 w 1085"/>
                    <a:gd name="T105" fmla="*/ 145 h 2490"/>
                    <a:gd name="T106" fmla="*/ 439 w 1085"/>
                    <a:gd name="T107" fmla="*/ 194 h 2490"/>
                    <a:gd name="T108" fmla="*/ 516 w 1085"/>
                    <a:gd name="T109" fmla="*/ 249 h 2490"/>
                    <a:gd name="T110" fmla="*/ 589 w 1085"/>
                    <a:gd name="T111" fmla="*/ 309 h 2490"/>
                    <a:gd name="T112" fmla="*/ 659 w 1085"/>
                    <a:gd name="T113" fmla="*/ 375 h 2490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1085"/>
                    <a:gd name="T172" fmla="*/ 0 h 2490"/>
                    <a:gd name="T173" fmla="*/ 1085 w 1085"/>
                    <a:gd name="T174" fmla="*/ 2490 h 2490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1085" h="2490">
                      <a:moveTo>
                        <a:pt x="659" y="375"/>
                      </a:moveTo>
                      <a:lnTo>
                        <a:pt x="659" y="375"/>
                      </a:lnTo>
                      <a:lnTo>
                        <a:pt x="706" y="424"/>
                      </a:lnTo>
                      <a:lnTo>
                        <a:pt x="752" y="476"/>
                      </a:lnTo>
                      <a:lnTo>
                        <a:pt x="794" y="531"/>
                      </a:lnTo>
                      <a:lnTo>
                        <a:pt x="834" y="586"/>
                      </a:lnTo>
                      <a:lnTo>
                        <a:pt x="871" y="644"/>
                      </a:lnTo>
                      <a:lnTo>
                        <a:pt x="906" y="704"/>
                      </a:lnTo>
                      <a:lnTo>
                        <a:pt x="937" y="767"/>
                      </a:lnTo>
                      <a:lnTo>
                        <a:pt x="966" y="829"/>
                      </a:lnTo>
                      <a:lnTo>
                        <a:pt x="992" y="895"/>
                      </a:lnTo>
                      <a:lnTo>
                        <a:pt x="1014" y="961"/>
                      </a:lnTo>
                      <a:lnTo>
                        <a:pt x="1034" y="1028"/>
                      </a:lnTo>
                      <a:lnTo>
                        <a:pt x="1048" y="1098"/>
                      </a:lnTo>
                      <a:lnTo>
                        <a:pt x="1061" y="1167"/>
                      </a:lnTo>
                      <a:lnTo>
                        <a:pt x="1070" y="1241"/>
                      </a:lnTo>
                      <a:lnTo>
                        <a:pt x="1076" y="1312"/>
                      </a:lnTo>
                      <a:lnTo>
                        <a:pt x="1078" y="1385"/>
                      </a:lnTo>
                      <a:lnTo>
                        <a:pt x="1076" y="1460"/>
                      </a:lnTo>
                      <a:lnTo>
                        <a:pt x="1070" y="1531"/>
                      </a:lnTo>
                      <a:lnTo>
                        <a:pt x="1061" y="1605"/>
                      </a:lnTo>
                      <a:lnTo>
                        <a:pt x="1048" y="1674"/>
                      </a:lnTo>
                      <a:lnTo>
                        <a:pt x="1034" y="1744"/>
                      </a:lnTo>
                      <a:lnTo>
                        <a:pt x="1014" y="1811"/>
                      </a:lnTo>
                      <a:lnTo>
                        <a:pt x="992" y="1877"/>
                      </a:lnTo>
                      <a:lnTo>
                        <a:pt x="966" y="1943"/>
                      </a:lnTo>
                      <a:lnTo>
                        <a:pt x="937" y="2005"/>
                      </a:lnTo>
                      <a:lnTo>
                        <a:pt x="906" y="2068"/>
                      </a:lnTo>
                      <a:lnTo>
                        <a:pt x="871" y="2128"/>
                      </a:lnTo>
                      <a:lnTo>
                        <a:pt x="834" y="2186"/>
                      </a:lnTo>
                      <a:lnTo>
                        <a:pt x="794" y="2241"/>
                      </a:lnTo>
                      <a:lnTo>
                        <a:pt x="752" y="2296"/>
                      </a:lnTo>
                      <a:lnTo>
                        <a:pt x="706" y="2348"/>
                      </a:lnTo>
                      <a:lnTo>
                        <a:pt x="659" y="2397"/>
                      </a:lnTo>
                      <a:lnTo>
                        <a:pt x="613" y="2443"/>
                      </a:lnTo>
                      <a:lnTo>
                        <a:pt x="563" y="2485"/>
                      </a:lnTo>
                      <a:lnTo>
                        <a:pt x="567" y="2490"/>
                      </a:lnTo>
                      <a:lnTo>
                        <a:pt x="626" y="2441"/>
                      </a:lnTo>
                      <a:lnTo>
                        <a:pt x="681" y="2386"/>
                      </a:lnTo>
                      <a:lnTo>
                        <a:pt x="732" y="2329"/>
                      </a:lnTo>
                      <a:lnTo>
                        <a:pt x="781" y="2269"/>
                      </a:lnTo>
                      <a:lnTo>
                        <a:pt x="827" y="2207"/>
                      </a:lnTo>
                      <a:lnTo>
                        <a:pt x="871" y="2143"/>
                      </a:lnTo>
                      <a:lnTo>
                        <a:pt x="909" y="2075"/>
                      </a:lnTo>
                      <a:lnTo>
                        <a:pt x="944" y="2005"/>
                      </a:lnTo>
                      <a:lnTo>
                        <a:pt x="977" y="1934"/>
                      </a:lnTo>
                      <a:lnTo>
                        <a:pt x="1004" y="1861"/>
                      </a:lnTo>
                      <a:lnTo>
                        <a:pt x="1017" y="1824"/>
                      </a:lnTo>
                      <a:lnTo>
                        <a:pt x="1028" y="1786"/>
                      </a:lnTo>
                      <a:lnTo>
                        <a:pt x="1039" y="1747"/>
                      </a:lnTo>
                      <a:lnTo>
                        <a:pt x="1048" y="1709"/>
                      </a:lnTo>
                      <a:lnTo>
                        <a:pt x="1057" y="1671"/>
                      </a:lnTo>
                      <a:lnTo>
                        <a:pt x="1065" y="1630"/>
                      </a:lnTo>
                      <a:lnTo>
                        <a:pt x="1070" y="1590"/>
                      </a:lnTo>
                      <a:lnTo>
                        <a:pt x="1076" y="1550"/>
                      </a:lnTo>
                      <a:lnTo>
                        <a:pt x="1079" y="1510"/>
                      </a:lnTo>
                      <a:lnTo>
                        <a:pt x="1083" y="1469"/>
                      </a:lnTo>
                      <a:lnTo>
                        <a:pt x="1085" y="1427"/>
                      </a:lnTo>
                      <a:lnTo>
                        <a:pt x="1085" y="1385"/>
                      </a:lnTo>
                      <a:lnTo>
                        <a:pt x="1083" y="1325"/>
                      </a:lnTo>
                      <a:lnTo>
                        <a:pt x="1079" y="1262"/>
                      </a:lnTo>
                      <a:lnTo>
                        <a:pt x="1074" y="1202"/>
                      </a:lnTo>
                      <a:lnTo>
                        <a:pt x="1065" y="1144"/>
                      </a:lnTo>
                      <a:lnTo>
                        <a:pt x="1054" y="1085"/>
                      </a:lnTo>
                      <a:lnTo>
                        <a:pt x="1039" y="1026"/>
                      </a:lnTo>
                      <a:lnTo>
                        <a:pt x="1025" y="970"/>
                      </a:lnTo>
                      <a:lnTo>
                        <a:pt x="1006" y="913"/>
                      </a:lnTo>
                      <a:lnTo>
                        <a:pt x="986" y="858"/>
                      </a:lnTo>
                      <a:lnTo>
                        <a:pt x="962" y="805"/>
                      </a:lnTo>
                      <a:lnTo>
                        <a:pt x="939" y="752"/>
                      </a:lnTo>
                      <a:lnTo>
                        <a:pt x="911" y="701"/>
                      </a:lnTo>
                      <a:lnTo>
                        <a:pt x="884" y="650"/>
                      </a:lnTo>
                      <a:lnTo>
                        <a:pt x="853" y="600"/>
                      </a:lnTo>
                      <a:lnTo>
                        <a:pt x="820" y="553"/>
                      </a:lnTo>
                      <a:lnTo>
                        <a:pt x="785" y="507"/>
                      </a:lnTo>
                      <a:lnTo>
                        <a:pt x="748" y="463"/>
                      </a:lnTo>
                      <a:lnTo>
                        <a:pt x="712" y="419"/>
                      </a:lnTo>
                      <a:lnTo>
                        <a:pt x="671" y="377"/>
                      </a:lnTo>
                      <a:lnTo>
                        <a:pt x="631" y="337"/>
                      </a:lnTo>
                      <a:lnTo>
                        <a:pt x="587" y="298"/>
                      </a:lnTo>
                      <a:lnTo>
                        <a:pt x="543" y="262"/>
                      </a:lnTo>
                      <a:lnTo>
                        <a:pt x="498" y="227"/>
                      </a:lnTo>
                      <a:lnTo>
                        <a:pt x="450" y="194"/>
                      </a:lnTo>
                      <a:lnTo>
                        <a:pt x="402" y="163"/>
                      </a:lnTo>
                      <a:lnTo>
                        <a:pt x="351" y="132"/>
                      </a:lnTo>
                      <a:lnTo>
                        <a:pt x="300" y="104"/>
                      </a:lnTo>
                      <a:lnTo>
                        <a:pt x="249" y="81"/>
                      </a:lnTo>
                      <a:lnTo>
                        <a:pt x="196" y="57"/>
                      </a:lnTo>
                      <a:lnTo>
                        <a:pt x="141" y="35"/>
                      </a:lnTo>
                      <a:lnTo>
                        <a:pt x="84" y="16"/>
                      </a:lnTo>
                      <a:lnTo>
                        <a:pt x="27" y="0"/>
                      </a:lnTo>
                      <a:lnTo>
                        <a:pt x="0" y="0"/>
                      </a:lnTo>
                      <a:lnTo>
                        <a:pt x="48" y="13"/>
                      </a:lnTo>
                      <a:lnTo>
                        <a:pt x="93" y="27"/>
                      </a:lnTo>
                      <a:lnTo>
                        <a:pt x="139" y="42"/>
                      </a:lnTo>
                      <a:lnTo>
                        <a:pt x="185" y="60"/>
                      </a:lnTo>
                      <a:lnTo>
                        <a:pt x="229" y="79"/>
                      </a:lnTo>
                      <a:lnTo>
                        <a:pt x="273" y="99"/>
                      </a:lnTo>
                      <a:lnTo>
                        <a:pt x="315" y="121"/>
                      </a:lnTo>
                      <a:lnTo>
                        <a:pt x="357" y="145"/>
                      </a:lnTo>
                      <a:lnTo>
                        <a:pt x="399" y="168"/>
                      </a:lnTo>
                      <a:lnTo>
                        <a:pt x="439" y="194"/>
                      </a:lnTo>
                      <a:lnTo>
                        <a:pt x="478" y="221"/>
                      </a:lnTo>
                      <a:lnTo>
                        <a:pt x="516" y="249"/>
                      </a:lnTo>
                      <a:lnTo>
                        <a:pt x="554" y="278"/>
                      </a:lnTo>
                      <a:lnTo>
                        <a:pt x="589" y="309"/>
                      </a:lnTo>
                      <a:lnTo>
                        <a:pt x="626" y="342"/>
                      </a:lnTo>
                      <a:lnTo>
                        <a:pt x="659" y="375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02" name="Freeform 354"/>
                <p:cNvSpPr>
                  <a:spLocks/>
                </p:cNvSpPr>
                <p:nvPr/>
              </p:nvSpPr>
              <p:spPr bwMode="auto">
                <a:xfrm>
                  <a:off x="3197" y="983"/>
                  <a:ext cx="801" cy="806"/>
                </a:xfrm>
                <a:custGeom>
                  <a:avLst/>
                  <a:gdLst>
                    <a:gd name="T0" fmla="*/ 146 w 801"/>
                    <a:gd name="T1" fmla="*/ 98 h 806"/>
                    <a:gd name="T2" fmla="*/ 243 w 801"/>
                    <a:gd name="T3" fmla="*/ 38 h 806"/>
                    <a:gd name="T4" fmla="*/ 357 w 801"/>
                    <a:gd name="T5" fmla="*/ 9 h 806"/>
                    <a:gd name="T6" fmla="*/ 439 w 801"/>
                    <a:gd name="T7" fmla="*/ 9 h 806"/>
                    <a:gd name="T8" fmla="*/ 552 w 801"/>
                    <a:gd name="T9" fmla="*/ 38 h 806"/>
                    <a:gd name="T10" fmla="*/ 649 w 801"/>
                    <a:gd name="T11" fmla="*/ 98 h 806"/>
                    <a:gd name="T12" fmla="*/ 702 w 801"/>
                    <a:gd name="T13" fmla="*/ 151 h 806"/>
                    <a:gd name="T14" fmla="*/ 763 w 801"/>
                    <a:gd name="T15" fmla="*/ 248 h 806"/>
                    <a:gd name="T16" fmla="*/ 792 w 801"/>
                    <a:gd name="T17" fmla="*/ 362 h 806"/>
                    <a:gd name="T18" fmla="*/ 792 w 801"/>
                    <a:gd name="T19" fmla="*/ 444 h 806"/>
                    <a:gd name="T20" fmla="*/ 763 w 801"/>
                    <a:gd name="T21" fmla="*/ 558 h 806"/>
                    <a:gd name="T22" fmla="*/ 702 w 801"/>
                    <a:gd name="T23" fmla="*/ 655 h 806"/>
                    <a:gd name="T24" fmla="*/ 649 w 801"/>
                    <a:gd name="T25" fmla="*/ 708 h 806"/>
                    <a:gd name="T26" fmla="*/ 552 w 801"/>
                    <a:gd name="T27" fmla="*/ 768 h 806"/>
                    <a:gd name="T28" fmla="*/ 439 w 801"/>
                    <a:gd name="T29" fmla="*/ 797 h 806"/>
                    <a:gd name="T30" fmla="*/ 362 w 801"/>
                    <a:gd name="T31" fmla="*/ 797 h 806"/>
                    <a:gd name="T32" fmla="*/ 260 w 801"/>
                    <a:gd name="T33" fmla="*/ 774 h 806"/>
                    <a:gd name="T34" fmla="*/ 170 w 801"/>
                    <a:gd name="T35" fmla="*/ 726 h 806"/>
                    <a:gd name="T36" fmla="*/ 137 w 801"/>
                    <a:gd name="T37" fmla="*/ 709 h 806"/>
                    <a:gd name="T38" fmla="*/ 194 w 801"/>
                    <a:gd name="T39" fmla="*/ 750 h 806"/>
                    <a:gd name="T40" fmla="*/ 291 w 801"/>
                    <a:gd name="T41" fmla="*/ 792 h 806"/>
                    <a:gd name="T42" fmla="*/ 399 w 801"/>
                    <a:gd name="T43" fmla="*/ 806 h 806"/>
                    <a:gd name="T44" fmla="*/ 479 w 801"/>
                    <a:gd name="T45" fmla="*/ 797 h 806"/>
                    <a:gd name="T46" fmla="*/ 591 w 801"/>
                    <a:gd name="T47" fmla="*/ 757 h 806"/>
                    <a:gd name="T48" fmla="*/ 682 w 801"/>
                    <a:gd name="T49" fmla="*/ 688 h 806"/>
                    <a:gd name="T50" fmla="*/ 752 w 801"/>
                    <a:gd name="T51" fmla="*/ 596 h 806"/>
                    <a:gd name="T52" fmla="*/ 792 w 801"/>
                    <a:gd name="T53" fmla="*/ 484 h 806"/>
                    <a:gd name="T54" fmla="*/ 801 w 801"/>
                    <a:gd name="T55" fmla="*/ 404 h 806"/>
                    <a:gd name="T56" fmla="*/ 783 w 801"/>
                    <a:gd name="T57" fmla="*/ 283 h 806"/>
                    <a:gd name="T58" fmla="*/ 732 w 801"/>
                    <a:gd name="T59" fmla="*/ 177 h 806"/>
                    <a:gd name="T60" fmla="*/ 655 w 801"/>
                    <a:gd name="T61" fmla="*/ 93 h 806"/>
                    <a:gd name="T62" fmla="*/ 554 w 801"/>
                    <a:gd name="T63" fmla="*/ 32 h 806"/>
                    <a:gd name="T64" fmla="*/ 439 w 801"/>
                    <a:gd name="T65" fmla="*/ 1 h 806"/>
                    <a:gd name="T66" fmla="*/ 360 w 801"/>
                    <a:gd name="T67" fmla="*/ 1 h 806"/>
                    <a:gd name="T68" fmla="*/ 256 w 801"/>
                    <a:gd name="T69" fmla="*/ 25 h 806"/>
                    <a:gd name="T70" fmla="*/ 163 w 801"/>
                    <a:gd name="T71" fmla="*/ 76 h 806"/>
                    <a:gd name="T72" fmla="*/ 86 w 801"/>
                    <a:gd name="T73" fmla="*/ 148 h 806"/>
                    <a:gd name="T74" fmla="*/ 31 w 801"/>
                    <a:gd name="T75" fmla="*/ 237 h 806"/>
                    <a:gd name="T76" fmla="*/ 0 w 801"/>
                    <a:gd name="T77" fmla="*/ 340 h 806"/>
                    <a:gd name="T78" fmla="*/ 4 w 801"/>
                    <a:gd name="T79" fmla="*/ 369 h 806"/>
                    <a:gd name="T80" fmla="*/ 27 w 801"/>
                    <a:gd name="T81" fmla="*/ 267 h 806"/>
                    <a:gd name="T82" fmla="*/ 75 w 801"/>
                    <a:gd name="T83" fmla="*/ 175 h 806"/>
                    <a:gd name="T84" fmla="*/ 119 w 801"/>
                    <a:gd name="T85" fmla="*/ 124 h 80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801"/>
                    <a:gd name="T130" fmla="*/ 0 h 806"/>
                    <a:gd name="T131" fmla="*/ 801 w 801"/>
                    <a:gd name="T132" fmla="*/ 806 h 806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801" h="806">
                      <a:moveTo>
                        <a:pt x="119" y="124"/>
                      </a:moveTo>
                      <a:lnTo>
                        <a:pt x="119" y="124"/>
                      </a:lnTo>
                      <a:lnTo>
                        <a:pt x="146" y="98"/>
                      </a:lnTo>
                      <a:lnTo>
                        <a:pt x="177" y="75"/>
                      </a:lnTo>
                      <a:lnTo>
                        <a:pt x="209" y="54"/>
                      </a:lnTo>
                      <a:lnTo>
                        <a:pt x="243" y="38"/>
                      </a:lnTo>
                      <a:lnTo>
                        <a:pt x="280" y="25"/>
                      </a:lnTo>
                      <a:lnTo>
                        <a:pt x="318" y="16"/>
                      </a:lnTo>
                      <a:lnTo>
                        <a:pt x="357" y="9"/>
                      </a:lnTo>
                      <a:lnTo>
                        <a:pt x="399" y="7"/>
                      </a:lnTo>
                      <a:lnTo>
                        <a:pt x="439" y="9"/>
                      </a:lnTo>
                      <a:lnTo>
                        <a:pt x="477" y="16"/>
                      </a:lnTo>
                      <a:lnTo>
                        <a:pt x="516" y="25"/>
                      </a:lnTo>
                      <a:lnTo>
                        <a:pt x="552" y="38"/>
                      </a:lnTo>
                      <a:lnTo>
                        <a:pt x="587" y="54"/>
                      </a:lnTo>
                      <a:lnTo>
                        <a:pt x="618" y="75"/>
                      </a:lnTo>
                      <a:lnTo>
                        <a:pt x="649" y="98"/>
                      </a:lnTo>
                      <a:lnTo>
                        <a:pt x="679" y="124"/>
                      </a:lnTo>
                      <a:lnTo>
                        <a:pt x="702" y="151"/>
                      </a:lnTo>
                      <a:lnTo>
                        <a:pt x="726" y="183"/>
                      </a:lnTo>
                      <a:lnTo>
                        <a:pt x="746" y="214"/>
                      </a:lnTo>
                      <a:lnTo>
                        <a:pt x="763" y="248"/>
                      </a:lnTo>
                      <a:lnTo>
                        <a:pt x="776" y="285"/>
                      </a:lnTo>
                      <a:lnTo>
                        <a:pt x="785" y="323"/>
                      </a:lnTo>
                      <a:lnTo>
                        <a:pt x="792" y="362"/>
                      </a:lnTo>
                      <a:lnTo>
                        <a:pt x="794" y="404"/>
                      </a:lnTo>
                      <a:lnTo>
                        <a:pt x="792" y="444"/>
                      </a:lnTo>
                      <a:lnTo>
                        <a:pt x="785" y="483"/>
                      </a:lnTo>
                      <a:lnTo>
                        <a:pt x="776" y="521"/>
                      </a:lnTo>
                      <a:lnTo>
                        <a:pt x="763" y="558"/>
                      </a:lnTo>
                      <a:lnTo>
                        <a:pt x="746" y="592"/>
                      </a:lnTo>
                      <a:lnTo>
                        <a:pt x="726" y="623"/>
                      </a:lnTo>
                      <a:lnTo>
                        <a:pt x="702" y="655"/>
                      </a:lnTo>
                      <a:lnTo>
                        <a:pt x="679" y="682"/>
                      </a:lnTo>
                      <a:lnTo>
                        <a:pt x="649" y="708"/>
                      </a:lnTo>
                      <a:lnTo>
                        <a:pt x="618" y="731"/>
                      </a:lnTo>
                      <a:lnTo>
                        <a:pt x="587" y="752"/>
                      </a:lnTo>
                      <a:lnTo>
                        <a:pt x="552" y="768"/>
                      </a:lnTo>
                      <a:lnTo>
                        <a:pt x="516" y="781"/>
                      </a:lnTo>
                      <a:lnTo>
                        <a:pt x="477" y="790"/>
                      </a:lnTo>
                      <a:lnTo>
                        <a:pt x="439" y="797"/>
                      </a:lnTo>
                      <a:lnTo>
                        <a:pt x="399" y="799"/>
                      </a:lnTo>
                      <a:lnTo>
                        <a:pt x="362" y="797"/>
                      </a:lnTo>
                      <a:lnTo>
                        <a:pt x="327" y="792"/>
                      </a:lnTo>
                      <a:lnTo>
                        <a:pt x="293" y="784"/>
                      </a:lnTo>
                      <a:lnTo>
                        <a:pt x="260" y="774"/>
                      </a:lnTo>
                      <a:lnTo>
                        <a:pt x="229" y="761"/>
                      </a:lnTo>
                      <a:lnTo>
                        <a:pt x="199" y="744"/>
                      </a:lnTo>
                      <a:lnTo>
                        <a:pt x="170" y="726"/>
                      </a:lnTo>
                      <a:lnTo>
                        <a:pt x="143" y="706"/>
                      </a:lnTo>
                      <a:lnTo>
                        <a:pt x="137" y="709"/>
                      </a:lnTo>
                      <a:lnTo>
                        <a:pt x="165" y="731"/>
                      </a:lnTo>
                      <a:lnTo>
                        <a:pt x="194" y="750"/>
                      </a:lnTo>
                      <a:lnTo>
                        <a:pt x="225" y="766"/>
                      </a:lnTo>
                      <a:lnTo>
                        <a:pt x="256" y="781"/>
                      </a:lnTo>
                      <a:lnTo>
                        <a:pt x="291" y="792"/>
                      </a:lnTo>
                      <a:lnTo>
                        <a:pt x="326" y="799"/>
                      </a:lnTo>
                      <a:lnTo>
                        <a:pt x="360" y="805"/>
                      </a:lnTo>
                      <a:lnTo>
                        <a:pt x="399" y="806"/>
                      </a:lnTo>
                      <a:lnTo>
                        <a:pt x="439" y="805"/>
                      </a:lnTo>
                      <a:lnTo>
                        <a:pt x="479" y="797"/>
                      </a:lnTo>
                      <a:lnTo>
                        <a:pt x="518" y="788"/>
                      </a:lnTo>
                      <a:lnTo>
                        <a:pt x="554" y="774"/>
                      </a:lnTo>
                      <a:lnTo>
                        <a:pt x="591" y="757"/>
                      </a:lnTo>
                      <a:lnTo>
                        <a:pt x="624" y="737"/>
                      </a:lnTo>
                      <a:lnTo>
                        <a:pt x="655" y="715"/>
                      </a:lnTo>
                      <a:lnTo>
                        <a:pt x="682" y="688"/>
                      </a:lnTo>
                      <a:lnTo>
                        <a:pt x="710" y="660"/>
                      </a:lnTo>
                      <a:lnTo>
                        <a:pt x="732" y="629"/>
                      </a:lnTo>
                      <a:lnTo>
                        <a:pt x="752" y="596"/>
                      </a:lnTo>
                      <a:lnTo>
                        <a:pt x="770" y="559"/>
                      </a:lnTo>
                      <a:lnTo>
                        <a:pt x="783" y="523"/>
                      </a:lnTo>
                      <a:lnTo>
                        <a:pt x="792" y="484"/>
                      </a:lnTo>
                      <a:lnTo>
                        <a:pt x="799" y="444"/>
                      </a:lnTo>
                      <a:lnTo>
                        <a:pt x="801" y="404"/>
                      </a:lnTo>
                      <a:lnTo>
                        <a:pt x="799" y="362"/>
                      </a:lnTo>
                      <a:lnTo>
                        <a:pt x="792" y="322"/>
                      </a:lnTo>
                      <a:lnTo>
                        <a:pt x="783" y="283"/>
                      </a:lnTo>
                      <a:lnTo>
                        <a:pt x="770" y="247"/>
                      </a:lnTo>
                      <a:lnTo>
                        <a:pt x="752" y="212"/>
                      </a:lnTo>
                      <a:lnTo>
                        <a:pt x="732" y="177"/>
                      </a:lnTo>
                      <a:lnTo>
                        <a:pt x="710" y="146"/>
                      </a:lnTo>
                      <a:lnTo>
                        <a:pt x="682" y="118"/>
                      </a:lnTo>
                      <a:lnTo>
                        <a:pt x="655" y="93"/>
                      </a:lnTo>
                      <a:lnTo>
                        <a:pt x="624" y="69"/>
                      </a:lnTo>
                      <a:lnTo>
                        <a:pt x="591" y="49"/>
                      </a:lnTo>
                      <a:lnTo>
                        <a:pt x="554" y="32"/>
                      </a:lnTo>
                      <a:lnTo>
                        <a:pt x="518" y="18"/>
                      </a:lnTo>
                      <a:lnTo>
                        <a:pt x="479" y="9"/>
                      </a:lnTo>
                      <a:lnTo>
                        <a:pt x="439" y="1"/>
                      </a:lnTo>
                      <a:lnTo>
                        <a:pt x="399" y="0"/>
                      </a:lnTo>
                      <a:lnTo>
                        <a:pt x="360" y="1"/>
                      </a:lnTo>
                      <a:lnTo>
                        <a:pt x="324" y="7"/>
                      </a:lnTo>
                      <a:lnTo>
                        <a:pt x="289" y="14"/>
                      </a:lnTo>
                      <a:lnTo>
                        <a:pt x="256" y="25"/>
                      </a:lnTo>
                      <a:lnTo>
                        <a:pt x="223" y="40"/>
                      </a:lnTo>
                      <a:lnTo>
                        <a:pt x="192" y="56"/>
                      </a:lnTo>
                      <a:lnTo>
                        <a:pt x="163" y="76"/>
                      </a:lnTo>
                      <a:lnTo>
                        <a:pt x="135" y="98"/>
                      </a:lnTo>
                      <a:lnTo>
                        <a:pt x="110" y="122"/>
                      </a:lnTo>
                      <a:lnTo>
                        <a:pt x="86" y="148"/>
                      </a:lnTo>
                      <a:lnTo>
                        <a:pt x="66" y="175"/>
                      </a:lnTo>
                      <a:lnTo>
                        <a:pt x="48" y="204"/>
                      </a:lnTo>
                      <a:lnTo>
                        <a:pt x="31" y="237"/>
                      </a:lnTo>
                      <a:lnTo>
                        <a:pt x="18" y="270"/>
                      </a:lnTo>
                      <a:lnTo>
                        <a:pt x="7" y="303"/>
                      </a:lnTo>
                      <a:lnTo>
                        <a:pt x="0" y="340"/>
                      </a:lnTo>
                      <a:lnTo>
                        <a:pt x="4" y="369"/>
                      </a:lnTo>
                      <a:lnTo>
                        <a:pt x="9" y="334"/>
                      </a:lnTo>
                      <a:lnTo>
                        <a:pt x="16" y="300"/>
                      </a:lnTo>
                      <a:lnTo>
                        <a:pt x="27" y="267"/>
                      </a:lnTo>
                      <a:lnTo>
                        <a:pt x="40" y="236"/>
                      </a:lnTo>
                      <a:lnTo>
                        <a:pt x="57" y="204"/>
                      </a:lnTo>
                      <a:lnTo>
                        <a:pt x="75" y="175"/>
                      </a:lnTo>
                      <a:lnTo>
                        <a:pt x="95" y="148"/>
                      </a:lnTo>
                      <a:lnTo>
                        <a:pt x="119" y="124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03" name="Freeform 355"/>
                <p:cNvSpPr>
                  <a:spLocks/>
                </p:cNvSpPr>
                <p:nvPr/>
              </p:nvSpPr>
              <p:spPr bwMode="auto">
                <a:xfrm>
                  <a:off x="2835" y="2873"/>
                  <a:ext cx="605" cy="183"/>
                </a:xfrm>
                <a:custGeom>
                  <a:avLst/>
                  <a:gdLst>
                    <a:gd name="T0" fmla="*/ 3 w 605"/>
                    <a:gd name="T1" fmla="*/ 0 h 183"/>
                    <a:gd name="T2" fmla="*/ 3 w 605"/>
                    <a:gd name="T3" fmla="*/ 0 h 183"/>
                    <a:gd name="T4" fmla="*/ 0 w 605"/>
                    <a:gd name="T5" fmla="*/ 7 h 183"/>
                    <a:gd name="T6" fmla="*/ 0 w 605"/>
                    <a:gd name="T7" fmla="*/ 7 h 183"/>
                    <a:gd name="T8" fmla="*/ 71 w 605"/>
                    <a:gd name="T9" fmla="*/ 42 h 183"/>
                    <a:gd name="T10" fmla="*/ 142 w 605"/>
                    <a:gd name="T11" fmla="*/ 71 h 183"/>
                    <a:gd name="T12" fmla="*/ 216 w 605"/>
                    <a:gd name="T13" fmla="*/ 98 h 183"/>
                    <a:gd name="T14" fmla="*/ 291 w 605"/>
                    <a:gd name="T15" fmla="*/ 122 h 183"/>
                    <a:gd name="T16" fmla="*/ 366 w 605"/>
                    <a:gd name="T17" fmla="*/ 142 h 183"/>
                    <a:gd name="T18" fmla="*/ 444 w 605"/>
                    <a:gd name="T19" fmla="*/ 159 h 183"/>
                    <a:gd name="T20" fmla="*/ 523 w 605"/>
                    <a:gd name="T21" fmla="*/ 172 h 183"/>
                    <a:gd name="T22" fmla="*/ 603 w 605"/>
                    <a:gd name="T23" fmla="*/ 183 h 183"/>
                    <a:gd name="T24" fmla="*/ 603 w 605"/>
                    <a:gd name="T25" fmla="*/ 183 h 183"/>
                    <a:gd name="T26" fmla="*/ 605 w 605"/>
                    <a:gd name="T27" fmla="*/ 175 h 183"/>
                    <a:gd name="T28" fmla="*/ 605 w 605"/>
                    <a:gd name="T29" fmla="*/ 175 h 183"/>
                    <a:gd name="T30" fmla="*/ 525 w 605"/>
                    <a:gd name="T31" fmla="*/ 166 h 183"/>
                    <a:gd name="T32" fmla="*/ 446 w 605"/>
                    <a:gd name="T33" fmla="*/ 151 h 183"/>
                    <a:gd name="T34" fmla="*/ 367 w 605"/>
                    <a:gd name="T35" fmla="*/ 135 h 183"/>
                    <a:gd name="T36" fmla="*/ 292 w 605"/>
                    <a:gd name="T37" fmla="*/ 115 h 183"/>
                    <a:gd name="T38" fmla="*/ 217 w 605"/>
                    <a:gd name="T39" fmla="*/ 91 h 183"/>
                    <a:gd name="T40" fmla="*/ 144 w 605"/>
                    <a:gd name="T41" fmla="*/ 64 h 183"/>
                    <a:gd name="T42" fmla="*/ 73 w 605"/>
                    <a:gd name="T43" fmla="*/ 34 h 183"/>
                    <a:gd name="T44" fmla="*/ 3 w 605"/>
                    <a:gd name="T45" fmla="*/ 0 h 183"/>
                    <a:gd name="T46" fmla="*/ 3 w 605"/>
                    <a:gd name="T47" fmla="*/ 0 h 183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605"/>
                    <a:gd name="T73" fmla="*/ 0 h 183"/>
                    <a:gd name="T74" fmla="*/ 605 w 605"/>
                    <a:gd name="T75" fmla="*/ 183 h 183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605" h="183">
                      <a:moveTo>
                        <a:pt x="3" y="0"/>
                      </a:moveTo>
                      <a:lnTo>
                        <a:pt x="3" y="0"/>
                      </a:lnTo>
                      <a:lnTo>
                        <a:pt x="0" y="7"/>
                      </a:lnTo>
                      <a:lnTo>
                        <a:pt x="71" y="42"/>
                      </a:lnTo>
                      <a:lnTo>
                        <a:pt x="142" y="71"/>
                      </a:lnTo>
                      <a:lnTo>
                        <a:pt x="216" y="98"/>
                      </a:lnTo>
                      <a:lnTo>
                        <a:pt x="291" y="122"/>
                      </a:lnTo>
                      <a:lnTo>
                        <a:pt x="366" y="142"/>
                      </a:lnTo>
                      <a:lnTo>
                        <a:pt x="444" y="159"/>
                      </a:lnTo>
                      <a:lnTo>
                        <a:pt x="523" y="172"/>
                      </a:lnTo>
                      <a:lnTo>
                        <a:pt x="603" y="183"/>
                      </a:lnTo>
                      <a:lnTo>
                        <a:pt x="605" y="175"/>
                      </a:lnTo>
                      <a:lnTo>
                        <a:pt x="525" y="166"/>
                      </a:lnTo>
                      <a:lnTo>
                        <a:pt x="446" y="151"/>
                      </a:lnTo>
                      <a:lnTo>
                        <a:pt x="367" y="135"/>
                      </a:lnTo>
                      <a:lnTo>
                        <a:pt x="292" y="115"/>
                      </a:lnTo>
                      <a:lnTo>
                        <a:pt x="217" y="91"/>
                      </a:lnTo>
                      <a:lnTo>
                        <a:pt x="144" y="64"/>
                      </a:lnTo>
                      <a:lnTo>
                        <a:pt x="73" y="34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04" name="Freeform 356"/>
                <p:cNvSpPr>
                  <a:spLocks/>
                </p:cNvSpPr>
                <p:nvPr/>
              </p:nvSpPr>
              <p:spPr bwMode="auto">
                <a:xfrm>
                  <a:off x="4787" y="0"/>
                  <a:ext cx="644" cy="2113"/>
                </a:xfrm>
                <a:custGeom>
                  <a:avLst/>
                  <a:gdLst>
                    <a:gd name="T0" fmla="*/ 100 w 644"/>
                    <a:gd name="T1" fmla="*/ 93 h 2113"/>
                    <a:gd name="T2" fmla="*/ 219 w 644"/>
                    <a:gd name="T3" fmla="*/ 223 h 2113"/>
                    <a:gd name="T4" fmla="*/ 324 w 644"/>
                    <a:gd name="T5" fmla="*/ 364 h 2113"/>
                    <a:gd name="T6" fmla="*/ 415 w 644"/>
                    <a:gd name="T7" fmla="*/ 514 h 2113"/>
                    <a:gd name="T8" fmla="*/ 492 w 644"/>
                    <a:gd name="T9" fmla="*/ 675 h 2113"/>
                    <a:gd name="T10" fmla="*/ 525 w 644"/>
                    <a:gd name="T11" fmla="*/ 757 h 2113"/>
                    <a:gd name="T12" fmla="*/ 554 w 644"/>
                    <a:gd name="T13" fmla="*/ 842 h 2113"/>
                    <a:gd name="T14" fmla="*/ 578 w 644"/>
                    <a:gd name="T15" fmla="*/ 929 h 2113"/>
                    <a:gd name="T16" fmla="*/ 598 w 644"/>
                    <a:gd name="T17" fmla="*/ 1017 h 2113"/>
                    <a:gd name="T18" fmla="*/ 614 w 644"/>
                    <a:gd name="T19" fmla="*/ 1107 h 2113"/>
                    <a:gd name="T20" fmla="*/ 627 w 644"/>
                    <a:gd name="T21" fmla="*/ 1198 h 2113"/>
                    <a:gd name="T22" fmla="*/ 633 w 644"/>
                    <a:gd name="T23" fmla="*/ 1292 h 2113"/>
                    <a:gd name="T24" fmla="*/ 636 w 644"/>
                    <a:gd name="T25" fmla="*/ 1385 h 2113"/>
                    <a:gd name="T26" fmla="*/ 635 w 644"/>
                    <a:gd name="T27" fmla="*/ 1434 h 2113"/>
                    <a:gd name="T28" fmla="*/ 631 w 644"/>
                    <a:gd name="T29" fmla="*/ 1530 h 2113"/>
                    <a:gd name="T30" fmla="*/ 620 w 644"/>
                    <a:gd name="T31" fmla="*/ 1625 h 2113"/>
                    <a:gd name="T32" fmla="*/ 605 w 644"/>
                    <a:gd name="T33" fmla="*/ 1718 h 2113"/>
                    <a:gd name="T34" fmla="*/ 587 w 644"/>
                    <a:gd name="T35" fmla="*/ 1810 h 2113"/>
                    <a:gd name="T36" fmla="*/ 563 w 644"/>
                    <a:gd name="T37" fmla="*/ 1897 h 2113"/>
                    <a:gd name="T38" fmla="*/ 536 w 644"/>
                    <a:gd name="T39" fmla="*/ 1985 h 2113"/>
                    <a:gd name="T40" fmla="*/ 503 w 644"/>
                    <a:gd name="T41" fmla="*/ 2071 h 2113"/>
                    <a:gd name="T42" fmla="*/ 485 w 644"/>
                    <a:gd name="T43" fmla="*/ 2113 h 2113"/>
                    <a:gd name="T44" fmla="*/ 496 w 644"/>
                    <a:gd name="T45" fmla="*/ 2110 h 2113"/>
                    <a:gd name="T46" fmla="*/ 528 w 644"/>
                    <a:gd name="T47" fmla="*/ 2025 h 2113"/>
                    <a:gd name="T48" fmla="*/ 558 w 644"/>
                    <a:gd name="T49" fmla="*/ 1939 h 2113"/>
                    <a:gd name="T50" fmla="*/ 583 w 644"/>
                    <a:gd name="T51" fmla="*/ 1850 h 2113"/>
                    <a:gd name="T52" fmla="*/ 605 w 644"/>
                    <a:gd name="T53" fmla="*/ 1760 h 2113"/>
                    <a:gd name="T54" fmla="*/ 622 w 644"/>
                    <a:gd name="T55" fmla="*/ 1669 h 2113"/>
                    <a:gd name="T56" fmla="*/ 633 w 644"/>
                    <a:gd name="T57" fmla="*/ 1575 h 2113"/>
                    <a:gd name="T58" fmla="*/ 640 w 644"/>
                    <a:gd name="T59" fmla="*/ 1482 h 2113"/>
                    <a:gd name="T60" fmla="*/ 644 w 644"/>
                    <a:gd name="T61" fmla="*/ 1385 h 2113"/>
                    <a:gd name="T62" fmla="*/ 642 w 644"/>
                    <a:gd name="T63" fmla="*/ 1334 h 2113"/>
                    <a:gd name="T64" fmla="*/ 636 w 644"/>
                    <a:gd name="T65" fmla="*/ 1231 h 2113"/>
                    <a:gd name="T66" fmla="*/ 625 w 644"/>
                    <a:gd name="T67" fmla="*/ 1131 h 2113"/>
                    <a:gd name="T68" fmla="*/ 609 w 644"/>
                    <a:gd name="T69" fmla="*/ 1032 h 2113"/>
                    <a:gd name="T70" fmla="*/ 587 w 644"/>
                    <a:gd name="T71" fmla="*/ 935 h 2113"/>
                    <a:gd name="T72" fmla="*/ 560 w 644"/>
                    <a:gd name="T73" fmla="*/ 840 h 2113"/>
                    <a:gd name="T74" fmla="*/ 528 w 644"/>
                    <a:gd name="T75" fmla="*/ 747 h 2113"/>
                    <a:gd name="T76" fmla="*/ 492 w 644"/>
                    <a:gd name="T77" fmla="*/ 655 h 2113"/>
                    <a:gd name="T78" fmla="*/ 452 w 644"/>
                    <a:gd name="T79" fmla="*/ 567 h 2113"/>
                    <a:gd name="T80" fmla="*/ 406 w 644"/>
                    <a:gd name="T81" fmla="*/ 481 h 2113"/>
                    <a:gd name="T82" fmla="*/ 355 w 644"/>
                    <a:gd name="T83" fmla="*/ 399 h 2113"/>
                    <a:gd name="T84" fmla="*/ 302 w 644"/>
                    <a:gd name="T85" fmla="*/ 318 h 2113"/>
                    <a:gd name="T86" fmla="*/ 243 w 644"/>
                    <a:gd name="T87" fmla="*/ 242 h 2113"/>
                    <a:gd name="T88" fmla="*/ 181 w 644"/>
                    <a:gd name="T89" fmla="*/ 168 h 2113"/>
                    <a:gd name="T90" fmla="*/ 115 w 644"/>
                    <a:gd name="T91" fmla="*/ 99 h 2113"/>
                    <a:gd name="T92" fmla="*/ 45 w 644"/>
                    <a:gd name="T93" fmla="*/ 31 h 2113"/>
                    <a:gd name="T94" fmla="*/ 0 w 644"/>
                    <a:gd name="T95" fmla="*/ 0 h 2113"/>
                    <a:gd name="T96" fmla="*/ 51 w 644"/>
                    <a:gd name="T97" fmla="*/ 46 h 2113"/>
                    <a:gd name="T98" fmla="*/ 100 w 644"/>
                    <a:gd name="T99" fmla="*/ 93 h 2113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w 644"/>
                    <a:gd name="T151" fmla="*/ 0 h 2113"/>
                    <a:gd name="T152" fmla="*/ 644 w 644"/>
                    <a:gd name="T153" fmla="*/ 2113 h 2113"/>
                  </a:gdLst>
                  <a:ahLst/>
                  <a:cxnLst>
                    <a:cxn ang="T100">
                      <a:pos x="T0" y="T1"/>
                    </a:cxn>
                    <a:cxn ang="T101">
                      <a:pos x="T2" y="T3"/>
                    </a:cxn>
                    <a:cxn ang="T102">
                      <a:pos x="T4" y="T5"/>
                    </a:cxn>
                    <a:cxn ang="T103">
                      <a:pos x="T6" y="T7"/>
                    </a:cxn>
                    <a:cxn ang="T104">
                      <a:pos x="T8" y="T9"/>
                    </a:cxn>
                    <a:cxn ang="T105">
                      <a:pos x="T10" y="T11"/>
                    </a:cxn>
                    <a:cxn ang="T106">
                      <a:pos x="T12" y="T13"/>
                    </a:cxn>
                    <a:cxn ang="T107">
                      <a:pos x="T14" y="T15"/>
                    </a:cxn>
                    <a:cxn ang="T108">
                      <a:pos x="T16" y="T17"/>
                    </a:cxn>
                    <a:cxn ang="T109">
                      <a:pos x="T18" y="T19"/>
                    </a:cxn>
                    <a:cxn ang="T110">
                      <a:pos x="T20" y="T21"/>
                    </a:cxn>
                    <a:cxn ang="T111">
                      <a:pos x="T22" y="T23"/>
                    </a:cxn>
                    <a:cxn ang="T112">
                      <a:pos x="T24" y="T25"/>
                    </a:cxn>
                    <a:cxn ang="T113">
                      <a:pos x="T26" y="T27"/>
                    </a:cxn>
                    <a:cxn ang="T114">
                      <a:pos x="T28" y="T29"/>
                    </a:cxn>
                    <a:cxn ang="T115">
                      <a:pos x="T30" y="T31"/>
                    </a:cxn>
                    <a:cxn ang="T116">
                      <a:pos x="T32" y="T33"/>
                    </a:cxn>
                    <a:cxn ang="T117">
                      <a:pos x="T34" y="T35"/>
                    </a:cxn>
                    <a:cxn ang="T118">
                      <a:pos x="T36" y="T37"/>
                    </a:cxn>
                    <a:cxn ang="T119">
                      <a:pos x="T38" y="T39"/>
                    </a:cxn>
                    <a:cxn ang="T120">
                      <a:pos x="T40" y="T41"/>
                    </a:cxn>
                    <a:cxn ang="T121">
                      <a:pos x="T42" y="T43"/>
                    </a:cxn>
                    <a:cxn ang="T122">
                      <a:pos x="T44" y="T45"/>
                    </a:cxn>
                    <a:cxn ang="T123">
                      <a:pos x="T46" y="T47"/>
                    </a:cxn>
                    <a:cxn ang="T124">
                      <a:pos x="T48" y="T49"/>
                    </a:cxn>
                    <a:cxn ang="T125">
                      <a:pos x="T50" y="T51"/>
                    </a:cxn>
                    <a:cxn ang="T126">
                      <a:pos x="T52" y="T53"/>
                    </a:cxn>
                    <a:cxn ang="T127">
                      <a:pos x="T54" y="T55"/>
                    </a:cxn>
                    <a:cxn ang="T128">
                      <a:pos x="T56" y="T57"/>
                    </a:cxn>
                    <a:cxn ang="T129">
                      <a:pos x="T58" y="T59"/>
                    </a:cxn>
                    <a:cxn ang="T130">
                      <a:pos x="T60" y="T61"/>
                    </a:cxn>
                    <a:cxn ang="T131">
                      <a:pos x="T62" y="T63"/>
                    </a:cxn>
                    <a:cxn ang="T132">
                      <a:pos x="T64" y="T65"/>
                    </a:cxn>
                    <a:cxn ang="T133">
                      <a:pos x="T66" y="T67"/>
                    </a:cxn>
                    <a:cxn ang="T134">
                      <a:pos x="T68" y="T69"/>
                    </a:cxn>
                    <a:cxn ang="T135">
                      <a:pos x="T70" y="T71"/>
                    </a:cxn>
                    <a:cxn ang="T136">
                      <a:pos x="T72" y="T73"/>
                    </a:cxn>
                    <a:cxn ang="T137">
                      <a:pos x="T74" y="T75"/>
                    </a:cxn>
                    <a:cxn ang="T138">
                      <a:pos x="T76" y="T77"/>
                    </a:cxn>
                    <a:cxn ang="T139">
                      <a:pos x="T78" y="T79"/>
                    </a:cxn>
                    <a:cxn ang="T140">
                      <a:pos x="T80" y="T81"/>
                    </a:cxn>
                    <a:cxn ang="T141">
                      <a:pos x="T82" y="T83"/>
                    </a:cxn>
                    <a:cxn ang="T142">
                      <a:pos x="T84" y="T85"/>
                    </a:cxn>
                    <a:cxn ang="T143">
                      <a:pos x="T86" y="T87"/>
                    </a:cxn>
                    <a:cxn ang="T144">
                      <a:pos x="T88" y="T89"/>
                    </a:cxn>
                    <a:cxn ang="T145">
                      <a:pos x="T90" y="T91"/>
                    </a:cxn>
                    <a:cxn ang="T146">
                      <a:pos x="T92" y="T93"/>
                    </a:cxn>
                    <a:cxn ang="T147">
                      <a:pos x="T94" y="T95"/>
                    </a:cxn>
                    <a:cxn ang="T148">
                      <a:pos x="T96" y="T97"/>
                    </a:cxn>
                    <a:cxn ang="T149">
                      <a:pos x="T98" y="T99"/>
                    </a:cxn>
                  </a:cxnLst>
                  <a:rect l="T150" t="T151" r="T152" b="T153"/>
                  <a:pathLst>
                    <a:path w="644" h="2113">
                      <a:moveTo>
                        <a:pt x="100" y="93"/>
                      </a:moveTo>
                      <a:lnTo>
                        <a:pt x="100" y="93"/>
                      </a:lnTo>
                      <a:lnTo>
                        <a:pt x="161" y="157"/>
                      </a:lnTo>
                      <a:lnTo>
                        <a:pt x="219" y="223"/>
                      </a:lnTo>
                      <a:lnTo>
                        <a:pt x="272" y="293"/>
                      </a:lnTo>
                      <a:lnTo>
                        <a:pt x="324" y="364"/>
                      </a:lnTo>
                      <a:lnTo>
                        <a:pt x="371" y="437"/>
                      </a:lnTo>
                      <a:lnTo>
                        <a:pt x="415" y="514"/>
                      </a:lnTo>
                      <a:lnTo>
                        <a:pt x="455" y="593"/>
                      </a:lnTo>
                      <a:lnTo>
                        <a:pt x="492" y="675"/>
                      </a:lnTo>
                      <a:lnTo>
                        <a:pt x="508" y="715"/>
                      </a:lnTo>
                      <a:lnTo>
                        <a:pt x="525" y="757"/>
                      </a:lnTo>
                      <a:lnTo>
                        <a:pt x="539" y="800"/>
                      </a:lnTo>
                      <a:lnTo>
                        <a:pt x="554" y="842"/>
                      </a:lnTo>
                      <a:lnTo>
                        <a:pt x="567" y="886"/>
                      </a:lnTo>
                      <a:lnTo>
                        <a:pt x="578" y="929"/>
                      </a:lnTo>
                      <a:lnTo>
                        <a:pt x="589" y="973"/>
                      </a:lnTo>
                      <a:lnTo>
                        <a:pt x="598" y="1017"/>
                      </a:lnTo>
                      <a:lnTo>
                        <a:pt x="607" y="1063"/>
                      </a:lnTo>
                      <a:lnTo>
                        <a:pt x="614" y="1107"/>
                      </a:lnTo>
                      <a:lnTo>
                        <a:pt x="622" y="1153"/>
                      </a:lnTo>
                      <a:lnTo>
                        <a:pt x="627" y="1198"/>
                      </a:lnTo>
                      <a:lnTo>
                        <a:pt x="631" y="1246"/>
                      </a:lnTo>
                      <a:lnTo>
                        <a:pt x="633" y="1292"/>
                      </a:lnTo>
                      <a:lnTo>
                        <a:pt x="635" y="1339"/>
                      </a:lnTo>
                      <a:lnTo>
                        <a:pt x="636" y="1385"/>
                      </a:lnTo>
                      <a:lnTo>
                        <a:pt x="635" y="1434"/>
                      </a:lnTo>
                      <a:lnTo>
                        <a:pt x="633" y="1482"/>
                      </a:lnTo>
                      <a:lnTo>
                        <a:pt x="631" y="1530"/>
                      </a:lnTo>
                      <a:lnTo>
                        <a:pt x="625" y="1577"/>
                      </a:lnTo>
                      <a:lnTo>
                        <a:pt x="620" y="1625"/>
                      </a:lnTo>
                      <a:lnTo>
                        <a:pt x="614" y="1671"/>
                      </a:lnTo>
                      <a:lnTo>
                        <a:pt x="605" y="1718"/>
                      </a:lnTo>
                      <a:lnTo>
                        <a:pt x="596" y="1764"/>
                      </a:lnTo>
                      <a:lnTo>
                        <a:pt x="587" y="1810"/>
                      </a:lnTo>
                      <a:lnTo>
                        <a:pt x="576" y="1853"/>
                      </a:lnTo>
                      <a:lnTo>
                        <a:pt x="563" y="1897"/>
                      </a:lnTo>
                      <a:lnTo>
                        <a:pt x="549" y="1943"/>
                      </a:lnTo>
                      <a:lnTo>
                        <a:pt x="536" y="1985"/>
                      </a:lnTo>
                      <a:lnTo>
                        <a:pt x="519" y="2029"/>
                      </a:lnTo>
                      <a:lnTo>
                        <a:pt x="503" y="2071"/>
                      </a:lnTo>
                      <a:lnTo>
                        <a:pt x="485" y="2113"/>
                      </a:lnTo>
                      <a:lnTo>
                        <a:pt x="496" y="2110"/>
                      </a:lnTo>
                      <a:lnTo>
                        <a:pt x="512" y="2068"/>
                      </a:lnTo>
                      <a:lnTo>
                        <a:pt x="528" y="2025"/>
                      </a:lnTo>
                      <a:lnTo>
                        <a:pt x="545" y="1982"/>
                      </a:lnTo>
                      <a:lnTo>
                        <a:pt x="558" y="1939"/>
                      </a:lnTo>
                      <a:lnTo>
                        <a:pt x="572" y="1896"/>
                      </a:lnTo>
                      <a:lnTo>
                        <a:pt x="583" y="1850"/>
                      </a:lnTo>
                      <a:lnTo>
                        <a:pt x="594" y="1806"/>
                      </a:lnTo>
                      <a:lnTo>
                        <a:pt x="605" y="1760"/>
                      </a:lnTo>
                      <a:lnTo>
                        <a:pt x="614" y="1714"/>
                      </a:lnTo>
                      <a:lnTo>
                        <a:pt x="622" y="1669"/>
                      </a:lnTo>
                      <a:lnTo>
                        <a:pt x="627" y="1623"/>
                      </a:lnTo>
                      <a:lnTo>
                        <a:pt x="633" y="1575"/>
                      </a:lnTo>
                      <a:lnTo>
                        <a:pt x="638" y="1530"/>
                      </a:lnTo>
                      <a:lnTo>
                        <a:pt x="640" y="1482"/>
                      </a:lnTo>
                      <a:lnTo>
                        <a:pt x="642" y="1434"/>
                      </a:lnTo>
                      <a:lnTo>
                        <a:pt x="644" y="1385"/>
                      </a:lnTo>
                      <a:lnTo>
                        <a:pt x="642" y="1334"/>
                      </a:lnTo>
                      <a:lnTo>
                        <a:pt x="640" y="1283"/>
                      </a:lnTo>
                      <a:lnTo>
                        <a:pt x="636" y="1231"/>
                      </a:lnTo>
                      <a:lnTo>
                        <a:pt x="631" y="1182"/>
                      </a:lnTo>
                      <a:lnTo>
                        <a:pt x="625" y="1131"/>
                      </a:lnTo>
                      <a:lnTo>
                        <a:pt x="618" y="1081"/>
                      </a:lnTo>
                      <a:lnTo>
                        <a:pt x="609" y="1032"/>
                      </a:lnTo>
                      <a:lnTo>
                        <a:pt x="598" y="983"/>
                      </a:lnTo>
                      <a:lnTo>
                        <a:pt x="587" y="935"/>
                      </a:lnTo>
                      <a:lnTo>
                        <a:pt x="574" y="887"/>
                      </a:lnTo>
                      <a:lnTo>
                        <a:pt x="560" y="840"/>
                      </a:lnTo>
                      <a:lnTo>
                        <a:pt x="545" y="792"/>
                      </a:lnTo>
                      <a:lnTo>
                        <a:pt x="528" y="747"/>
                      </a:lnTo>
                      <a:lnTo>
                        <a:pt x="510" y="701"/>
                      </a:lnTo>
                      <a:lnTo>
                        <a:pt x="492" y="655"/>
                      </a:lnTo>
                      <a:lnTo>
                        <a:pt x="472" y="611"/>
                      </a:lnTo>
                      <a:lnTo>
                        <a:pt x="452" y="567"/>
                      </a:lnTo>
                      <a:lnTo>
                        <a:pt x="428" y="525"/>
                      </a:lnTo>
                      <a:lnTo>
                        <a:pt x="406" y="481"/>
                      </a:lnTo>
                      <a:lnTo>
                        <a:pt x="380" y="439"/>
                      </a:lnTo>
                      <a:lnTo>
                        <a:pt x="355" y="399"/>
                      </a:lnTo>
                      <a:lnTo>
                        <a:pt x="329" y="359"/>
                      </a:lnTo>
                      <a:lnTo>
                        <a:pt x="302" y="318"/>
                      </a:lnTo>
                      <a:lnTo>
                        <a:pt x="272" y="280"/>
                      </a:lnTo>
                      <a:lnTo>
                        <a:pt x="243" y="242"/>
                      </a:lnTo>
                      <a:lnTo>
                        <a:pt x="212" y="205"/>
                      </a:lnTo>
                      <a:lnTo>
                        <a:pt x="181" y="168"/>
                      </a:lnTo>
                      <a:lnTo>
                        <a:pt x="150" y="134"/>
                      </a:lnTo>
                      <a:lnTo>
                        <a:pt x="115" y="99"/>
                      </a:lnTo>
                      <a:lnTo>
                        <a:pt x="82" y="64"/>
                      </a:lnTo>
                      <a:lnTo>
                        <a:pt x="45" y="31"/>
                      </a:lnTo>
                      <a:lnTo>
                        <a:pt x="11" y="0"/>
                      </a:lnTo>
                      <a:lnTo>
                        <a:pt x="0" y="0"/>
                      </a:lnTo>
                      <a:lnTo>
                        <a:pt x="51" y="46"/>
                      </a:lnTo>
                      <a:lnTo>
                        <a:pt x="100" y="93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05" name="Freeform 357"/>
                <p:cNvSpPr>
                  <a:spLocks/>
                </p:cNvSpPr>
                <p:nvPr/>
              </p:nvSpPr>
              <p:spPr bwMode="auto">
                <a:xfrm>
                  <a:off x="2328" y="1493"/>
                  <a:ext cx="2" cy="6"/>
                </a:xfrm>
                <a:custGeom>
                  <a:avLst/>
                  <a:gdLst>
                    <a:gd name="T0" fmla="*/ 0 w 2"/>
                    <a:gd name="T1" fmla="*/ 0 h 6"/>
                    <a:gd name="T2" fmla="*/ 0 w 2"/>
                    <a:gd name="T3" fmla="*/ 0 h 6"/>
                    <a:gd name="T4" fmla="*/ 2 w 2"/>
                    <a:gd name="T5" fmla="*/ 6 h 6"/>
                    <a:gd name="T6" fmla="*/ 2 w 2"/>
                    <a:gd name="T7" fmla="*/ 6 h 6"/>
                    <a:gd name="T8" fmla="*/ 0 w 2"/>
                    <a:gd name="T9" fmla="*/ 0 h 6"/>
                    <a:gd name="T10" fmla="*/ 0 w 2"/>
                    <a:gd name="T11" fmla="*/ 0 h 6"/>
                    <a:gd name="T12" fmla="*/ 0 w 2"/>
                    <a:gd name="T13" fmla="*/ 0 h 6"/>
                    <a:gd name="T14" fmla="*/ 0 w 2"/>
                    <a:gd name="T15" fmla="*/ 0 h 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2"/>
                    <a:gd name="T25" fmla="*/ 0 h 6"/>
                    <a:gd name="T26" fmla="*/ 2 w 2"/>
                    <a:gd name="T27" fmla="*/ 6 h 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2" h="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2" y="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06" name="Freeform 358"/>
                <p:cNvSpPr>
                  <a:spLocks/>
                </p:cNvSpPr>
                <p:nvPr/>
              </p:nvSpPr>
              <p:spPr bwMode="auto">
                <a:xfrm>
                  <a:off x="2860" y="2796"/>
                  <a:ext cx="593" cy="181"/>
                </a:xfrm>
                <a:custGeom>
                  <a:avLst/>
                  <a:gdLst>
                    <a:gd name="T0" fmla="*/ 2 w 593"/>
                    <a:gd name="T1" fmla="*/ 0 h 181"/>
                    <a:gd name="T2" fmla="*/ 2 w 593"/>
                    <a:gd name="T3" fmla="*/ 0 h 181"/>
                    <a:gd name="T4" fmla="*/ 0 w 593"/>
                    <a:gd name="T5" fmla="*/ 7 h 181"/>
                    <a:gd name="T6" fmla="*/ 0 w 593"/>
                    <a:gd name="T7" fmla="*/ 7 h 181"/>
                    <a:gd name="T8" fmla="*/ 68 w 593"/>
                    <a:gd name="T9" fmla="*/ 42 h 181"/>
                    <a:gd name="T10" fmla="*/ 139 w 593"/>
                    <a:gd name="T11" fmla="*/ 71 h 181"/>
                    <a:gd name="T12" fmla="*/ 211 w 593"/>
                    <a:gd name="T13" fmla="*/ 99 h 181"/>
                    <a:gd name="T14" fmla="*/ 284 w 593"/>
                    <a:gd name="T15" fmla="*/ 122 h 181"/>
                    <a:gd name="T16" fmla="*/ 359 w 593"/>
                    <a:gd name="T17" fmla="*/ 142 h 181"/>
                    <a:gd name="T18" fmla="*/ 436 w 593"/>
                    <a:gd name="T19" fmla="*/ 159 h 181"/>
                    <a:gd name="T20" fmla="*/ 513 w 593"/>
                    <a:gd name="T21" fmla="*/ 172 h 181"/>
                    <a:gd name="T22" fmla="*/ 591 w 593"/>
                    <a:gd name="T23" fmla="*/ 181 h 181"/>
                    <a:gd name="T24" fmla="*/ 591 w 593"/>
                    <a:gd name="T25" fmla="*/ 181 h 181"/>
                    <a:gd name="T26" fmla="*/ 593 w 593"/>
                    <a:gd name="T27" fmla="*/ 174 h 181"/>
                    <a:gd name="T28" fmla="*/ 593 w 593"/>
                    <a:gd name="T29" fmla="*/ 174 h 181"/>
                    <a:gd name="T30" fmla="*/ 514 w 593"/>
                    <a:gd name="T31" fmla="*/ 164 h 181"/>
                    <a:gd name="T32" fmla="*/ 438 w 593"/>
                    <a:gd name="T33" fmla="*/ 152 h 181"/>
                    <a:gd name="T34" fmla="*/ 361 w 593"/>
                    <a:gd name="T35" fmla="*/ 135 h 181"/>
                    <a:gd name="T36" fmla="*/ 286 w 593"/>
                    <a:gd name="T37" fmla="*/ 115 h 181"/>
                    <a:gd name="T38" fmla="*/ 213 w 593"/>
                    <a:gd name="T39" fmla="*/ 91 h 181"/>
                    <a:gd name="T40" fmla="*/ 141 w 593"/>
                    <a:gd name="T41" fmla="*/ 64 h 181"/>
                    <a:gd name="T42" fmla="*/ 72 w 593"/>
                    <a:gd name="T43" fmla="*/ 35 h 181"/>
                    <a:gd name="T44" fmla="*/ 2 w 593"/>
                    <a:gd name="T45" fmla="*/ 0 h 181"/>
                    <a:gd name="T46" fmla="*/ 2 w 593"/>
                    <a:gd name="T47" fmla="*/ 0 h 181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593"/>
                    <a:gd name="T73" fmla="*/ 0 h 181"/>
                    <a:gd name="T74" fmla="*/ 593 w 593"/>
                    <a:gd name="T75" fmla="*/ 181 h 181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593" h="181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7"/>
                      </a:lnTo>
                      <a:lnTo>
                        <a:pt x="68" y="42"/>
                      </a:lnTo>
                      <a:lnTo>
                        <a:pt x="139" y="71"/>
                      </a:lnTo>
                      <a:lnTo>
                        <a:pt x="211" y="99"/>
                      </a:lnTo>
                      <a:lnTo>
                        <a:pt x="284" y="122"/>
                      </a:lnTo>
                      <a:lnTo>
                        <a:pt x="359" y="142"/>
                      </a:lnTo>
                      <a:lnTo>
                        <a:pt x="436" y="159"/>
                      </a:lnTo>
                      <a:lnTo>
                        <a:pt x="513" y="172"/>
                      </a:lnTo>
                      <a:lnTo>
                        <a:pt x="591" y="181"/>
                      </a:lnTo>
                      <a:lnTo>
                        <a:pt x="593" y="174"/>
                      </a:lnTo>
                      <a:lnTo>
                        <a:pt x="514" y="164"/>
                      </a:lnTo>
                      <a:lnTo>
                        <a:pt x="438" y="152"/>
                      </a:lnTo>
                      <a:lnTo>
                        <a:pt x="361" y="135"/>
                      </a:lnTo>
                      <a:lnTo>
                        <a:pt x="286" y="115"/>
                      </a:lnTo>
                      <a:lnTo>
                        <a:pt x="213" y="91"/>
                      </a:lnTo>
                      <a:lnTo>
                        <a:pt x="141" y="64"/>
                      </a:lnTo>
                      <a:lnTo>
                        <a:pt x="72" y="35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07" name="Freeform 359"/>
                <p:cNvSpPr>
                  <a:spLocks/>
                </p:cNvSpPr>
                <p:nvPr/>
              </p:nvSpPr>
              <p:spPr bwMode="auto">
                <a:xfrm>
                  <a:off x="3850" y="2704"/>
                  <a:ext cx="42" cy="15"/>
                </a:xfrm>
                <a:custGeom>
                  <a:avLst/>
                  <a:gdLst>
                    <a:gd name="T0" fmla="*/ 0 w 42"/>
                    <a:gd name="T1" fmla="*/ 15 h 15"/>
                    <a:gd name="T2" fmla="*/ 0 w 42"/>
                    <a:gd name="T3" fmla="*/ 15 h 15"/>
                    <a:gd name="T4" fmla="*/ 37 w 42"/>
                    <a:gd name="T5" fmla="*/ 8 h 15"/>
                    <a:gd name="T6" fmla="*/ 37 w 42"/>
                    <a:gd name="T7" fmla="*/ 8 h 15"/>
                    <a:gd name="T8" fmla="*/ 42 w 42"/>
                    <a:gd name="T9" fmla="*/ 0 h 15"/>
                    <a:gd name="T10" fmla="*/ 42 w 42"/>
                    <a:gd name="T11" fmla="*/ 0 h 15"/>
                    <a:gd name="T12" fmla="*/ 0 w 42"/>
                    <a:gd name="T13" fmla="*/ 8 h 15"/>
                    <a:gd name="T14" fmla="*/ 0 w 42"/>
                    <a:gd name="T15" fmla="*/ 8 h 15"/>
                    <a:gd name="T16" fmla="*/ 0 w 42"/>
                    <a:gd name="T17" fmla="*/ 15 h 15"/>
                    <a:gd name="T18" fmla="*/ 0 w 42"/>
                    <a:gd name="T19" fmla="*/ 15 h 15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42"/>
                    <a:gd name="T31" fmla="*/ 0 h 15"/>
                    <a:gd name="T32" fmla="*/ 42 w 42"/>
                    <a:gd name="T33" fmla="*/ 15 h 15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42" h="15">
                      <a:moveTo>
                        <a:pt x="0" y="15"/>
                      </a:moveTo>
                      <a:lnTo>
                        <a:pt x="0" y="15"/>
                      </a:lnTo>
                      <a:lnTo>
                        <a:pt x="37" y="8"/>
                      </a:lnTo>
                      <a:lnTo>
                        <a:pt x="42" y="0"/>
                      </a:lnTo>
                      <a:lnTo>
                        <a:pt x="0" y="8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08" name="Freeform 360"/>
                <p:cNvSpPr>
                  <a:spLocks/>
                </p:cNvSpPr>
                <p:nvPr/>
              </p:nvSpPr>
              <p:spPr bwMode="auto">
                <a:xfrm>
                  <a:off x="4661" y="0"/>
                  <a:ext cx="689" cy="2177"/>
                </a:xfrm>
                <a:custGeom>
                  <a:avLst/>
                  <a:gdLst>
                    <a:gd name="T0" fmla="*/ 170 w 689"/>
                    <a:gd name="T1" fmla="*/ 150 h 2177"/>
                    <a:gd name="T2" fmla="*/ 283 w 689"/>
                    <a:gd name="T3" fmla="*/ 274 h 2177"/>
                    <a:gd name="T4" fmla="*/ 384 w 689"/>
                    <a:gd name="T5" fmla="*/ 408 h 2177"/>
                    <a:gd name="T6" fmla="*/ 471 w 689"/>
                    <a:gd name="T7" fmla="*/ 553 h 2177"/>
                    <a:gd name="T8" fmla="*/ 545 w 689"/>
                    <a:gd name="T9" fmla="*/ 704 h 2177"/>
                    <a:gd name="T10" fmla="*/ 603 w 689"/>
                    <a:gd name="T11" fmla="*/ 865 h 2177"/>
                    <a:gd name="T12" fmla="*/ 647 w 689"/>
                    <a:gd name="T13" fmla="*/ 1034 h 2177"/>
                    <a:gd name="T14" fmla="*/ 662 w 689"/>
                    <a:gd name="T15" fmla="*/ 1120 h 2177"/>
                    <a:gd name="T16" fmla="*/ 673 w 689"/>
                    <a:gd name="T17" fmla="*/ 1208 h 2177"/>
                    <a:gd name="T18" fmla="*/ 680 w 689"/>
                    <a:gd name="T19" fmla="*/ 1295 h 2177"/>
                    <a:gd name="T20" fmla="*/ 682 w 689"/>
                    <a:gd name="T21" fmla="*/ 1385 h 2177"/>
                    <a:gd name="T22" fmla="*/ 682 w 689"/>
                    <a:gd name="T23" fmla="*/ 1440 h 2177"/>
                    <a:gd name="T24" fmla="*/ 675 w 689"/>
                    <a:gd name="T25" fmla="*/ 1544 h 2177"/>
                    <a:gd name="T26" fmla="*/ 664 w 689"/>
                    <a:gd name="T27" fmla="*/ 1649 h 2177"/>
                    <a:gd name="T28" fmla="*/ 645 w 689"/>
                    <a:gd name="T29" fmla="*/ 1749 h 2177"/>
                    <a:gd name="T30" fmla="*/ 620 w 689"/>
                    <a:gd name="T31" fmla="*/ 1848 h 2177"/>
                    <a:gd name="T32" fmla="*/ 590 w 689"/>
                    <a:gd name="T33" fmla="*/ 1945 h 2177"/>
                    <a:gd name="T34" fmla="*/ 556 w 689"/>
                    <a:gd name="T35" fmla="*/ 2040 h 2177"/>
                    <a:gd name="T36" fmla="*/ 515 w 689"/>
                    <a:gd name="T37" fmla="*/ 2132 h 2177"/>
                    <a:gd name="T38" fmla="*/ 493 w 689"/>
                    <a:gd name="T39" fmla="*/ 2177 h 2177"/>
                    <a:gd name="T40" fmla="*/ 504 w 689"/>
                    <a:gd name="T41" fmla="*/ 2170 h 2177"/>
                    <a:gd name="T42" fmla="*/ 547 w 689"/>
                    <a:gd name="T43" fmla="*/ 2080 h 2177"/>
                    <a:gd name="T44" fmla="*/ 583 w 689"/>
                    <a:gd name="T45" fmla="*/ 1987 h 2177"/>
                    <a:gd name="T46" fmla="*/ 616 w 689"/>
                    <a:gd name="T47" fmla="*/ 1892 h 2177"/>
                    <a:gd name="T48" fmla="*/ 642 w 689"/>
                    <a:gd name="T49" fmla="*/ 1795 h 2177"/>
                    <a:gd name="T50" fmla="*/ 662 w 689"/>
                    <a:gd name="T51" fmla="*/ 1696 h 2177"/>
                    <a:gd name="T52" fmla="*/ 676 w 689"/>
                    <a:gd name="T53" fmla="*/ 1594 h 2177"/>
                    <a:gd name="T54" fmla="*/ 686 w 689"/>
                    <a:gd name="T55" fmla="*/ 1491 h 2177"/>
                    <a:gd name="T56" fmla="*/ 689 w 689"/>
                    <a:gd name="T57" fmla="*/ 1385 h 2177"/>
                    <a:gd name="T58" fmla="*/ 689 w 689"/>
                    <a:gd name="T59" fmla="*/ 1334 h 2177"/>
                    <a:gd name="T60" fmla="*/ 682 w 689"/>
                    <a:gd name="T61" fmla="*/ 1230 h 2177"/>
                    <a:gd name="T62" fmla="*/ 671 w 689"/>
                    <a:gd name="T63" fmla="*/ 1127 h 2177"/>
                    <a:gd name="T64" fmla="*/ 653 w 689"/>
                    <a:gd name="T65" fmla="*/ 1026 h 2177"/>
                    <a:gd name="T66" fmla="*/ 629 w 689"/>
                    <a:gd name="T67" fmla="*/ 928 h 2177"/>
                    <a:gd name="T68" fmla="*/ 600 w 689"/>
                    <a:gd name="T69" fmla="*/ 831 h 2177"/>
                    <a:gd name="T70" fmla="*/ 567 w 689"/>
                    <a:gd name="T71" fmla="*/ 737 h 2177"/>
                    <a:gd name="T72" fmla="*/ 526 w 689"/>
                    <a:gd name="T73" fmla="*/ 646 h 2177"/>
                    <a:gd name="T74" fmla="*/ 482 w 689"/>
                    <a:gd name="T75" fmla="*/ 558 h 2177"/>
                    <a:gd name="T76" fmla="*/ 433 w 689"/>
                    <a:gd name="T77" fmla="*/ 472 h 2177"/>
                    <a:gd name="T78" fmla="*/ 380 w 689"/>
                    <a:gd name="T79" fmla="*/ 390 h 2177"/>
                    <a:gd name="T80" fmla="*/ 321 w 689"/>
                    <a:gd name="T81" fmla="*/ 311 h 2177"/>
                    <a:gd name="T82" fmla="*/ 259 w 689"/>
                    <a:gd name="T83" fmla="*/ 234 h 2177"/>
                    <a:gd name="T84" fmla="*/ 193 w 689"/>
                    <a:gd name="T85" fmla="*/ 163 h 2177"/>
                    <a:gd name="T86" fmla="*/ 124 w 689"/>
                    <a:gd name="T87" fmla="*/ 95 h 2177"/>
                    <a:gd name="T88" fmla="*/ 49 w 689"/>
                    <a:gd name="T89" fmla="*/ 29 h 2177"/>
                    <a:gd name="T90" fmla="*/ 0 w 689"/>
                    <a:gd name="T91" fmla="*/ 0 h 2177"/>
                    <a:gd name="T92" fmla="*/ 43 w 689"/>
                    <a:gd name="T93" fmla="*/ 35 h 2177"/>
                    <a:gd name="T94" fmla="*/ 129 w 689"/>
                    <a:gd name="T95" fmla="*/ 110 h 2177"/>
                    <a:gd name="T96" fmla="*/ 170 w 689"/>
                    <a:gd name="T97" fmla="*/ 150 h 2177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689"/>
                    <a:gd name="T148" fmla="*/ 0 h 2177"/>
                    <a:gd name="T149" fmla="*/ 689 w 689"/>
                    <a:gd name="T150" fmla="*/ 2177 h 2177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689" h="2177">
                      <a:moveTo>
                        <a:pt x="170" y="150"/>
                      </a:moveTo>
                      <a:lnTo>
                        <a:pt x="170" y="150"/>
                      </a:lnTo>
                      <a:lnTo>
                        <a:pt x="228" y="210"/>
                      </a:lnTo>
                      <a:lnTo>
                        <a:pt x="283" y="274"/>
                      </a:lnTo>
                      <a:lnTo>
                        <a:pt x="334" y="340"/>
                      </a:lnTo>
                      <a:lnTo>
                        <a:pt x="384" y="408"/>
                      </a:lnTo>
                      <a:lnTo>
                        <a:pt x="429" y="479"/>
                      </a:lnTo>
                      <a:lnTo>
                        <a:pt x="471" y="553"/>
                      </a:lnTo>
                      <a:lnTo>
                        <a:pt x="510" y="628"/>
                      </a:lnTo>
                      <a:lnTo>
                        <a:pt x="545" y="704"/>
                      </a:lnTo>
                      <a:lnTo>
                        <a:pt x="576" y="785"/>
                      </a:lnTo>
                      <a:lnTo>
                        <a:pt x="603" y="865"/>
                      </a:lnTo>
                      <a:lnTo>
                        <a:pt x="627" y="950"/>
                      </a:lnTo>
                      <a:lnTo>
                        <a:pt x="647" y="1034"/>
                      </a:lnTo>
                      <a:lnTo>
                        <a:pt x="654" y="1076"/>
                      </a:lnTo>
                      <a:lnTo>
                        <a:pt x="662" y="1120"/>
                      </a:lnTo>
                      <a:lnTo>
                        <a:pt x="667" y="1164"/>
                      </a:lnTo>
                      <a:lnTo>
                        <a:pt x="673" y="1208"/>
                      </a:lnTo>
                      <a:lnTo>
                        <a:pt x="676" y="1252"/>
                      </a:lnTo>
                      <a:lnTo>
                        <a:pt x="680" y="1295"/>
                      </a:lnTo>
                      <a:lnTo>
                        <a:pt x="682" y="1341"/>
                      </a:lnTo>
                      <a:lnTo>
                        <a:pt x="682" y="1385"/>
                      </a:lnTo>
                      <a:lnTo>
                        <a:pt x="682" y="1440"/>
                      </a:lnTo>
                      <a:lnTo>
                        <a:pt x="678" y="1491"/>
                      </a:lnTo>
                      <a:lnTo>
                        <a:pt x="675" y="1544"/>
                      </a:lnTo>
                      <a:lnTo>
                        <a:pt x="669" y="1595"/>
                      </a:lnTo>
                      <a:lnTo>
                        <a:pt x="664" y="1649"/>
                      </a:lnTo>
                      <a:lnTo>
                        <a:pt x="654" y="1698"/>
                      </a:lnTo>
                      <a:lnTo>
                        <a:pt x="645" y="1749"/>
                      </a:lnTo>
                      <a:lnTo>
                        <a:pt x="632" y="1799"/>
                      </a:lnTo>
                      <a:lnTo>
                        <a:pt x="620" y="1848"/>
                      </a:lnTo>
                      <a:lnTo>
                        <a:pt x="607" y="1897"/>
                      </a:lnTo>
                      <a:lnTo>
                        <a:pt x="590" y="1945"/>
                      </a:lnTo>
                      <a:lnTo>
                        <a:pt x="574" y="1993"/>
                      </a:lnTo>
                      <a:lnTo>
                        <a:pt x="556" y="2040"/>
                      </a:lnTo>
                      <a:lnTo>
                        <a:pt x="536" y="2086"/>
                      </a:lnTo>
                      <a:lnTo>
                        <a:pt x="515" y="2132"/>
                      </a:lnTo>
                      <a:lnTo>
                        <a:pt x="493" y="2177"/>
                      </a:lnTo>
                      <a:lnTo>
                        <a:pt x="504" y="2170"/>
                      </a:lnTo>
                      <a:lnTo>
                        <a:pt x="526" y="2126"/>
                      </a:lnTo>
                      <a:lnTo>
                        <a:pt x="547" y="2080"/>
                      </a:lnTo>
                      <a:lnTo>
                        <a:pt x="567" y="2035"/>
                      </a:lnTo>
                      <a:lnTo>
                        <a:pt x="583" y="1987"/>
                      </a:lnTo>
                      <a:lnTo>
                        <a:pt x="600" y="1941"/>
                      </a:lnTo>
                      <a:lnTo>
                        <a:pt x="616" y="1892"/>
                      </a:lnTo>
                      <a:lnTo>
                        <a:pt x="629" y="1844"/>
                      </a:lnTo>
                      <a:lnTo>
                        <a:pt x="642" y="1795"/>
                      </a:lnTo>
                      <a:lnTo>
                        <a:pt x="653" y="1746"/>
                      </a:lnTo>
                      <a:lnTo>
                        <a:pt x="662" y="1696"/>
                      </a:lnTo>
                      <a:lnTo>
                        <a:pt x="671" y="1645"/>
                      </a:lnTo>
                      <a:lnTo>
                        <a:pt x="676" y="1594"/>
                      </a:lnTo>
                      <a:lnTo>
                        <a:pt x="682" y="1542"/>
                      </a:lnTo>
                      <a:lnTo>
                        <a:pt x="686" y="1491"/>
                      </a:lnTo>
                      <a:lnTo>
                        <a:pt x="689" y="1438"/>
                      </a:lnTo>
                      <a:lnTo>
                        <a:pt x="689" y="1385"/>
                      </a:lnTo>
                      <a:lnTo>
                        <a:pt x="689" y="1334"/>
                      </a:lnTo>
                      <a:lnTo>
                        <a:pt x="686" y="1281"/>
                      </a:lnTo>
                      <a:lnTo>
                        <a:pt x="682" y="1230"/>
                      </a:lnTo>
                      <a:lnTo>
                        <a:pt x="676" y="1178"/>
                      </a:lnTo>
                      <a:lnTo>
                        <a:pt x="671" y="1127"/>
                      </a:lnTo>
                      <a:lnTo>
                        <a:pt x="662" y="1076"/>
                      </a:lnTo>
                      <a:lnTo>
                        <a:pt x="653" y="1026"/>
                      </a:lnTo>
                      <a:lnTo>
                        <a:pt x="642" y="977"/>
                      </a:lnTo>
                      <a:lnTo>
                        <a:pt x="629" y="928"/>
                      </a:lnTo>
                      <a:lnTo>
                        <a:pt x="616" y="880"/>
                      </a:lnTo>
                      <a:lnTo>
                        <a:pt x="600" y="831"/>
                      </a:lnTo>
                      <a:lnTo>
                        <a:pt x="583" y="785"/>
                      </a:lnTo>
                      <a:lnTo>
                        <a:pt x="567" y="737"/>
                      </a:lnTo>
                      <a:lnTo>
                        <a:pt x="547" y="692"/>
                      </a:lnTo>
                      <a:lnTo>
                        <a:pt x="526" y="646"/>
                      </a:lnTo>
                      <a:lnTo>
                        <a:pt x="504" y="602"/>
                      </a:lnTo>
                      <a:lnTo>
                        <a:pt x="482" y="558"/>
                      </a:lnTo>
                      <a:lnTo>
                        <a:pt x="459" y="514"/>
                      </a:lnTo>
                      <a:lnTo>
                        <a:pt x="433" y="472"/>
                      </a:lnTo>
                      <a:lnTo>
                        <a:pt x="407" y="430"/>
                      </a:lnTo>
                      <a:lnTo>
                        <a:pt x="380" y="390"/>
                      </a:lnTo>
                      <a:lnTo>
                        <a:pt x="351" y="349"/>
                      </a:lnTo>
                      <a:lnTo>
                        <a:pt x="321" y="311"/>
                      </a:lnTo>
                      <a:lnTo>
                        <a:pt x="290" y="273"/>
                      </a:lnTo>
                      <a:lnTo>
                        <a:pt x="259" y="234"/>
                      </a:lnTo>
                      <a:lnTo>
                        <a:pt x="226" y="198"/>
                      </a:lnTo>
                      <a:lnTo>
                        <a:pt x="193" y="163"/>
                      </a:lnTo>
                      <a:lnTo>
                        <a:pt x="159" y="128"/>
                      </a:lnTo>
                      <a:lnTo>
                        <a:pt x="124" y="95"/>
                      </a:lnTo>
                      <a:lnTo>
                        <a:pt x="87" y="62"/>
                      </a:lnTo>
                      <a:lnTo>
                        <a:pt x="49" y="29"/>
                      </a:lnTo>
                      <a:lnTo>
                        <a:pt x="10" y="0"/>
                      </a:lnTo>
                      <a:lnTo>
                        <a:pt x="0" y="0"/>
                      </a:lnTo>
                      <a:lnTo>
                        <a:pt x="43" y="35"/>
                      </a:lnTo>
                      <a:lnTo>
                        <a:pt x="87" y="71"/>
                      </a:lnTo>
                      <a:lnTo>
                        <a:pt x="129" y="110"/>
                      </a:lnTo>
                      <a:lnTo>
                        <a:pt x="170" y="15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09" name="Freeform 361"/>
                <p:cNvSpPr>
                  <a:spLocks/>
                </p:cNvSpPr>
                <p:nvPr/>
              </p:nvSpPr>
              <p:spPr bwMode="auto">
                <a:xfrm>
                  <a:off x="3407" y="2122"/>
                  <a:ext cx="1870" cy="1100"/>
                </a:xfrm>
                <a:custGeom>
                  <a:avLst/>
                  <a:gdLst>
                    <a:gd name="T0" fmla="*/ 1480 w 1870"/>
                    <a:gd name="T1" fmla="*/ 557 h 1100"/>
                    <a:gd name="T2" fmla="*/ 1350 w 1870"/>
                    <a:gd name="T3" fmla="*/ 674 h 1100"/>
                    <a:gd name="T4" fmla="*/ 1210 w 1870"/>
                    <a:gd name="T5" fmla="*/ 780 h 1100"/>
                    <a:gd name="T6" fmla="*/ 1060 w 1870"/>
                    <a:gd name="T7" fmla="*/ 871 h 1100"/>
                    <a:gd name="T8" fmla="*/ 899 w 1870"/>
                    <a:gd name="T9" fmla="*/ 948 h 1100"/>
                    <a:gd name="T10" fmla="*/ 816 w 1870"/>
                    <a:gd name="T11" fmla="*/ 981 h 1100"/>
                    <a:gd name="T12" fmla="*/ 732 w 1870"/>
                    <a:gd name="T13" fmla="*/ 1010 h 1100"/>
                    <a:gd name="T14" fmla="*/ 644 w 1870"/>
                    <a:gd name="T15" fmla="*/ 1034 h 1100"/>
                    <a:gd name="T16" fmla="*/ 556 w 1870"/>
                    <a:gd name="T17" fmla="*/ 1054 h 1100"/>
                    <a:gd name="T18" fmla="*/ 467 w 1870"/>
                    <a:gd name="T19" fmla="*/ 1071 h 1100"/>
                    <a:gd name="T20" fmla="*/ 375 w 1870"/>
                    <a:gd name="T21" fmla="*/ 1082 h 1100"/>
                    <a:gd name="T22" fmla="*/ 282 w 1870"/>
                    <a:gd name="T23" fmla="*/ 1089 h 1100"/>
                    <a:gd name="T24" fmla="*/ 189 w 1870"/>
                    <a:gd name="T25" fmla="*/ 1093 h 1100"/>
                    <a:gd name="T26" fmla="*/ 141 w 1870"/>
                    <a:gd name="T27" fmla="*/ 1091 h 1100"/>
                    <a:gd name="T28" fmla="*/ 48 w 1870"/>
                    <a:gd name="T29" fmla="*/ 1087 h 1100"/>
                    <a:gd name="T30" fmla="*/ 2 w 1870"/>
                    <a:gd name="T31" fmla="*/ 1082 h 1100"/>
                    <a:gd name="T32" fmla="*/ 0 w 1870"/>
                    <a:gd name="T33" fmla="*/ 1089 h 1100"/>
                    <a:gd name="T34" fmla="*/ 94 w 1870"/>
                    <a:gd name="T35" fmla="*/ 1096 h 1100"/>
                    <a:gd name="T36" fmla="*/ 189 w 1870"/>
                    <a:gd name="T37" fmla="*/ 1100 h 1100"/>
                    <a:gd name="T38" fmla="*/ 258 w 1870"/>
                    <a:gd name="T39" fmla="*/ 1098 h 1100"/>
                    <a:gd name="T40" fmla="*/ 395 w 1870"/>
                    <a:gd name="T41" fmla="*/ 1087 h 1100"/>
                    <a:gd name="T42" fmla="*/ 531 w 1870"/>
                    <a:gd name="T43" fmla="*/ 1067 h 1100"/>
                    <a:gd name="T44" fmla="*/ 663 w 1870"/>
                    <a:gd name="T45" fmla="*/ 1038 h 1100"/>
                    <a:gd name="T46" fmla="*/ 791 w 1870"/>
                    <a:gd name="T47" fmla="*/ 998 h 1100"/>
                    <a:gd name="T48" fmla="*/ 915 w 1870"/>
                    <a:gd name="T49" fmla="*/ 950 h 1100"/>
                    <a:gd name="T50" fmla="*/ 1034 w 1870"/>
                    <a:gd name="T51" fmla="*/ 893 h 1100"/>
                    <a:gd name="T52" fmla="*/ 1149 w 1870"/>
                    <a:gd name="T53" fmla="*/ 827 h 1100"/>
                    <a:gd name="T54" fmla="*/ 1259 w 1870"/>
                    <a:gd name="T55" fmla="*/ 754 h 1100"/>
                    <a:gd name="T56" fmla="*/ 1361 w 1870"/>
                    <a:gd name="T57" fmla="*/ 676 h 1100"/>
                    <a:gd name="T58" fmla="*/ 1458 w 1870"/>
                    <a:gd name="T59" fmla="*/ 588 h 1100"/>
                    <a:gd name="T60" fmla="*/ 1550 w 1870"/>
                    <a:gd name="T61" fmla="*/ 494 h 1100"/>
                    <a:gd name="T62" fmla="*/ 1634 w 1870"/>
                    <a:gd name="T63" fmla="*/ 394 h 1100"/>
                    <a:gd name="T64" fmla="*/ 1711 w 1870"/>
                    <a:gd name="T65" fmla="*/ 288 h 1100"/>
                    <a:gd name="T66" fmla="*/ 1780 w 1870"/>
                    <a:gd name="T67" fmla="*/ 176 h 1100"/>
                    <a:gd name="T68" fmla="*/ 1843 w 1870"/>
                    <a:gd name="T69" fmla="*/ 61 h 1100"/>
                    <a:gd name="T70" fmla="*/ 1870 w 1870"/>
                    <a:gd name="T71" fmla="*/ 0 h 1100"/>
                    <a:gd name="T72" fmla="*/ 1859 w 1870"/>
                    <a:gd name="T73" fmla="*/ 4 h 1100"/>
                    <a:gd name="T74" fmla="*/ 1784 w 1870"/>
                    <a:gd name="T75" fmla="*/ 156 h 1100"/>
                    <a:gd name="T76" fmla="*/ 1694 w 1870"/>
                    <a:gd name="T77" fmla="*/ 299 h 1100"/>
                    <a:gd name="T78" fmla="*/ 1594 w 1870"/>
                    <a:gd name="T79" fmla="*/ 432 h 1100"/>
                    <a:gd name="T80" fmla="*/ 1480 w 1870"/>
                    <a:gd name="T81" fmla="*/ 557 h 1100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w 1870"/>
                    <a:gd name="T124" fmla="*/ 0 h 1100"/>
                    <a:gd name="T125" fmla="*/ 1870 w 1870"/>
                    <a:gd name="T126" fmla="*/ 1100 h 1100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T123" t="T124" r="T125" b="T126"/>
                  <a:pathLst>
                    <a:path w="1870" h="1100">
                      <a:moveTo>
                        <a:pt x="1480" y="557"/>
                      </a:moveTo>
                      <a:lnTo>
                        <a:pt x="1480" y="557"/>
                      </a:lnTo>
                      <a:lnTo>
                        <a:pt x="1416" y="617"/>
                      </a:lnTo>
                      <a:lnTo>
                        <a:pt x="1350" y="674"/>
                      </a:lnTo>
                      <a:lnTo>
                        <a:pt x="1281" y="729"/>
                      </a:lnTo>
                      <a:lnTo>
                        <a:pt x="1210" y="780"/>
                      </a:lnTo>
                      <a:lnTo>
                        <a:pt x="1136" y="827"/>
                      </a:lnTo>
                      <a:lnTo>
                        <a:pt x="1060" y="871"/>
                      </a:lnTo>
                      <a:lnTo>
                        <a:pt x="981" y="912"/>
                      </a:lnTo>
                      <a:lnTo>
                        <a:pt x="899" y="948"/>
                      </a:lnTo>
                      <a:lnTo>
                        <a:pt x="858" y="965"/>
                      </a:lnTo>
                      <a:lnTo>
                        <a:pt x="816" y="981"/>
                      </a:lnTo>
                      <a:lnTo>
                        <a:pt x="774" y="996"/>
                      </a:lnTo>
                      <a:lnTo>
                        <a:pt x="732" y="1010"/>
                      </a:lnTo>
                      <a:lnTo>
                        <a:pt x="688" y="1023"/>
                      </a:lnTo>
                      <a:lnTo>
                        <a:pt x="644" y="1034"/>
                      </a:lnTo>
                      <a:lnTo>
                        <a:pt x="600" y="1045"/>
                      </a:lnTo>
                      <a:lnTo>
                        <a:pt x="556" y="1054"/>
                      </a:lnTo>
                      <a:lnTo>
                        <a:pt x="511" y="1064"/>
                      </a:lnTo>
                      <a:lnTo>
                        <a:pt x="467" y="1071"/>
                      </a:lnTo>
                      <a:lnTo>
                        <a:pt x="421" y="1078"/>
                      </a:lnTo>
                      <a:lnTo>
                        <a:pt x="375" y="1082"/>
                      </a:lnTo>
                      <a:lnTo>
                        <a:pt x="328" y="1087"/>
                      </a:lnTo>
                      <a:lnTo>
                        <a:pt x="282" y="1089"/>
                      </a:lnTo>
                      <a:lnTo>
                        <a:pt x="235" y="1091"/>
                      </a:lnTo>
                      <a:lnTo>
                        <a:pt x="189" y="1093"/>
                      </a:lnTo>
                      <a:lnTo>
                        <a:pt x="141" y="1091"/>
                      </a:lnTo>
                      <a:lnTo>
                        <a:pt x="94" y="1089"/>
                      </a:lnTo>
                      <a:lnTo>
                        <a:pt x="48" y="1087"/>
                      </a:lnTo>
                      <a:lnTo>
                        <a:pt x="2" y="1082"/>
                      </a:lnTo>
                      <a:lnTo>
                        <a:pt x="0" y="1089"/>
                      </a:lnTo>
                      <a:lnTo>
                        <a:pt x="46" y="1095"/>
                      </a:lnTo>
                      <a:lnTo>
                        <a:pt x="94" y="1096"/>
                      </a:lnTo>
                      <a:lnTo>
                        <a:pt x="141" y="1098"/>
                      </a:lnTo>
                      <a:lnTo>
                        <a:pt x="189" y="1100"/>
                      </a:lnTo>
                      <a:lnTo>
                        <a:pt x="258" y="1098"/>
                      </a:lnTo>
                      <a:lnTo>
                        <a:pt x="328" y="1095"/>
                      </a:lnTo>
                      <a:lnTo>
                        <a:pt x="395" y="1087"/>
                      </a:lnTo>
                      <a:lnTo>
                        <a:pt x="465" y="1078"/>
                      </a:lnTo>
                      <a:lnTo>
                        <a:pt x="531" y="1067"/>
                      </a:lnTo>
                      <a:lnTo>
                        <a:pt x="599" y="1053"/>
                      </a:lnTo>
                      <a:lnTo>
                        <a:pt x="663" y="1038"/>
                      </a:lnTo>
                      <a:lnTo>
                        <a:pt x="728" y="1018"/>
                      </a:lnTo>
                      <a:lnTo>
                        <a:pt x="791" y="998"/>
                      </a:lnTo>
                      <a:lnTo>
                        <a:pt x="855" y="974"/>
                      </a:lnTo>
                      <a:lnTo>
                        <a:pt x="915" y="950"/>
                      </a:lnTo>
                      <a:lnTo>
                        <a:pt x="975" y="923"/>
                      </a:lnTo>
                      <a:lnTo>
                        <a:pt x="1034" y="893"/>
                      </a:lnTo>
                      <a:lnTo>
                        <a:pt x="1093" y="860"/>
                      </a:lnTo>
                      <a:lnTo>
                        <a:pt x="1149" y="827"/>
                      </a:lnTo>
                      <a:lnTo>
                        <a:pt x="1204" y="793"/>
                      </a:lnTo>
                      <a:lnTo>
                        <a:pt x="1259" y="754"/>
                      </a:lnTo>
                      <a:lnTo>
                        <a:pt x="1310" y="716"/>
                      </a:lnTo>
                      <a:lnTo>
                        <a:pt x="1361" y="676"/>
                      </a:lnTo>
                      <a:lnTo>
                        <a:pt x="1411" y="632"/>
                      </a:lnTo>
                      <a:lnTo>
                        <a:pt x="1458" y="588"/>
                      </a:lnTo>
                      <a:lnTo>
                        <a:pt x="1506" y="542"/>
                      </a:lnTo>
                      <a:lnTo>
                        <a:pt x="1550" y="494"/>
                      </a:lnTo>
                      <a:lnTo>
                        <a:pt x="1592" y="445"/>
                      </a:lnTo>
                      <a:lnTo>
                        <a:pt x="1634" y="394"/>
                      </a:lnTo>
                      <a:lnTo>
                        <a:pt x="1674" y="341"/>
                      </a:lnTo>
                      <a:lnTo>
                        <a:pt x="1711" y="288"/>
                      </a:lnTo>
                      <a:lnTo>
                        <a:pt x="1747" y="233"/>
                      </a:lnTo>
                      <a:lnTo>
                        <a:pt x="1780" y="176"/>
                      </a:lnTo>
                      <a:lnTo>
                        <a:pt x="1811" y="119"/>
                      </a:lnTo>
                      <a:lnTo>
                        <a:pt x="1843" y="61"/>
                      </a:lnTo>
                      <a:lnTo>
                        <a:pt x="1870" y="0"/>
                      </a:lnTo>
                      <a:lnTo>
                        <a:pt x="1859" y="4"/>
                      </a:lnTo>
                      <a:lnTo>
                        <a:pt x="1822" y="81"/>
                      </a:lnTo>
                      <a:lnTo>
                        <a:pt x="1784" y="156"/>
                      </a:lnTo>
                      <a:lnTo>
                        <a:pt x="1740" y="229"/>
                      </a:lnTo>
                      <a:lnTo>
                        <a:pt x="1694" y="299"/>
                      </a:lnTo>
                      <a:lnTo>
                        <a:pt x="1645" y="366"/>
                      </a:lnTo>
                      <a:lnTo>
                        <a:pt x="1594" y="432"/>
                      </a:lnTo>
                      <a:lnTo>
                        <a:pt x="1539" y="496"/>
                      </a:lnTo>
                      <a:lnTo>
                        <a:pt x="1480" y="557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10" name="Freeform 362"/>
                <p:cNvSpPr>
                  <a:spLocks/>
                </p:cNvSpPr>
                <p:nvPr/>
              </p:nvSpPr>
              <p:spPr bwMode="auto">
                <a:xfrm>
                  <a:off x="2802" y="3034"/>
                  <a:ext cx="593" cy="175"/>
                </a:xfrm>
                <a:custGeom>
                  <a:avLst/>
                  <a:gdLst>
                    <a:gd name="T0" fmla="*/ 0 w 593"/>
                    <a:gd name="T1" fmla="*/ 7 h 175"/>
                    <a:gd name="T2" fmla="*/ 0 w 593"/>
                    <a:gd name="T3" fmla="*/ 7 h 175"/>
                    <a:gd name="T4" fmla="*/ 67 w 593"/>
                    <a:gd name="T5" fmla="*/ 38 h 175"/>
                    <a:gd name="T6" fmla="*/ 139 w 593"/>
                    <a:gd name="T7" fmla="*/ 67 h 175"/>
                    <a:gd name="T8" fmla="*/ 210 w 593"/>
                    <a:gd name="T9" fmla="*/ 93 h 175"/>
                    <a:gd name="T10" fmla="*/ 285 w 593"/>
                    <a:gd name="T11" fmla="*/ 117 h 175"/>
                    <a:gd name="T12" fmla="*/ 358 w 593"/>
                    <a:gd name="T13" fmla="*/ 135 h 175"/>
                    <a:gd name="T14" fmla="*/ 435 w 593"/>
                    <a:gd name="T15" fmla="*/ 152 h 175"/>
                    <a:gd name="T16" fmla="*/ 512 w 593"/>
                    <a:gd name="T17" fmla="*/ 166 h 175"/>
                    <a:gd name="T18" fmla="*/ 591 w 593"/>
                    <a:gd name="T19" fmla="*/ 175 h 175"/>
                    <a:gd name="T20" fmla="*/ 591 w 593"/>
                    <a:gd name="T21" fmla="*/ 175 h 175"/>
                    <a:gd name="T22" fmla="*/ 593 w 593"/>
                    <a:gd name="T23" fmla="*/ 170 h 175"/>
                    <a:gd name="T24" fmla="*/ 593 w 593"/>
                    <a:gd name="T25" fmla="*/ 170 h 175"/>
                    <a:gd name="T26" fmla="*/ 514 w 593"/>
                    <a:gd name="T27" fmla="*/ 159 h 175"/>
                    <a:gd name="T28" fmla="*/ 437 w 593"/>
                    <a:gd name="T29" fmla="*/ 146 h 175"/>
                    <a:gd name="T30" fmla="*/ 362 w 593"/>
                    <a:gd name="T31" fmla="*/ 128 h 175"/>
                    <a:gd name="T32" fmla="*/ 287 w 593"/>
                    <a:gd name="T33" fmla="*/ 109 h 175"/>
                    <a:gd name="T34" fmla="*/ 212 w 593"/>
                    <a:gd name="T35" fmla="*/ 86 h 175"/>
                    <a:gd name="T36" fmla="*/ 141 w 593"/>
                    <a:gd name="T37" fmla="*/ 60 h 175"/>
                    <a:gd name="T38" fmla="*/ 69 w 593"/>
                    <a:gd name="T39" fmla="*/ 31 h 175"/>
                    <a:gd name="T40" fmla="*/ 0 w 593"/>
                    <a:gd name="T41" fmla="*/ 0 h 175"/>
                    <a:gd name="T42" fmla="*/ 0 w 593"/>
                    <a:gd name="T43" fmla="*/ 0 h 175"/>
                    <a:gd name="T44" fmla="*/ 0 w 593"/>
                    <a:gd name="T45" fmla="*/ 7 h 175"/>
                    <a:gd name="T46" fmla="*/ 0 w 593"/>
                    <a:gd name="T47" fmla="*/ 7 h 175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593"/>
                    <a:gd name="T73" fmla="*/ 0 h 175"/>
                    <a:gd name="T74" fmla="*/ 593 w 593"/>
                    <a:gd name="T75" fmla="*/ 175 h 175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593" h="175">
                      <a:moveTo>
                        <a:pt x="0" y="7"/>
                      </a:moveTo>
                      <a:lnTo>
                        <a:pt x="0" y="7"/>
                      </a:lnTo>
                      <a:lnTo>
                        <a:pt x="67" y="38"/>
                      </a:lnTo>
                      <a:lnTo>
                        <a:pt x="139" y="67"/>
                      </a:lnTo>
                      <a:lnTo>
                        <a:pt x="210" y="93"/>
                      </a:lnTo>
                      <a:lnTo>
                        <a:pt x="285" y="117"/>
                      </a:lnTo>
                      <a:lnTo>
                        <a:pt x="358" y="135"/>
                      </a:lnTo>
                      <a:lnTo>
                        <a:pt x="435" y="152"/>
                      </a:lnTo>
                      <a:lnTo>
                        <a:pt x="512" y="166"/>
                      </a:lnTo>
                      <a:lnTo>
                        <a:pt x="591" y="175"/>
                      </a:lnTo>
                      <a:lnTo>
                        <a:pt x="593" y="170"/>
                      </a:lnTo>
                      <a:lnTo>
                        <a:pt x="514" y="159"/>
                      </a:lnTo>
                      <a:lnTo>
                        <a:pt x="437" y="146"/>
                      </a:lnTo>
                      <a:lnTo>
                        <a:pt x="362" y="128"/>
                      </a:lnTo>
                      <a:lnTo>
                        <a:pt x="287" y="109"/>
                      </a:lnTo>
                      <a:lnTo>
                        <a:pt x="212" y="86"/>
                      </a:lnTo>
                      <a:lnTo>
                        <a:pt x="141" y="60"/>
                      </a:lnTo>
                      <a:lnTo>
                        <a:pt x="69" y="31"/>
                      </a:lnTo>
                      <a:lnTo>
                        <a:pt x="0" y="0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11" name="Freeform 363"/>
                <p:cNvSpPr>
                  <a:spLocks/>
                </p:cNvSpPr>
                <p:nvPr/>
              </p:nvSpPr>
              <p:spPr bwMode="auto">
                <a:xfrm>
                  <a:off x="1759" y="0"/>
                  <a:ext cx="1026" cy="3034"/>
                </a:xfrm>
                <a:custGeom>
                  <a:avLst/>
                  <a:gdLst>
                    <a:gd name="T0" fmla="*/ 483 w 1026"/>
                    <a:gd name="T1" fmla="*/ 2615 h 3034"/>
                    <a:gd name="T2" fmla="*/ 320 w 1026"/>
                    <a:gd name="T3" fmla="*/ 2408 h 3034"/>
                    <a:gd name="T4" fmla="*/ 188 w 1026"/>
                    <a:gd name="T5" fmla="*/ 2179 h 3034"/>
                    <a:gd name="T6" fmla="*/ 119 w 1026"/>
                    <a:gd name="T7" fmla="*/ 2014 h 3034"/>
                    <a:gd name="T8" fmla="*/ 77 w 1026"/>
                    <a:gd name="T9" fmla="*/ 1886 h 3034"/>
                    <a:gd name="T10" fmla="*/ 46 w 1026"/>
                    <a:gd name="T11" fmla="*/ 1755 h 3034"/>
                    <a:gd name="T12" fmla="*/ 22 w 1026"/>
                    <a:gd name="T13" fmla="*/ 1619 h 3034"/>
                    <a:gd name="T14" fmla="*/ 11 w 1026"/>
                    <a:gd name="T15" fmla="*/ 1480 h 3034"/>
                    <a:gd name="T16" fmla="*/ 7 w 1026"/>
                    <a:gd name="T17" fmla="*/ 1385 h 3034"/>
                    <a:gd name="T18" fmla="*/ 13 w 1026"/>
                    <a:gd name="T19" fmla="*/ 1246 h 3034"/>
                    <a:gd name="T20" fmla="*/ 29 w 1026"/>
                    <a:gd name="T21" fmla="*/ 1107 h 3034"/>
                    <a:gd name="T22" fmla="*/ 55 w 1026"/>
                    <a:gd name="T23" fmla="*/ 973 h 3034"/>
                    <a:gd name="T24" fmla="*/ 90 w 1026"/>
                    <a:gd name="T25" fmla="*/ 842 h 3034"/>
                    <a:gd name="T26" fmla="*/ 135 w 1026"/>
                    <a:gd name="T27" fmla="*/ 715 h 3034"/>
                    <a:gd name="T28" fmla="*/ 229 w 1026"/>
                    <a:gd name="T29" fmla="*/ 514 h 3034"/>
                    <a:gd name="T30" fmla="*/ 371 w 1026"/>
                    <a:gd name="T31" fmla="*/ 293 h 3034"/>
                    <a:gd name="T32" fmla="*/ 543 w 1026"/>
                    <a:gd name="T33" fmla="*/ 93 h 3034"/>
                    <a:gd name="T34" fmla="*/ 644 w 1026"/>
                    <a:gd name="T35" fmla="*/ 0 h 3034"/>
                    <a:gd name="T36" fmla="*/ 598 w 1026"/>
                    <a:gd name="T37" fmla="*/ 31 h 3034"/>
                    <a:gd name="T38" fmla="*/ 496 w 1026"/>
                    <a:gd name="T39" fmla="*/ 134 h 3034"/>
                    <a:gd name="T40" fmla="*/ 401 w 1026"/>
                    <a:gd name="T41" fmla="*/ 242 h 3034"/>
                    <a:gd name="T42" fmla="*/ 315 w 1026"/>
                    <a:gd name="T43" fmla="*/ 359 h 3034"/>
                    <a:gd name="T44" fmla="*/ 238 w 1026"/>
                    <a:gd name="T45" fmla="*/ 481 h 3034"/>
                    <a:gd name="T46" fmla="*/ 172 w 1026"/>
                    <a:gd name="T47" fmla="*/ 611 h 3034"/>
                    <a:gd name="T48" fmla="*/ 115 w 1026"/>
                    <a:gd name="T49" fmla="*/ 747 h 3034"/>
                    <a:gd name="T50" fmla="*/ 70 w 1026"/>
                    <a:gd name="T51" fmla="*/ 887 h 3034"/>
                    <a:gd name="T52" fmla="*/ 35 w 1026"/>
                    <a:gd name="T53" fmla="*/ 1032 h 3034"/>
                    <a:gd name="T54" fmla="*/ 13 w 1026"/>
                    <a:gd name="T55" fmla="*/ 1182 h 3034"/>
                    <a:gd name="T56" fmla="*/ 2 w 1026"/>
                    <a:gd name="T57" fmla="*/ 1334 h 3034"/>
                    <a:gd name="T58" fmla="*/ 2 w 1026"/>
                    <a:gd name="T59" fmla="*/ 1453 h 3034"/>
                    <a:gd name="T60" fmla="*/ 20 w 1026"/>
                    <a:gd name="T61" fmla="*/ 1652 h 3034"/>
                    <a:gd name="T62" fmla="*/ 59 w 1026"/>
                    <a:gd name="T63" fmla="*/ 1844 h 3034"/>
                    <a:gd name="T64" fmla="*/ 117 w 1026"/>
                    <a:gd name="T65" fmla="*/ 2027 h 3034"/>
                    <a:gd name="T66" fmla="*/ 192 w 1026"/>
                    <a:gd name="T67" fmla="*/ 2203 h 3034"/>
                    <a:gd name="T68" fmla="*/ 285 w 1026"/>
                    <a:gd name="T69" fmla="*/ 2368 h 3034"/>
                    <a:gd name="T70" fmla="*/ 395 w 1026"/>
                    <a:gd name="T71" fmla="*/ 2521 h 3034"/>
                    <a:gd name="T72" fmla="*/ 520 w 1026"/>
                    <a:gd name="T73" fmla="*/ 2664 h 3034"/>
                    <a:gd name="T74" fmla="*/ 657 w 1026"/>
                    <a:gd name="T75" fmla="*/ 2792 h 3034"/>
                    <a:gd name="T76" fmla="*/ 807 w 1026"/>
                    <a:gd name="T77" fmla="*/ 2906 h 3034"/>
                    <a:gd name="T78" fmla="*/ 970 w 1026"/>
                    <a:gd name="T79" fmla="*/ 3004 h 3034"/>
                    <a:gd name="T80" fmla="*/ 1026 w 1026"/>
                    <a:gd name="T81" fmla="*/ 3024 h 3034"/>
                    <a:gd name="T82" fmla="*/ 895 w 1026"/>
                    <a:gd name="T83" fmla="*/ 2953 h 3034"/>
                    <a:gd name="T84" fmla="*/ 710 w 1026"/>
                    <a:gd name="T85" fmla="*/ 2827 h 3034"/>
                    <a:gd name="T86" fmla="*/ 543 w 1026"/>
                    <a:gd name="T87" fmla="*/ 2679 h 3034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w 1026"/>
                    <a:gd name="T133" fmla="*/ 0 h 3034"/>
                    <a:gd name="T134" fmla="*/ 1026 w 1026"/>
                    <a:gd name="T135" fmla="*/ 3034 h 3034"/>
                  </a:gdLst>
                  <a:ahLst/>
                  <a:cxnLst>
                    <a:cxn ang="T88">
                      <a:pos x="T0" y="T1"/>
                    </a:cxn>
                    <a:cxn ang="T89">
                      <a:pos x="T2" y="T3"/>
                    </a:cxn>
                    <a:cxn ang="T90">
                      <a:pos x="T4" y="T5"/>
                    </a:cxn>
                    <a:cxn ang="T91">
                      <a:pos x="T6" y="T7"/>
                    </a:cxn>
                    <a:cxn ang="T92">
                      <a:pos x="T8" y="T9"/>
                    </a:cxn>
                    <a:cxn ang="T93">
                      <a:pos x="T10" y="T11"/>
                    </a:cxn>
                    <a:cxn ang="T94">
                      <a:pos x="T12" y="T13"/>
                    </a:cxn>
                    <a:cxn ang="T95">
                      <a:pos x="T14" y="T15"/>
                    </a:cxn>
                    <a:cxn ang="T96">
                      <a:pos x="T16" y="T17"/>
                    </a:cxn>
                    <a:cxn ang="T97">
                      <a:pos x="T18" y="T19"/>
                    </a:cxn>
                    <a:cxn ang="T98">
                      <a:pos x="T20" y="T21"/>
                    </a:cxn>
                    <a:cxn ang="T99">
                      <a:pos x="T22" y="T23"/>
                    </a:cxn>
                    <a:cxn ang="T100">
                      <a:pos x="T24" y="T25"/>
                    </a:cxn>
                    <a:cxn ang="T101">
                      <a:pos x="T26" y="T27"/>
                    </a:cxn>
                    <a:cxn ang="T102">
                      <a:pos x="T28" y="T29"/>
                    </a:cxn>
                    <a:cxn ang="T103">
                      <a:pos x="T30" y="T31"/>
                    </a:cxn>
                    <a:cxn ang="T104">
                      <a:pos x="T32" y="T33"/>
                    </a:cxn>
                    <a:cxn ang="T105">
                      <a:pos x="T34" y="T35"/>
                    </a:cxn>
                    <a:cxn ang="T106">
                      <a:pos x="T36" y="T37"/>
                    </a:cxn>
                    <a:cxn ang="T107">
                      <a:pos x="T38" y="T39"/>
                    </a:cxn>
                    <a:cxn ang="T108">
                      <a:pos x="T40" y="T41"/>
                    </a:cxn>
                    <a:cxn ang="T109">
                      <a:pos x="T42" y="T43"/>
                    </a:cxn>
                    <a:cxn ang="T110">
                      <a:pos x="T44" y="T45"/>
                    </a:cxn>
                    <a:cxn ang="T111">
                      <a:pos x="T46" y="T47"/>
                    </a:cxn>
                    <a:cxn ang="T112">
                      <a:pos x="T48" y="T49"/>
                    </a:cxn>
                    <a:cxn ang="T113">
                      <a:pos x="T50" y="T51"/>
                    </a:cxn>
                    <a:cxn ang="T114">
                      <a:pos x="T52" y="T53"/>
                    </a:cxn>
                    <a:cxn ang="T115">
                      <a:pos x="T54" y="T55"/>
                    </a:cxn>
                    <a:cxn ang="T116">
                      <a:pos x="T56" y="T57"/>
                    </a:cxn>
                    <a:cxn ang="T117">
                      <a:pos x="T58" y="T59"/>
                    </a:cxn>
                    <a:cxn ang="T118">
                      <a:pos x="T60" y="T61"/>
                    </a:cxn>
                    <a:cxn ang="T119">
                      <a:pos x="T62" y="T63"/>
                    </a:cxn>
                    <a:cxn ang="T120">
                      <a:pos x="T64" y="T65"/>
                    </a:cxn>
                    <a:cxn ang="T121">
                      <a:pos x="T66" y="T67"/>
                    </a:cxn>
                    <a:cxn ang="T122">
                      <a:pos x="T68" y="T69"/>
                    </a:cxn>
                    <a:cxn ang="T123">
                      <a:pos x="T70" y="T71"/>
                    </a:cxn>
                    <a:cxn ang="T124">
                      <a:pos x="T72" y="T73"/>
                    </a:cxn>
                    <a:cxn ang="T125">
                      <a:pos x="T74" y="T75"/>
                    </a:cxn>
                    <a:cxn ang="T126">
                      <a:pos x="T76" y="T77"/>
                    </a:cxn>
                    <a:cxn ang="T127">
                      <a:pos x="T78" y="T79"/>
                    </a:cxn>
                    <a:cxn ang="T128">
                      <a:pos x="T80" y="T81"/>
                    </a:cxn>
                    <a:cxn ang="T129">
                      <a:pos x="T82" y="T83"/>
                    </a:cxn>
                    <a:cxn ang="T130">
                      <a:pos x="T84" y="T85"/>
                    </a:cxn>
                    <a:cxn ang="T131">
                      <a:pos x="T86" y="T87"/>
                    </a:cxn>
                  </a:cxnLst>
                  <a:rect l="T132" t="T133" r="T134" b="T135"/>
                  <a:pathLst>
                    <a:path w="1026" h="3034">
                      <a:moveTo>
                        <a:pt x="543" y="2679"/>
                      </a:moveTo>
                      <a:lnTo>
                        <a:pt x="543" y="2679"/>
                      </a:lnTo>
                      <a:lnTo>
                        <a:pt x="483" y="2615"/>
                      </a:lnTo>
                      <a:lnTo>
                        <a:pt x="426" y="2549"/>
                      </a:lnTo>
                      <a:lnTo>
                        <a:pt x="371" y="2479"/>
                      </a:lnTo>
                      <a:lnTo>
                        <a:pt x="320" y="2408"/>
                      </a:lnTo>
                      <a:lnTo>
                        <a:pt x="273" y="2335"/>
                      </a:lnTo>
                      <a:lnTo>
                        <a:pt x="229" y="2258"/>
                      </a:lnTo>
                      <a:lnTo>
                        <a:pt x="188" y="2179"/>
                      </a:lnTo>
                      <a:lnTo>
                        <a:pt x="152" y="2097"/>
                      </a:lnTo>
                      <a:lnTo>
                        <a:pt x="135" y="2057"/>
                      </a:lnTo>
                      <a:lnTo>
                        <a:pt x="119" y="2014"/>
                      </a:lnTo>
                      <a:lnTo>
                        <a:pt x="104" y="1972"/>
                      </a:lnTo>
                      <a:lnTo>
                        <a:pt x="90" y="1930"/>
                      </a:lnTo>
                      <a:lnTo>
                        <a:pt x="77" y="1886"/>
                      </a:lnTo>
                      <a:lnTo>
                        <a:pt x="66" y="1843"/>
                      </a:lnTo>
                      <a:lnTo>
                        <a:pt x="55" y="1799"/>
                      </a:lnTo>
                      <a:lnTo>
                        <a:pt x="46" y="1755"/>
                      </a:lnTo>
                      <a:lnTo>
                        <a:pt x="37" y="1709"/>
                      </a:lnTo>
                      <a:lnTo>
                        <a:pt x="29" y="1665"/>
                      </a:lnTo>
                      <a:lnTo>
                        <a:pt x="22" y="1619"/>
                      </a:lnTo>
                      <a:lnTo>
                        <a:pt x="18" y="1574"/>
                      </a:lnTo>
                      <a:lnTo>
                        <a:pt x="13" y="1526"/>
                      </a:lnTo>
                      <a:lnTo>
                        <a:pt x="11" y="1480"/>
                      </a:lnTo>
                      <a:lnTo>
                        <a:pt x="9" y="1433"/>
                      </a:lnTo>
                      <a:lnTo>
                        <a:pt x="7" y="1385"/>
                      </a:lnTo>
                      <a:lnTo>
                        <a:pt x="9" y="1339"/>
                      </a:lnTo>
                      <a:lnTo>
                        <a:pt x="11" y="1292"/>
                      </a:lnTo>
                      <a:lnTo>
                        <a:pt x="13" y="1246"/>
                      </a:lnTo>
                      <a:lnTo>
                        <a:pt x="18" y="1198"/>
                      </a:lnTo>
                      <a:lnTo>
                        <a:pt x="22" y="1153"/>
                      </a:lnTo>
                      <a:lnTo>
                        <a:pt x="29" y="1107"/>
                      </a:lnTo>
                      <a:lnTo>
                        <a:pt x="37" y="1063"/>
                      </a:lnTo>
                      <a:lnTo>
                        <a:pt x="46" y="1017"/>
                      </a:lnTo>
                      <a:lnTo>
                        <a:pt x="55" y="973"/>
                      </a:lnTo>
                      <a:lnTo>
                        <a:pt x="66" y="929"/>
                      </a:lnTo>
                      <a:lnTo>
                        <a:pt x="77" y="886"/>
                      </a:lnTo>
                      <a:lnTo>
                        <a:pt x="90" y="842"/>
                      </a:lnTo>
                      <a:lnTo>
                        <a:pt x="104" y="800"/>
                      </a:lnTo>
                      <a:lnTo>
                        <a:pt x="119" y="757"/>
                      </a:lnTo>
                      <a:lnTo>
                        <a:pt x="135" y="715"/>
                      </a:lnTo>
                      <a:lnTo>
                        <a:pt x="152" y="675"/>
                      </a:lnTo>
                      <a:lnTo>
                        <a:pt x="188" y="593"/>
                      </a:lnTo>
                      <a:lnTo>
                        <a:pt x="229" y="514"/>
                      </a:lnTo>
                      <a:lnTo>
                        <a:pt x="273" y="437"/>
                      </a:lnTo>
                      <a:lnTo>
                        <a:pt x="320" y="364"/>
                      </a:lnTo>
                      <a:lnTo>
                        <a:pt x="371" y="293"/>
                      </a:lnTo>
                      <a:lnTo>
                        <a:pt x="426" y="223"/>
                      </a:lnTo>
                      <a:lnTo>
                        <a:pt x="483" y="157"/>
                      </a:lnTo>
                      <a:lnTo>
                        <a:pt x="543" y="93"/>
                      </a:lnTo>
                      <a:lnTo>
                        <a:pt x="593" y="46"/>
                      </a:lnTo>
                      <a:lnTo>
                        <a:pt x="644" y="0"/>
                      </a:lnTo>
                      <a:lnTo>
                        <a:pt x="633" y="0"/>
                      </a:lnTo>
                      <a:lnTo>
                        <a:pt x="598" y="31"/>
                      </a:lnTo>
                      <a:lnTo>
                        <a:pt x="563" y="64"/>
                      </a:lnTo>
                      <a:lnTo>
                        <a:pt x="529" y="99"/>
                      </a:lnTo>
                      <a:lnTo>
                        <a:pt x="496" y="134"/>
                      </a:lnTo>
                      <a:lnTo>
                        <a:pt x="463" y="168"/>
                      </a:lnTo>
                      <a:lnTo>
                        <a:pt x="432" y="205"/>
                      </a:lnTo>
                      <a:lnTo>
                        <a:pt x="401" y="242"/>
                      </a:lnTo>
                      <a:lnTo>
                        <a:pt x="371" y="280"/>
                      </a:lnTo>
                      <a:lnTo>
                        <a:pt x="342" y="318"/>
                      </a:lnTo>
                      <a:lnTo>
                        <a:pt x="315" y="359"/>
                      </a:lnTo>
                      <a:lnTo>
                        <a:pt x="289" y="399"/>
                      </a:lnTo>
                      <a:lnTo>
                        <a:pt x="263" y="439"/>
                      </a:lnTo>
                      <a:lnTo>
                        <a:pt x="238" y="481"/>
                      </a:lnTo>
                      <a:lnTo>
                        <a:pt x="216" y="525"/>
                      </a:lnTo>
                      <a:lnTo>
                        <a:pt x="192" y="567"/>
                      </a:lnTo>
                      <a:lnTo>
                        <a:pt x="172" y="611"/>
                      </a:lnTo>
                      <a:lnTo>
                        <a:pt x="152" y="655"/>
                      </a:lnTo>
                      <a:lnTo>
                        <a:pt x="134" y="701"/>
                      </a:lnTo>
                      <a:lnTo>
                        <a:pt x="115" y="747"/>
                      </a:lnTo>
                      <a:lnTo>
                        <a:pt x="99" y="792"/>
                      </a:lnTo>
                      <a:lnTo>
                        <a:pt x="84" y="840"/>
                      </a:lnTo>
                      <a:lnTo>
                        <a:pt x="70" y="887"/>
                      </a:lnTo>
                      <a:lnTo>
                        <a:pt x="57" y="935"/>
                      </a:lnTo>
                      <a:lnTo>
                        <a:pt x="46" y="983"/>
                      </a:lnTo>
                      <a:lnTo>
                        <a:pt x="35" y="1032"/>
                      </a:lnTo>
                      <a:lnTo>
                        <a:pt x="26" y="1081"/>
                      </a:lnTo>
                      <a:lnTo>
                        <a:pt x="18" y="1131"/>
                      </a:lnTo>
                      <a:lnTo>
                        <a:pt x="13" y="1182"/>
                      </a:lnTo>
                      <a:lnTo>
                        <a:pt x="7" y="1231"/>
                      </a:lnTo>
                      <a:lnTo>
                        <a:pt x="4" y="1283"/>
                      </a:lnTo>
                      <a:lnTo>
                        <a:pt x="2" y="1334"/>
                      </a:lnTo>
                      <a:lnTo>
                        <a:pt x="0" y="1385"/>
                      </a:lnTo>
                      <a:lnTo>
                        <a:pt x="2" y="1453"/>
                      </a:lnTo>
                      <a:lnTo>
                        <a:pt x="5" y="1520"/>
                      </a:lnTo>
                      <a:lnTo>
                        <a:pt x="11" y="1586"/>
                      </a:lnTo>
                      <a:lnTo>
                        <a:pt x="20" y="1652"/>
                      </a:lnTo>
                      <a:lnTo>
                        <a:pt x="31" y="1716"/>
                      </a:lnTo>
                      <a:lnTo>
                        <a:pt x="44" y="1780"/>
                      </a:lnTo>
                      <a:lnTo>
                        <a:pt x="59" y="1844"/>
                      </a:lnTo>
                      <a:lnTo>
                        <a:pt x="75" y="1907"/>
                      </a:lnTo>
                      <a:lnTo>
                        <a:pt x="95" y="1967"/>
                      </a:lnTo>
                      <a:lnTo>
                        <a:pt x="117" y="2027"/>
                      </a:lnTo>
                      <a:lnTo>
                        <a:pt x="139" y="2088"/>
                      </a:lnTo>
                      <a:lnTo>
                        <a:pt x="165" y="2146"/>
                      </a:lnTo>
                      <a:lnTo>
                        <a:pt x="192" y="2203"/>
                      </a:lnTo>
                      <a:lnTo>
                        <a:pt x="221" y="2260"/>
                      </a:lnTo>
                      <a:lnTo>
                        <a:pt x="252" y="2315"/>
                      </a:lnTo>
                      <a:lnTo>
                        <a:pt x="285" y="2368"/>
                      </a:lnTo>
                      <a:lnTo>
                        <a:pt x="320" y="2421"/>
                      </a:lnTo>
                      <a:lnTo>
                        <a:pt x="357" y="2472"/>
                      </a:lnTo>
                      <a:lnTo>
                        <a:pt x="395" y="2521"/>
                      </a:lnTo>
                      <a:lnTo>
                        <a:pt x="434" y="2571"/>
                      </a:lnTo>
                      <a:lnTo>
                        <a:pt x="476" y="2618"/>
                      </a:lnTo>
                      <a:lnTo>
                        <a:pt x="520" y="2664"/>
                      </a:lnTo>
                      <a:lnTo>
                        <a:pt x="563" y="2708"/>
                      </a:lnTo>
                      <a:lnTo>
                        <a:pt x="609" y="2750"/>
                      </a:lnTo>
                      <a:lnTo>
                        <a:pt x="657" y="2792"/>
                      </a:lnTo>
                      <a:lnTo>
                        <a:pt x="706" y="2832"/>
                      </a:lnTo>
                      <a:lnTo>
                        <a:pt x="756" y="2869"/>
                      </a:lnTo>
                      <a:lnTo>
                        <a:pt x="807" y="2906"/>
                      </a:lnTo>
                      <a:lnTo>
                        <a:pt x="860" y="2940"/>
                      </a:lnTo>
                      <a:lnTo>
                        <a:pt x="913" y="2973"/>
                      </a:lnTo>
                      <a:lnTo>
                        <a:pt x="970" y="3004"/>
                      </a:lnTo>
                      <a:lnTo>
                        <a:pt x="1024" y="3034"/>
                      </a:lnTo>
                      <a:lnTo>
                        <a:pt x="1026" y="3024"/>
                      </a:lnTo>
                      <a:lnTo>
                        <a:pt x="960" y="2990"/>
                      </a:lnTo>
                      <a:lnTo>
                        <a:pt x="895" y="2953"/>
                      </a:lnTo>
                      <a:lnTo>
                        <a:pt x="832" y="2913"/>
                      </a:lnTo>
                      <a:lnTo>
                        <a:pt x="770" y="2871"/>
                      </a:lnTo>
                      <a:lnTo>
                        <a:pt x="710" y="2827"/>
                      </a:lnTo>
                      <a:lnTo>
                        <a:pt x="653" y="2779"/>
                      </a:lnTo>
                      <a:lnTo>
                        <a:pt x="596" y="2730"/>
                      </a:lnTo>
                      <a:lnTo>
                        <a:pt x="543" y="2679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12" name="Freeform 364"/>
                <p:cNvSpPr>
                  <a:spLocks/>
                </p:cNvSpPr>
                <p:nvPr/>
              </p:nvSpPr>
              <p:spPr bwMode="auto">
                <a:xfrm>
                  <a:off x="3433" y="2185"/>
                  <a:ext cx="1725" cy="957"/>
                </a:xfrm>
                <a:custGeom>
                  <a:avLst/>
                  <a:gdLst>
                    <a:gd name="T0" fmla="*/ 1398 w 1725"/>
                    <a:gd name="T1" fmla="*/ 437 h 957"/>
                    <a:gd name="T2" fmla="*/ 1273 w 1725"/>
                    <a:gd name="T3" fmla="*/ 550 h 957"/>
                    <a:gd name="T4" fmla="*/ 1140 w 1725"/>
                    <a:gd name="T5" fmla="*/ 651 h 957"/>
                    <a:gd name="T6" fmla="*/ 995 w 1725"/>
                    <a:gd name="T7" fmla="*/ 739 h 957"/>
                    <a:gd name="T8" fmla="*/ 843 w 1725"/>
                    <a:gd name="T9" fmla="*/ 812 h 957"/>
                    <a:gd name="T10" fmla="*/ 682 w 1725"/>
                    <a:gd name="T11" fmla="*/ 871 h 957"/>
                    <a:gd name="T12" fmla="*/ 514 w 1725"/>
                    <a:gd name="T13" fmla="*/ 915 h 957"/>
                    <a:gd name="T14" fmla="*/ 428 w 1725"/>
                    <a:gd name="T15" fmla="*/ 929 h 957"/>
                    <a:gd name="T16" fmla="*/ 340 w 1725"/>
                    <a:gd name="T17" fmla="*/ 940 h 957"/>
                    <a:gd name="T18" fmla="*/ 252 w 1725"/>
                    <a:gd name="T19" fmla="*/ 947 h 957"/>
                    <a:gd name="T20" fmla="*/ 163 w 1725"/>
                    <a:gd name="T21" fmla="*/ 949 h 957"/>
                    <a:gd name="T22" fmla="*/ 82 w 1725"/>
                    <a:gd name="T23" fmla="*/ 947 h 957"/>
                    <a:gd name="T24" fmla="*/ 2 w 1725"/>
                    <a:gd name="T25" fmla="*/ 942 h 957"/>
                    <a:gd name="T26" fmla="*/ 0 w 1725"/>
                    <a:gd name="T27" fmla="*/ 949 h 957"/>
                    <a:gd name="T28" fmla="*/ 163 w 1725"/>
                    <a:gd name="T29" fmla="*/ 957 h 957"/>
                    <a:gd name="T30" fmla="*/ 225 w 1725"/>
                    <a:gd name="T31" fmla="*/ 955 h 957"/>
                    <a:gd name="T32" fmla="*/ 351 w 1725"/>
                    <a:gd name="T33" fmla="*/ 947 h 957"/>
                    <a:gd name="T34" fmla="*/ 474 w 1725"/>
                    <a:gd name="T35" fmla="*/ 929 h 957"/>
                    <a:gd name="T36" fmla="*/ 595 w 1725"/>
                    <a:gd name="T37" fmla="*/ 904 h 957"/>
                    <a:gd name="T38" fmla="*/ 712 w 1725"/>
                    <a:gd name="T39" fmla="*/ 869 h 957"/>
                    <a:gd name="T40" fmla="*/ 825 w 1725"/>
                    <a:gd name="T41" fmla="*/ 827 h 957"/>
                    <a:gd name="T42" fmla="*/ 935 w 1725"/>
                    <a:gd name="T43" fmla="*/ 779 h 957"/>
                    <a:gd name="T44" fmla="*/ 1039 w 1725"/>
                    <a:gd name="T45" fmla="*/ 722 h 957"/>
                    <a:gd name="T46" fmla="*/ 1140 w 1725"/>
                    <a:gd name="T47" fmla="*/ 658 h 957"/>
                    <a:gd name="T48" fmla="*/ 1237 w 1725"/>
                    <a:gd name="T49" fmla="*/ 589 h 957"/>
                    <a:gd name="T50" fmla="*/ 1328 w 1725"/>
                    <a:gd name="T51" fmla="*/ 514 h 957"/>
                    <a:gd name="T52" fmla="*/ 1414 w 1725"/>
                    <a:gd name="T53" fmla="*/ 431 h 957"/>
                    <a:gd name="T54" fmla="*/ 1495 w 1725"/>
                    <a:gd name="T55" fmla="*/ 345 h 957"/>
                    <a:gd name="T56" fmla="*/ 1568 w 1725"/>
                    <a:gd name="T57" fmla="*/ 252 h 957"/>
                    <a:gd name="T58" fmla="*/ 1635 w 1725"/>
                    <a:gd name="T59" fmla="*/ 155 h 957"/>
                    <a:gd name="T60" fmla="*/ 1698 w 1725"/>
                    <a:gd name="T61" fmla="*/ 53 h 957"/>
                    <a:gd name="T62" fmla="*/ 1725 w 1725"/>
                    <a:gd name="T63" fmla="*/ 0 h 957"/>
                    <a:gd name="T64" fmla="*/ 1712 w 1725"/>
                    <a:gd name="T65" fmla="*/ 9 h 957"/>
                    <a:gd name="T66" fmla="*/ 1646 w 1725"/>
                    <a:gd name="T67" fmla="*/ 124 h 957"/>
                    <a:gd name="T68" fmla="*/ 1571 w 1725"/>
                    <a:gd name="T69" fmla="*/ 236 h 957"/>
                    <a:gd name="T70" fmla="*/ 1489 w 1725"/>
                    <a:gd name="T71" fmla="*/ 340 h 957"/>
                    <a:gd name="T72" fmla="*/ 1398 w 1725"/>
                    <a:gd name="T73" fmla="*/ 437 h 957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w 1725"/>
                    <a:gd name="T112" fmla="*/ 0 h 957"/>
                    <a:gd name="T113" fmla="*/ 1725 w 1725"/>
                    <a:gd name="T114" fmla="*/ 957 h 957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T111" t="T112" r="T113" b="T114"/>
                  <a:pathLst>
                    <a:path w="1725" h="957">
                      <a:moveTo>
                        <a:pt x="1398" y="437"/>
                      </a:moveTo>
                      <a:lnTo>
                        <a:pt x="1398" y="437"/>
                      </a:lnTo>
                      <a:lnTo>
                        <a:pt x="1337" y="496"/>
                      </a:lnTo>
                      <a:lnTo>
                        <a:pt x="1273" y="550"/>
                      </a:lnTo>
                      <a:lnTo>
                        <a:pt x="1207" y="602"/>
                      </a:lnTo>
                      <a:lnTo>
                        <a:pt x="1140" y="651"/>
                      </a:lnTo>
                      <a:lnTo>
                        <a:pt x="1068" y="697"/>
                      </a:lnTo>
                      <a:lnTo>
                        <a:pt x="995" y="739"/>
                      </a:lnTo>
                      <a:lnTo>
                        <a:pt x="920" y="777"/>
                      </a:lnTo>
                      <a:lnTo>
                        <a:pt x="843" y="812"/>
                      </a:lnTo>
                      <a:lnTo>
                        <a:pt x="763" y="843"/>
                      </a:lnTo>
                      <a:lnTo>
                        <a:pt x="682" y="871"/>
                      </a:lnTo>
                      <a:lnTo>
                        <a:pt x="598" y="894"/>
                      </a:lnTo>
                      <a:lnTo>
                        <a:pt x="514" y="915"/>
                      </a:lnTo>
                      <a:lnTo>
                        <a:pt x="472" y="922"/>
                      </a:lnTo>
                      <a:lnTo>
                        <a:pt x="428" y="929"/>
                      </a:lnTo>
                      <a:lnTo>
                        <a:pt x="384" y="935"/>
                      </a:lnTo>
                      <a:lnTo>
                        <a:pt x="340" y="940"/>
                      </a:lnTo>
                      <a:lnTo>
                        <a:pt x="296" y="944"/>
                      </a:lnTo>
                      <a:lnTo>
                        <a:pt x="252" y="947"/>
                      </a:lnTo>
                      <a:lnTo>
                        <a:pt x="207" y="949"/>
                      </a:lnTo>
                      <a:lnTo>
                        <a:pt x="163" y="949"/>
                      </a:lnTo>
                      <a:lnTo>
                        <a:pt x="82" y="947"/>
                      </a:lnTo>
                      <a:lnTo>
                        <a:pt x="2" y="942"/>
                      </a:lnTo>
                      <a:lnTo>
                        <a:pt x="0" y="949"/>
                      </a:lnTo>
                      <a:lnTo>
                        <a:pt x="80" y="955"/>
                      </a:lnTo>
                      <a:lnTo>
                        <a:pt x="163" y="957"/>
                      </a:lnTo>
                      <a:lnTo>
                        <a:pt x="225" y="955"/>
                      </a:lnTo>
                      <a:lnTo>
                        <a:pt x="289" y="953"/>
                      </a:lnTo>
                      <a:lnTo>
                        <a:pt x="351" y="947"/>
                      </a:lnTo>
                      <a:lnTo>
                        <a:pt x="413" y="938"/>
                      </a:lnTo>
                      <a:lnTo>
                        <a:pt x="474" y="929"/>
                      </a:lnTo>
                      <a:lnTo>
                        <a:pt x="534" y="916"/>
                      </a:lnTo>
                      <a:lnTo>
                        <a:pt x="595" y="904"/>
                      </a:lnTo>
                      <a:lnTo>
                        <a:pt x="653" y="887"/>
                      </a:lnTo>
                      <a:lnTo>
                        <a:pt x="712" y="869"/>
                      </a:lnTo>
                      <a:lnTo>
                        <a:pt x="768" y="849"/>
                      </a:lnTo>
                      <a:lnTo>
                        <a:pt x="825" y="827"/>
                      </a:lnTo>
                      <a:lnTo>
                        <a:pt x="880" y="803"/>
                      </a:lnTo>
                      <a:lnTo>
                        <a:pt x="935" y="779"/>
                      </a:lnTo>
                      <a:lnTo>
                        <a:pt x="988" y="752"/>
                      </a:lnTo>
                      <a:lnTo>
                        <a:pt x="1039" y="722"/>
                      </a:lnTo>
                      <a:lnTo>
                        <a:pt x="1090" y="691"/>
                      </a:lnTo>
                      <a:lnTo>
                        <a:pt x="1140" y="658"/>
                      </a:lnTo>
                      <a:lnTo>
                        <a:pt x="1189" y="625"/>
                      </a:lnTo>
                      <a:lnTo>
                        <a:pt x="1237" y="589"/>
                      </a:lnTo>
                      <a:lnTo>
                        <a:pt x="1282" y="552"/>
                      </a:lnTo>
                      <a:lnTo>
                        <a:pt x="1328" y="514"/>
                      </a:lnTo>
                      <a:lnTo>
                        <a:pt x="1372" y="474"/>
                      </a:lnTo>
                      <a:lnTo>
                        <a:pt x="1414" y="431"/>
                      </a:lnTo>
                      <a:lnTo>
                        <a:pt x="1454" y="389"/>
                      </a:lnTo>
                      <a:lnTo>
                        <a:pt x="1495" y="345"/>
                      </a:lnTo>
                      <a:lnTo>
                        <a:pt x="1531" y="300"/>
                      </a:lnTo>
                      <a:lnTo>
                        <a:pt x="1568" y="252"/>
                      </a:lnTo>
                      <a:lnTo>
                        <a:pt x="1603" y="205"/>
                      </a:lnTo>
                      <a:lnTo>
                        <a:pt x="1635" y="155"/>
                      </a:lnTo>
                      <a:lnTo>
                        <a:pt x="1668" y="104"/>
                      </a:lnTo>
                      <a:lnTo>
                        <a:pt x="1698" y="53"/>
                      </a:lnTo>
                      <a:lnTo>
                        <a:pt x="1725" y="0"/>
                      </a:lnTo>
                      <a:lnTo>
                        <a:pt x="1712" y="9"/>
                      </a:lnTo>
                      <a:lnTo>
                        <a:pt x="1681" y="67"/>
                      </a:lnTo>
                      <a:lnTo>
                        <a:pt x="1646" y="124"/>
                      </a:lnTo>
                      <a:lnTo>
                        <a:pt x="1610" y="181"/>
                      </a:lnTo>
                      <a:lnTo>
                        <a:pt x="1571" y="236"/>
                      </a:lnTo>
                      <a:lnTo>
                        <a:pt x="1531" y="289"/>
                      </a:lnTo>
                      <a:lnTo>
                        <a:pt x="1489" y="340"/>
                      </a:lnTo>
                      <a:lnTo>
                        <a:pt x="1445" y="389"/>
                      </a:lnTo>
                      <a:lnTo>
                        <a:pt x="1398" y="437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13" name="Freeform 365"/>
                <p:cNvSpPr>
                  <a:spLocks/>
                </p:cNvSpPr>
                <p:nvPr/>
              </p:nvSpPr>
              <p:spPr bwMode="auto">
                <a:xfrm>
                  <a:off x="3453" y="2307"/>
                  <a:ext cx="1542" cy="756"/>
                </a:xfrm>
                <a:custGeom>
                  <a:avLst/>
                  <a:gdLst>
                    <a:gd name="T0" fmla="*/ 1323 w 1542"/>
                    <a:gd name="T1" fmla="*/ 258 h 756"/>
                    <a:gd name="T2" fmla="*/ 1204 w 1542"/>
                    <a:gd name="T3" fmla="*/ 366 h 756"/>
                    <a:gd name="T4" fmla="*/ 1076 w 1542"/>
                    <a:gd name="T5" fmla="*/ 463 h 756"/>
                    <a:gd name="T6" fmla="*/ 937 w 1542"/>
                    <a:gd name="T7" fmla="*/ 546 h 756"/>
                    <a:gd name="T8" fmla="*/ 792 w 1542"/>
                    <a:gd name="T9" fmla="*/ 617 h 756"/>
                    <a:gd name="T10" fmla="*/ 639 w 1542"/>
                    <a:gd name="T11" fmla="*/ 674 h 756"/>
                    <a:gd name="T12" fmla="*/ 478 w 1542"/>
                    <a:gd name="T13" fmla="*/ 714 h 756"/>
                    <a:gd name="T14" fmla="*/ 313 w 1542"/>
                    <a:gd name="T15" fmla="*/ 739 h 756"/>
                    <a:gd name="T16" fmla="*/ 143 w 1542"/>
                    <a:gd name="T17" fmla="*/ 749 h 756"/>
                    <a:gd name="T18" fmla="*/ 71 w 1542"/>
                    <a:gd name="T19" fmla="*/ 747 h 756"/>
                    <a:gd name="T20" fmla="*/ 2 w 1542"/>
                    <a:gd name="T21" fmla="*/ 741 h 756"/>
                    <a:gd name="T22" fmla="*/ 0 w 1542"/>
                    <a:gd name="T23" fmla="*/ 749 h 756"/>
                    <a:gd name="T24" fmla="*/ 143 w 1542"/>
                    <a:gd name="T25" fmla="*/ 756 h 756"/>
                    <a:gd name="T26" fmla="*/ 196 w 1542"/>
                    <a:gd name="T27" fmla="*/ 754 h 756"/>
                    <a:gd name="T28" fmla="*/ 304 w 1542"/>
                    <a:gd name="T29" fmla="*/ 747 h 756"/>
                    <a:gd name="T30" fmla="*/ 410 w 1542"/>
                    <a:gd name="T31" fmla="*/ 734 h 756"/>
                    <a:gd name="T32" fmla="*/ 514 w 1542"/>
                    <a:gd name="T33" fmla="*/ 714 h 756"/>
                    <a:gd name="T34" fmla="*/ 617 w 1542"/>
                    <a:gd name="T35" fmla="*/ 686 h 756"/>
                    <a:gd name="T36" fmla="*/ 715 w 1542"/>
                    <a:gd name="T37" fmla="*/ 655 h 756"/>
                    <a:gd name="T38" fmla="*/ 811 w 1542"/>
                    <a:gd name="T39" fmla="*/ 617 h 756"/>
                    <a:gd name="T40" fmla="*/ 904 w 1542"/>
                    <a:gd name="T41" fmla="*/ 573 h 756"/>
                    <a:gd name="T42" fmla="*/ 993 w 1542"/>
                    <a:gd name="T43" fmla="*/ 524 h 756"/>
                    <a:gd name="T44" fmla="*/ 1079 w 1542"/>
                    <a:gd name="T45" fmla="*/ 469 h 756"/>
                    <a:gd name="T46" fmla="*/ 1164 w 1542"/>
                    <a:gd name="T47" fmla="*/ 408 h 756"/>
                    <a:gd name="T48" fmla="*/ 1242 w 1542"/>
                    <a:gd name="T49" fmla="*/ 344 h 756"/>
                    <a:gd name="T50" fmla="*/ 1317 w 1542"/>
                    <a:gd name="T51" fmla="*/ 275 h 756"/>
                    <a:gd name="T52" fmla="*/ 1387 w 1542"/>
                    <a:gd name="T53" fmla="*/ 202 h 756"/>
                    <a:gd name="T54" fmla="*/ 1453 w 1542"/>
                    <a:gd name="T55" fmla="*/ 123 h 756"/>
                    <a:gd name="T56" fmla="*/ 1513 w 1542"/>
                    <a:gd name="T57" fmla="*/ 42 h 756"/>
                    <a:gd name="T58" fmla="*/ 1542 w 1542"/>
                    <a:gd name="T59" fmla="*/ 0 h 756"/>
                    <a:gd name="T60" fmla="*/ 1522 w 1542"/>
                    <a:gd name="T61" fmla="*/ 17 h 756"/>
                    <a:gd name="T62" fmla="*/ 1427 w 1542"/>
                    <a:gd name="T63" fmla="*/ 143 h 756"/>
                    <a:gd name="T64" fmla="*/ 1323 w 1542"/>
                    <a:gd name="T65" fmla="*/ 258 h 75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w 1542"/>
                    <a:gd name="T100" fmla="*/ 0 h 756"/>
                    <a:gd name="T101" fmla="*/ 1542 w 1542"/>
                    <a:gd name="T102" fmla="*/ 756 h 756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T99" t="T100" r="T101" b="T102"/>
                  <a:pathLst>
                    <a:path w="1542" h="756">
                      <a:moveTo>
                        <a:pt x="1323" y="258"/>
                      </a:moveTo>
                      <a:lnTo>
                        <a:pt x="1323" y="258"/>
                      </a:lnTo>
                      <a:lnTo>
                        <a:pt x="1264" y="315"/>
                      </a:lnTo>
                      <a:lnTo>
                        <a:pt x="1204" y="366"/>
                      </a:lnTo>
                      <a:lnTo>
                        <a:pt x="1140" y="416"/>
                      </a:lnTo>
                      <a:lnTo>
                        <a:pt x="1076" y="463"/>
                      </a:lnTo>
                      <a:lnTo>
                        <a:pt x="1008" y="507"/>
                      </a:lnTo>
                      <a:lnTo>
                        <a:pt x="937" y="546"/>
                      </a:lnTo>
                      <a:lnTo>
                        <a:pt x="865" y="584"/>
                      </a:lnTo>
                      <a:lnTo>
                        <a:pt x="792" y="617"/>
                      </a:lnTo>
                      <a:lnTo>
                        <a:pt x="715" y="646"/>
                      </a:lnTo>
                      <a:lnTo>
                        <a:pt x="639" y="674"/>
                      </a:lnTo>
                      <a:lnTo>
                        <a:pt x="560" y="696"/>
                      </a:lnTo>
                      <a:lnTo>
                        <a:pt x="478" y="714"/>
                      </a:lnTo>
                      <a:lnTo>
                        <a:pt x="395" y="728"/>
                      </a:lnTo>
                      <a:lnTo>
                        <a:pt x="313" y="739"/>
                      </a:lnTo>
                      <a:lnTo>
                        <a:pt x="227" y="745"/>
                      </a:lnTo>
                      <a:lnTo>
                        <a:pt x="143" y="749"/>
                      </a:lnTo>
                      <a:lnTo>
                        <a:pt x="71" y="747"/>
                      </a:lnTo>
                      <a:lnTo>
                        <a:pt x="2" y="741"/>
                      </a:lnTo>
                      <a:lnTo>
                        <a:pt x="0" y="749"/>
                      </a:lnTo>
                      <a:lnTo>
                        <a:pt x="71" y="754"/>
                      </a:lnTo>
                      <a:lnTo>
                        <a:pt x="143" y="756"/>
                      </a:lnTo>
                      <a:lnTo>
                        <a:pt x="196" y="754"/>
                      </a:lnTo>
                      <a:lnTo>
                        <a:pt x="251" y="752"/>
                      </a:lnTo>
                      <a:lnTo>
                        <a:pt x="304" y="747"/>
                      </a:lnTo>
                      <a:lnTo>
                        <a:pt x="359" y="741"/>
                      </a:lnTo>
                      <a:lnTo>
                        <a:pt x="410" y="734"/>
                      </a:lnTo>
                      <a:lnTo>
                        <a:pt x="463" y="725"/>
                      </a:lnTo>
                      <a:lnTo>
                        <a:pt x="514" y="714"/>
                      </a:lnTo>
                      <a:lnTo>
                        <a:pt x="565" y="701"/>
                      </a:lnTo>
                      <a:lnTo>
                        <a:pt x="617" y="686"/>
                      </a:lnTo>
                      <a:lnTo>
                        <a:pt x="666" y="672"/>
                      </a:lnTo>
                      <a:lnTo>
                        <a:pt x="715" y="655"/>
                      </a:lnTo>
                      <a:lnTo>
                        <a:pt x="763" y="637"/>
                      </a:lnTo>
                      <a:lnTo>
                        <a:pt x="811" y="617"/>
                      </a:lnTo>
                      <a:lnTo>
                        <a:pt x="858" y="595"/>
                      </a:lnTo>
                      <a:lnTo>
                        <a:pt x="904" y="573"/>
                      </a:lnTo>
                      <a:lnTo>
                        <a:pt x="950" y="547"/>
                      </a:lnTo>
                      <a:lnTo>
                        <a:pt x="993" y="524"/>
                      </a:lnTo>
                      <a:lnTo>
                        <a:pt x="1037" y="496"/>
                      </a:lnTo>
                      <a:lnTo>
                        <a:pt x="1079" y="469"/>
                      </a:lnTo>
                      <a:lnTo>
                        <a:pt x="1122" y="439"/>
                      </a:lnTo>
                      <a:lnTo>
                        <a:pt x="1164" y="408"/>
                      </a:lnTo>
                      <a:lnTo>
                        <a:pt x="1202" y="377"/>
                      </a:lnTo>
                      <a:lnTo>
                        <a:pt x="1242" y="344"/>
                      </a:lnTo>
                      <a:lnTo>
                        <a:pt x="1279" y="309"/>
                      </a:lnTo>
                      <a:lnTo>
                        <a:pt x="1317" y="275"/>
                      </a:lnTo>
                      <a:lnTo>
                        <a:pt x="1352" y="238"/>
                      </a:lnTo>
                      <a:lnTo>
                        <a:pt x="1387" y="202"/>
                      </a:lnTo>
                      <a:lnTo>
                        <a:pt x="1420" y="163"/>
                      </a:lnTo>
                      <a:lnTo>
                        <a:pt x="1453" y="123"/>
                      </a:lnTo>
                      <a:lnTo>
                        <a:pt x="1484" y="83"/>
                      </a:lnTo>
                      <a:lnTo>
                        <a:pt x="1513" y="42"/>
                      </a:lnTo>
                      <a:lnTo>
                        <a:pt x="1542" y="0"/>
                      </a:lnTo>
                      <a:lnTo>
                        <a:pt x="1522" y="17"/>
                      </a:lnTo>
                      <a:lnTo>
                        <a:pt x="1476" y="81"/>
                      </a:lnTo>
                      <a:lnTo>
                        <a:pt x="1427" y="143"/>
                      </a:lnTo>
                      <a:lnTo>
                        <a:pt x="1376" y="202"/>
                      </a:lnTo>
                      <a:lnTo>
                        <a:pt x="1323" y="258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14" name="Freeform 366"/>
                <p:cNvSpPr>
                  <a:spLocks/>
                </p:cNvSpPr>
                <p:nvPr/>
              </p:nvSpPr>
              <p:spPr bwMode="auto">
                <a:xfrm>
                  <a:off x="3431" y="1222"/>
                  <a:ext cx="328" cy="328"/>
                </a:xfrm>
                <a:custGeom>
                  <a:avLst/>
                  <a:gdLst>
                    <a:gd name="T0" fmla="*/ 7 w 328"/>
                    <a:gd name="T1" fmla="*/ 148 h 328"/>
                    <a:gd name="T2" fmla="*/ 20 w 328"/>
                    <a:gd name="T3" fmla="*/ 103 h 328"/>
                    <a:gd name="T4" fmla="*/ 42 w 328"/>
                    <a:gd name="T5" fmla="*/ 64 h 328"/>
                    <a:gd name="T6" fmla="*/ 77 w 328"/>
                    <a:gd name="T7" fmla="*/ 33 h 328"/>
                    <a:gd name="T8" fmla="*/ 117 w 328"/>
                    <a:gd name="T9" fmla="*/ 15 h 328"/>
                    <a:gd name="T10" fmla="*/ 165 w 328"/>
                    <a:gd name="T11" fmla="*/ 8 h 328"/>
                    <a:gd name="T12" fmla="*/ 196 w 328"/>
                    <a:gd name="T13" fmla="*/ 11 h 328"/>
                    <a:gd name="T14" fmla="*/ 238 w 328"/>
                    <a:gd name="T15" fmla="*/ 26 h 328"/>
                    <a:gd name="T16" fmla="*/ 275 w 328"/>
                    <a:gd name="T17" fmla="*/ 53 h 328"/>
                    <a:gd name="T18" fmla="*/ 302 w 328"/>
                    <a:gd name="T19" fmla="*/ 90 h 328"/>
                    <a:gd name="T20" fmla="*/ 318 w 328"/>
                    <a:gd name="T21" fmla="*/ 132 h 328"/>
                    <a:gd name="T22" fmla="*/ 320 w 328"/>
                    <a:gd name="T23" fmla="*/ 165 h 328"/>
                    <a:gd name="T24" fmla="*/ 313 w 328"/>
                    <a:gd name="T25" fmla="*/ 211 h 328"/>
                    <a:gd name="T26" fmla="*/ 295 w 328"/>
                    <a:gd name="T27" fmla="*/ 251 h 328"/>
                    <a:gd name="T28" fmla="*/ 264 w 328"/>
                    <a:gd name="T29" fmla="*/ 286 h 328"/>
                    <a:gd name="T30" fmla="*/ 225 w 328"/>
                    <a:gd name="T31" fmla="*/ 309 h 328"/>
                    <a:gd name="T32" fmla="*/ 179 w 328"/>
                    <a:gd name="T33" fmla="*/ 320 h 328"/>
                    <a:gd name="T34" fmla="*/ 146 w 328"/>
                    <a:gd name="T35" fmla="*/ 320 h 328"/>
                    <a:gd name="T36" fmla="*/ 99 w 328"/>
                    <a:gd name="T37" fmla="*/ 306 h 328"/>
                    <a:gd name="T38" fmla="*/ 93 w 328"/>
                    <a:gd name="T39" fmla="*/ 313 h 328"/>
                    <a:gd name="T40" fmla="*/ 145 w 328"/>
                    <a:gd name="T41" fmla="*/ 328 h 328"/>
                    <a:gd name="T42" fmla="*/ 181 w 328"/>
                    <a:gd name="T43" fmla="*/ 328 h 328"/>
                    <a:gd name="T44" fmla="*/ 229 w 328"/>
                    <a:gd name="T45" fmla="*/ 315 h 328"/>
                    <a:gd name="T46" fmla="*/ 269 w 328"/>
                    <a:gd name="T47" fmla="*/ 291 h 328"/>
                    <a:gd name="T48" fmla="*/ 300 w 328"/>
                    <a:gd name="T49" fmla="*/ 256 h 328"/>
                    <a:gd name="T50" fmla="*/ 320 w 328"/>
                    <a:gd name="T51" fmla="*/ 212 h 328"/>
                    <a:gd name="T52" fmla="*/ 328 w 328"/>
                    <a:gd name="T53" fmla="*/ 165 h 328"/>
                    <a:gd name="T54" fmla="*/ 326 w 328"/>
                    <a:gd name="T55" fmla="*/ 130 h 328"/>
                    <a:gd name="T56" fmla="*/ 309 w 328"/>
                    <a:gd name="T57" fmla="*/ 86 h 328"/>
                    <a:gd name="T58" fmla="*/ 280 w 328"/>
                    <a:gd name="T59" fmla="*/ 48 h 328"/>
                    <a:gd name="T60" fmla="*/ 242 w 328"/>
                    <a:gd name="T61" fmla="*/ 20 h 328"/>
                    <a:gd name="T62" fmla="*/ 198 w 328"/>
                    <a:gd name="T63" fmla="*/ 4 h 328"/>
                    <a:gd name="T64" fmla="*/ 165 w 328"/>
                    <a:gd name="T65" fmla="*/ 0 h 328"/>
                    <a:gd name="T66" fmla="*/ 115 w 328"/>
                    <a:gd name="T67" fmla="*/ 8 h 328"/>
                    <a:gd name="T68" fmla="*/ 71 w 328"/>
                    <a:gd name="T69" fmla="*/ 28 h 328"/>
                    <a:gd name="T70" fmla="*/ 37 w 328"/>
                    <a:gd name="T71" fmla="*/ 59 h 328"/>
                    <a:gd name="T72" fmla="*/ 13 w 328"/>
                    <a:gd name="T73" fmla="*/ 101 h 328"/>
                    <a:gd name="T74" fmla="*/ 0 w 328"/>
                    <a:gd name="T75" fmla="*/ 147 h 328"/>
                    <a:gd name="T76" fmla="*/ 2 w 328"/>
                    <a:gd name="T77" fmla="*/ 187 h 328"/>
                    <a:gd name="T78" fmla="*/ 22 w 328"/>
                    <a:gd name="T79" fmla="*/ 247 h 328"/>
                    <a:gd name="T80" fmla="*/ 64 w 328"/>
                    <a:gd name="T81" fmla="*/ 295 h 328"/>
                    <a:gd name="T82" fmla="*/ 86 w 328"/>
                    <a:gd name="T83" fmla="*/ 300 h 328"/>
                    <a:gd name="T84" fmla="*/ 55 w 328"/>
                    <a:gd name="T85" fmla="*/ 277 h 328"/>
                    <a:gd name="T86" fmla="*/ 20 w 328"/>
                    <a:gd name="T87" fmla="*/ 225 h 328"/>
                    <a:gd name="T88" fmla="*/ 7 w 328"/>
                    <a:gd name="T89" fmla="*/ 165 h 328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w 328"/>
                    <a:gd name="T136" fmla="*/ 0 h 328"/>
                    <a:gd name="T137" fmla="*/ 328 w 328"/>
                    <a:gd name="T138" fmla="*/ 328 h 328"/>
                  </a:gdLst>
                  <a:ahLst/>
                  <a:cxnLst>
                    <a:cxn ang="T90">
                      <a:pos x="T0" y="T1"/>
                    </a:cxn>
                    <a:cxn ang="T91">
                      <a:pos x="T2" y="T3"/>
                    </a:cxn>
                    <a:cxn ang="T92">
                      <a:pos x="T4" y="T5"/>
                    </a:cxn>
                    <a:cxn ang="T93">
                      <a:pos x="T6" y="T7"/>
                    </a:cxn>
                    <a:cxn ang="T94">
                      <a:pos x="T8" y="T9"/>
                    </a:cxn>
                    <a:cxn ang="T95">
                      <a:pos x="T10" y="T11"/>
                    </a:cxn>
                    <a:cxn ang="T96">
                      <a:pos x="T12" y="T13"/>
                    </a:cxn>
                    <a:cxn ang="T97">
                      <a:pos x="T14" y="T15"/>
                    </a:cxn>
                    <a:cxn ang="T98">
                      <a:pos x="T16" y="T17"/>
                    </a:cxn>
                    <a:cxn ang="T99">
                      <a:pos x="T18" y="T19"/>
                    </a:cxn>
                    <a:cxn ang="T100">
                      <a:pos x="T20" y="T21"/>
                    </a:cxn>
                    <a:cxn ang="T101">
                      <a:pos x="T22" y="T23"/>
                    </a:cxn>
                    <a:cxn ang="T102">
                      <a:pos x="T24" y="T25"/>
                    </a:cxn>
                    <a:cxn ang="T103">
                      <a:pos x="T26" y="T27"/>
                    </a:cxn>
                    <a:cxn ang="T104">
                      <a:pos x="T28" y="T29"/>
                    </a:cxn>
                    <a:cxn ang="T105">
                      <a:pos x="T30" y="T31"/>
                    </a:cxn>
                    <a:cxn ang="T106">
                      <a:pos x="T32" y="T33"/>
                    </a:cxn>
                    <a:cxn ang="T107">
                      <a:pos x="T34" y="T35"/>
                    </a:cxn>
                    <a:cxn ang="T108">
                      <a:pos x="T36" y="T37"/>
                    </a:cxn>
                    <a:cxn ang="T109">
                      <a:pos x="T38" y="T39"/>
                    </a:cxn>
                    <a:cxn ang="T110">
                      <a:pos x="T40" y="T41"/>
                    </a:cxn>
                    <a:cxn ang="T111">
                      <a:pos x="T42" y="T43"/>
                    </a:cxn>
                    <a:cxn ang="T112">
                      <a:pos x="T44" y="T45"/>
                    </a:cxn>
                    <a:cxn ang="T113">
                      <a:pos x="T46" y="T47"/>
                    </a:cxn>
                    <a:cxn ang="T114">
                      <a:pos x="T48" y="T49"/>
                    </a:cxn>
                    <a:cxn ang="T115">
                      <a:pos x="T50" y="T51"/>
                    </a:cxn>
                    <a:cxn ang="T116">
                      <a:pos x="T52" y="T53"/>
                    </a:cxn>
                    <a:cxn ang="T117">
                      <a:pos x="T54" y="T55"/>
                    </a:cxn>
                    <a:cxn ang="T118">
                      <a:pos x="T56" y="T57"/>
                    </a:cxn>
                    <a:cxn ang="T119">
                      <a:pos x="T58" y="T59"/>
                    </a:cxn>
                    <a:cxn ang="T120">
                      <a:pos x="T60" y="T61"/>
                    </a:cxn>
                    <a:cxn ang="T121">
                      <a:pos x="T62" y="T63"/>
                    </a:cxn>
                    <a:cxn ang="T122">
                      <a:pos x="T64" y="T65"/>
                    </a:cxn>
                    <a:cxn ang="T123">
                      <a:pos x="T66" y="T67"/>
                    </a:cxn>
                    <a:cxn ang="T124">
                      <a:pos x="T68" y="T69"/>
                    </a:cxn>
                    <a:cxn ang="T125">
                      <a:pos x="T70" y="T71"/>
                    </a:cxn>
                    <a:cxn ang="T126">
                      <a:pos x="T72" y="T73"/>
                    </a:cxn>
                    <a:cxn ang="T127">
                      <a:pos x="T74" y="T75"/>
                    </a:cxn>
                    <a:cxn ang="T128">
                      <a:pos x="T76" y="T77"/>
                    </a:cxn>
                    <a:cxn ang="T129">
                      <a:pos x="T78" y="T79"/>
                    </a:cxn>
                    <a:cxn ang="T130">
                      <a:pos x="T80" y="T81"/>
                    </a:cxn>
                    <a:cxn ang="T131">
                      <a:pos x="T82" y="T83"/>
                    </a:cxn>
                    <a:cxn ang="T132">
                      <a:pos x="T84" y="T85"/>
                    </a:cxn>
                    <a:cxn ang="T133">
                      <a:pos x="T86" y="T87"/>
                    </a:cxn>
                    <a:cxn ang="T134">
                      <a:pos x="T88" y="T89"/>
                    </a:cxn>
                  </a:cxnLst>
                  <a:rect l="T135" t="T136" r="T137" b="T138"/>
                  <a:pathLst>
                    <a:path w="328" h="328">
                      <a:moveTo>
                        <a:pt x="7" y="165"/>
                      </a:moveTo>
                      <a:lnTo>
                        <a:pt x="7" y="165"/>
                      </a:lnTo>
                      <a:lnTo>
                        <a:pt x="7" y="148"/>
                      </a:lnTo>
                      <a:lnTo>
                        <a:pt x="11" y="132"/>
                      </a:lnTo>
                      <a:lnTo>
                        <a:pt x="15" y="117"/>
                      </a:lnTo>
                      <a:lnTo>
                        <a:pt x="20" y="103"/>
                      </a:lnTo>
                      <a:lnTo>
                        <a:pt x="26" y="90"/>
                      </a:lnTo>
                      <a:lnTo>
                        <a:pt x="33" y="77"/>
                      </a:lnTo>
                      <a:lnTo>
                        <a:pt x="42" y="64"/>
                      </a:lnTo>
                      <a:lnTo>
                        <a:pt x="53" y="53"/>
                      </a:lnTo>
                      <a:lnTo>
                        <a:pt x="64" y="42"/>
                      </a:lnTo>
                      <a:lnTo>
                        <a:pt x="77" y="33"/>
                      </a:lnTo>
                      <a:lnTo>
                        <a:pt x="90" y="26"/>
                      </a:lnTo>
                      <a:lnTo>
                        <a:pt x="103" y="20"/>
                      </a:lnTo>
                      <a:lnTo>
                        <a:pt x="117" y="15"/>
                      </a:lnTo>
                      <a:lnTo>
                        <a:pt x="132" y="11"/>
                      </a:lnTo>
                      <a:lnTo>
                        <a:pt x="148" y="8"/>
                      </a:lnTo>
                      <a:lnTo>
                        <a:pt x="165" y="8"/>
                      </a:lnTo>
                      <a:lnTo>
                        <a:pt x="179" y="8"/>
                      </a:lnTo>
                      <a:lnTo>
                        <a:pt x="196" y="11"/>
                      </a:lnTo>
                      <a:lnTo>
                        <a:pt x="211" y="15"/>
                      </a:lnTo>
                      <a:lnTo>
                        <a:pt x="225" y="20"/>
                      </a:lnTo>
                      <a:lnTo>
                        <a:pt x="238" y="26"/>
                      </a:lnTo>
                      <a:lnTo>
                        <a:pt x="253" y="33"/>
                      </a:lnTo>
                      <a:lnTo>
                        <a:pt x="264" y="42"/>
                      </a:lnTo>
                      <a:lnTo>
                        <a:pt x="275" y="53"/>
                      </a:lnTo>
                      <a:lnTo>
                        <a:pt x="286" y="64"/>
                      </a:lnTo>
                      <a:lnTo>
                        <a:pt x="295" y="77"/>
                      </a:lnTo>
                      <a:lnTo>
                        <a:pt x="302" y="90"/>
                      </a:lnTo>
                      <a:lnTo>
                        <a:pt x="309" y="103"/>
                      </a:lnTo>
                      <a:lnTo>
                        <a:pt x="313" y="117"/>
                      </a:lnTo>
                      <a:lnTo>
                        <a:pt x="318" y="132"/>
                      </a:lnTo>
                      <a:lnTo>
                        <a:pt x="320" y="148"/>
                      </a:lnTo>
                      <a:lnTo>
                        <a:pt x="320" y="165"/>
                      </a:lnTo>
                      <a:lnTo>
                        <a:pt x="320" y="180"/>
                      </a:lnTo>
                      <a:lnTo>
                        <a:pt x="318" y="196"/>
                      </a:lnTo>
                      <a:lnTo>
                        <a:pt x="313" y="211"/>
                      </a:lnTo>
                      <a:lnTo>
                        <a:pt x="309" y="225"/>
                      </a:lnTo>
                      <a:lnTo>
                        <a:pt x="302" y="238"/>
                      </a:lnTo>
                      <a:lnTo>
                        <a:pt x="295" y="251"/>
                      </a:lnTo>
                      <a:lnTo>
                        <a:pt x="286" y="264"/>
                      </a:lnTo>
                      <a:lnTo>
                        <a:pt x="275" y="275"/>
                      </a:lnTo>
                      <a:lnTo>
                        <a:pt x="264" y="286"/>
                      </a:lnTo>
                      <a:lnTo>
                        <a:pt x="253" y="295"/>
                      </a:lnTo>
                      <a:lnTo>
                        <a:pt x="238" y="302"/>
                      </a:lnTo>
                      <a:lnTo>
                        <a:pt x="225" y="309"/>
                      </a:lnTo>
                      <a:lnTo>
                        <a:pt x="211" y="313"/>
                      </a:lnTo>
                      <a:lnTo>
                        <a:pt x="196" y="319"/>
                      </a:lnTo>
                      <a:lnTo>
                        <a:pt x="179" y="320"/>
                      </a:lnTo>
                      <a:lnTo>
                        <a:pt x="165" y="320"/>
                      </a:lnTo>
                      <a:lnTo>
                        <a:pt x="146" y="320"/>
                      </a:lnTo>
                      <a:lnTo>
                        <a:pt x="130" y="317"/>
                      </a:lnTo>
                      <a:lnTo>
                        <a:pt x="114" y="313"/>
                      </a:lnTo>
                      <a:lnTo>
                        <a:pt x="99" y="306"/>
                      </a:lnTo>
                      <a:lnTo>
                        <a:pt x="93" y="313"/>
                      </a:lnTo>
                      <a:lnTo>
                        <a:pt x="110" y="319"/>
                      </a:lnTo>
                      <a:lnTo>
                        <a:pt x="128" y="324"/>
                      </a:lnTo>
                      <a:lnTo>
                        <a:pt x="145" y="328"/>
                      </a:lnTo>
                      <a:lnTo>
                        <a:pt x="165" y="328"/>
                      </a:lnTo>
                      <a:lnTo>
                        <a:pt x="181" y="328"/>
                      </a:lnTo>
                      <a:lnTo>
                        <a:pt x="198" y="326"/>
                      </a:lnTo>
                      <a:lnTo>
                        <a:pt x="212" y="320"/>
                      </a:lnTo>
                      <a:lnTo>
                        <a:pt x="229" y="315"/>
                      </a:lnTo>
                      <a:lnTo>
                        <a:pt x="242" y="309"/>
                      </a:lnTo>
                      <a:lnTo>
                        <a:pt x="256" y="300"/>
                      </a:lnTo>
                      <a:lnTo>
                        <a:pt x="269" y="291"/>
                      </a:lnTo>
                      <a:lnTo>
                        <a:pt x="280" y="280"/>
                      </a:lnTo>
                      <a:lnTo>
                        <a:pt x="291" y="269"/>
                      </a:lnTo>
                      <a:lnTo>
                        <a:pt x="300" y="256"/>
                      </a:lnTo>
                      <a:lnTo>
                        <a:pt x="309" y="242"/>
                      </a:lnTo>
                      <a:lnTo>
                        <a:pt x="315" y="227"/>
                      </a:lnTo>
                      <a:lnTo>
                        <a:pt x="320" y="212"/>
                      </a:lnTo>
                      <a:lnTo>
                        <a:pt x="326" y="198"/>
                      </a:lnTo>
                      <a:lnTo>
                        <a:pt x="328" y="181"/>
                      </a:lnTo>
                      <a:lnTo>
                        <a:pt x="328" y="165"/>
                      </a:lnTo>
                      <a:lnTo>
                        <a:pt x="328" y="147"/>
                      </a:lnTo>
                      <a:lnTo>
                        <a:pt x="326" y="130"/>
                      </a:lnTo>
                      <a:lnTo>
                        <a:pt x="320" y="116"/>
                      </a:lnTo>
                      <a:lnTo>
                        <a:pt x="315" y="101"/>
                      </a:lnTo>
                      <a:lnTo>
                        <a:pt x="309" y="86"/>
                      </a:lnTo>
                      <a:lnTo>
                        <a:pt x="300" y="72"/>
                      </a:lnTo>
                      <a:lnTo>
                        <a:pt x="291" y="59"/>
                      </a:lnTo>
                      <a:lnTo>
                        <a:pt x="280" y="48"/>
                      </a:lnTo>
                      <a:lnTo>
                        <a:pt x="269" y="37"/>
                      </a:lnTo>
                      <a:lnTo>
                        <a:pt x="256" y="28"/>
                      </a:lnTo>
                      <a:lnTo>
                        <a:pt x="242" y="20"/>
                      </a:lnTo>
                      <a:lnTo>
                        <a:pt x="229" y="13"/>
                      </a:lnTo>
                      <a:lnTo>
                        <a:pt x="212" y="8"/>
                      </a:lnTo>
                      <a:lnTo>
                        <a:pt x="198" y="4"/>
                      </a:lnTo>
                      <a:lnTo>
                        <a:pt x="181" y="0"/>
                      </a:lnTo>
                      <a:lnTo>
                        <a:pt x="165" y="0"/>
                      </a:lnTo>
                      <a:lnTo>
                        <a:pt x="146" y="0"/>
                      </a:lnTo>
                      <a:lnTo>
                        <a:pt x="130" y="4"/>
                      </a:lnTo>
                      <a:lnTo>
                        <a:pt x="115" y="8"/>
                      </a:lnTo>
                      <a:lnTo>
                        <a:pt x="101" y="13"/>
                      </a:lnTo>
                      <a:lnTo>
                        <a:pt x="86" y="20"/>
                      </a:lnTo>
                      <a:lnTo>
                        <a:pt x="71" y="28"/>
                      </a:lnTo>
                      <a:lnTo>
                        <a:pt x="59" y="37"/>
                      </a:lnTo>
                      <a:lnTo>
                        <a:pt x="48" y="48"/>
                      </a:lnTo>
                      <a:lnTo>
                        <a:pt x="37" y="59"/>
                      </a:lnTo>
                      <a:lnTo>
                        <a:pt x="28" y="72"/>
                      </a:lnTo>
                      <a:lnTo>
                        <a:pt x="20" y="86"/>
                      </a:lnTo>
                      <a:lnTo>
                        <a:pt x="13" y="101"/>
                      </a:lnTo>
                      <a:lnTo>
                        <a:pt x="7" y="116"/>
                      </a:lnTo>
                      <a:lnTo>
                        <a:pt x="4" y="130"/>
                      </a:lnTo>
                      <a:lnTo>
                        <a:pt x="0" y="147"/>
                      </a:lnTo>
                      <a:lnTo>
                        <a:pt x="0" y="165"/>
                      </a:lnTo>
                      <a:lnTo>
                        <a:pt x="2" y="187"/>
                      </a:lnTo>
                      <a:lnTo>
                        <a:pt x="6" y="209"/>
                      </a:lnTo>
                      <a:lnTo>
                        <a:pt x="13" y="229"/>
                      </a:lnTo>
                      <a:lnTo>
                        <a:pt x="22" y="247"/>
                      </a:lnTo>
                      <a:lnTo>
                        <a:pt x="35" y="266"/>
                      </a:lnTo>
                      <a:lnTo>
                        <a:pt x="48" y="280"/>
                      </a:lnTo>
                      <a:lnTo>
                        <a:pt x="64" y="295"/>
                      </a:lnTo>
                      <a:lnTo>
                        <a:pt x="82" y="306"/>
                      </a:lnTo>
                      <a:lnTo>
                        <a:pt x="86" y="300"/>
                      </a:lnTo>
                      <a:lnTo>
                        <a:pt x="70" y="289"/>
                      </a:lnTo>
                      <a:lnTo>
                        <a:pt x="55" y="277"/>
                      </a:lnTo>
                      <a:lnTo>
                        <a:pt x="40" y="262"/>
                      </a:lnTo>
                      <a:lnTo>
                        <a:pt x="29" y="244"/>
                      </a:lnTo>
                      <a:lnTo>
                        <a:pt x="20" y="225"/>
                      </a:lnTo>
                      <a:lnTo>
                        <a:pt x="13" y="207"/>
                      </a:lnTo>
                      <a:lnTo>
                        <a:pt x="9" y="185"/>
                      </a:lnTo>
                      <a:lnTo>
                        <a:pt x="7" y="165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15" name="Freeform 367"/>
                <p:cNvSpPr>
                  <a:spLocks/>
                </p:cNvSpPr>
                <p:nvPr/>
              </p:nvSpPr>
              <p:spPr bwMode="auto">
                <a:xfrm>
                  <a:off x="2816" y="2953"/>
                  <a:ext cx="604" cy="179"/>
                </a:xfrm>
                <a:custGeom>
                  <a:avLst/>
                  <a:gdLst>
                    <a:gd name="T0" fmla="*/ 2 w 604"/>
                    <a:gd name="T1" fmla="*/ 0 h 179"/>
                    <a:gd name="T2" fmla="*/ 2 w 604"/>
                    <a:gd name="T3" fmla="*/ 0 h 179"/>
                    <a:gd name="T4" fmla="*/ 0 w 604"/>
                    <a:gd name="T5" fmla="*/ 7 h 179"/>
                    <a:gd name="T6" fmla="*/ 0 w 604"/>
                    <a:gd name="T7" fmla="*/ 7 h 179"/>
                    <a:gd name="T8" fmla="*/ 70 w 604"/>
                    <a:gd name="T9" fmla="*/ 40 h 179"/>
                    <a:gd name="T10" fmla="*/ 141 w 604"/>
                    <a:gd name="T11" fmla="*/ 70 h 179"/>
                    <a:gd name="T12" fmla="*/ 214 w 604"/>
                    <a:gd name="T13" fmla="*/ 95 h 179"/>
                    <a:gd name="T14" fmla="*/ 289 w 604"/>
                    <a:gd name="T15" fmla="*/ 119 h 179"/>
                    <a:gd name="T16" fmla="*/ 366 w 604"/>
                    <a:gd name="T17" fmla="*/ 139 h 179"/>
                    <a:gd name="T18" fmla="*/ 443 w 604"/>
                    <a:gd name="T19" fmla="*/ 157 h 179"/>
                    <a:gd name="T20" fmla="*/ 522 w 604"/>
                    <a:gd name="T21" fmla="*/ 170 h 179"/>
                    <a:gd name="T22" fmla="*/ 602 w 604"/>
                    <a:gd name="T23" fmla="*/ 179 h 179"/>
                    <a:gd name="T24" fmla="*/ 602 w 604"/>
                    <a:gd name="T25" fmla="*/ 179 h 179"/>
                    <a:gd name="T26" fmla="*/ 604 w 604"/>
                    <a:gd name="T27" fmla="*/ 172 h 179"/>
                    <a:gd name="T28" fmla="*/ 604 w 604"/>
                    <a:gd name="T29" fmla="*/ 172 h 179"/>
                    <a:gd name="T30" fmla="*/ 525 w 604"/>
                    <a:gd name="T31" fmla="*/ 163 h 179"/>
                    <a:gd name="T32" fmla="*/ 445 w 604"/>
                    <a:gd name="T33" fmla="*/ 150 h 179"/>
                    <a:gd name="T34" fmla="*/ 368 w 604"/>
                    <a:gd name="T35" fmla="*/ 132 h 179"/>
                    <a:gd name="T36" fmla="*/ 291 w 604"/>
                    <a:gd name="T37" fmla="*/ 112 h 179"/>
                    <a:gd name="T38" fmla="*/ 216 w 604"/>
                    <a:gd name="T39" fmla="*/ 90 h 179"/>
                    <a:gd name="T40" fmla="*/ 143 w 604"/>
                    <a:gd name="T41" fmla="*/ 62 h 179"/>
                    <a:gd name="T42" fmla="*/ 72 w 604"/>
                    <a:gd name="T43" fmla="*/ 33 h 179"/>
                    <a:gd name="T44" fmla="*/ 2 w 604"/>
                    <a:gd name="T45" fmla="*/ 0 h 179"/>
                    <a:gd name="T46" fmla="*/ 2 w 604"/>
                    <a:gd name="T47" fmla="*/ 0 h 179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604"/>
                    <a:gd name="T73" fmla="*/ 0 h 179"/>
                    <a:gd name="T74" fmla="*/ 604 w 604"/>
                    <a:gd name="T75" fmla="*/ 179 h 179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604" h="179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7"/>
                      </a:lnTo>
                      <a:lnTo>
                        <a:pt x="70" y="40"/>
                      </a:lnTo>
                      <a:lnTo>
                        <a:pt x="141" y="70"/>
                      </a:lnTo>
                      <a:lnTo>
                        <a:pt x="214" y="95"/>
                      </a:lnTo>
                      <a:lnTo>
                        <a:pt x="289" y="119"/>
                      </a:lnTo>
                      <a:lnTo>
                        <a:pt x="366" y="139"/>
                      </a:lnTo>
                      <a:lnTo>
                        <a:pt x="443" y="157"/>
                      </a:lnTo>
                      <a:lnTo>
                        <a:pt x="522" y="170"/>
                      </a:lnTo>
                      <a:lnTo>
                        <a:pt x="602" y="179"/>
                      </a:lnTo>
                      <a:lnTo>
                        <a:pt x="604" y="172"/>
                      </a:lnTo>
                      <a:lnTo>
                        <a:pt x="525" y="163"/>
                      </a:lnTo>
                      <a:lnTo>
                        <a:pt x="445" y="150"/>
                      </a:lnTo>
                      <a:lnTo>
                        <a:pt x="368" y="132"/>
                      </a:lnTo>
                      <a:lnTo>
                        <a:pt x="291" y="112"/>
                      </a:lnTo>
                      <a:lnTo>
                        <a:pt x="216" y="90"/>
                      </a:lnTo>
                      <a:lnTo>
                        <a:pt x="143" y="62"/>
                      </a:lnTo>
                      <a:lnTo>
                        <a:pt x="72" y="33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16" name="Freeform 368"/>
                <p:cNvSpPr>
                  <a:spLocks/>
                </p:cNvSpPr>
                <p:nvPr/>
              </p:nvSpPr>
              <p:spPr bwMode="auto">
                <a:xfrm>
                  <a:off x="2952" y="2576"/>
                  <a:ext cx="518" cy="161"/>
                </a:xfrm>
                <a:custGeom>
                  <a:avLst/>
                  <a:gdLst>
                    <a:gd name="T0" fmla="*/ 3 w 518"/>
                    <a:gd name="T1" fmla="*/ 0 h 161"/>
                    <a:gd name="T2" fmla="*/ 3 w 518"/>
                    <a:gd name="T3" fmla="*/ 0 h 161"/>
                    <a:gd name="T4" fmla="*/ 0 w 518"/>
                    <a:gd name="T5" fmla="*/ 6 h 161"/>
                    <a:gd name="T6" fmla="*/ 0 w 518"/>
                    <a:gd name="T7" fmla="*/ 6 h 161"/>
                    <a:gd name="T8" fmla="*/ 60 w 518"/>
                    <a:gd name="T9" fmla="*/ 37 h 161"/>
                    <a:gd name="T10" fmla="*/ 121 w 518"/>
                    <a:gd name="T11" fmla="*/ 64 h 161"/>
                    <a:gd name="T12" fmla="*/ 185 w 518"/>
                    <a:gd name="T13" fmla="*/ 88 h 161"/>
                    <a:gd name="T14" fmla="*/ 249 w 518"/>
                    <a:gd name="T15" fmla="*/ 110 h 161"/>
                    <a:gd name="T16" fmla="*/ 313 w 518"/>
                    <a:gd name="T17" fmla="*/ 128 h 161"/>
                    <a:gd name="T18" fmla="*/ 380 w 518"/>
                    <a:gd name="T19" fmla="*/ 143 h 161"/>
                    <a:gd name="T20" fmla="*/ 448 w 518"/>
                    <a:gd name="T21" fmla="*/ 154 h 161"/>
                    <a:gd name="T22" fmla="*/ 518 w 518"/>
                    <a:gd name="T23" fmla="*/ 161 h 161"/>
                    <a:gd name="T24" fmla="*/ 518 w 518"/>
                    <a:gd name="T25" fmla="*/ 161 h 161"/>
                    <a:gd name="T26" fmla="*/ 518 w 518"/>
                    <a:gd name="T27" fmla="*/ 154 h 161"/>
                    <a:gd name="T28" fmla="*/ 518 w 518"/>
                    <a:gd name="T29" fmla="*/ 154 h 161"/>
                    <a:gd name="T30" fmla="*/ 450 w 518"/>
                    <a:gd name="T31" fmla="*/ 147 h 161"/>
                    <a:gd name="T32" fmla="*/ 382 w 518"/>
                    <a:gd name="T33" fmla="*/ 136 h 161"/>
                    <a:gd name="T34" fmla="*/ 314 w 518"/>
                    <a:gd name="T35" fmla="*/ 121 h 161"/>
                    <a:gd name="T36" fmla="*/ 250 w 518"/>
                    <a:gd name="T37" fmla="*/ 103 h 161"/>
                    <a:gd name="T38" fmla="*/ 186 w 518"/>
                    <a:gd name="T39" fmla="*/ 81 h 161"/>
                    <a:gd name="T40" fmla="*/ 124 w 518"/>
                    <a:gd name="T41" fmla="*/ 57 h 161"/>
                    <a:gd name="T42" fmla="*/ 62 w 518"/>
                    <a:gd name="T43" fmla="*/ 29 h 161"/>
                    <a:gd name="T44" fmla="*/ 3 w 518"/>
                    <a:gd name="T45" fmla="*/ 0 h 161"/>
                    <a:gd name="T46" fmla="*/ 3 w 518"/>
                    <a:gd name="T47" fmla="*/ 0 h 161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518"/>
                    <a:gd name="T73" fmla="*/ 0 h 161"/>
                    <a:gd name="T74" fmla="*/ 518 w 518"/>
                    <a:gd name="T75" fmla="*/ 161 h 161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518" h="161">
                      <a:moveTo>
                        <a:pt x="3" y="0"/>
                      </a:moveTo>
                      <a:lnTo>
                        <a:pt x="3" y="0"/>
                      </a:lnTo>
                      <a:lnTo>
                        <a:pt x="0" y="6"/>
                      </a:lnTo>
                      <a:lnTo>
                        <a:pt x="60" y="37"/>
                      </a:lnTo>
                      <a:lnTo>
                        <a:pt x="121" y="64"/>
                      </a:lnTo>
                      <a:lnTo>
                        <a:pt x="185" y="88"/>
                      </a:lnTo>
                      <a:lnTo>
                        <a:pt x="249" y="110"/>
                      </a:lnTo>
                      <a:lnTo>
                        <a:pt x="313" y="128"/>
                      </a:lnTo>
                      <a:lnTo>
                        <a:pt x="380" y="143"/>
                      </a:lnTo>
                      <a:lnTo>
                        <a:pt x="448" y="154"/>
                      </a:lnTo>
                      <a:lnTo>
                        <a:pt x="518" y="161"/>
                      </a:lnTo>
                      <a:lnTo>
                        <a:pt x="518" y="154"/>
                      </a:lnTo>
                      <a:lnTo>
                        <a:pt x="450" y="147"/>
                      </a:lnTo>
                      <a:lnTo>
                        <a:pt x="382" y="136"/>
                      </a:lnTo>
                      <a:lnTo>
                        <a:pt x="314" y="121"/>
                      </a:lnTo>
                      <a:lnTo>
                        <a:pt x="250" y="103"/>
                      </a:lnTo>
                      <a:lnTo>
                        <a:pt x="186" y="81"/>
                      </a:lnTo>
                      <a:lnTo>
                        <a:pt x="124" y="57"/>
                      </a:lnTo>
                      <a:lnTo>
                        <a:pt x="62" y="29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17" name="Freeform 369"/>
                <p:cNvSpPr>
                  <a:spLocks/>
                </p:cNvSpPr>
                <p:nvPr/>
              </p:nvSpPr>
              <p:spPr bwMode="auto">
                <a:xfrm>
                  <a:off x="4523" y="0"/>
                  <a:ext cx="749" cy="2289"/>
                </a:xfrm>
                <a:custGeom>
                  <a:avLst/>
                  <a:gdLst>
                    <a:gd name="T0" fmla="*/ 253 w 749"/>
                    <a:gd name="T1" fmla="*/ 205 h 2289"/>
                    <a:gd name="T2" fmla="*/ 359 w 749"/>
                    <a:gd name="T3" fmla="*/ 324 h 2289"/>
                    <a:gd name="T4" fmla="*/ 456 w 749"/>
                    <a:gd name="T5" fmla="*/ 452 h 2289"/>
                    <a:gd name="T6" fmla="*/ 540 w 749"/>
                    <a:gd name="T7" fmla="*/ 591 h 2289"/>
                    <a:gd name="T8" fmla="*/ 609 w 749"/>
                    <a:gd name="T9" fmla="*/ 736 h 2289"/>
                    <a:gd name="T10" fmla="*/ 666 w 749"/>
                    <a:gd name="T11" fmla="*/ 889 h 2289"/>
                    <a:gd name="T12" fmla="*/ 706 w 749"/>
                    <a:gd name="T13" fmla="*/ 1050 h 2289"/>
                    <a:gd name="T14" fmla="*/ 732 w 749"/>
                    <a:gd name="T15" fmla="*/ 1215 h 2289"/>
                    <a:gd name="T16" fmla="*/ 741 w 749"/>
                    <a:gd name="T17" fmla="*/ 1385 h 2289"/>
                    <a:gd name="T18" fmla="*/ 739 w 749"/>
                    <a:gd name="T19" fmla="*/ 1447 h 2289"/>
                    <a:gd name="T20" fmla="*/ 730 w 749"/>
                    <a:gd name="T21" fmla="*/ 1570 h 2289"/>
                    <a:gd name="T22" fmla="*/ 714 w 749"/>
                    <a:gd name="T23" fmla="*/ 1691 h 2289"/>
                    <a:gd name="T24" fmla="*/ 686 w 749"/>
                    <a:gd name="T25" fmla="*/ 1808 h 2289"/>
                    <a:gd name="T26" fmla="*/ 653 w 749"/>
                    <a:gd name="T27" fmla="*/ 1921 h 2289"/>
                    <a:gd name="T28" fmla="*/ 611 w 749"/>
                    <a:gd name="T29" fmla="*/ 2031 h 2289"/>
                    <a:gd name="T30" fmla="*/ 562 w 749"/>
                    <a:gd name="T31" fmla="*/ 2137 h 2289"/>
                    <a:gd name="T32" fmla="*/ 507 w 749"/>
                    <a:gd name="T33" fmla="*/ 2240 h 2289"/>
                    <a:gd name="T34" fmla="*/ 476 w 749"/>
                    <a:gd name="T35" fmla="*/ 2289 h 2289"/>
                    <a:gd name="T36" fmla="*/ 494 w 749"/>
                    <a:gd name="T37" fmla="*/ 2274 h 2289"/>
                    <a:gd name="T38" fmla="*/ 551 w 749"/>
                    <a:gd name="T39" fmla="*/ 2176 h 2289"/>
                    <a:gd name="T40" fmla="*/ 600 w 749"/>
                    <a:gd name="T41" fmla="*/ 2073 h 2289"/>
                    <a:gd name="T42" fmla="*/ 644 w 749"/>
                    <a:gd name="T43" fmla="*/ 1967 h 2289"/>
                    <a:gd name="T44" fmla="*/ 681 w 749"/>
                    <a:gd name="T45" fmla="*/ 1855 h 2289"/>
                    <a:gd name="T46" fmla="*/ 710 w 749"/>
                    <a:gd name="T47" fmla="*/ 1742 h 2289"/>
                    <a:gd name="T48" fmla="*/ 730 w 749"/>
                    <a:gd name="T49" fmla="*/ 1627 h 2289"/>
                    <a:gd name="T50" fmla="*/ 743 w 749"/>
                    <a:gd name="T51" fmla="*/ 1508 h 2289"/>
                    <a:gd name="T52" fmla="*/ 749 w 749"/>
                    <a:gd name="T53" fmla="*/ 1385 h 2289"/>
                    <a:gd name="T54" fmla="*/ 747 w 749"/>
                    <a:gd name="T55" fmla="*/ 1332 h 2289"/>
                    <a:gd name="T56" fmla="*/ 741 w 749"/>
                    <a:gd name="T57" fmla="*/ 1226 h 2289"/>
                    <a:gd name="T58" fmla="*/ 727 w 749"/>
                    <a:gd name="T59" fmla="*/ 1122 h 2289"/>
                    <a:gd name="T60" fmla="*/ 708 w 749"/>
                    <a:gd name="T61" fmla="*/ 1019 h 2289"/>
                    <a:gd name="T62" fmla="*/ 683 w 749"/>
                    <a:gd name="T63" fmla="*/ 919 h 2289"/>
                    <a:gd name="T64" fmla="*/ 650 w 749"/>
                    <a:gd name="T65" fmla="*/ 822 h 2289"/>
                    <a:gd name="T66" fmla="*/ 613 w 749"/>
                    <a:gd name="T67" fmla="*/ 726 h 2289"/>
                    <a:gd name="T68" fmla="*/ 571 w 749"/>
                    <a:gd name="T69" fmla="*/ 635 h 2289"/>
                    <a:gd name="T70" fmla="*/ 522 w 749"/>
                    <a:gd name="T71" fmla="*/ 545 h 2289"/>
                    <a:gd name="T72" fmla="*/ 469 w 749"/>
                    <a:gd name="T73" fmla="*/ 459 h 2289"/>
                    <a:gd name="T74" fmla="*/ 412 w 749"/>
                    <a:gd name="T75" fmla="*/ 379 h 2289"/>
                    <a:gd name="T76" fmla="*/ 348 w 749"/>
                    <a:gd name="T77" fmla="*/ 300 h 2289"/>
                    <a:gd name="T78" fmla="*/ 282 w 749"/>
                    <a:gd name="T79" fmla="*/ 225 h 2289"/>
                    <a:gd name="T80" fmla="*/ 211 w 749"/>
                    <a:gd name="T81" fmla="*/ 156 h 2289"/>
                    <a:gd name="T82" fmla="*/ 134 w 749"/>
                    <a:gd name="T83" fmla="*/ 90 h 2289"/>
                    <a:gd name="T84" fmla="*/ 55 w 749"/>
                    <a:gd name="T85" fmla="*/ 27 h 2289"/>
                    <a:gd name="T86" fmla="*/ 0 w 749"/>
                    <a:gd name="T87" fmla="*/ 0 h 2289"/>
                    <a:gd name="T88" fmla="*/ 68 w 749"/>
                    <a:gd name="T89" fmla="*/ 46 h 2289"/>
                    <a:gd name="T90" fmla="*/ 192 w 749"/>
                    <a:gd name="T91" fmla="*/ 150 h 2289"/>
                    <a:gd name="T92" fmla="*/ 253 w 749"/>
                    <a:gd name="T93" fmla="*/ 205 h 2289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w 749"/>
                    <a:gd name="T142" fmla="*/ 0 h 2289"/>
                    <a:gd name="T143" fmla="*/ 749 w 749"/>
                    <a:gd name="T144" fmla="*/ 2289 h 2289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T141" t="T142" r="T143" b="T144"/>
                  <a:pathLst>
                    <a:path w="749" h="2289">
                      <a:moveTo>
                        <a:pt x="253" y="205"/>
                      </a:moveTo>
                      <a:lnTo>
                        <a:pt x="253" y="205"/>
                      </a:lnTo>
                      <a:lnTo>
                        <a:pt x="308" y="263"/>
                      </a:lnTo>
                      <a:lnTo>
                        <a:pt x="359" y="324"/>
                      </a:lnTo>
                      <a:lnTo>
                        <a:pt x="408" y="388"/>
                      </a:lnTo>
                      <a:lnTo>
                        <a:pt x="456" y="452"/>
                      </a:lnTo>
                      <a:lnTo>
                        <a:pt x="500" y="520"/>
                      </a:lnTo>
                      <a:lnTo>
                        <a:pt x="540" y="591"/>
                      </a:lnTo>
                      <a:lnTo>
                        <a:pt x="577" y="662"/>
                      </a:lnTo>
                      <a:lnTo>
                        <a:pt x="609" y="736"/>
                      </a:lnTo>
                      <a:lnTo>
                        <a:pt x="639" y="812"/>
                      </a:lnTo>
                      <a:lnTo>
                        <a:pt x="666" y="889"/>
                      </a:lnTo>
                      <a:lnTo>
                        <a:pt x="688" y="970"/>
                      </a:lnTo>
                      <a:lnTo>
                        <a:pt x="706" y="1050"/>
                      </a:lnTo>
                      <a:lnTo>
                        <a:pt x="721" y="1133"/>
                      </a:lnTo>
                      <a:lnTo>
                        <a:pt x="732" y="1215"/>
                      </a:lnTo>
                      <a:lnTo>
                        <a:pt x="738" y="1301"/>
                      </a:lnTo>
                      <a:lnTo>
                        <a:pt x="741" y="1385"/>
                      </a:lnTo>
                      <a:lnTo>
                        <a:pt x="739" y="1447"/>
                      </a:lnTo>
                      <a:lnTo>
                        <a:pt x="736" y="1510"/>
                      </a:lnTo>
                      <a:lnTo>
                        <a:pt x="730" y="1570"/>
                      </a:lnTo>
                      <a:lnTo>
                        <a:pt x="723" y="1630"/>
                      </a:lnTo>
                      <a:lnTo>
                        <a:pt x="714" y="1691"/>
                      </a:lnTo>
                      <a:lnTo>
                        <a:pt x="701" y="1749"/>
                      </a:lnTo>
                      <a:lnTo>
                        <a:pt x="686" y="1808"/>
                      </a:lnTo>
                      <a:lnTo>
                        <a:pt x="672" y="1864"/>
                      </a:lnTo>
                      <a:lnTo>
                        <a:pt x="653" y="1921"/>
                      </a:lnTo>
                      <a:lnTo>
                        <a:pt x="633" y="1976"/>
                      </a:lnTo>
                      <a:lnTo>
                        <a:pt x="611" y="2031"/>
                      </a:lnTo>
                      <a:lnTo>
                        <a:pt x="588" y="2084"/>
                      </a:lnTo>
                      <a:lnTo>
                        <a:pt x="562" y="2137"/>
                      </a:lnTo>
                      <a:lnTo>
                        <a:pt x="534" y="2188"/>
                      </a:lnTo>
                      <a:lnTo>
                        <a:pt x="507" y="2240"/>
                      </a:lnTo>
                      <a:lnTo>
                        <a:pt x="476" y="2289"/>
                      </a:lnTo>
                      <a:lnTo>
                        <a:pt x="494" y="2274"/>
                      </a:lnTo>
                      <a:lnTo>
                        <a:pt x="524" y="2225"/>
                      </a:lnTo>
                      <a:lnTo>
                        <a:pt x="551" y="2176"/>
                      </a:lnTo>
                      <a:lnTo>
                        <a:pt x="577" y="2124"/>
                      </a:lnTo>
                      <a:lnTo>
                        <a:pt x="600" y="2073"/>
                      </a:lnTo>
                      <a:lnTo>
                        <a:pt x="624" y="2020"/>
                      </a:lnTo>
                      <a:lnTo>
                        <a:pt x="644" y="1967"/>
                      </a:lnTo>
                      <a:lnTo>
                        <a:pt x="664" y="1912"/>
                      </a:lnTo>
                      <a:lnTo>
                        <a:pt x="681" y="1855"/>
                      </a:lnTo>
                      <a:lnTo>
                        <a:pt x="697" y="1800"/>
                      </a:lnTo>
                      <a:lnTo>
                        <a:pt x="710" y="1742"/>
                      </a:lnTo>
                      <a:lnTo>
                        <a:pt x="721" y="1685"/>
                      </a:lnTo>
                      <a:lnTo>
                        <a:pt x="730" y="1627"/>
                      </a:lnTo>
                      <a:lnTo>
                        <a:pt x="738" y="1566"/>
                      </a:lnTo>
                      <a:lnTo>
                        <a:pt x="743" y="1508"/>
                      </a:lnTo>
                      <a:lnTo>
                        <a:pt x="747" y="1447"/>
                      </a:lnTo>
                      <a:lnTo>
                        <a:pt x="749" y="1385"/>
                      </a:lnTo>
                      <a:lnTo>
                        <a:pt x="747" y="1332"/>
                      </a:lnTo>
                      <a:lnTo>
                        <a:pt x="745" y="1279"/>
                      </a:lnTo>
                      <a:lnTo>
                        <a:pt x="741" y="1226"/>
                      </a:lnTo>
                      <a:lnTo>
                        <a:pt x="734" y="1173"/>
                      </a:lnTo>
                      <a:lnTo>
                        <a:pt x="727" y="1122"/>
                      </a:lnTo>
                      <a:lnTo>
                        <a:pt x="717" y="1070"/>
                      </a:lnTo>
                      <a:lnTo>
                        <a:pt x="708" y="1019"/>
                      </a:lnTo>
                      <a:lnTo>
                        <a:pt x="695" y="968"/>
                      </a:lnTo>
                      <a:lnTo>
                        <a:pt x="683" y="919"/>
                      </a:lnTo>
                      <a:lnTo>
                        <a:pt x="666" y="869"/>
                      </a:lnTo>
                      <a:lnTo>
                        <a:pt x="650" y="822"/>
                      </a:lnTo>
                      <a:lnTo>
                        <a:pt x="633" y="774"/>
                      </a:lnTo>
                      <a:lnTo>
                        <a:pt x="613" y="726"/>
                      </a:lnTo>
                      <a:lnTo>
                        <a:pt x="593" y="681"/>
                      </a:lnTo>
                      <a:lnTo>
                        <a:pt x="571" y="635"/>
                      </a:lnTo>
                      <a:lnTo>
                        <a:pt x="547" y="589"/>
                      </a:lnTo>
                      <a:lnTo>
                        <a:pt x="522" y="545"/>
                      </a:lnTo>
                      <a:lnTo>
                        <a:pt x="496" y="503"/>
                      </a:lnTo>
                      <a:lnTo>
                        <a:pt x="469" y="459"/>
                      </a:lnTo>
                      <a:lnTo>
                        <a:pt x="441" y="419"/>
                      </a:lnTo>
                      <a:lnTo>
                        <a:pt x="412" y="379"/>
                      </a:lnTo>
                      <a:lnTo>
                        <a:pt x="381" y="338"/>
                      </a:lnTo>
                      <a:lnTo>
                        <a:pt x="348" y="300"/>
                      </a:lnTo>
                      <a:lnTo>
                        <a:pt x="315" y="262"/>
                      </a:lnTo>
                      <a:lnTo>
                        <a:pt x="282" y="225"/>
                      </a:lnTo>
                      <a:lnTo>
                        <a:pt x="245" y="190"/>
                      </a:lnTo>
                      <a:lnTo>
                        <a:pt x="211" y="156"/>
                      </a:lnTo>
                      <a:lnTo>
                        <a:pt x="172" y="123"/>
                      </a:lnTo>
                      <a:lnTo>
                        <a:pt x="134" y="90"/>
                      </a:lnTo>
                      <a:lnTo>
                        <a:pt x="95" y="59"/>
                      </a:lnTo>
                      <a:lnTo>
                        <a:pt x="55" y="27"/>
                      </a:lnTo>
                      <a:lnTo>
                        <a:pt x="13" y="0"/>
                      </a:lnTo>
                      <a:lnTo>
                        <a:pt x="0" y="0"/>
                      </a:lnTo>
                      <a:lnTo>
                        <a:pt x="68" y="46"/>
                      </a:lnTo>
                      <a:lnTo>
                        <a:pt x="132" y="97"/>
                      </a:lnTo>
                      <a:lnTo>
                        <a:pt x="192" y="150"/>
                      </a:lnTo>
                      <a:lnTo>
                        <a:pt x="253" y="205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18" name="Freeform 370"/>
                <p:cNvSpPr>
                  <a:spLocks/>
                </p:cNvSpPr>
                <p:nvPr/>
              </p:nvSpPr>
              <p:spPr bwMode="auto">
                <a:xfrm>
                  <a:off x="3191" y="1387"/>
                  <a:ext cx="8" cy="71"/>
                </a:xfrm>
                <a:custGeom>
                  <a:avLst/>
                  <a:gdLst>
                    <a:gd name="T0" fmla="*/ 0 w 8"/>
                    <a:gd name="T1" fmla="*/ 0 h 71"/>
                    <a:gd name="T2" fmla="*/ 0 w 8"/>
                    <a:gd name="T3" fmla="*/ 0 h 71"/>
                    <a:gd name="T4" fmla="*/ 2 w 8"/>
                    <a:gd name="T5" fmla="*/ 35 h 71"/>
                    <a:gd name="T6" fmla="*/ 8 w 8"/>
                    <a:gd name="T7" fmla="*/ 71 h 71"/>
                    <a:gd name="T8" fmla="*/ 8 w 8"/>
                    <a:gd name="T9" fmla="*/ 71 h 71"/>
                    <a:gd name="T10" fmla="*/ 0 w 8"/>
                    <a:gd name="T11" fmla="*/ 0 h 71"/>
                    <a:gd name="T12" fmla="*/ 0 w 8"/>
                    <a:gd name="T13" fmla="*/ 0 h 71"/>
                    <a:gd name="T14" fmla="*/ 0 w 8"/>
                    <a:gd name="T15" fmla="*/ 0 h 71"/>
                    <a:gd name="T16" fmla="*/ 0 w 8"/>
                    <a:gd name="T17" fmla="*/ 0 h 71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8"/>
                    <a:gd name="T28" fmla="*/ 0 h 71"/>
                    <a:gd name="T29" fmla="*/ 8 w 8"/>
                    <a:gd name="T30" fmla="*/ 71 h 71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8" h="7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2" y="35"/>
                      </a:lnTo>
                      <a:lnTo>
                        <a:pt x="8" y="7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19" name="Freeform 371"/>
                <p:cNvSpPr>
                  <a:spLocks/>
                </p:cNvSpPr>
                <p:nvPr/>
              </p:nvSpPr>
              <p:spPr bwMode="auto">
                <a:xfrm>
                  <a:off x="1918" y="0"/>
                  <a:ext cx="906" cy="2873"/>
                </a:xfrm>
                <a:custGeom>
                  <a:avLst/>
                  <a:gdLst>
                    <a:gd name="T0" fmla="*/ 498 w 906"/>
                    <a:gd name="T1" fmla="*/ 2565 h 2873"/>
                    <a:gd name="T2" fmla="*/ 390 w 906"/>
                    <a:gd name="T3" fmla="*/ 2448 h 2873"/>
                    <a:gd name="T4" fmla="*/ 293 w 906"/>
                    <a:gd name="T5" fmla="*/ 2318 h 2873"/>
                    <a:gd name="T6" fmla="*/ 211 w 906"/>
                    <a:gd name="T7" fmla="*/ 2181 h 2873"/>
                    <a:gd name="T8" fmla="*/ 139 w 906"/>
                    <a:gd name="T9" fmla="*/ 2036 h 2873"/>
                    <a:gd name="T10" fmla="*/ 82 w 906"/>
                    <a:gd name="T11" fmla="*/ 1883 h 2873"/>
                    <a:gd name="T12" fmla="*/ 42 w 906"/>
                    <a:gd name="T13" fmla="*/ 1722 h 2873"/>
                    <a:gd name="T14" fmla="*/ 17 w 906"/>
                    <a:gd name="T15" fmla="*/ 1557 h 2873"/>
                    <a:gd name="T16" fmla="*/ 7 w 906"/>
                    <a:gd name="T17" fmla="*/ 1385 h 2873"/>
                    <a:gd name="T18" fmla="*/ 11 w 906"/>
                    <a:gd name="T19" fmla="*/ 1301 h 2873"/>
                    <a:gd name="T20" fmla="*/ 28 w 906"/>
                    <a:gd name="T21" fmla="*/ 1133 h 2873"/>
                    <a:gd name="T22" fmla="*/ 61 w 906"/>
                    <a:gd name="T23" fmla="*/ 970 h 2873"/>
                    <a:gd name="T24" fmla="*/ 110 w 906"/>
                    <a:gd name="T25" fmla="*/ 812 h 2873"/>
                    <a:gd name="T26" fmla="*/ 172 w 906"/>
                    <a:gd name="T27" fmla="*/ 662 h 2873"/>
                    <a:gd name="T28" fmla="*/ 249 w 906"/>
                    <a:gd name="T29" fmla="*/ 520 h 2873"/>
                    <a:gd name="T30" fmla="*/ 340 w 906"/>
                    <a:gd name="T31" fmla="*/ 388 h 2873"/>
                    <a:gd name="T32" fmla="*/ 441 w 906"/>
                    <a:gd name="T33" fmla="*/ 263 h 2873"/>
                    <a:gd name="T34" fmla="*/ 498 w 906"/>
                    <a:gd name="T35" fmla="*/ 205 h 2873"/>
                    <a:gd name="T36" fmla="*/ 617 w 906"/>
                    <a:gd name="T37" fmla="*/ 97 h 2873"/>
                    <a:gd name="T38" fmla="*/ 748 w 906"/>
                    <a:gd name="T39" fmla="*/ 0 h 2873"/>
                    <a:gd name="T40" fmla="*/ 736 w 906"/>
                    <a:gd name="T41" fmla="*/ 0 h 2873"/>
                    <a:gd name="T42" fmla="*/ 653 w 906"/>
                    <a:gd name="T43" fmla="*/ 59 h 2873"/>
                    <a:gd name="T44" fmla="*/ 576 w 906"/>
                    <a:gd name="T45" fmla="*/ 123 h 2873"/>
                    <a:gd name="T46" fmla="*/ 503 w 906"/>
                    <a:gd name="T47" fmla="*/ 190 h 2873"/>
                    <a:gd name="T48" fmla="*/ 434 w 906"/>
                    <a:gd name="T49" fmla="*/ 262 h 2873"/>
                    <a:gd name="T50" fmla="*/ 368 w 906"/>
                    <a:gd name="T51" fmla="*/ 338 h 2873"/>
                    <a:gd name="T52" fmla="*/ 308 w 906"/>
                    <a:gd name="T53" fmla="*/ 419 h 2873"/>
                    <a:gd name="T54" fmla="*/ 253 w 906"/>
                    <a:gd name="T55" fmla="*/ 503 h 2873"/>
                    <a:gd name="T56" fmla="*/ 201 w 906"/>
                    <a:gd name="T57" fmla="*/ 589 h 2873"/>
                    <a:gd name="T58" fmla="*/ 156 w 906"/>
                    <a:gd name="T59" fmla="*/ 681 h 2873"/>
                    <a:gd name="T60" fmla="*/ 117 w 906"/>
                    <a:gd name="T61" fmla="*/ 774 h 2873"/>
                    <a:gd name="T62" fmla="*/ 82 w 906"/>
                    <a:gd name="T63" fmla="*/ 869 h 2873"/>
                    <a:gd name="T64" fmla="*/ 53 w 906"/>
                    <a:gd name="T65" fmla="*/ 968 h 2873"/>
                    <a:gd name="T66" fmla="*/ 31 w 906"/>
                    <a:gd name="T67" fmla="*/ 1070 h 2873"/>
                    <a:gd name="T68" fmla="*/ 15 w 906"/>
                    <a:gd name="T69" fmla="*/ 1173 h 2873"/>
                    <a:gd name="T70" fmla="*/ 4 w 906"/>
                    <a:gd name="T71" fmla="*/ 1279 h 2873"/>
                    <a:gd name="T72" fmla="*/ 0 w 906"/>
                    <a:gd name="T73" fmla="*/ 1385 h 2873"/>
                    <a:gd name="T74" fmla="*/ 2 w 906"/>
                    <a:gd name="T75" fmla="*/ 1445 h 2873"/>
                    <a:gd name="T76" fmla="*/ 11 w 906"/>
                    <a:gd name="T77" fmla="*/ 1566 h 2873"/>
                    <a:gd name="T78" fmla="*/ 28 w 906"/>
                    <a:gd name="T79" fmla="*/ 1681 h 2873"/>
                    <a:gd name="T80" fmla="*/ 51 w 906"/>
                    <a:gd name="T81" fmla="*/ 1797 h 2873"/>
                    <a:gd name="T82" fmla="*/ 84 w 906"/>
                    <a:gd name="T83" fmla="*/ 1907 h 2873"/>
                    <a:gd name="T84" fmla="*/ 123 w 906"/>
                    <a:gd name="T85" fmla="*/ 2014 h 2873"/>
                    <a:gd name="T86" fmla="*/ 168 w 906"/>
                    <a:gd name="T87" fmla="*/ 2119 h 2873"/>
                    <a:gd name="T88" fmla="*/ 222 w 906"/>
                    <a:gd name="T89" fmla="*/ 2219 h 2873"/>
                    <a:gd name="T90" fmla="*/ 282 w 906"/>
                    <a:gd name="T91" fmla="*/ 2315 h 2873"/>
                    <a:gd name="T92" fmla="*/ 348 w 906"/>
                    <a:gd name="T93" fmla="*/ 2406 h 2873"/>
                    <a:gd name="T94" fmla="*/ 419 w 906"/>
                    <a:gd name="T95" fmla="*/ 2494 h 2873"/>
                    <a:gd name="T96" fmla="*/ 496 w 906"/>
                    <a:gd name="T97" fmla="*/ 2574 h 2873"/>
                    <a:gd name="T98" fmla="*/ 578 w 906"/>
                    <a:gd name="T99" fmla="*/ 2651 h 2873"/>
                    <a:gd name="T100" fmla="*/ 666 w 906"/>
                    <a:gd name="T101" fmla="*/ 2723 h 2873"/>
                    <a:gd name="T102" fmla="*/ 758 w 906"/>
                    <a:gd name="T103" fmla="*/ 2787 h 2873"/>
                    <a:gd name="T104" fmla="*/ 853 w 906"/>
                    <a:gd name="T105" fmla="*/ 2847 h 2873"/>
                    <a:gd name="T106" fmla="*/ 904 w 906"/>
                    <a:gd name="T107" fmla="*/ 2873 h 2873"/>
                    <a:gd name="T108" fmla="*/ 906 w 906"/>
                    <a:gd name="T109" fmla="*/ 2865 h 2873"/>
                    <a:gd name="T110" fmla="*/ 794 w 906"/>
                    <a:gd name="T111" fmla="*/ 2803 h 2873"/>
                    <a:gd name="T112" fmla="*/ 690 w 906"/>
                    <a:gd name="T113" fmla="*/ 2732 h 2873"/>
                    <a:gd name="T114" fmla="*/ 589 w 906"/>
                    <a:gd name="T115" fmla="*/ 2653 h 2873"/>
                    <a:gd name="T116" fmla="*/ 498 w 906"/>
                    <a:gd name="T117" fmla="*/ 2565 h 2873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906"/>
                    <a:gd name="T178" fmla="*/ 0 h 2873"/>
                    <a:gd name="T179" fmla="*/ 906 w 906"/>
                    <a:gd name="T180" fmla="*/ 2873 h 2873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906" h="2873">
                      <a:moveTo>
                        <a:pt x="498" y="2565"/>
                      </a:moveTo>
                      <a:lnTo>
                        <a:pt x="498" y="2565"/>
                      </a:lnTo>
                      <a:lnTo>
                        <a:pt x="441" y="2509"/>
                      </a:lnTo>
                      <a:lnTo>
                        <a:pt x="390" y="2448"/>
                      </a:lnTo>
                      <a:lnTo>
                        <a:pt x="340" y="2384"/>
                      </a:lnTo>
                      <a:lnTo>
                        <a:pt x="293" y="2318"/>
                      </a:lnTo>
                      <a:lnTo>
                        <a:pt x="249" y="2251"/>
                      </a:lnTo>
                      <a:lnTo>
                        <a:pt x="211" y="2181"/>
                      </a:lnTo>
                      <a:lnTo>
                        <a:pt x="172" y="2110"/>
                      </a:lnTo>
                      <a:lnTo>
                        <a:pt x="139" y="2036"/>
                      </a:lnTo>
                      <a:lnTo>
                        <a:pt x="110" y="1960"/>
                      </a:lnTo>
                      <a:lnTo>
                        <a:pt x="82" y="1883"/>
                      </a:lnTo>
                      <a:lnTo>
                        <a:pt x="61" y="1802"/>
                      </a:lnTo>
                      <a:lnTo>
                        <a:pt x="42" y="1722"/>
                      </a:lnTo>
                      <a:lnTo>
                        <a:pt x="28" y="1639"/>
                      </a:lnTo>
                      <a:lnTo>
                        <a:pt x="17" y="1557"/>
                      </a:lnTo>
                      <a:lnTo>
                        <a:pt x="11" y="1471"/>
                      </a:lnTo>
                      <a:lnTo>
                        <a:pt x="7" y="1385"/>
                      </a:lnTo>
                      <a:lnTo>
                        <a:pt x="11" y="1301"/>
                      </a:lnTo>
                      <a:lnTo>
                        <a:pt x="17" y="1215"/>
                      </a:lnTo>
                      <a:lnTo>
                        <a:pt x="28" y="1133"/>
                      </a:lnTo>
                      <a:lnTo>
                        <a:pt x="42" y="1050"/>
                      </a:lnTo>
                      <a:lnTo>
                        <a:pt x="61" y="970"/>
                      </a:lnTo>
                      <a:lnTo>
                        <a:pt x="82" y="889"/>
                      </a:lnTo>
                      <a:lnTo>
                        <a:pt x="110" y="812"/>
                      </a:lnTo>
                      <a:lnTo>
                        <a:pt x="139" y="736"/>
                      </a:lnTo>
                      <a:lnTo>
                        <a:pt x="172" y="662"/>
                      </a:lnTo>
                      <a:lnTo>
                        <a:pt x="211" y="591"/>
                      </a:lnTo>
                      <a:lnTo>
                        <a:pt x="249" y="520"/>
                      </a:lnTo>
                      <a:lnTo>
                        <a:pt x="293" y="452"/>
                      </a:lnTo>
                      <a:lnTo>
                        <a:pt x="340" y="388"/>
                      </a:lnTo>
                      <a:lnTo>
                        <a:pt x="390" y="324"/>
                      </a:lnTo>
                      <a:lnTo>
                        <a:pt x="441" y="263"/>
                      </a:lnTo>
                      <a:lnTo>
                        <a:pt x="498" y="205"/>
                      </a:lnTo>
                      <a:lnTo>
                        <a:pt x="556" y="150"/>
                      </a:lnTo>
                      <a:lnTo>
                        <a:pt x="617" y="97"/>
                      </a:lnTo>
                      <a:lnTo>
                        <a:pt x="681" y="46"/>
                      </a:lnTo>
                      <a:lnTo>
                        <a:pt x="748" y="0"/>
                      </a:lnTo>
                      <a:lnTo>
                        <a:pt x="736" y="0"/>
                      </a:lnTo>
                      <a:lnTo>
                        <a:pt x="694" y="27"/>
                      </a:lnTo>
                      <a:lnTo>
                        <a:pt x="653" y="59"/>
                      </a:lnTo>
                      <a:lnTo>
                        <a:pt x="615" y="90"/>
                      </a:lnTo>
                      <a:lnTo>
                        <a:pt x="576" y="123"/>
                      </a:lnTo>
                      <a:lnTo>
                        <a:pt x="540" y="156"/>
                      </a:lnTo>
                      <a:lnTo>
                        <a:pt x="503" y="190"/>
                      </a:lnTo>
                      <a:lnTo>
                        <a:pt x="467" y="225"/>
                      </a:lnTo>
                      <a:lnTo>
                        <a:pt x="434" y="262"/>
                      </a:lnTo>
                      <a:lnTo>
                        <a:pt x="401" y="300"/>
                      </a:lnTo>
                      <a:lnTo>
                        <a:pt x="368" y="338"/>
                      </a:lnTo>
                      <a:lnTo>
                        <a:pt x="337" y="379"/>
                      </a:lnTo>
                      <a:lnTo>
                        <a:pt x="308" y="419"/>
                      </a:lnTo>
                      <a:lnTo>
                        <a:pt x="280" y="459"/>
                      </a:lnTo>
                      <a:lnTo>
                        <a:pt x="253" y="503"/>
                      </a:lnTo>
                      <a:lnTo>
                        <a:pt x="227" y="545"/>
                      </a:lnTo>
                      <a:lnTo>
                        <a:pt x="201" y="589"/>
                      </a:lnTo>
                      <a:lnTo>
                        <a:pt x="178" y="635"/>
                      </a:lnTo>
                      <a:lnTo>
                        <a:pt x="156" y="681"/>
                      </a:lnTo>
                      <a:lnTo>
                        <a:pt x="136" y="726"/>
                      </a:lnTo>
                      <a:lnTo>
                        <a:pt x="117" y="774"/>
                      </a:lnTo>
                      <a:lnTo>
                        <a:pt x="99" y="822"/>
                      </a:lnTo>
                      <a:lnTo>
                        <a:pt x="82" y="869"/>
                      </a:lnTo>
                      <a:lnTo>
                        <a:pt x="66" y="919"/>
                      </a:lnTo>
                      <a:lnTo>
                        <a:pt x="53" y="968"/>
                      </a:lnTo>
                      <a:lnTo>
                        <a:pt x="40" y="1019"/>
                      </a:lnTo>
                      <a:lnTo>
                        <a:pt x="31" y="1070"/>
                      </a:lnTo>
                      <a:lnTo>
                        <a:pt x="22" y="1122"/>
                      </a:lnTo>
                      <a:lnTo>
                        <a:pt x="15" y="1173"/>
                      </a:lnTo>
                      <a:lnTo>
                        <a:pt x="9" y="1226"/>
                      </a:lnTo>
                      <a:lnTo>
                        <a:pt x="4" y="1279"/>
                      </a:lnTo>
                      <a:lnTo>
                        <a:pt x="2" y="1332"/>
                      </a:lnTo>
                      <a:lnTo>
                        <a:pt x="0" y="1385"/>
                      </a:lnTo>
                      <a:lnTo>
                        <a:pt x="2" y="1445"/>
                      </a:lnTo>
                      <a:lnTo>
                        <a:pt x="6" y="1506"/>
                      </a:lnTo>
                      <a:lnTo>
                        <a:pt x="11" y="1566"/>
                      </a:lnTo>
                      <a:lnTo>
                        <a:pt x="18" y="1625"/>
                      </a:lnTo>
                      <a:lnTo>
                        <a:pt x="28" y="1681"/>
                      </a:lnTo>
                      <a:lnTo>
                        <a:pt x="39" y="1740"/>
                      </a:lnTo>
                      <a:lnTo>
                        <a:pt x="51" y="1797"/>
                      </a:lnTo>
                      <a:lnTo>
                        <a:pt x="66" y="1852"/>
                      </a:lnTo>
                      <a:lnTo>
                        <a:pt x="84" y="1907"/>
                      </a:lnTo>
                      <a:lnTo>
                        <a:pt x="103" y="1961"/>
                      </a:lnTo>
                      <a:lnTo>
                        <a:pt x="123" y="2014"/>
                      </a:lnTo>
                      <a:lnTo>
                        <a:pt x="145" y="2068"/>
                      </a:lnTo>
                      <a:lnTo>
                        <a:pt x="168" y="2119"/>
                      </a:lnTo>
                      <a:lnTo>
                        <a:pt x="194" y="2168"/>
                      </a:lnTo>
                      <a:lnTo>
                        <a:pt x="222" y="2219"/>
                      </a:lnTo>
                      <a:lnTo>
                        <a:pt x="251" y="2267"/>
                      </a:lnTo>
                      <a:lnTo>
                        <a:pt x="282" y="2315"/>
                      </a:lnTo>
                      <a:lnTo>
                        <a:pt x="313" y="2360"/>
                      </a:lnTo>
                      <a:lnTo>
                        <a:pt x="348" y="2406"/>
                      </a:lnTo>
                      <a:lnTo>
                        <a:pt x="383" y="2450"/>
                      </a:lnTo>
                      <a:lnTo>
                        <a:pt x="419" y="2494"/>
                      </a:lnTo>
                      <a:lnTo>
                        <a:pt x="456" y="2534"/>
                      </a:lnTo>
                      <a:lnTo>
                        <a:pt x="496" y="2574"/>
                      </a:lnTo>
                      <a:lnTo>
                        <a:pt x="536" y="2615"/>
                      </a:lnTo>
                      <a:lnTo>
                        <a:pt x="578" y="2651"/>
                      </a:lnTo>
                      <a:lnTo>
                        <a:pt x="620" y="2688"/>
                      </a:lnTo>
                      <a:lnTo>
                        <a:pt x="666" y="2723"/>
                      </a:lnTo>
                      <a:lnTo>
                        <a:pt x="710" y="2756"/>
                      </a:lnTo>
                      <a:lnTo>
                        <a:pt x="758" y="2787"/>
                      </a:lnTo>
                      <a:lnTo>
                        <a:pt x="805" y="2818"/>
                      </a:lnTo>
                      <a:lnTo>
                        <a:pt x="853" y="2847"/>
                      </a:lnTo>
                      <a:lnTo>
                        <a:pt x="904" y="2873"/>
                      </a:lnTo>
                      <a:lnTo>
                        <a:pt x="906" y="2865"/>
                      </a:lnTo>
                      <a:lnTo>
                        <a:pt x="849" y="2836"/>
                      </a:lnTo>
                      <a:lnTo>
                        <a:pt x="794" y="2803"/>
                      </a:lnTo>
                      <a:lnTo>
                        <a:pt x="741" y="2768"/>
                      </a:lnTo>
                      <a:lnTo>
                        <a:pt x="690" y="2732"/>
                      </a:lnTo>
                      <a:lnTo>
                        <a:pt x="639" y="2693"/>
                      </a:lnTo>
                      <a:lnTo>
                        <a:pt x="589" y="2653"/>
                      </a:lnTo>
                      <a:lnTo>
                        <a:pt x="544" y="2609"/>
                      </a:lnTo>
                      <a:lnTo>
                        <a:pt x="498" y="2565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20" name="Freeform 372"/>
                <p:cNvSpPr>
                  <a:spLocks/>
                </p:cNvSpPr>
                <p:nvPr/>
              </p:nvSpPr>
              <p:spPr bwMode="auto">
                <a:xfrm>
                  <a:off x="1839" y="0"/>
                  <a:ext cx="963" cy="2951"/>
                </a:xfrm>
                <a:custGeom>
                  <a:avLst/>
                  <a:gdLst>
                    <a:gd name="T0" fmla="*/ 520 w 963"/>
                    <a:gd name="T1" fmla="*/ 2622 h 2951"/>
                    <a:gd name="T2" fmla="*/ 407 w 963"/>
                    <a:gd name="T3" fmla="*/ 2498 h 2951"/>
                    <a:gd name="T4" fmla="*/ 306 w 963"/>
                    <a:gd name="T5" fmla="*/ 2364 h 2951"/>
                    <a:gd name="T6" fmla="*/ 218 w 963"/>
                    <a:gd name="T7" fmla="*/ 2219 h 2951"/>
                    <a:gd name="T8" fmla="*/ 145 w 963"/>
                    <a:gd name="T9" fmla="*/ 2066 h 2951"/>
                    <a:gd name="T10" fmla="*/ 86 w 963"/>
                    <a:gd name="T11" fmla="*/ 1907 h 2951"/>
                    <a:gd name="T12" fmla="*/ 43 w 963"/>
                    <a:gd name="T13" fmla="*/ 1738 h 2951"/>
                    <a:gd name="T14" fmla="*/ 28 w 963"/>
                    <a:gd name="T15" fmla="*/ 1652 h 2951"/>
                    <a:gd name="T16" fmla="*/ 17 w 963"/>
                    <a:gd name="T17" fmla="*/ 1564 h 2951"/>
                    <a:gd name="T18" fmla="*/ 10 w 963"/>
                    <a:gd name="T19" fmla="*/ 1477 h 2951"/>
                    <a:gd name="T20" fmla="*/ 8 w 963"/>
                    <a:gd name="T21" fmla="*/ 1385 h 2951"/>
                    <a:gd name="T22" fmla="*/ 8 w 963"/>
                    <a:gd name="T23" fmla="*/ 1341 h 2951"/>
                    <a:gd name="T24" fmla="*/ 13 w 963"/>
                    <a:gd name="T25" fmla="*/ 1252 h 2951"/>
                    <a:gd name="T26" fmla="*/ 22 w 963"/>
                    <a:gd name="T27" fmla="*/ 1164 h 2951"/>
                    <a:gd name="T28" fmla="*/ 35 w 963"/>
                    <a:gd name="T29" fmla="*/ 1076 h 2951"/>
                    <a:gd name="T30" fmla="*/ 63 w 963"/>
                    <a:gd name="T31" fmla="*/ 950 h 2951"/>
                    <a:gd name="T32" fmla="*/ 114 w 963"/>
                    <a:gd name="T33" fmla="*/ 785 h 2951"/>
                    <a:gd name="T34" fmla="*/ 180 w 963"/>
                    <a:gd name="T35" fmla="*/ 628 h 2951"/>
                    <a:gd name="T36" fmla="*/ 260 w 963"/>
                    <a:gd name="T37" fmla="*/ 479 h 2951"/>
                    <a:gd name="T38" fmla="*/ 355 w 963"/>
                    <a:gd name="T39" fmla="*/ 340 h 2951"/>
                    <a:gd name="T40" fmla="*/ 462 w 963"/>
                    <a:gd name="T41" fmla="*/ 210 h 2951"/>
                    <a:gd name="T42" fmla="*/ 520 w 963"/>
                    <a:gd name="T43" fmla="*/ 150 h 2951"/>
                    <a:gd name="T44" fmla="*/ 602 w 963"/>
                    <a:gd name="T45" fmla="*/ 71 h 2951"/>
                    <a:gd name="T46" fmla="*/ 690 w 963"/>
                    <a:gd name="T47" fmla="*/ 0 h 2951"/>
                    <a:gd name="T48" fmla="*/ 679 w 963"/>
                    <a:gd name="T49" fmla="*/ 0 h 2951"/>
                    <a:gd name="T50" fmla="*/ 602 w 963"/>
                    <a:gd name="T51" fmla="*/ 62 h 2951"/>
                    <a:gd name="T52" fmla="*/ 531 w 963"/>
                    <a:gd name="T53" fmla="*/ 128 h 2951"/>
                    <a:gd name="T54" fmla="*/ 463 w 963"/>
                    <a:gd name="T55" fmla="*/ 198 h 2951"/>
                    <a:gd name="T56" fmla="*/ 399 w 963"/>
                    <a:gd name="T57" fmla="*/ 273 h 2951"/>
                    <a:gd name="T58" fmla="*/ 339 w 963"/>
                    <a:gd name="T59" fmla="*/ 349 h 2951"/>
                    <a:gd name="T60" fmla="*/ 282 w 963"/>
                    <a:gd name="T61" fmla="*/ 430 h 2951"/>
                    <a:gd name="T62" fmla="*/ 231 w 963"/>
                    <a:gd name="T63" fmla="*/ 514 h 2951"/>
                    <a:gd name="T64" fmla="*/ 185 w 963"/>
                    <a:gd name="T65" fmla="*/ 602 h 2951"/>
                    <a:gd name="T66" fmla="*/ 143 w 963"/>
                    <a:gd name="T67" fmla="*/ 692 h 2951"/>
                    <a:gd name="T68" fmla="*/ 107 w 963"/>
                    <a:gd name="T69" fmla="*/ 785 h 2951"/>
                    <a:gd name="T70" fmla="*/ 76 w 963"/>
                    <a:gd name="T71" fmla="*/ 880 h 2951"/>
                    <a:gd name="T72" fmla="*/ 48 w 963"/>
                    <a:gd name="T73" fmla="*/ 977 h 2951"/>
                    <a:gd name="T74" fmla="*/ 28 w 963"/>
                    <a:gd name="T75" fmla="*/ 1076 h 2951"/>
                    <a:gd name="T76" fmla="*/ 13 w 963"/>
                    <a:gd name="T77" fmla="*/ 1178 h 2951"/>
                    <a:gd name="T78" fmla="*/ 4 w 963"/>
                    <a:gd name="T79" fmla="*/ 1281 h 2951"/>
                    <a:gd name="T80" fmla="*/ 0 w 963"/>
                    <a:gd name="T81" fmla="*/ 1385 h 2951"/>
                    <a:gd name="T82" fmla="*/ 2 w 963"/>
                    <a:gd name="T83" fmla="*/ 1449 h 2951"/>
                    <a:gd name="T84" fmla="*/ 10 w 963"/>
                    <a:gd name="T85" fmla="*/ 1575 h 2951"/>
                    <a:gd name="T86" fmla="*/ 28 w 963"/>
                    <a:gd name="T87" fmla="*/ 1698 h 2951"/>
                    <a:gd name="T88" fmla="*/ 54 w 963"/>
                    <a:gd name="T89" fmla="*/ 1819 h 2951"/>
                    <a:gd name="T90" fmla="*/ 88 w 963"/>
                    <a:gd name="T91" fmla="*/ 1936 h 2951"/>
                    <a:gd name="T92" fmla="*/ 130 w 963"/>
                    <a:gd name="T93" fmla="*/ 2049 h 2951"/>
                    <a:gd name="T94" fmla="*/ 180 w 963"/>
                    <a:gd name="T95" fmla="*/ 2159 h 2951"/>
                    <a:gd name="T96" fmla="*/ 236 w 963"/>
                    <a:gd name="T97" fmla="*/ 2265 h 2951"/>
                    <a:gd name="T98" fmla="*/ 299 w 963"/>
                    <a:gd name="T99" fmla="*/ 2366 h 2951"/>
                    <a:gd name="T100" fmla="*/ 370 w 963"/>
                    <a:gd name="T101" fmla="*/ 2463 h 2951"/>
                    <a:gd name="T102" fmla="*/ 445 w 963"/>
                    <a:gd name="T103" fmla="*/ 2554 h 2951"/>
                    <a:gd name="T104" fmla="*/ 527 w 963"/>
                    <a:gd name="T105" fmla="*/ 2640 h 2951"/>
                    <a:gd name="T106" fmla="*/ 615 w 963"/>
                    <a:gd name="T107" fmla="*/ 2721 h 2951"/>
                    <a:gd name="T108" fmla="*/ 708 w 963"/>
                    <a:gd name="T109" fmla="*/ 2794 h 2951"/>
                    <a:gd name="T110" fmla="*/ 805 w 963"/>
                    <a:gd name="T111" fmla="*/ 2862 h 2951"/>
                    <a:gd name="T112" fmla="*/ 908 w 963"/>
                    <a:gd name="T113" fmla="*/ 2924 h 2951"/>
                    <a:gd name="T114" fmla="*/ 961 w 963"/>
                    <a:gd name="T115" fmla="*/ 2951 h 2951"/>
                    <a:gd name="T116" fmla="*/ 963 w 963"/>
                    <a:gd name="T117" fmla="*/ 2944 h 2951"/>
                    <a:gd name="T118" fmla="*/ 842 w 963"/>
                    <a:gd name="T119" fmla="*/ 2876 h 2951"/>
                    <a:gd name="T120" fmla="*/ 729 w 963"/>
                    <a:gd name="T121" fmla="*/ 2801 h 2951"/>
                    <a:gd name="T122" fmla="*/ 621 w 963"/>
                    <a:gd name="T123" fmla="*/ 2715 h 2951"/>
                    <a:gd name="T124" fmla="*/ 520 w 963"/>
                    <a:gd name="T125" fmla="*/ 2622 h 2951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60000 65536"/>
                    <a:gd name="T187" fmla="*/ 0 60000 65536"/>
                    <a:gd name="T188" fmla="*/ 0 60000 65536"/>
                    <a:gd name="T189" fmla="*/ 0 w 963"/>
                    <a:gd name="T190" fmla="*/ 0 h 2951"/>
                    <a:gd name="T191" fmla="*/ 963 w 963"/>
                    <a:gd name="T192" fmla="*/ 2951 h 2951"/>
                  </a:gdLst>
                  <a:ahLst/>
                  <a:cxnLst>
                    <a:cxn ang="T126">
                      <a:pos x="T0" y="T1"/>
                    </a:cxn>
                    <a:cxn ang="T127">
                      <a:pos x="T2" y="T3"/>
                    </a:cxn>
                    <a:cxn ang="T128">
                      <a:pos x="T4" y="T5"/>
                    </a:cxn>
                    <a:cxn ang="T129">
                      <a:pos x="T6" y="T7"/>
                    </a:cxn>
                    <a:cxn ang="T130">
                      <a:pos x="T8" y="T9"/>
                    </a:cxn>
                    <a:cxn ang="T131">
                      <a:pos x="T10" y="T11"/>
                    </a:cxn>
                    <a:cxn ang="T132">
                      <a:pos x="T12" y="T13"/>
                    </a:cxn>
                    <a:cxn ang="T133">
                      <a:pos x="T14" y="T15"/>
                    </a:cxn>
                    <a:cxn ang="T134">
                      <a:pos x="T16" y="T17"/>
                    </a:cxn>
                    <a:cxn ang="T135">
                      <a:pos x="T18" y="T19"/>
                    </a:cxn>
                    <a:cxn ang="T136">
                      <a:pos x="T20" y="T21"/>
                    </a:cxn>
                    <a:cxn ang="T137">
                      <a:pos x="T22" y="T23"/>
                    </a:cxn>
                    <a:cxn ang="T138">
                      <a:pos x="T24" y="T25"/>
                    </a:cxn>
                    <a:cxn ang="T139">
                      <a:pos x="T26" y="T27"/>
                    </a:cxn>
                    <a:cxn ang="T140">
                      <a:pos x="T28" y="T29"/>
                    </a:cxn>
                    <a:cxn ang="T141">
                      <a:pos x="T30" y="T31"/>
                    </a:cxn>
                    <a:cxn ang="T142">
                      <a:pos x="T32" y="T33"/>
                    </a:cxn>
                    <a:cxn ang="T143">
                      <a:pos x="T34" y="T35"/>
                    </a:cxn>
                    <a:cxn ang="T144">
                      <a:pos x="T36" y="T37"/>
                    </a:cxn>
                    <a:cxn ang="T145">
                      <a:pos x="T38" y="T39"/>
                    </a:cxn>
                    <a:cxn ang="T146">
                      <a:pos x="T40" y="T41"/>
                    </a:cxn>
                    <a:cxn ang="T147">
                      <a:pos x="T42" y="T43"/>
                    </a:cxn>
                    <a:cxn ang="T148">
                      <a:pos x="T44" y="T45"/>
                    </a:cxn>
                    <a:cxn ang="T149">
                      <a:pos x="T46" y="T47"/>
                    </a:cxn>
                    <a:cxn ang="T150">
                      <a:pos x="T48" y="T49"/>
                    </a:cxn>
                    <a:cxn ang="T151">
                      <a:pos x="T50" y="T51"/>
                    </a:cxn>
                    <a:cxn ang="T152">
                      <a:pos x="T52" y="T53"/>
                    </a:cxn>
                    <a:cxn ang="T153">
                      <a:pos x="T54" y="T55"/>
                    </a:cxn>
                    <a:cxn ang="T154">
                      <a:pos x="T56" y="T57"/>
                    </a:cxn>
                    <a:cxn ang="T155">
                      <a:pos x="T58" y="T59"/>
                    </a:cxn>
                    <a:cxn ang="T156">
                      <a:pos x="T60" y="T61"/>
                    </a:cxn>
                    <a:cxn ang="T157">
                      <a:pos x="T62" y="T63"/>
                    </a:cxn>
                    <a:cxn ang="T158">
                      <a:pos x="T64" y="T65"/>
                    </a:cxn>
                    <a:cxn ang="T159">
                      <a:pos x="T66" y="T67"/>
                    </a:cxn>
                    <a:cxn ang="T160">
                      <a:pos x="T68" y="T69"/>
                    </a:cxn>
                    <a:cxn ang="T161">
                      <a:pos x="T70" y="T71"/>
                    </a:cxn>
                    <a:cxn ang="T162">
                      <a:pos x="T72" y="T73"/>
                    </a:cxn>
                    <a:cxn ang="T163">
                      <a:pos x="T74" y="T75"/>
                    </a:cxn>
                    <a:cxn ang="T164">
                      <a:pos x="T76" y="T77"/>
                    </a:cxn>
                    <a:cxn ang="T165">
                      <a:pos x="T78" y="T79"/>
                    </a:cxn>
                    <a:cxn ang="T166">
                      <a:pos x="T80" y="T81"/>
                    </a:cxn>
                    <a:cxn ang="T167">
                      <a:pos x="T82" y="T83"/>
                    </a:cxn>
                    <a:cxn ang="T168">
                      <a:pos x="T84" y="T85"/>
                    </a:cxn>
                    <a:cxn ang="T169">
                      <a:pos x="T86" y="T87"/>
                    </a:cxn>
                    <a:cxn ang="T170">
                      <a:pos x="T88" y="T89"/>
                    </a:cxn>
                    <a:cxn ang="T171">
                      <a:pos x="T90" y="T91"/>
                    </a:cxn>
                    <a:cxn ang="T172">
                      <a:pos x="T92" y="T93"/>
                    </a:cxn>
                    <a:cxn ang="T173">
                      <a:pos x="T94" y="T95"/>
                    </a:cxn>
                    <a:cxn ang="T174">
                      <a:pos x="T96" y="T97"/>
                    </a:cxn>
                    <a:cxn ang="T175">
                      <a:pos x="T98" y="T99"/>
                    </a:cxn>
                    <a:cxn ang="T176">
                      <a:pos x="T100" y="T101"/>
                    </a:cxn>
                    <a:cxn ang="T177">
                      <a:pos x="T102" y="T103"/>
                    </a:cxn>
                    <a:cxn ang="T178">
                      <a:pos x="T104" y="T105"/>
                    </a:cxn>
                    <a:cxn ang="T179">
                      <a:pos x="T106" y="T107"/>
                    </a:cxn>
                    <a:cxn ang="T180">
                      <a:pos x="T108" y="T109"/>
                    </a:cxn>
                    <a:cxn ang="T181">
                      <a:pos x="T110" y="T111"/>
                    </a:cxn>
                    <a:cxn ang="T182">
                      <a:pos x="T112" y="T113"/>
                    </a:cxn>
                    <a:cxn ang="T183">
                      <a:pos x="T114" y="T115"/>
                    </a:cxn>
                    <a:cxn ang="T184">
                      <a:pos x="T116" y="T117"/>
                    </a:cxn>
                    <a:cxn ang="T185">
                      <a:pos x="T118" y="T119"/>
                    </a:cxn>
                    <a:cxn ang="T186">
                      <a:pos x="T120" y="T121"/>
                    </a:cxn>
                    <a:cxn ang="T187">
                      <a:pos x="T122" y="T123"/>
                    </a:cxn>
                    <a:cxn ang="T188">
                      <a:pos x="T124" y="T125"/>
                    </a:cxn>
                  </a:cxnLst>
                  <a:rect l="T189" t="T190" r="T191" b="T192"/>
                  <a:pathLst>
                    <a:path w="963" h="2951">
                      <a:moveTo>
                        <a:pt x="520" y="2622"/>
                      </a:moveTo>
                      <a:lnTo>
                        <a:pt x="520" y="2622"/>
                      </a:lnTo>
                      <a:lnTo>
                        <a:pt x="462" y="2562"/>
                      </a:lnTo>
                      <a:lnTo>
                        <a:pt x="407" y="2498"/>
                      </a:lnTo>
                      <a:lnTo>
                        <a:pt x="355" y="2432"/>
                      </a:lnTo>
                      <a:lnTo>
                        <a:pt x="306" y="2364"/>
                      </a:lnTo>
                      <a:lnTo>
                        <a:pt x="260" y="2293"/>
                      </a:lnTo>
                      <a:lnTo>
                        <a:pt x="218" y="2219"/>
                      </a:lnTo>
                      <a:lnTo>
                        <a:pt x="180" y="2144"/>
                      </a:lnTo>
                      <a:lnTo>
                        <a:pt x="145" y="2066"/>
                      </a:lnTo>
                      <a:lnTo>
                        <a:pt x="114" y="1987"/>
                      </a:lnTo>
                      <a:lnTo>
                        <a:pt x="86" y="1907"/>
                      </a:lnTo>
                      <a:lnTo>
                        <a:pt x="63" y="1822"/>
                      </a:lnTo>
                      <a:lnTo>
                        <a:pt x="43" y="1738"/>
                      </a:lnTo>
                      <a:lnTo>
                        <a:pt x="35" y="1696"/>
                      </a:lnTo>
                      <a:lnTo>
                        <a:pt x="28" y="1652"/>
                      </a:lnTo>
                      <a:lnTo>
                        <a:pt x="22" y="1608"/>
                      </a:lnTo>
                      <a:lnTo>
                        <a:pt x="17" y="1564"/>
                      </a:lnTo>
                      <a:lnTo>
                        <a:pt x="13" y="1520"/>
                      </a:lnTo>
                      <a:lnTo>
                        <a:pt x="10" y="1477"/>
                      </a:lnTo>
                      <a:lnTo>
                        <a:pt x="8" y="1431"/>
                      </a:lnTo>
                      <a:lnTo>
                        <a:pt x="8" y="1385"/>
                      </a:lnTo>
                      <a:lnTo>
                        <a:pt x="8" y="1341"/>
                      </a:lnTo>
                      <a:lnTo>
                        <a:pt x="10" y="1295"/>
                      </a:lnTo>
                      <a:lnTo>
                        <a:pt x="13" y="1252"/>
                      </a:lnTo>
                      <a:lnTo>
                        <a:pt x="17" y="1208"/>
                      </a:lnTo>
                      <a:lnTo>
                        <a:pt x="22" y="1164"/>
                      </a:lnTo>
                      <a:lnTo>
                        <a:pt x="28" y="1120"/>
                      </a:lnTo>
                      <a:lnTo>
                        <a:pt x="35" y="1076"/>
                      </a:lnTo>
                      <a:lnTo>
                        <a:pt x="43" y="1034"/>
                      </a:lnTo>
                      <a:lnTo>
                        <a:pt x="63" y="950"/>
                      </a:lnTo>
                      <a:lnTo>
                        <a:pt x="86" y="865"/>
                      </a:lnTo>
                      <a:lnTo>
                        <a:pt x="114" y="785"/>
                      </a:lnTo>
                      <a:lnTo>
                        <a:pt x="145" y="704"/>
                      </a:lnTo>
                      <a:lnTo>
                        <a:pt x="180" y="628"/>
                      </a:lnTo>
                      <a:lnTo>
                        <a:pt x="218" y="553"/>
                      </a:lnTo>
                      <a:lnTo>
                        <a:pt x="260" y="479"/>
                      </a:lnTo>
                      <a:lnTo>
                        <a:pt x="306" y="408"/>
                      </a:lnTo>
                      <a:lnTo>
                        <a:pt x="355" y="340"/>
                      </a:lnTo>
                      <a:lnTo>
                        <a:pt x="407" y="274"/>
                      </a:lnTo>
                      <a:lnTo>
                        <a:pt x="462" y="210"/>
                      </a:lnTo>
                      <a:lnTo>
                        <a:pt x="520" y="150"/>
                      </a:lnTo>
                      <a:lnTo>
                        <a:pt x="560" y="110"/>
                      </a:lnTo>
                      <a:lnTo>
                        <a:pt x="602" y="71"/>
                      </a:lnTo>
                      <a:lnTo>
                        <a:pt x="646" y="35"/>
                      </a:lnTo>
                      <a:lnTo>
                        <a:pt x="690" y="0"/>
                      </a:lnTo>
                      <a:lnTo>
                        <a:pt x="679" y="0"/>
                      </a:lnTo>
                      <a:lnTo>
                        <a:pt x="641" y="29"/>
                      </a:lnTo>
                      <a:lnTo>
                        <a:pt x="602" y="62"/>
                      </a:lnTo>
                      <a:lnTo>
                        <a:pt x="568" y="95"/>
                      </a:lnTo>
                      <a:lnTo>
                        <a:pt x="531" y="128"/>
                      </a:lnTo>
                      <a:lnTo>
                        <a:pt x="496" y="163"/>
                      </a:lnTo>
                      <a:lnTo>
                        <a:pt x="463" y="198"/>
                      </a:lnTo>
                      <a:lnTo>
                        <a:pt x="430" y="234"/>
                      </a:lnTo>
                      <a:lnTo>
                        <a:pt x="399" y="273"/>
                      </a:lnTo>
                      <a:lnTo>
                        <a:pt x="368" y="311"/>
                      </a:lnTo>
                      <a:lnTo>
                        <a:pt x="339" y="349"/>
                      </a:lnTo>
                      <a:lnTo>
                        <a:pt x="310" y="390"/>
                      </a:lnTo>
                      <a:lnTo>
                        <a:pt x="282" y="430"/>
                      </a:lnTo>
                      <a:lnTo>
                        <a:pt x="257" y="472"/>
                      </a:lnTo>
                      <a:lnTo>
                        <a:pt x="231" y="514"/>
                      </a:lnTo>
                      <a:lnTo>
                        <a:pt x="207" y="558"/>
                      </a:lnTo>
                      <a:lnTo>
                        <a:pt x="185" y="602"/>
                      </a:lnTo>
                      <a:lnTo>
                        <a:pt x="163" y="646"/>
                      </a:lnTo>
                      <a:lnTo>
                        <a:pt x="143" y="692"/>
                      </a:lnTo>
                      <a:lnTo>
                        <a:pt x="125" y="737"/>
                      </a:lnTo>
                      <a:lnTo>
                        <a:pt x="107" y="785"/>
                      </a:lnTo>
                      <a:lnTo>
                        <a:pt x="90" y="831"/>
                      </a:lnTo>
                      <a:lnTo>
                        <a:pt x="76" y="880"/>
                      </a:lnTo>
                      <a:lnTo>
                        <a:pt x="61" y="928"/>
                      </a:lnTo>
                      <a:lnTo>
                        <a:pt x="48" y="977"/>
                      </a:lnTo>
                      <a:lnTo>
                        <a:pt x="37" y="1026"/>
                      </a:lnTo>
                      <a:lnTo>
                        <a:pt x="28" y="1076"/>
                      </a:lnTo>
                      <a:lnTo>
                        <a:pt x="19" y="1127"/>
                      </a:lnTo>
                      <a:lnTo>
                        <a:pt x="13" y="1178"/>
                      </a:lnTo>
                      <a:lnTo>
                        <a:pt x="8" y="1230"/>
                      </a:lnTo>
                      <a:lnTo>
                        <a:pt x="4" y="1281"/>
                      </a:lnTo>
                      <a:lnTo>
                        <a:pt x="0" y="1334"/>
                      </a:lnTo>
                      <a:lnTo>
                        <a:pt x="0" y="1385"/>
                      </a:lnTo>
                      <a:lnTo>
                        <a:pt x="2" y="1449"/>
                      </a:lnTo>
                      <a:lnTo>
                        <a:pt x="4" y="1513"/>
                      </a:lnTo>
                      <a:lnTo>
                        <a:pt x="10" y="1575"/>
                      </a:lnTo>
                      <a:lnTo>
                        <a:pt x="19" y="1638"/>
                      </a:lnTo>
                      <a:lnTo>
                        <a:pt x="28" y="1698"/>
                      </a:lnTo>
                      <a:lnTo>
                        <a:pt x="41" y="1760"/>
                      </a:lnTo>
                      <a:lnTo>
                        <a:pt x="54" y="1819"/>
                      </a:lnTo>
                      <a:lnTo>
                        <a:pt x="70" y="1877"/>
                      </a:lnTo>
                      <a:lnTo>
                        <a:pt x="88" y="1936"/>
                      </a:lnTo>
                      <a:lnTo>
                        <a:pt x="108" y="1994"/>
                      </a:lnTo>
                      <a:lnTo>
                        <a:pt x="130" y="2049"/>
                      </a:lnTo>
                      <a:lnTo>
                        <a:pt x="154" y="2106"/>
                      </a:lnTo>
                      <a:lnTo>
                        <a:pt x="180" y="2159"/>
                      </a:lnTo>
                      <a:lnTo>
                        <a:pt x="207" y="2212"/>
                      </a:lnTo>
                      <a:lnTo>
                        <a:pt x="236" y="2265"/>
                      </a:lnTo>
                      <a:lnTo>
                        <a:pt x="268" y="2316"/>
                      </a:lnTo>
                      <a:lnTo>
                        <a:pt x="299" y="2366"/>
                      </a:lnTo>
                      <a:lnTo>
                        <a:pt x="333" y="2415"/>
                      </a:lnTo>
                      <a:lnTo>
                        <a:pt x="370" y="2463"/>
                      </a:lnTo>
                      <a:lnTo>
                        <a:pt x="407" y="2509"/>
                      </a:lnTo>
                      <a:lnTo>
                        <a:pt x="445" y="2554"/>
                      </a:lnTo>
                      <a:lnTo>
                        <a:pt x="485" y="2598"/>
                      </a:lnTo>
                      <a:lnTo>
                        <a:pt x="527" y="2640"/>
                      </a:lnTo>
                      <a:lnTo>
                        <a:pt x="571" y="2681"/>
                      </a:lnTo>
                      <a:lnTo>
                        <a:pt x="615" y="2721"/>
                      </a:lnTo>
                      <a:lnTo>
                        <a:pt x="661" y="2757"/>
                      </a:lnTo>
                      <a:lnTo>
                        <a:pt x="708" y="2794"/>
                      </a:lnTo>
                      <a:lnTo>
                        <a:pt x="756" y="2829"/>
                      </a:lnTo>
                      <a:lnTo>
                        <a:pt x="805" y="2862"/>
                      </a:lnTo>
                      <a:lnTo>
                        <a:pt x="857" y="2895"/>
                      </a:lnTo>
                      <a:lnTo>
                        <a:pt x="908" y="2924"/>
                      </a:lnTo>
                      <a:lnTo>
                        <a:pt x="961" y="2951"/>
                      </a:lnTo>
                      <a:lnTo>
                        <a:pt x="963" y="2944"/>
                      </a:lnTo>
                      <a:lnTo>
                        <a:pt x="902" y="2911"/>
                      </a:lnTo>
                      <a:lnTo>
                        <a:pt x="842" y="2876"/>
                      </a:lnTo>
                      <a:lnTo>
                        <a:pt x="783" y="2840"/>
                      </a:lnTo>
                      <a:lnTo>
                        <a:pt x="729" y="2801"/>
                      </a:lnTo>
                      <a:lnTo>
                        <a:pt x="674" y="2759"/>
                      </a:lnTo>
                      <a:lnTo>
                        <a:pt x="621" y="2715"/>
                      </a:lnTo>
                      <a:lnTo>
                        <a:pt x="569" y="2670"/>
                      </a:lnTo>
                      <a:lnTo>
                        <a:pt x="520" y="2622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21" name="Freeform 373"/>
                <p:cNvSpPr>
                  <a:spLocks/>
                </p:cNvSpPr>
                <p:nvPr/>
              </p:nvSpPr>
              <p:spPr bwMode="auto">
                <a:xfrm>
                  <a:off x="3481" y="2496"/>
                  <a:ext cx="1019" cy="327"/>
                </a:xfrm>
                <a:custGeom>
                  <a:avLst/>
                  <a:gdLst>
                    <a:gd name="T0" fmla="*/ 115 w 1019"/>
                    <a:gd name="T1" fmla="*/ 320 h 327"/>
                    <a:gd name="T2" fmla="*/ 115 w 1019"/>
                    <a:gd name="T3" fmla="*/ 320 h 327"/>
                    <a:gd name="T4" fmla="*/ 56 w 1019"/>
                    <a:gd name="T5" fmla="*/ 318 h 327"/>
                    <a:gd name="T6" fmla="*/ 0 w 1019"/>
                    <a:gd name="T7" fmla="*/ 316 h 327"/>
                    <a:gd name="T8" fmla="*/ 0 w 1019"/>
                    <a:gd name="T9" fmla="*/ 316 h 327"/>
                    <a:gd name="T10" fmla="*/ 0 w 1019"/>
                    <a:gd name="T11" fmla="*/ 324 h 327"/>
                    <a:gd name="T12" fmla="*/ 0 w 1019"/>
                    <a:gd name="T13" fmla="*/ 324 h 327"/>
                    <a:gd name="T14" fmla="*/ 56 w 1019"/>
                    <a:gd name="T15" fmla="*/ 327 h 327"/>
                    <a:gd name="T16" fmla="*/ 115 w 1019"/>
                    <a:gd name="T17" fmla="*/ 327 h 327"/>
                    <a:gd name="T18" fmla="*/ 115 w 1019"/>
                    <a:gd name="T19" fmla="*/ 327 h 327"/>
                    <a:gd name="T20" fmla="*/ 179 w 1019"/>
                    <a:gd name="T21" fmla="*/ 325 h 327"/>
                    <a:gd name="T22" fmla="*/ 241 w 1019"/>
                    <a:gd name="T23" fmla="*/ 322 h 327"/>
                    <a:gd name="T24" fmla="*/ 303 w 1019"/>
                    <a:gd name="T25" fmla="*/ 314 h 327"/>
                    <a:gd name="T26" fmla="*/ 365 w 1019"/>
                    <a:gd name="T27" fmla="*/ 305 h 327"/>
                    <a:gd name="T28" fmla="*/ 426 w 1019"/>
                    <a:gd name="T29" fmla="*/ 294 h 327"/>
                    <a:gd name="T30" fmla="*/ 486 w 1019"/>
                    <a:gd name="T31" fmla="*/ 280 h 327"/>
                    <a:gd name="T32" fmla="*/ 545 w 1019"/>
                    <a:gd name="T33" fmla="*/ 261 h 327"/>
                    <a:gd name="T34" fmla="*/ 601 w 1019"/>
                    <a:gd name="T35" fmla="*/ 243 h 327"/>
                    <a:gd name="T36" fmla="*/ 658 w 1019"/>
                    <a:gd name="T37" fmla="*/ 221 h 327"/>
                    <a:gd name="T38" fmla="*/ 715 w 1019"/>
                    <a:gd name="T39" fmla="*/ 197 h 327"/>
                    <a:gd name="T40" fmla="*/ 768 w 1019"/>
                    <a:gd name="T41" fmla="*/ 170 h 327"/>
                    <a:gd name="T42" fmla="*/ 821 w 1019"/>
                    <a:gd name="T43" fmla="*/ 142 h 327"/>
                    <a:gd name="T44" fmla="*/ 872 w 1019"/>
                    <a:gd name="T45" fmla="*/ 111 h 327"/>
                    <a:gd name="T46" fmla="*/ 923 w 1019"/>
                    <a:gd name="T47" fmla="*/ 78 h 327"/>
                    <a:gd name="T48" fmla="*/ 971 w 1019"/>
                    <a:gd name="T49" fmla="*/ 44 h 327"/>
                    <a:gd name="T50" fmla="*/ 1019 w 1019"/>
                    <a:gd name="T51" fmla="*/ 7 h 327"/>
                    <a:gd name="T52" fmla="*/ 1019 w 1019"/>
                    <a:gd name="T53" fmla="*/ 7 h 327"/>
                    <a:gd name="T54" fmla="*/ 1015 w 1019"/>
                    <a:gd name="T55" fmla="*/ 0 h 327"/>
                    <a:gd name="T56" fmla="*/ 1015 w 1019"/>
                    <a:gd name="T57" fmla="*/ 0 h 327"/>
                    <a:gd name="T58" fmla="*/ 969 w 1019"/>
                    <a:gd name="T59" fmla="*/ 36 h 327"/>
                    <a:gd name="T60" fmla="*/ 920 w 1019"/>
                    <a:gd name="T61" fmla="*/ 71 h 327"/>
                    <a:gd name="T62" fmla="*/ 870 w 1019"/>
                    <a:gd name="T63" fmla="*/ 104 h 327"/>
                    <a:gd name="T64" fmla="*/ 819 w 1019"/>
                    <a:gd name="T65" fmla="*/ 135 h 327"/>
                    <a:gd name="T66" fmla="*/ 766 w 1019"/>
                    <a:gd name="T67" fmla="*/ 163 h 327"/>
                    <a:gd name="T68" fmla="*/ 713 w 1019"/>
                    <a:gd name="T69" fmla="*/ 190 h 327"/>
                    <a:gd name="T70" fmla="*/ 656 w 1019"/>
                    <a:gd name="T71" fmla="*/ 214 h 327"/>
                    <a:gd name="T72" fmla="*/ 601 w 1019"/>
                    <a:gd name="T73" fmla="*/ 236 h 327"/>
                    <a:gd name="T74" fmla="*/ 543 w 1019"/>
                    <a:gd name="T75" fmla="*/ 254 h 327"/>
                    <a:gd name="T76" fmla="*/ 484 w 1019"/>
                    <a:gd name="T77" fmla="*/ 272 h 327"/>
                    <a:gd name="T78" fmla="*/ 426 w 1019"/>
                    <a:gd name="T79" fmla="*/ 287 h 327"/>
                    <a:gd name="T80" fmla="*/ 365 w 1019"/>
                    <a:gd name="T81" fmla="*/ 298 h 327"/>
                    <a:gd name="T82" fmla="*/ 303 w 1019"/>
                    <a:gd name="T83" fmla="*/ 307 h 327"/>
                    <a:gd name="T84" fmla="*/ 241 w 1019"/>
                    <a:gd name="T85" fmla="*/ 314 h 327"/>
                    <a:gd name="T86" fmla="*/ 177 w 1019"/>
                    <a:gd name="T87" fmla="*/ 318 h 327"/>
                    <a:gd name="T88" fmla="*/ 115 w 1019"/>
                    <a:gd name="T89" fmla="*/ 320 h 327"/>
                    <a:gd name="T90" fmla="*/ 115 w 1019"/>
                    <a:gd name="T91" fmla="*/ 320 h 327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w 1019"/>
                    <a:gd name="T139" fmla="*/ 0 h 327"/>
                    <a:gd name="T140" fmla="*/ 1019 w 1019"/>
                    <a:gd name="T141" fmla="*/ 327 h 327"/>
                  </a:gdLst>
                  <a:ahLst/>
                  <a:cxnLst>
                    <a:cxn ang="T92">
                      <a:pos x="T0" y="T1"/>
                    </a:cxn>
                    <a:cxn ang="T93">
                      <a:pos x="T2" y="T3"/>
                    </a:cxn>
                    <a:cxn ang="T94">
                      <a:pos x="T4" y="T5"/>
                    </a:cxn>
                    <a:cxn ang="T95">
                      <a:pos x="T6" y="T7"/>
                    </a:cxn>
                    <a:cxn ang="T96">
                      <a:pos x="T8" y="T9"/>
                    </a:cxn>
                    <a:cxn ang="T97">
                      <a:pos x="T10" y="T11"/>
                    </a:cxn>
                    <a:cxn ang="T98">
                      <a:pos x="T12" y="T13"/>
                    </a:cxn>
                    <a:cxn ang="T99">
                      <a:pos x="T14" y="T15"/>
                    </a:cxn>
                    <a:cxn ang="T100">
                      <a:pos x="T16" y="T17"/>
                    </a:cxn>
                    <a:cxn ang="T101">
                      <a:pos x="T18" y="T19"/>
                    </a:cxn>
                    <a:cxn ang="T102">
                      <a:pos x="T20" y="T21"/>
                    </a:cxn>
                    <a:cxn ang="T103">
                      <a:pos x="T22" y="T23"/>
                    </a:cxn>
                    <a:cxn ang="T104">
                      <a:pos x="T24" y="T25"/>
                    </a:cxn>
                    <a:cxn ang="T105">
                      <a:pos x="T26" y="T27"/>
                    </a:cxn>
                    <a:cxn ang="T106">
                      <a:pos x="T28" y="T29"/>
                    </a:cxn>
                    <a:cxn ang="T107">
                      <a:pos x="T30" y="T31"/>
                    </a:cxn>
                    <a:cxn ang="T108">
                      <a:pos x="T32" y="T33"/>
                    </a:cxn>
                    <a:cxn ang="T109">
                      <a:pos x="T34" y="T35"/>
                    </a:cxn>
                    <a:cxn ang="T110">
                      <a:pos x="T36" y="T37"/>
                    </a:cxn>
                    <a:cxn ang="T111">
                      <a:pos x="T38" y="T39"/>
                    </a:cxn>
                    <a:cxn ang="T112">
                      <a:pos x="T40" y="T41"/>
                    </a:cxn>
                    <a:cxn ang="T113">
                      <a:pos x="T42" y="T43"/>
                    </a:cxn>
                    <a:cxn ang="T114">
                      <a:pos x="T44" y="T45"/>
                    </a:cxn>
                    <a:cxn ang="T115">
                      <a:pos x="T46" y="T47"/>
                    </a:cxn>
                    <a:cxn ang="T116">
                      <a:pos x="T48" y="T49"/>
                    </a:cxn>
                    <a:cxn ang="T117">
                      <a:pos x="T50" y="T51"/>
                    </a:cxn>
                    <a:cxn ang="T118">
                      <a:pos x="T52" y="T53"/>
                    </a:cxn>
                    <a:cxn ang="T119">
                      <a:pos x="T54" y="T55"/>
                    </a:cxn>
                    <a:cxn ang="T120">
                      <a:pos x="T56" y="T57"/>
                    </a:cxn>
                    <a:cxn ang="T121">
                      <a:pos x="T58" y="T59"/>
                    </a:cxn>
                    <a:cxn ang="T122">
                      <a:pos x="T60" y="T61"/>
                    </a:cxn>
                    <a:cxn ang="T123">
                      <a:pos x="T62" y="T63"/>
                    </a:cxn>
                    <a:cxn ang="T124">
                      <a:pos x="T64" y="T65"/>
                    </a:cxn>
                    <a:cxn ang="T125">
                      <a:pos x="T66" y="T67"/>
                    </a:cxn>
                    <a:cxn ang="T126">
                      <a:pos x="T68" y="T69"/>
                    </a:cxn>
                    <a:cxn ang="T127">
                      <a:pos x="T70" y="T71"/>
                    </a:cxn>
                    <a:cxn ang="T128">
                      <a:pos x="T72" y="T73"/>
                    </a:cxn>
                    <a:cxn ang="T129">
                      <a:pos x="T74" y="T75"/>
                    </a:cxn>
                    <a:cxn ang="T130">
                      <a:pos x="T76" y="T77"/>
                    </a:cxn>
                    <a:cxn ang="T131">
                      <a:pos x="T78" y="T79"/>
                    </a:cxn>
                    <a:cxn ang="T132">
                      <a:pos x="T80" y="T81"/>
                    </a:cxn>
                    <a:cxn ang="T133">
                      <a:pos x="T82" y="T83"/>
                    </a:cxn>
                    <a:cxn ang="T134">
                      <a:pos x="T84" y="T85"/>
                    </a:cxn>
                    <a:cxn ang="T135">
                      <a:pos x="T86" y="T87"/>
                    </a:cxn>
                    <a:cxn ang="T136">
                      <a:pos x="T88" y="T89"/>
                    </a:cxn>
                    <a:cxn ang="T137">
                      <a:pos x="T90" y="T91"/>
                    </a:cxn>
                  </a:cxnLst>
                  <a:rect l="T138" t="T139" r="T140" b="T141"/>
                  <a:pathLst>
                    <a:path w="1019" h="327">
                      <a:moveTo>
                        <a:pt x="115" y="320"/>
                      </a:moveTo>
                      <a:lnTo>
                        <a:pt x="115" y="320"/>
                      </a:lnTo>
                      <a:lnTo>
                        <a:pt x="56" y="318"/>
                      </a:lnTo>
                      <a:lnTo>
                        <a:pt x="0" y="316"/>
                      </a:lnTo>
                      <a:lnTo>
                        <a:pt x="0" y="324"/>
                      </a:lnTo>
                      <a:lnTo>
                        <a:pt x="56" y="327"/>
                      </a:lnTo>
                      <a:lnTo>
                        <a:pt x="115" y="327"/>
                      </a:lnTo>
                      <a:lnTo>
                        <a:pt x="179" y="325"/>
                      </a:lnTo>
                      <a:lnTo>
                        <a:pt x="241" y="322"/>
                      </a:lnTo>
                      <a:lnTo>
                        <a:pt x="303" y="314"/>
                      </a:lnTo>
                      <a:lnTo>
                        <a:pt x="365" y="305"/>
                      </a:lnTo>
                      <a:lnTo>
                        <a:pt x="426" y="294"/>
                      </a:lnTo>
                      <a:lnTo>
                        <a:pt x="486" y="280"/>
                      </a:lnTo>
                      <a:lnTo>
                        <a:pt x="545" y="261"/>
                      </a:lnTo>
                      <a:lnTo>
                        <a:pt x="601" y="243"/>
                      </a:lnTo>
                      <a:lnTo>
                        <a:pt x="658" y="221"/>
                      </a:lnTo>
                      <a:lnTo>
                        <a:pt x="715" y="197"/>
                      </a:lnTo>
                      <a:lnTo>
                        <a:pt x="768" y="170"/>
                      </a:lnTo>
                      <a:lnTo>
                        <a:pt x="821" y="142"/>
                      </a:lnTo>
                      <a:lnTo>
                        <a:pt x="872" y="111"/>
                      </a:lnTo>
                      <a:lnTo>
                        <a:pt x="923" y="78"/>
                      </a:lnTo>
                      <a:lnTo>
                        <a:pt x="971" y="44"/>
                      </a:lnTo>
                      <a:lnTo>
                        <a:pt x="1019" y="7"/>
                      </a:lnTo>
                      <a:lnTo>
                        <a:pt x="1015" y="0"/>
                      </a:lnTo>
                      <a:lnTo>
                        <a:pt x="969" y="36"/>
                      </a:lnTo>
                      <a:lnTo>
                        <a:pt x="920" y="71"/>
                      </a:lnTo>
                      <a:lnTo>
                        <a:pt x="870" y="104"/>
                      </a:lnTo>
                      <a:lnTo>
                        <a:pt x="819" y="135"/>
                      </a:lnTo>
                      <a:lnTo>
                        <a:pt x="766" y="163"/>
                      </a:lnTo>
                      <a:lnTo>
                        <a:pt x="713" y="190"/>
                      </a:lnTo>
                      <a:lnTo>
                        <a:pt x="656" y="214"/>
                      </a:lnTo>
                      <a:lnTo>
                        <a:pt x="601" y="236"/>
                      </a:lnTo>
                      <a:lnTo>
                        <a:pt x="543" y="254"/>
                      </a:lnTo>
                      <a:lnTo>
                        <a:pt x="484" y="272"/>
                      </a:lnTo>
                      <a:lnTo>
                        <a:pt x="426" y="287"/>
                      </a:lnTo>
                      <a:lnTo>
                        <a:pt x="365" y="298"/>
                      </a:lnTo>
                      <a:lnTo>
                        <a:pt x="303" y="307"/>
                      </a:lnTo>
                      <a:lnTo>
                        <a:pt x="241" y="314"/>
                      </a:lnTo>
                      <a:lnTo>
                        <a:pt x="177" y="318"/>
                      </a:lnTo>
                      <a:lnTo>
                        <a:pt x="115" y="32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22" name="Freeform 374"/>
                <p:cNvSpPr>
                  <a:spLocks/>
                </p:cNvSpPr>
                <p:nvPr/>
              </p:nvSpPr>
              <p:spPr bwMode="auto">
                <a:xfrm>
                  <a:off x="3477" y="2631"/>
                  <a:ext cx="373" cy="33"/>
                </a:xfrm>
                <a:custGeom>
                  <a:avLst/>
                  <a:gdLst>
                    <a:gd name="T0" fmla="*/ 119 w 373"/>
                    <a:gd name="T1" fmla="*/ 26 h 33"/>
                    <a:gd name="T2" fmla="*/ 119 w 373"/>
                    <a:gd name="T3" fmla="*/ 26 h 33"/>
                    <a:gd name="T4" fmla="*/ 58 w 373"/>
                    <a:gd name="T5" fmla="*/ 24 h 33"/>
                    <a:gd name="T6" fmla="*/ 0 w 373"/>
                    <a:gd name="T7" fmla="*/ 20 h 33"/>
                    <a:gd name="T8" fmla="*/ 0 w 373"/>
                    <a:gd name="T9" fmla="*/ 20 h 33"/>
                    <a:gd name="T10" fmla="*/ 2 w 373"/>
                    <a:gd name="T11" fmla="*/ 28 h 33"/>
                    <a:gd name="T12" fmla="*/ 2 w 373"/>
                    <a:gd name="T13" fmla="*/ 28 h 33"/>
                    <a:gd name="T14" fmla="*/ 58 w 373"/>
                    <a:gd name="T15" fmla="*/ 31 h 33"/>
                    <a:gd name="T16" fmla="*/ 119 w 373"/>
                    <a:gd name="T17" fmla="*/ 33 h 33"/>
                    <a:gd name="T18" fmla="*/ 119 w 373"/>
                    <a:gd name="T19" fmla="*/ 33 h 33"/>
                    <a:gd name="T20" fmla="*/ 183 w 373"/>
                    <a:gd name="T21" fmla="*/ 31 h 33"/>
                    <a:gd name="T22" fmla="*/ 245 w 373"/>
                    <a:gd name="T23" fmla="*/ 28 h 33"/>
                    <a:gd name="T24" fmla="*/ 307 w 373"/>
                    <a:gd name="T25" fmla="*/ 18 h 33"/>
                    <a:gd name="T26" fmla="*/ 369 w 373"/>
                    <a:gd name="T27" fmla="*/ 9 h 33"/>
                    <a:gd name="T28" fmla="*/ 369 w 373"/>
                    <a:gd name="T29" fmla="*/ 9 h 33"/>
                    <a:gd name="T30" fmla="*/ 373 w 373"/>
                    <a:gd name="T31" fmla="*/ 0 h 33"/>
                    <a:gd name="T32" fmla="*/ 373 w 373"/>
                    <a:gd name="T33" fmla="*/ 0 h 33"/>
                    <a:gd name="T34" fmla="*/ 311 w 373"/>
                    <a:gd name="T35" fmla="*/ 11 h 33"/>
                    <a:gd name="T36" fmla="*/ 247 w 373"/>
                    <a:gd name="T37" fmla="*/ 20 h 33"/>
                    <a:gd name="T38" fmla="*/ 183 w 373"/>
                    <a:gd name="T39" fmla="*/ 24 h 33"/>
                    <a:gd name="T40" fmla="*/ 119 w 373"/>
                    <a:gd name="T41" fmla="*/ 26 h 33"/>
                    <a:gd name="T42" fmla="*/ 119 w 373"/>
                    <a:gd name="T43" fmla="*/ 26 h 33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w 373"/>
                    <a:gd name="T67" fmla="*/ 0 h 33"/>
                    <a:gd name="T68" fmla="*/ 373 w 373"/>
                    <a:gd name="T69" fmla="*/ 33 h 33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T66" t="T67" r="T68" b="T69"/>
                  <a:pathLst>
                    <a:path w="373" h="33">
                      <a:moveTo>
                        <a:pt x="119" y="26"/>
                      </a:moveTo>
                      <a:lnTo>
                        <a:pt x="119" y="26"/>
                      </a:lnTo>
                      <a:lnTo>
                        <a:pt x="58" y="24"/>
                      </a:lnTo>
                      <a:lnTo>
                        <a:pt x="0" y="20"/>
                      </a:lnTo>
                      <a:lnTo>
                        <a:pt x="2" y="28"/>
                      </a:lnTo>
                      <a:lnTo>
                        <a:pt x="58" y="31"/>
                      </a:lnTo>
                      <a:lnTo>
                        <a:pt x="119" y="33"/>
                      </a:lnTo>
                      <a:lnTo>
                        <a:pt x="183" y="31"/>
                      </a:lnTo>
                      <a:lnTo>
                        <a:pt x="245" y="28"/>
                      </a:lnTo>
                      <a:lnTo>
                        <a:pt x="307" y="18"/>
                      </a:lnTo>
                      <a:lnTo>
                        <a:pt x="369" y="9"/>
                      </a:lnTo>
                      <a:lnTo>
                        <a:pt x="373" y="0"/>
                      </a:lnTo>
                      <a:lnTo>
                        <a:pt x="311" y="11"/>
                      </a:lnTo>
                      <a:lnTo>
                        <a:pt x="247" y="20"/>
                      </a:lnTo>
                      <a:lnTo>
                        <a:pt x="183" y="24"/>
                      </a:lnTo>
                      <a:lnTo>
                        <a:pt x="119" y="26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23" name="Freeform 375"/>
                <p:cNvSpPr>
                  <a:spLocks/>
                </p:cNvSpPr>
                <p:nvPr/>
              </p:nvSpPr>
              <p:spPr bwMode="auto">
                <a:xfrm>
                  <a:off x="3947" y="2393"/>
                  <a:ext cx="432" cy="222"/>
                </a:xfrm>
                <a:custGeom>
                  <a:avLst/>
                  <a:gdLst>
                    <a:gd name="T0" fmla="*/ 4 w 432"/>
                    <a:gd name="T1" fmla="*/ 214 h 222"/>
                    <a:gd name="T2" fmla="*/ 4 w 432"/>
                    <a:gd name="T3" fmla="*/ 214 h 222"/>
                    <a:gd name="T4" fmla="*/ 0 w 432"/>
                    <a:gd name="T5" fmla="*/ 222 h 222"/>
                    <a:gd name="T6" fmla="*/ 0 w 432"/>
                    <a:gd name="T7" fmla="*/ 222 h 222"/>
                    <a:gd name="T8" fmla="*/ 59 w 432"/>
                    <a:gd name="T9" fmla="*/ 203 h 222"/>
                    <a:gd name="T10" fmla="*/ 117 w 432"/>
                    <a:gd name="T11" fmla="*/ 183 h 222"/>
                    <a:gd name="T12" fmla="*/ 172 w 432"/>
                    <a:gd name="T13" fmla="*/ 159 h 222"/>
                    <a:gd name="T14" fmla="*/ 227 w 432"/>
                    <a:gd name="T15" fmla="*/ 132 h 222"/>
                    <a:gd name="T16" fmla="*/ 282 w 432"/>
                    <a:gd name="T17" fmla="*/ 105 h 222"/>
                    <a:gd name="T18" fmla="*/ 333 w 432"/>
                    <a:gd name="T19" fmla="*/ 72 h 222"/>
                    <a:gd name="T20" fmla="*/ 382 w 432"/>
                    <a:gd name="T21" fmla="*/ 39 h 222"/>
                    <a:gd name="T22" fmla="*/ 432 w 432"/>
                    <a:gd name="T23" fmla="*/ 2 h 222"/>
                    <a:gd name="T24" fmla="*/ 432 w 432"/>
                    <a:gd name="T25" fmla="*/ 2 h 222"/>
                    <a:gd name="T26" fmla="*/ 423 w 432"/>
                    <a:gd name="T27" fmla="*/ 0 h 222"/>
                    <a:gd name="T28" fmla="*/ 423 w 432"/>
                    <a:gd name="T29" fmla="*/ 0 h 222"/>
                    <a:gd name="T30" fmla="*/ 375 w 432"/>
                    <a:gd name="T31" fmla="*/ 35 h 222"/>
                    <a:gd name="T32" fmla="*/ 327 w 432"/>
                    <a:gd name="T33" fmla="*/ 68 h 222"/>
                    <a:gd name="T34" fmla="*/ 276 w 432"/>
                    <a:gd name="T35" fmla="*/ 97 h 222"/>
                    <a:gd name="T36" fmla="*/ 225 w 432"/>
                    <a:gd name="T37" fmla="*/ 126 h 222"/>
                    <a:gd name="T38" fmla="*/ 170 w 432"/>
                    <a:gd name="T39" fmla="*/ 152 h 222"/>
                    <a:gd name="T40" fmla="*/ 117 w 432"/>
                    <a:gd name="T41" fmla="*/ 174 h 222"/>
                    <a:gd name="T42" fmla="*/ 60 w 432"/>
                    <a:gd name="T43" fmla="*/ 196 h 222"/>
                    <a:gd name="T44" fmla="*/ 4 w 432"/>
                    <a:gd name="T45" fmla="*/ 214 h 222"/>
                    <a:gd name="T46" fmla="*/ 4 w 432"/>
                    <a:gd name="T47" fmla="*/ 214 h 222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432"/>
                    <a:gd name="T73" fmla="*/ 0 h 222"/>
                    <a:gd name="T74" fmla="*/ 432 w 432"/>
                    <a:gd name="T75" fmla="*/ 222 h 222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432" h="222">
                      <a:moveTo>
                        <a:pt x="4" y="214"/>
                      </a:moveTo>
                      <a:lnTo>
                        <a:pt x="4" y="214"/>
                      </a:lnTo>
                      <a:lnTo>
                        <a:pt x="0" y="222"/>
                      </a:lnTo>
                      <a:lnTo>
                        <a:pt x="59" y="203"/>
                      </a:lnTo>
                      <a:lnTo>
                        <a:pt x="117" y="183"/>
                      </a:lnTo>
                      <a:lnTo>
                        <a:pt x="172" y="159"/>
                      </a:lnTo>
                      <a:lnTo>
                        <a:pt x="227" y="132"/>
                      </a:lnTo>
                      <a:lnTo>
                        <a:pt x="282" y="105"/>
                      </a:lnTo>
                      <a:lnTo>
                        <a:pt x="333" y="72"/>
                      </a:lnTo>
                      <a:lnTo>
                        <a:pt x="382" y="39"/>
                      </a:lnTo>
                      <a:lnTo>
                        <a:pt x="432" y="2"/>
                      </a:lnTo>
                      <a:lnTo>
                        <a:pt x="423" y="0"/>
                      </a:lnTo>
                      <a:lnTo>
                        <a:pt x="375" y="35"/>
                      </a:lnTo>
                      <a:lnTo>
                        <a:pt x="327" y="68"/>
                      </a:lnTo>
                      <a:lnTo>
                        <a:pt x="276" y="97"/>
                      </a:lnTo>
                      <a:lnTo>
                        <a:pt x="225" y="126"/>
                      </a:lnTo>
                      <a:lnTo>
                        <a:pt x="170" y="152"/>
                      </a:lnTo>
                      <a:lnTo>
                        <a:pt x="117" y="174"/>
                      </a:lnTo>
                      <a:lnTo>
                        <a:pt x="60" y="196"/>
                      </a:lnTo>
                      <a:lnTo>
                        <a:pt x="4" y="214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24" name="Freeform 376"/>
                <p:cNvSpPr>
                  <a:spLocks/>
                </p:cNvSpPr>
                <p:nvPr/>
              </p:nvSpPr>
              <p:spPr bwMode="auto">
                <a:xfrm>
                  <a:off x="3861" y="2611"/>
                  <a:ext cx="77" cy="26"/>
                </a:xfrm>
                <a:custGeom>
                  <a:avLst/>
                  <a:gdLst>
                    <a:gd name="T0" fmla="*/ 2 w 77"/>
                    <a:gd name="T1" fmla="*/ 18 h 26"/>
                    <a:gd name="T2" fmla="*/ 2 w 77"/>
                    <a:gd name="T3" fmla="*/ 18 h 26"/>
                    <a:gd name="T4" fmla="*/ 0 w 77"/>
                    <a:gd name="T5" fmla="*/ 26 h 26"/>
                    <a:gd name="T6" fmla="*/ 0 w 77"/>
                    <a:gd name="T7" fmla="*/ 26 h 26"/>
                    <a:gd name="T8" fmla="*/ 37 w 77"/>
                    <a:gd name="T9" fmla="*/ 16 h 26"/>
                    <a:gd name="T10" fmla="*/ 73 w 77"/>
                    <a:gd name="T11" fmla="*/ 7 h 26"/>
                    <a:gd name="T12" fmla="*/ 73 w 77"/>
                    <a:gd name="T13" fmla="*/ 7 h 26"/>
                    <a:gd name="T14" fmla="*/ 77 w 77"/>
                    <a:gd name="T15" fmla="*/ 0 h 26"/>
                    <a:gd name="T16" fmla="*/ 77 w 77"/>
                    <a:gd name="T17" fmla="*/ 0 h 26"/>
                    <a:gd name="T18" fmla="*/ 40 w 77"/>
                    <a:gd name="T19" fmla="*/ 9 h 26"/>
                    <a:gd name="T20" fmla="*/ 2 w 77"/>
                    <a:gd name="T21" fmla="*/ 18 h 26"/>
                    <a:gd name="T22" fmla="*/ 2 w 77"/>
                    <a:gd name="T23" fmla="*/ 18 h 2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77"/>
                    <a:gd name="T37" fmla="*/ 0 h 26"/>
                    <a:gd name="T38" fmla="*/ 77 w 77"/>
                    <a:gd name="T39" fmla="*/ 26 h 2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77" h="26">
                      <a:moveTo>
                        <a:pt x="2" y="18"/>
                      </a:moveTo>
                      <a:lnTo>
                        <a:pt x="2" y="18"/>
                      </a:lnTo>
                      <a:lnTo>
                        <a:pt x="0" y="26"/>
                      </a:lnTo>
                      <a:lnTo>
                        <a:pt x="37" y="16"/>
                      </a:lnTo>
                      <a:lnTo>
                        <a:pt x="73" y="7"/>
                      </a:lnTo>
                      <a:lnTo>
                        <a:pt x="77" y="0"/>
                      </a:lnTo>
                      <a:lnTo>
                        <a:pt x="40" y="9"/>
                      </a:lnTo>
                      <a:lnTo>
                        <a:pt x="2" y="18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25" name="Freeform 377"/>
                <p:cNvSpPr>
                  <a:spLocks/>
                </p:cNvSpPr>
                <p:nvPr/>
              </p:nvSpPr>
              <p:spPr bwMode="auto">
                <a:xfrm>
                  <a:off x="3166" y="904"/>
                  <a:ext cx="911" cy="904"/>
                </a:xfrm>
                <a:custGeom>
                  <a:avLst/>
                  <a:gdLst>
                    <a:gd name="T0" fmla="*/ 126 w 911"/>
                    <a:gd name="T1" fmla="*/ 115 h 904"/>
                    <a:gd name="T2" fmla="*/ 203 w 911"/>
                    <a:gd name="T3" fmla="*/ 64 h 904"/>
                    <a:gd name="T4" fmla="*/ 265 w 911"/>
                    <a:gd name="T5" fmla="*/ 36 h 904"/>
                    <a:gd name="T6" fmla="*/ 333 w 911"/>
                    <a:gd name="T7" fmla="*/ 16 h 904"/>
                    <a:gd name="T8" fmla="*/ 404 w 911"/>
                    <a:gd name="T9" fmla="*/ 7 h 904"/>
                    <a:gd name="T10" fmla="*/ 454 w 911"/>
                    <a:gd name="T11" fmla="*/ 7 h 904"/>
                    <a:gd name="T12" fmla="*/ 525 w 911"/>
                    <a:gd name="T13" fmla="*/ 16 h 904"/>
                    <a:gd name="T14" fmla="*/ 593 w 911"/>
                    <a:gd name="T15" fmla="*/ 36 h 904"/>
                    <a:gd name="T16" fmla="*/ 655 w 911"/>
                    <a:gd name="T17" fmla="*/ 64 h 904"/>
                    <a:gd name="T18" fmla="*/ 732 w 911"/>
                    <a:gd name="T19" fmla="*/ 115 h 904"/>
                    <a:gd name="T20" fmla="*/ 796 w 911"/>
                    <a:gd name="T21" fmla="*/ 179 h 904"/>
                    <a:gd name="T22" fmla="*/ 847 w 911"/>
                    <a:gd name="T23" fmla="*/ 256 h 904"/>
                    <a:gd name="T24" fmla="*/ 876 w 911"/>
                    <a:gd name="T25" fmla="*/ 318 h 904"/>
                    <a:gd name="T26" fmla="*/ 894 w 911"/>
                    <a:gd name="T27" fmla="*/ 386 h 904"/>
                    <a:gd name="T28" fmla="*/ 904 w 911"/>
                    <a:gd name="T29" fmla="*/ 457 h 904"/>
                    <a:gd name="T30" fmla="*/ 904 w 911"/>
                    <a:gd name="T31" fmla="*/ 507 h 904"/>
                    <a:gd name="T32" fmla="*/ 894 w 911"/>
                    <a:gd name="T33" fmla="*/ 578 h 904"/>
                    <a:gd name="T34" fmla="*/ 876 w 911"/>
                    <a:gd name="T35" fmla="*/ 646 h 904"/>
                    <a:gd name="T36" fmla="*/ 847 w 911"/>
                    <a:gd name="T37" fmla="*/ 708 h 904"/>
                    <a:gd name="T38" fmla="*/ 796 w 911"/>
                    <a:gd name="T39" fmla="*/ 785 h 904"/>
                    <a:gd name="T40" fmla="*/ 741 w 911"/>
                    <a:gd name="T41" fmla="*/ 842 h 904"/>
                    <a:gd name="T42" fmla="*/ 655 w 911"/>
                    <a:gd name="T43" fmla="*/ 900 h 904"/>
                    <a:gd name="T44" fmla="*/ 664 w 911"/>
                    <a:gd name="T45" fmla="*/ 904 h 904"/>
                    <a:gd name="T46" fmla="*/ 743 w 911"/>
                    <a:gd name="T47" fmla="*/ 849 h 904"/>
                    <a:gd name="T48" fmla="*/ 807 w 911"/>
                    <a:gd name="T49" fmla="*/ 781 h 904"/>
                    <a:gd name="T50" fmla="*/ 858 w 911"/>
                    <a:gd name="T51" fmla="*/ 702 h 904"/>
                    <a:gd name="T52" fmla="*/ 894 w 911"/>
                    <a:gd name="T53" fmla="*/ 613 h 904"/>
                    <a:gd name="T54" fmla="*/ 911 w 911"/>
                    <a:gd name="T55" fmla="*/ 516 h 904"/>
                    <a:gd name="T56" fmla="*/ 911 w 911"/>
                    <a:gd name="T57" fmla="*/ 457 h 904"/>
                    <a:gd name="T58" fmla="*/ 902 w 911"/>
                    <a:gd name="T59" fmla="*/ 384 h 904"/>
                    <a:gd name="T60" fmla="*/ 882 w 911"/>
                    <a:gd name="T61" fmla="*/ 316 h 904"/>
                    <a:gd name="T62" fmla="*/ 852 w 911"/>
                    <a:gd name="T63" fmla="*/ 252 h 904"/>
                    <a:gd name="T64" fmla="*/ 816 w 911"/>
                    <a:gd name="T65" fmla="*/ 194 h 904"/>
                    <a:gd name="T66" fmla="*/ 770 w 911"/>
                    <a:gd name="T67" fmla="*/ 141 h 904"/>
                    <a:gd name="T68" fmla="*/ 717 w 911"/>
                    <a:gd name="T69" fmla="*/ 95 h 904"/>
                    <a:gd name="T70" fmla="*/ 658 w 911"/>
                    <a:gd name="T71" fmla="*/ 58 h 904"/>
                    <a:gd name="T72" fmla="*/ 594 w 911"/>
                    <a:gd name="T73" fmla="*/ 29 h 904"/>
                    <a:gd name="T74" fmla="*/ 527 w 911"/>
                    <a:gd name="T75" fmla="*/ 9 h 904"/>
                    <a:gd name="T76" fmla="*/ 454 w 911"/>
                    <a:gd name="T77" fmla="*/ 0 h 904"/>
                    <a:gd name="T78" fmla="*/ 395 w 911"/>
                    <a:gd name="T79" fmla="*/ 0 h 904"/>
                    <a:gd name="T80" fmla="*/ 294 w 911"/>
                    <a:gd name="T81" fmla="*/ 18 h 904"/>
                    <a:gd name="T82" fmla="*/ 203 w 911"/>
                    <a:gd name="T83" fmla="*/ 55 h 904"/>
                    <a:gd name="T84" fmla="*/ 122 w 911"/>
                    <a:gd name="T85" fmla="*/ 110 h 904"/>
                    <a:gd name="T86" fmla="*/ 53 w 911"/>
                    <a:gd name="T87" fmla="*/ 179 h 904"/>
                    <a:gd name="T88" fmla="*/ 0 w 911"/>
                    <a:gd name="T89" fmla="*/ 260 h 904"/>
                    <a:gd name="T90" fmla="*/ 4 w 911"/>
                    <a:gd name="T91" fmla="*/ 271 h 904"/>
                    <a:gd name="T92" fmla="*/ 68 w 911"/>
                    <a:gd name="T93" fmla="*/ 174 h 904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w 911"/>
                    <a:gd name="T142" fmla="*/ 0 h 904"/>
                    <a:gd name="T143" fmla="*/ 911 w 911"/>
                    <a:gd name="T144" fmla="*/ 904 h 904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T141" t="T142" r="T143" b="T144"/>
                  <a:pathLst>
                    <a:path w="911" h="904">
                      <a:moveTo>
                        <a:pt x="93" y="146"/>
                      </a:moveTo>
                      <a:lnTo>
                        <a:pt x="93" y="146"/>
                      </a:lnTo>
                      <a:lnTo>
                        <a:pt x="126" y="115"/>
                      </a:lnTo>
                      <a:lnTo>
                        <a:pt x="163" y="88"/>
                      </a:lnTo>
                      <a:lnTo>
                        <a:pt x="183" y="75"/>
                      </a:lnTo>
                      <a:lnTo>
                        <a:pt x="203" y="64"/>
                      </a:lnTo>
                      <a:lnTo>
                        <a:pt x="223" y="53"/>
                      </a:lnTo>
                      <a:lnTo>
                        <a:pt x="243" y="44"/>
                      </a:lnTo>
                      <a:lnTo>
                        <a:pt x="265" y="36"/>
                      </a:lnTo>
                      <a:lnTo>
                        <a:pt x="287" y="27"/>
                      </a:lnTo>
                      <a:lnTo>
                        <a:pt x="311" y="22"/>
                      </a:lnTo>
                      <a:lnTo>
                        <a:pt x="333" y="16"/>
                      </a:lnTo>
                      <a:lnTo>
                        <a:pt x="357" y="13"/>
                      </a:lnTo>
                      <a:lnTo>
                        <a:pt x="380" y="9"/>
                      </a:lnTo>
                      <a:lnTo>
                        <a:pt x="404" y="7"/>
                      </a:lnTo>
                      <a:lnTo>
                        <a:pt x="430" y="7"/>
                      </a:lnTo>
                      <a:lnTo>
                        <a:pt x="454" y="7"/>
                      </a:lnTo>
                      <a:lnTo>
                        <a:pt x="477" y="9"/>
                      </a:lnTo>
                      <a:lnTo>
                        <a:pt x="501" y="13"/>
                      </a:lnTo>
                      <a:lnTo>
                        <a:pt x="525" y="16"/>
                      </a:lnTo>
                      <a:lnTo>
                        <a:pt x="547" y="22"/>
                      </a:lnTo>
                      <a:lnTo>
                        <a:pt x="571" y="27"/>
                      </a:lnTo>
                      <a:lnTo>
                        <a:pt x="593" y="36"/>
                      </a:lnTo>
                      <a:lnTo>
                        <a:pt x="615" y="44"/>
                      </a:lnTo>
                      <a:lnTo>
                        <a:pt x="635" y="53"/>
                      </a:lnTo>
                      <a:lnTo>
                        <a:pt x="655" y="64"/>
                      </a:lnTo>
                      <a:lnTo>
                        <a:pt x="675" y="75"/>
                      </a:lnTo>
                      <a:lnTo>
                        <a:pt x="695" y="88"/>
                      </a:lnTo>
                      <a:lnTo>
                        <a:pt x="732" y="115"/>
                      </a:lnTo>
                      <a:lnTo>
                        <a:pt x="765" y="146"/>
                      </a:lnTo>
                      <a:lnTo>
                        <a:pt x="796" y="179"/>
                      </a:lnTo>
                      <a:lnTo>
                        <a:pt x="823" y="216"/>
                      </a:lnTo>
                      <a:lnTo>
                        <a:pt x="836" y="236"/>
                      </a:lnTo>
                      <a:lnTo>
                        <a:pt x="847" y="256"/>
                      </a:lnTo>
                      <a:lnTo>
                        <a:pt x="858" y="276"/>
                      </a:lnTo>
                      <a:lnTo>
                        <a:pt x="867" y="296"/>
                      </a:lnTo>
                      <a:lnTo>
                        <a:pt x="876" y="318"/>
                      </a:lnTo>
                      <a:lnTo>
                        <a:pt x="883" y="340"/>
                      </a:lnTo>
                      <a:lnTo>
                        <a:pt x="889" y="364"/>
                      </a:lnTo>
                      <a:lnTo>
                        <a:pt x="894" y="386"/>
                      </a:lnTo>
                      <a:lnTo>
                        <a:pt x="898" y="410"/>
                      </a:lnTo>
                      <a:lnTo>
                        <a:pt x="902" y="434"/>
                      </a:lnTo>
                      <a:lnTo>
                        <a:pt x="904" y="457"/>
                      </a:lnTo>
                      <a:lnTo>
                        <a:pt x="904" y="483"/>
                      </a:lnTo>
                      <a:lnTo>
                        <a:pt x="904" y="507"/>
                      </a:lnTo>
                      <a:lnTo>
                        <a:pt x="902" y="530"/>
                      </a:lnTo>
                      <a:lnTo>
                        <a:pt x="898" y="554"/>
                      </a:lnTo>
                      <a:lnTo>
                        <a:pt x="894" y="578"/>
                      </a:lnTo>
                      <a:lnTo>
                        <a:pt x="889" y="600"/>
                      </a:lnTo>
                      <a:lnTo>
                        <a:pt x="883" y="624"/>
                      </a:lnTo>
                      <a:lnTo>
                        <a:pt x="876" y="646"/>
                      </a:lnTo>
                      <a:lnTo>
                        <a:pt x="867" y="668"/>
                      </a:lnTo>
                      <a:lnTo>
                        <a:pt x="858" y="688"/>
                      </a:lnTo>
                      <a:lnTo>
                        <a:pt x="847" y="708"/>
                      </a:lnTo>
                      <a:lnTo>
                        <a:pt x="836" y="728"/>
                      </a:lnTo>
                      <a:lnTo>
                        <a:pt x="823" y="748"/>
                      </a:lnTo>
                      <a:lnTo>
                        <a:pt x="796" y="785"/>
                      </a:lnTo>
                      <a:lnTo>
                        <a:pt x="765" y="818"/>
                      </a:lnTo>
                      <a:lnTo>
                        <a:pt x="741" y="842"/>
                      </a:lnTo>
                      <a:lnTo>
                        <a:pt x="713" y="863"/>
                      </a:lnTo>
                      <a:lnTo>
                        <a:pt x="684" y="882"/>
                      </a:lnTo>
                      <a:lnTo>
                        <a:pt x="655" y="900"/>
                      </a:lnTo>
                      <a:lnTo>
                        <a:pt x="664" y="904"/>
                      </a:lnTo>
                      <a:lnTo>
                        <a:pt x="691" y="887"/>
                      </a:lnTo>
                      <a:lnTo>
                        <a:pt x="717" y="869"/>
                      </a:lnTo>
                      <a:lnTo>
                        <a:pt x="743" y="849"/>
                      </a:lnTo>
                      <a:lnTo>
                        <a:pt x="765" y="829"/>
                      </a:lnTo>
                      <a:lnTo>
                        <a:pt x="787" y="805"/>
                      </a:lnTo>
                      <a:lnTo>
                        <a:pt x="807" y="781"/>
                      </a:lnTo>
                      <a:lnTo>
                        <a:pt x="827" y="756"/>
                      </a:lnTo>
                      <a:lnTo>
                        <a:pt x="843" y="730"/>
                      </a:lnTo>
                      <a:lnTo>
                        <a:pt x="858" y="702"/>
                      </a:lnTo>
                      <a:lnTo>
                        <a:pt x="872" y="673"/>
                      </a:lnTo>
                      <a:lnTo>
                        <a:pt x="883" y="644"/>
                      </a:lnTo>
                      <a:lnTo>
                        <a:pt x="894" y="613"/>
                      </a:lnTo>
                      <a:lnTo>
                        <a:pt x="902" y="582"/>
                      </a:lnTo>
                      <a:lnTo>
                        <a:pt x="907" y="549"/>
                      </a:lnTo>
                      <a:lnTo>
                        <a:pt x="911" y="516"/>
                      </a:lnTo>
                      <a:lnTo>
                        <a:pt x="911" y="483"/>
                      </a:lnTo>
                      <a:lnTo>
                        <a:pt x="911" y="457"/>
                      </a:lnTo>
                      <a:lnTo>
                        <a:pt x="909" y="434"/>
                      </a:lnTo>
                      <a:lnTo>
                        <a:pt x="905" y="408"/>
                      </a:lnTo>
                      <a:lnTo>
                        <a:pt x="902" y="384"/>
                      </a:lnTo>
                      <a:lnTo>
                        <a:pt x="896" y="362"/>
                      </a:lnTo>
                      <a:lnTo>
                        <a:pt x="889" y="338"/>
                      </a:lnTo>
                      <a:lnTo>
                        <a:pt x="882" y="316"/>
                      </a:lnTo>
                      <a:lnTo>
                        <a:pt x="874" y="294"/>
                      </a:lnTo>
                      <a:lnTo>
                        <a:pt x="863" y="272"/>
                      </a:lnTo>
                      <a:lnTo>
                        <a:pt x="852" y="252"/>
                      </a:lnTo>
                      <a:lnTo>
                        <a:pt x="841" y="232"/>
                      </a:lnTo>
                      <a:lnTo>
                        <a:pt x="829" y="212"/>
                      </a:lnTo>
                      <a:lnTo>
                        <a:pt x="816" y="194"/>
                      </a:lnTo>
                      <a:lnTo>
                        <a:pt x="801" y="176"/>
                      </a:lnTo>
                      <a:lnTo>
                        <a:pt x="787" y="157"/>
                      </a:lnTo>
                      <a:lnTo>
                        <a:pt x="770" y="141"/>
                      </a:lnTo>
                      <a:lnTo>
                        <a:pt x="754" y="124"/>
                      </a:lnTo>
                      <a:lnTo>
                        <a:pt x="735" y="110"/>
                      </a:lnTo>
                      <a:lnTo>
                        <a:pt x="717" y="95"/>
                      </a:lnTo>
                      <a:lnTo>
                        <a:pt x="699" y="82"/>
                      </a:lnTo>
                      <a:lnTo>
                        <a:pt x="679" y="69"/>
                      </a:lnTo>
                      <a:lnTo>
                        <a:pt x="658" y="58"/>
                      </a:lnTo>
                      <a:lnTo>
                        <a:pt x="638" y="47"/>
                      </a:lnTo>
                      <a:lnTo>
                        <a:pt x="616" y="36"/>
                      </a:lnTo>
                      <a:lnTo>
                        <a:pt x="594" y="29"/>
                      </a:lnTo>
                      <a:lnTo>
                        <a:pt x="572" y="22"/>
                      </a:lnTo>
                      <a:lnTo>
                        <a:pt x="549" y="15"/>
                      </a:lnTo>
                      <a:lnTo>
                        <a:pt x="527" y="9"/>
                      </a:lnTo>
                      <a:lnTo>
                        <a:pt x="503" y="5"/>
                      </a:lnTo>
                      <a:lnTo>
                        <a:pt x="479" y="2"/>
                      </a:lnTo>
                      <a:lnTo>
                        <a:pt x="454" y="0"/>
                      </a:lnTo>
                      <a:lnTo>
                        <a:pt x="430" y="0"/>
                      </a:lnTo>
                      <a:lnTo>
                        <a:pt x="395" y="0"/>
                      </a:lnTo>
                      <a:lnTo>
                        <a:pt x="360" y="4"/>
                      </a:lnTo>
                      <a:lnTo>
                        <a:pt x="327" y="11"/>
                      </a:lnTo>
                      <a:lnTo>
                        <a:pt x="294" y="18"/>
                      </a:lnTo>
                      <a:lnTo>
                        <a:pt x="263" y="29"/>
                      </a:lnTo>
                      <a:lnTo>
                        <a:pt x="232" y="42"/>
                      </a:lnTo>
                      <a:lnTo>
                        <a:pt x="203" y="55"/>
                      </a:lnTo>
                      <a:lnTo>
                        <a:pt x="175" y="71"/>
                      </a:lnTo>
                      <a:lnTo>
                        <a:pt x="148" y="90"/>
                      </a:lnTo>
                      <a:lnTo>
                        <a:pt x="122" y="110"/>
                      </a:lnTo>
                      <a:lnTo>
                        <a:pt x="99" y="132"/>
                      </a:lnTo>
                      <a:lnTo>
                        <a:pt x="75" y="154"/>
                      </a:lnTo>
                      <a:lnTo>
                        <a:pt x="53" y="179"/>
                      </a:lnTo>
                      <a:lnTo>
                        <a:pt x="35" y="205"/>
                      </a:lnTo>
                      <a:lnTo>
                        <a:pt x="16" y="232"/>
                      </a:lnTo>
                      <a:lnTo>
                        <a:pt x="0" y="260"/>
                      </a:lnTo>
                      <a:lnTo>
                        <a:pt x="4" y="271"/>
                      </a:lnTo>
                      <a:lnTo>
                        <a:pt x="22" y="238"/>
                      </a:lnTo>
                      <a:lnTo>
                        <a:pt x="44" y="205"/>
                      </a:lnTo>
                      <a:lnTo>
                        <a:pt x="68" y="174"/>
                      </a:lnTo>
                      <a:lnTo>
                        <a:pt x="93" y="146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26" name="Freeform 378"/>
                <p:cNvSpPr>
                  <a:spLocks/>
                </p:cNvSpPr>
                <p:nvPr/>
              </p:nvSpPr>
              <p:spPr bwMode="auto">
                <a:xfrm>
                  <a:off x="2330" y="1574"/>
                  <a:ext cx="651" cy="933"/>
                </a:xfrm>
                <a:custGeom>
                  <a:avLst/>
                  <a:gdLst>
                    <a:gd name="T0" fmla="*/ 366 w 651"/>
                    <a:gd name="T1" fmla="*/ 711 h 933"/>
                    <a:gd name="T2" fmla="*/ 366 w 651"/>
                    <a:gd name="T3" fmla="*/ 711 h 933"/>
                    <a:gd name="T4" fmla="*/ 333 w 651"/>
                    <a:gd name="T5" fmla="*/ 677 h 933"/>
                    <a:gd name="T6" fmla="*/ 302 w 651"/>
                    <a:gd name="T7" fmla="*/ 640 h 933"/>
                    <a:gd name="T8" fmla="*/ 271 w 651"/>
                    <a:gd name="T9" fmla="*/ 603 h 933"/>
                    <a:gd name="T10" fmla="*/ 241 w 651"/>
                    <a:gd name="T11" fmla="*/ 567 h 933"/>
                    <a:gd name="T12" fmla="*/ 214 w 651"/>
                    <a:gd name="T13" fmla="*/ 526 h 933"/>
                    <a:gd name="T14" fmla="*/ 188 w 651"/>
                    <a:gd name="T15" fmla="*/ 486 h 933"/>
                    <a:gd name="T16" fmla="*/ 163 w 651"/>
                    <a:gd name="T17" fmla="*/ 446 h 933"/>
                    <a:gd name="T18" fmla="*/ 141 w 651"/>
                    <a:gd name="T19" fmla="*/ 404 h 933"/>
                    <a:gd name="T20" fmla="*/ 119 w 651"/>
                    <a:gd name="T21" fmla="*/ 360 h 933"/>
                    <a:gd name="T22" fmla="*/ 99 w 651"/>
                    <a:gd name="T23" fmla="*/ 316 h 933"/>
                    <a:gd name="T24" fmla="*/ 80 w 651"/>
                    <a:gd name="T25" fmla="*/ 272 h 933"/>
                    <a:gd name="T26" fmla="*/ 64 w 651"/>
                    <a:gd name="T27" fmla="*/ 226 h 933"/>
                    <a:gd name="T28" fmla="*/ 47 w 651"/>
                    <a:gd name="T29" fmla="*/ 179 h 933"/>
                    <a:gd name="T30" fmla="*/ 35 w 651"/>
                    <a:gd name="T31" fmla="*/ 131 h 933"/>
                    <a:gd name="T32" fmla="*/ 24 w 651"/>
                    <a:gd name="T33" fmla="*/ 84 h 933"/>
                    <a:gd name="T34" fmla="*/ 14 w 651"/>
                    <a:gd name="T35" fmla="*/ 36 h 933"/>
                    <a:gd name="T36" fmla="*/ 14 w 651"/>
                    <a:gd name="T37" fmla="*/ 36 h 933"/>
                    <a:gd name="T38" fmla="*/ 0 w 651"/>
                    <a:gd name="T39" fmla="*/ 0 h 933"/>
                    <a:gd name="T40" fmla="*/ 0 w 651"/>
                    <a:gd name="T41" fmla="*/ 0 h 933"/>
                    <a:gd name="T42" fmla="*/ 7 w 651"/>
                    <a:gd name="T43" fmla="*/ 36 h 933"/>
                    <a:gd name="T44" fmla="*/ 14 w 651"/>
                    <a:gd name="T45" fmla="*/ 75 h 933"/>
                    <a:gd name="T46" fmla="*/ 22 w 651"/>
                    <a:gd name="T47" fmla="*/ 111 h 933"/>
                    <a:gd name="T48" fmla="*/ 31 w 651"/>
                    <a:gd name="T49" fmla="*/ 148 h 933"/>
                    <a:gd name="T50" fmla="*/ 42 w 651"/>
                    <a:gd name="T51" fmla="*/ 183 h 933"/>
                    <a:gd name="T52" fmla="*/ 53 w 651"/>
                    <a:gd name="T53" fmla="*/ 219 h 933"/>
                    <a:gd name="T54" fmla="*/ 78 w 651"/>
                    <a:gd name="T55" fmla="*/ 289 h 933"/>
                    <a:gd name="T56" fmla="*/ 108 w 651"/>
                    <a:gd name="T57" fmla="*/ 356 h 933"/>
                    <a:gd name="T58" fmla="*/ 141 w 651"/>
                    <a:gd name="T59" fmla="*/ 422 h 933"/>
                    <a:gd name="T60" fmla="*/ 177 w 651"/>
                    <a:gd name="T61" fmla="*/ 484 h 933"/>
                    <a:gd name="T62" fmla="*/ 217 w 651"/>
                    <a:gd name="T63" fmla="*/ 545 h 933"/>
                    <a:gd name="T64" fmla="*/ 261 w 651"/>
                    <a:gd name="T65" fmla="*/ 603 h 933"/>
                    <a:gd name="T66" fmla="*/ 309 w 651"/>
                    <a:gd name="T67" fmla="*/ 660 h 933"/>
                    <a:gd name="T68" fmla="*/ 358 w 651"/>
                    <a:gd name="T69" fmla="*/ 713 h 933"/>
                    <a:gd name="T70" fmla="*/ 411 w 651"/>
                    <a:gd name="T71" fmla="*/ 763 h 933"/>
                    <a:gd name="T72" fmla="*/ 466 w 651"/>
                    <a:gd name="T73" fmla="*/ 810 h 933"/>
                    <a:gd name="T74" fmla="*/ 525 w 651"/>
                    <a:gd name="T75" fmla="*/ 854 h 933"/>
                    <a:gd name="T76" fmla="*/ 585 w 651"/>
                    <a:gd name="T77" fmla="*/ 894 h 933"/>
                    <a:gd name="T78" fmla="*/ 647 w 651"/>
                    <a:gd name="T79" fmla="*/ 933 h 933"/>
                    <a:gd name="T80" fmla="*/ 647 w 651"/>
                    <a:gd name="T81" fmla="*/ 933 h 933"/>
                    <a:gd name="T82" fmla="*/ 651 w 651"/>
                    <a:gd name="T83" fmla="*/ 925 h 933"/>
                    <a:gd name="T84" fmla="*/ 651 w 651"/>
                    <a:gd name="T85" fmla="*/ 925 h 933"/>
                    <a:gd name="T86" fmla="*/ 613 w 651"/>
                    <a:gd name="T87" fmla="*/ 903 h 933"/>
                    <a:gd name="T88" fmla="*/ 574 w 651"/>
                    <a:gd name="T89" fmla="*/ 880 h 933"/>
                    <a:gd name="T90" fmla="*/ 538 w 651"/>
                    <a:gd name="T91" fmla="*/ 854 h 933"/>
                    <a:gd name="T92" fmla="*/ 501 w 651"/>
                    <a:gd name="T93" fmla="*/ 828 h 933"/>
                    <a:gd name="T94" fmla="*/ 466 w 651"/>
                    <a:gd name="T95" fmla="*/ 801 h 933"/>
                    <a:gd name="T96" fmla="*/ 432 w 651"/>
                    <a:gd name="T97" fmla="*/ 772 h 933"/>
                    <a:gd name="T98" fmla="*/ 399 w 651"/>
                    <a:gd name="T99" fmla="*/ 742 h 933"/>
                    <a:gd name="T100" fmla="*/ 366 w 651"/>
                    <a:gd name="T101" fmla="*/ 711 h 933"/>
                    <a:gd name="T102" fmla="*/ 366 w 651"/>
                    <a:gd name="T103" fmla="*/ 711 h 933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651"/>
                    <a:gd name="T157" fmla="*/ 0 h 933"/>
                    <a:gd name="T158" fmla="*/ 651 w 651"/>
                    <a:gd name="T159" fmla="*/ 933 h 933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651" h="933">
                      <a:moveTo>
                        <a:pt x="366" y="711"/>
                      </a:moveTo>
                      <a:lnTo>
                        <a:pt x="366" y="711"/>
                      </a:lnTo>
                      <a:lnTo>
                        <a:pt x="333" y="677"/>
                      </a:lnTo>
                      <a:lnTo>
                        <a:pt x="302" y="640"/>
                      </a:lnTo>
                      <a:lnTo>
                        <a:pt x="271" y="603"/>
                      </a:lnTo>
                      <a:lnTo>
                        <a:pt x="241" y="567"/>
                      </a:lnTo>
                      <a:lnTo>
                        <a:pt x="214" y="526"/>
                      </a:lnTo>
                      <a:lnTo>
                        <a:pt x="188" y="486"/>
                      </a:lnTo>
                      <a:lnTo>
                        <a:pt x="163" y="446"/>
                      </a:lnTo>
                      <a:lnTo>
                        <a:pt x="141" y="404"/>
                      </a:lnTo>
                      <a:lnTo>
                        <a:pt x="119" y="360"/>
                      </a:lnTo>
                      <a:lnTo>
                        <a:pt x="99" y="316"/>
                      </a:lnTo>
                      <a:lnTo>
                        <a:pt x="80" y="272"/>
                      </a:lnTo>
                      <a:lnTo>
                        <a:pt x="64" y="226"/>
                      </a:lnTo>
                      <a:lnTo>
                        <a:pt x="47" y="179"/>
                      </a:lnTo>
                      <a:lnTo>
                        <a:pt x="35" y="131"/>
                      </a:lnTo>
                      <a:lnTo>
                        <a:pt x="24" y="84"/>
                      </a:lnTo>
                      <a:lnTo>
                        <a:pt x="14" y="36"/>
                      </a:lnTo>
                      <a:lnTo>
                        <a:pt x="0" y="0"/>
                      </a:lnTo>
                      <a:lnTo>
                        <a:pt x="7" y="36"/>
                      </a:lnTo>
                      <a:lnTo>
                        <a:pt x="14" y="75"/>
                      </a:lnTo>
                      <a:lnTo>
                        <a:pt x="22" y="111"/>
                      </a:lnTo>
                      <a:lnTo>
                        <a:pt x="31" y="148"/>
                      </a:lnTo>
                      <a:lnTo>
                        <a:pt x="42" y="183"/>
                      </a:lnTo>
                      <a:lnTo>
                        <a:pt x="53" y="219"/>
                      </a:lnTo>
                      <a:lnTo>
                        <a:pt x="78" y="289"/>
                      </a:lnTo>
                      <a:lnTo>
                        <a:pt x="108" y="356"/>
                      </a:lnTo>
                      <a:lnTo>
                        <a:pt x="141" y="422"/>
                      </a:lnTo>
                      <a:lnTo>
                        <a:pt x="177" y="484"/>
                      </a:lnTo>
                      <a:lnTo>
                        <a:pt x="217" y="545"/>
                      </a:lnTo>
                      <a:lnTo>
                        <a:pt x="261" y="603"/>
                      </a:lnTo>
                      <a:lnTo>
                        <a:pt x="309" y="660"/>
                      </a:lnTo>
                      <a:lnTo>
                        <a:pt x="358" y="713"/>
                      </a:lnTo>
                      <a:lnTo>
                        <a:pt x="411" y="763"/>
                      </a:lnTo>
                      <a:lnTo>
                        <a:pt x="466" y="810"/>
                      </a:lnTo>
                      <a:lnTo>
                        <a:pt x="525" y="854"/>
                      </a:lnTo>
                      <a:lnTo>
                        <a:pt x="585" y="894"/>
                      </a:lnTo>
                      <a:lnTo>
                        <a:pt x="647" y="933"/>
                      </a:lnTo>
                      <a:lnTo>
                        <a:pt x="651" y="925"/>
                      </a:lnTo>
                      <a:lnTo>
                        <a:pt x="613" y="903"/>
                      </a:lnTo>
                      <a:lnTo>
                        <a:pt x="574" y="880"/>
                      </a:lnTo>
                      <a:lnTo>
                        <a:pt x="538" y="854"/>
                      </a:lnTo>
                      <a:lnTo>
                        <a:pt x="501" y="828"/>
                      </a:lnTo>
                      <a:lnTo>
                        <a:pt x="466" y="801"/>
                      </a:lnTo>
                      <a:lnTo>
                        <a:pt x="432" y="772"/>
                      </a:lnTo>
                      <a:lnTo>
                        <a:pt x="399" y="742"/>
                      </a:lnTo>
                      <a:lnTo>
                        <a:pt x="366" y="711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27" name="Freeform 379"/>
                <p:cNvSpPr>
                  <a:spLocks/>
                </p:cNvSpPr>
                <p:nvPr/>
              </p:nvSpPr>
              <p:spPr bwMode="auto">
                <a:xfrm>
                  <a:off x="2987" y="2503"/>
                  <a:ext cx="483" cy="156"/>
                </a:xfrm>
                <a:custGeom>
                  <a:avLst/>
                  <a:gdLst>
                    <a:gd name="T0" fmla="*/ 1 w 483"/>
                    <a:gd name="T1" fmla="*/ 0 h 156"/>
                    <a:gd name="T2" fmla="*/ 1 w 483"/>
                    <a:gd name="T3" fmla="*/ 0 h 156"/>
                    <a:gd name="T4" fmla="*/ 0 w 483"/>
                    <a:gd name="T5" fmla="*/ 7 h 156"/>
                    <a:gd name="T6" fmla="*/ 0 w 483"/>
                    <a:gd name="T7" fmla="*/ 7 h 156"/>
                    <a:gd name="T8" fmla="*/ 54 w 483"/>
                    <a:gd name="T9" fmla="*/ 35 h 156"/>
                    <a:gd name="T10" fmla="*/ 111 w 483"/>
                    <a:gd name="T11" fmla="*/ 62 h 156"/>
                    <a:gd name="T12" fmla="*/ 170 w 483"/>
                    <a:gd name="T13" fmla="*/ 84 h 156"/>
                    <a:gd name="T14" fmla="*/ 230 w 483"/>
                    <a:gd name="T15" fmla="*/ 104 h 156"/>
                    <a:gd name="T16" fmla="*/ 292 w 483"/>
                    <a:gd name="T17" fmla="*/ 123 h 156"/>
                    <a:gd name="T18" fmla="*/ 354 w 483"/>
                    <a:gd name="T19" fmla="*/ 135 h 156"/>
                    <a:gd name="T20" fmla="*/ 419 w 483"/>
                    <a:gd name="T21" fmla="*/ 146 h 156"/>
                    <a:gd name="T22" fmla="*/ 483 w 483"/>
                    <a:gd name="T23" fmla="*/ 156 h 156"/>
                    <a:gd name="T24" fmla="*/ 483 w 483"/>
                    <a:gd name="T25" fmla="*/ 156 h 156"/>
                    <a:gd name="T26" fmla="*/ 483 w 483"/>
                    <a:gd name="T27" fmla="*/ 148 h 156"/>
                    <a:gd name="T28" fmla="*/ 483 w 483"/>
                    <a:gd name="T29" fmla="*/ 148 h 156"/>
                    <a:gd name="T30" fmla="*/ 419 w 483"/>
                    <a:gd name="T31" fmla="*/ 139 h 156"/>
                    <a:gd name="T32" fmla="*/ 354 w 483"/>
                    <a:gd name="T33" fmla="*/ 128 h 156"/>
                    <a:gd name="T34" fmla="*/ 292 w 483"/>
                    <a:gd name="T35" fmla="*/ 115 h 156"/>
                    <a:gd name="T36" fmla="*/ 232 w 483"/>
                    <a:gd name="T37" fmla="*/ 97 h 156"/>
                    <a:gd name="T38" fmla="*/ 172 w 483"/>
                    <a:gd name="T39" fmla="*/ 77 h 156"/>
                    <a:gd name="T40" fmla="*/ 115 w 483"/>
                    <a:gd name="T41" fmla="*/ 55 h 156"/>
                    <a:gd name="T42" fmla="*/ 58 w 483"/>
                    <a:gd name="T43" fmla="*/ 29 h 156"/>
                    <a:gd name="T44" fmla="*/ 1 w 483"/>
                    <a:gd name="T45" fmla="*/ 0 h 156"/>
                    <a:gd name="T46" fmla="*/ 1 w 483"/>
                    <a:gd name="T47" fmla="*/ 0 h 15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483"/>
                    <a:gd name="T73" fmla="*/ 0 h 156"/>
                    <a:gd name="T74" fmla="*/ 483 w 483"/>
                    <a:gd name="T75" fmla="*/ 156 h 156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483" h="156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7"/>
                      </a:lnTo>
                      <a:lnTo>
                        <a:pt x="54" y="35"/>
                      </a:lnTo>
                      <a:lnTo>
                        <a:pt x="111" y="62"/>
                      </a:lnTo>
                      <a:lnTo>
                        <a:pt x="170" y="84"/>
                      </a:lnTo>
                      <a:lnTo>
                        <a:pt x="230" y="104"/>
                      </a:lnTo>
                      <a:lnTo>
                        <a:pt x="292" y="123"/>
                      </a:lnTo>
                      <a:lnTo>
                        <a:pt x="354" y="135"/>
                      </a:lnTo>
                      <a:lnTo>
                        <a:pt x="419" y="146"/>
                      </a:lnTo>
                      <a:lnTo>
                        <a:pt x="483" y="156"/>
                      </a:lnTo>
                      <a:lnTo>
                        <a:pt x="483" y="148"/>
                      </a:lnTo>
                      <a:lnTo>
                        <a:pt x="419" y="139"/>
                      </a:lnTo>
                      <a:lnTo>
                        <a:pt x="354" y="128"/>
                      </a:lnTo>
                      <a:lnTo>
                        <a:pt x="292" y="115"/>
                      </a:lnTo>
                      <a:lnTo>
                        <a:pt x="232" y="97"/>
                      </a:lnTo>
                      <a:lnTo>
                        <a:pt x="172" y="77"/>
                      </a:lnTo>
                      <a:lnTo>
                        <a:pt x="115" y="55"/>
                      </a:lnTo>
                      <a:lnTo>
                        <a:pt x="58" y="29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28" name="Freeform 380"/>
                <p:cNvSpPr>
                  <a:spLocks/>
                </p:cNvSpPr>
                <p:nvPr/>
              </p:nvSpPr>
              <p:spPr bwMode="auto">
                <a:xfrm>
                  <a:off x="2317" y="108"/>
                  <a:ext cx="2556" cy="2280"/>
                </a:xfrm>
                <a:custGeom>
                  <a:avLst/>
                  <a:gdLst>
                    <a:gd name="T0" fmla="*/ 423 w 2556"/>
                    <a:gd name="T1" fmla="*/ 337 h 2280"/>
                    <a:gd name="T2" fmla="*/ 567 w 2556"/>
                    <a:gd name="T3" fmla="*/ 223 h 2280"/>
                    <a:gd name="T4" fmla="*/ 726 w 2556"/>
                    <a:gd name="T5" fmla="*/ 132 h 2280"/>
                    <a:gd name="T6" fmla="*/ 900 w 2556"/>
                    <a:gd name="T7" fmla="*/ 64 h 2280"/>
                    <a:gd name="T8" fmla="*/ 1085 w 2556"/>
                    <a:gd name="T9" fmla="*/ 22 h 2280"/>
                    <a:gd name="T10" fmla="*/ 1279 w 2556"/>
                    <a:gd name="T11" fmla="*/ 7 h 2280"/>
                    <a:gd name="T12" fmla="*/ 1409 w 2556"/>
                    <a:gd name="T13" fmla="*/ 13 h 2280"/>
                    <a:gd name="T14" fmla="*/ 1595 w 2556"/>
                    <a:gd name="T15" fmla="*/ 48 h 2280"/>
                    <a:gd name="T16" fmla="*/ 1773 w 2556"/>
                    <a:gd name="T17" fmla="*/ 106 h 2280"/>
                    <a:gd name="T18" fmla="*/ 1937 w 2556"/>
                    <a:gd name="T19" fmla="*/ 190 h 2280"/>
                    <a:gd name="T20" fmla="*/ 2086 w 2556"/>
                    <a:gd name="T21" fmla="*/ 296 h 2280"/>
                    <a:gd name="T22" fmla="*/ 2177 w 2556"/>
                    <a:gd name="T23" fmla="*/ 379 h 2280"/>
                    <a:gd name="T24" fmla="*/ 2296 w 2556"/>
                    <a:gd name="T25" fmla="*/ 518 h 2280"/>
                    <a:gd name="T26" fmla="*/ 2395 w 2556"/>
                    <a:gd name="T27" fmla="*/ 671 h 2280"/>
                    <a:gd name="T28" fmla="*/ 2472 w 2556"/>
                    <a:gd name="T29" fmla="*/ 842 h 2280"/>
                    <a:gd name="T30" fmla="*/ 2523 w 2556"/>
                    <a:gd name="T31" fmla="*/ 1021 h 2280"/>
                    <a:gd name="T32" fmla="*/ 2547 w 2556"/>
                    <a:gd name="T33" fmla="*/ 1213 h 2280"/>
                    <a:gd name="T34" fmla="*/ 2547 w 2556"/>
                    <a:gd name="T35" fmla="*/ 1343 h 2280"/>
                    <a:gd name="T36" fmla="*/ 2523 w 2556"/>
                    <a:gd name="T37" fmla="*/ 1533 h 2280"/>
                    <a:gd name="T38" fmla="*/ 2472 w 2556"/>
                    <a:gd name="T39" fmla="*/ 1714 h 2280"/>
                    <a:gd name="T40" fmla="*/ 2395 w 2556"/>
                    <a:gd name="T41" fmla="*/ 1885 h 2280"/>
                    <a:gd name="T42" fmla="*/ 2296 w 2556"/>
                    <a:gd name="T43" fmla="*/ 2038 h 2280"/>
                    <a:gd name="T44" fmla="*/ 2177 w 2556"/>
                    <a:gd name="T45" fmla="*/ 2177 h 2280"/>
                    <a:gd name="T46" fmla="*/ 2122 w 2556"/>
                    <a:gd name="T47" fmla="*/ 2229 h 2280"/>
                    <a:gd name="T48" fmla="*/ 2064 w 2556"/>
                    <a:gd name="T49" fmla="*/ 2276 h 2280"/>
                    <a:gd name="T50" fmla="*/ 2126 w 2556"/>
                    <a:gd name="T51" fmla="*/ 2234 h 2280"/>
                    <a:gd name="T52" fmla="*/ 2272 w 2556"/>
                    <a:gd name="T53" fmla="*/ 2080 h 2280"/>
                    <a:gd name="T54" fmla="*/ 2391 w 2556"/>
                    <a:gd name="T55" fmla="*/ 1906 h 2280"/>
                    <a:gd name="T56" fmla="*/ 2481 w 2556"/>
                    <a:gd name="T57" fmla="*/ 1711 h 2280"/>
                    <a:gd name="T58" fmla="*/ 2537 w 2556"/>
                    <a:gd name="T59" fmla="*/ 1500 h 2280"/>
                    <a:gd name="T60" fmla="*/ 2556 w 2556"/>
                    <a:gd name="T61" fmla="*/ 1316 h 2280"/>
                    <a:gd name="T62" fmla="*/ 2554 w 2556"/>
                    <a:gd name="T63" fmla="*/ 1213 h 2280"/>
                    <a:gd name="T64" fmla="*/ 2530 w 2556"/>
                    <a:gd name="T65" fmla="*/ 1021 h 2280"/>
                    <a:gd name="T66" fmla="*/ 2479 w 2556"/>
                    <a:gd name="T67" fmla="*/ 838 h 2280"/>
                    <a:gd name="T68" fmla="*/ 2402 w 2556"/>
                    <a:gd name="T69" fmla="*/ 668 h 2280"/>
                    <a:gd name="T70" fmla="*/ 2301 w 2556"/>
                    <a:gd name="T71" fmla="*/ 512 h 2280"/>
                    <a:gd name="T72" fmla="*/ 2183 w 2556"/>
                    <a:gd name="T73" fmla="*/ 373 h 2280"/>
                    <a:gd name="T74" fmla="*/ 2043 w 2556"/>
                    <a:gd name="T75" fmla="*/ 254 h 2280"/>
                    <a:gd name="T76" fmla="*/ 1888 w 2556"/>
                    <a:gd name="T77" fmla="*/ 154 h 2280"/>
                    <a:gd name="T78" fmla="*/ 1718 w 2556"/>
                    <a:gd name="T79" fmla="*/ 77 h 2280"/>
                    <a:gd name="T80" fmla="*/ 1535 w 2556"/>
                    <a:gd name="T81" fmla="*/ 26 h 2280"/>
                    <a:gd name="T82" fmla="*/ 1345 w 2556"/>
                    <a:gd name="T83" fmla="*/ 2 h 2280"/>
                    <a:gd name="T84" fmla="*/ 1213 w 2556"/>
                    <a:gd name="T85" fmla="*/ 2 h 2280"/>
                    <a:gd name="T86" fmla="*/ 1021 w 2556"/>
                    <a:gd name="T87" fmla="*/ 26 h 2280"/>
                    <a:gd name="T88" fmla="*/ 838 w 2556"/>
                    <a:gd name="T89" fmla="*/ 77 h 2280"/>
                    <a:gd name="T90" fmla="*/ 670 w 2556"/>
                    <a:gd name="T91" fmla="*/ 154 h 2280"/>
                    <a:gd name="T92" fmla="*/ 514 w 2556"/>
                    <a:gd name="T93" fmla="*/ 254 h 2280"/>
                    <a:gd name="T94" fmla="*/ 375 w 2556"/>
                    <a:gd name="T95" fmla="*/ 373 h 2280"/>
                    <a:gd name="T96" fmla="*/ 254 w 2556"/>
                    <a:gd name="T97" fmla="*/ 512 h 2280"/>
                    <a:gd name="T98" fmla="*/ 154 w 2556"/>
                    <a:gd name="T99" fmla="*/ 668 h 2280"/>
                    <a:gd name="T100" fmla="*/ 77 w 2556"/>
                    <a:gd name="T101" fmla="*/ 838 h 2280"/>
                    <a:gd name="T102" fmla="*/ 26 w 2556"/>
                    <a:gd name="T103" fmla="*/ 1021 h 2280"/>
                    <a:gd name="T104" fmla="*/ 2 w 2556"/>
                    <a:gd name="T105" fmla="*/ 1213 h 2280"/>
                    <a:gd name="T106" fmla="*/ 0 w 2556"/>
                    <a:gd name="T107" fmla="*/ 1301 h 2280"/>
                    <a:gd name="T108" fmla="*/ 7 w 2556"/>
                    <a:gd name="T109" fmla="*/ 1253 h 2280"/>
                    <a:gd name="T110" fmla="*/ 16 w 2556"/>
                    <a:gd name="T111" fmla="*/ 1127 h 2280"/>
                    <a:gd name="T112" fmla="*/ 51 w 2556"/>
                    <a:gd name="T113" fmla="*/ 944 h 2280"/>
                    <a:gd name="T114" fmla="*/ 112 w 2556"/>
                    <a:gd name="T115" fmla="*/ 772 h 2280"/>
                    <a:gd name="T116" fmla="*/ 196 w 2556"/>
                    <a:gd name="T117" fmla="*/ 613 h 2280"/>
                    <a:gd name="T118" fmla="*/ 300 w 2556"/>
                    <a:gd name="T119" fmla="*/ 467 h 2280"/>
                    <a:gd name="T120" fmla="*/ 379 w 2556"/>
                    <a:gd name="T121" fmla="*/ 379 h 2280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w 2556"/>
                    <a:gd name="T184" fmla="*/ 0 h 2280"/>
                    <a:gd name="T185" fmla="*/ 2556 w 2556"/>
                    <a:gd name="T186" fmla="*/ 2280 h 2280"/>
                  </a:gdLst>
                  <a:ahLst/>
                  <a:cxnLst>
                    <a:cxn ang="T122">
                      <a:pos x="T0" y="T1"/>
                    </a:cxn>
                    <a:cxn ang="T123">
                      <a:pos x="T2" y="T3"/>
                    </a:cxn>
                    <a:cxn ang="T124">
                      <a:pos x="T4" y="T5"/>
                    </a:cxn>
                    <a:cxn ang="T125">
                      <a:pos x="T6" y="T7"/>
                    </a:cxn>
                    <a:cxn ang="T126">
                      <a:pos x="T8" y="T9"/>
                    </a:cxn>
                    <a:cxn ang="T127">
                      <a:pos x="T10" y="T11"/>
                    </a:cxn>
                    <a:cxn ang="T128">
                      <a:pos x="T12" y="T13"/>
                    </a:cxn>
                    <a:cxn ang="T129">
                      <a:pos x="T14" y="T15"/>
                    </a:cxn>
                    <a:cxn ang="T130">
                      <a:pos x="T16" y="T17"/>
                    </a:cxn>
                    <a:cxn ang="T131">
                      <a:pos x="T18" y="T19"/>
                    </a:cxn>
                    <a:cxn ang="T132">
                      <a:pos x="T20" y="T21"/>
                    </a:cxn>
                    <a:cxn ang="T133">
                      <a:pos x="T22" y="T23"/>
                    </a:cxn>
                    <a:cxn ang="T134">
                      <a:pos x="T24" y="T25"/>
                    </a:cxn>
                    <a:cxn ang="T135">
                      <a:pos x="T26" y="T27"/>
                    </a:cxn>
                    <a:cxn ang="T136">
                      <a:pos x="T28" y="T29"/>
                    </a:cxn>
                    <a:cxn ang="T137">
                      <a:pos x="T30" y="T31"/>
                    </a:cxn>
                    <a:cxn ang="T138">
                      <a:pos x="T32" y="T33"/>
                    </a:cxn>
                    <a:cxn ang="T139">
                      <a:pos x="T34" y="T35"/>
                    </a:cxn>
                    <a:cxn ang="T140">
                      <a:pos x="T36" y="T37"/>
                    </a:cxn>
                    <a:cxn ang="T141">
                      <a:pos x="T38" y="T39"/>
                    </a:cxn>
                    <a:cxn ang="T142">
                      <a:pos x="T40" y="T41"/>
                    </a:cxn>
                    <a:cxn ang="T143">
                      <a:pos x="T42" y="T43"/>
                    </a:cxn>
                    <a:cxn ang="T144">
                      <a:pos x="T44" y="T45"/>
                    </a:cxn>
                    <a:cxn ang="T145">
                      <a:pos x="T46" y="T47"/>
                    </a:cxn>
                    <a:cxn ang="T146">
                      <a:pos x="T48" y="T49"/>
                    </a:cxn>
                    <a:cxn ang="T147">
                      <a:pos x="T50" y="T51"/>
                    </a:cxn>
                    <a:cxn ang="T148">
                      <a:pos x="T52" y="T53"/>
                    </a:cxn>
                    <a:cxn ang="T149">
                      <a:pos x="T54" y="T55"/>
                    </a:cxn>
                    <a:cxn ang="T150">
                      <a:pos x="T56" y="T57"/>
                    </a:cxn>
                    <a:cxn ang="T151">
                      <a:pos x="T58" y="T59"/>
                    </a:cxn>
                    <a:cxn ang="T152">
                      <a:pos x="T60" y="T61"/>
                    </a:cxn>
                    <a:cxn ang="T153">
                      <a:pos x="T62" y="T63"/>
                    </a:cxn>
                    <a:cxn ang="T154">
                      <a:pos x="T64" y="T65"/>
                    </a:cxn>
                    <a:cxn ang="T155">
                      <a:pos x="T66" y="T67"/>
                    </a:cxn>
                    <a:cxn ang="T156">
                      <a:pos x="T68" y="T69"/>
                    </a:cxn>
                    <a:cxn ang="T157">
                      <a:pos x="T70" y="T71"/>
                    </a:cxn>
                    <a:cxn ang="T158">
                      <a:pos x="T72" y="T73"/>
                    </a:cxn>
                    <a:cxn ang="T159">
                      <a:pos x="T74" y="T75"/>
                    </a:cxn>
                    <a:cxn ang="T160">
                      <a:pos x="T76" y="T77"/>
                    </a:cxn>
                    <a:cxn ang="T161">
                      <a:pos x="T78" y="T79"/>
                    </a:cxn>
                    <a:cxn ang="T162">
                      <a:pos x="T80" y="T81"/>
                    </a:cxn>
                    <a:cxn ang="T163">
                      <a:pos x="T82" y="T83"/>
                    </a:cxn>
                    <a:cxn ang="T164">
                      <a:pos x="T84" y="T85"/>
                    </a:cxn>
                    <a:cxn ang="T165">
                      <a:pos x="T86" y="T87"/>
                    </a:cxn>
                    <a:cxn ang="T166">
                      <a:pos x="T88" y="T89"/>
                    </a:cxn>
                    <a:cxn ang="T167">
                      <a:pos x="T90" y="T91"/>
                    </a:cxn>
                    <a:cxn ang="T168">
                      <a:pos x="T92" y="T93"/>
                    </a:cxn>
                    <a:cxn ang="T169">
                      <a:pos x="T94" y="T95"/>
                    </a:cxn>
                    <a:cxn ang="T170">
                      <a:pos x="T96" y="T97"/>
                    </a:cxn>
                    <a:cxn ang="T171">
                      <a:pos x="T98" y="T99"/>
                    </a:cxn>
                    <a:cxn ang="T172">
                      <a:pos x="T100" y="T101"/>
                    </a:cxn>
                    <a:cxn ang="T173">
                      <a:pos x="T102" y="T103"/>
                    </a:cxn>
                    <a:cxn ang="T174">
                      <a:pos x="T104" y="T105"/>
                    </a:cxn>
                    <a:cxn ang="T175">
                      <a:pos x="T106" y="T107"/>
                    </a:cxn>
                    <a:cxn ang="T176">
                      <a:pos x="T108" y="T109"/>
                    </a:cxn>
                    <a:cxn ang="T177">
                      <a:pos x="T110" y="T111"/>
                    </a:cxn>
                    <a:cxn ang="T178">
                      <a:pos x="T112" y="T113"/>
                    </a:cxn>
                    <a:cxn ang="T179">
                      <a:pos x="T114" y="T115"/>
                    </a:cxn>
                    <a:cxn ang="T180">
                      <a:pos x="T116" y="T117"/>
                    </a:cxn>
                    <a:cxn ang="T181">
                      <a:pos x="T118" y="T119"/>
                    </a:cxn>
                    <a:cxn ang="T182">
                      <a:pos x="T120" y="T121"/>
                    </a:cxn>
                  </a:cxnLst>
                  <a:rect l="T183" t="T184" r="T185" b="T186"/>
                  <a:pathLst>
                    <a:path w="2556" h="2280">
                      <a:moveTo>
                        <a:pt x="379" y="379"/>
                      </a:moveTo>
                      <a:lnTo>
                        <a:pt x="379" y="379"/>
                      </a:lnTo>
                      <a:lnTo>
                        <a:pt x="423" y="337"/>
                      </a:lnTo>
                      <a:lnTo>
                        <a:pt x="470" y="296"/>
                      </a:lnTo>
                      <a:lnTo>
                        <a:pt x="518" y="260"/>
                      </a:lnTo>
                      <a:lnTo>
                        <a:pt x="567" y="223"/>
                      </a:lnTo>
                      <a:lnTo>
                        <a:pt x="618" y="190"/>
                      </a:lnTo>
                      <a:lnTo>
                        <a:pt x="671" y="161"/>
                      </a:lnTo>
                      <a:lnTo>
                        <a:pt x="726" y="132"/>
                      </a:lnTo>
                      <a:lnTo>
                        <a:pt x="783" y="106"/>
                      </a:lnTo>
                      <a:lnTo>
                        <a:pt x="842" y="84"/>
                      </a:lnTo>
                      <a:lnTo>
                        <a:pt x="900" y="64"/>
                      </a:lnTo>
                      <a:lnTo>
                        <a:pt x="960" y="48"/>
                      </a:lnTo>
                      <a:lnTo>
                        <a:pt x="1023" y="33"/>
                      </a:lnTo>
                      <a:lnTo>
                        <a:pt x="1085" y="22"/>
                      </a:lnTo>
                      <a:lnTo>
                        <a:pt x="1149" y="13"/>
                      </a:lnTo>
                      <a:lnTo>
                        <a:pt x="1213" y="9"/>
                      </a:lnTo>
                      <a:lnTo>
                        <a:pt x="1279" y="7"/>
                      </a:lnTo>
                      <a:lnTo>
                        <a:pt x="1343" y="9"/>
                      </a:lnTo>
                      <a:lnTo>
                        <a:pt x="1409" y="13"/>
                      </a:lnTo>
                      <a:lnTo>
                        <a:pt x="1471" y="22"/>
                      </a:lnTo>
                      <a:lnTo>
                        <a:pt x="1535" y="33"/>
                      </a:lnTo>
                      <a:lnTo>
                        <a:pt x="1595" y="48"/>
                      </a:lnTo>
                      <a:lnTo>
                        <a:pt x="1656" y="64"/>
                      </a:lnTo>
                      <a:lnTo>
                        <a:pt x="1714" y="84"/>
                      </a:lnTo>
                      <a:lnTo>
                        <a:pt x="1773" y="106"/>
                      </a:lnTo>
                      <a:lnTo>
                        <a:pt x="1829" y="132"/>
                      </a:lnTo>
                      <a:lnTo>
                        <a:pt x="1884" y="161"/>
                      </a:lnTo>
                      <a:lnTo>
                        <a:pt x="1937" y="190"/>
                      </a:lnTo>
                      <a:lnTo>
                        <a:pt x="1989" y="223"/>
                      </a:lnTo>
                      <a:lnTo>
                        <a:pt x="2038" y="260"/>
                      </a:lnTo>
                      <a:lnTo>
                        <a:pt x="2086" y="296"/>
                      </a:lnTo>
                      <a:lnTo>
                        <a:pt x="2133" y="337"/>
                      </a:lnTo>
                      <a:lnTo>
                        <a:pt x="2177" y="379"/>
                      </a:lnTo>
                      <a:lnTo>
                        <a:pt x="2219" y="423"/>
                      </a:lnTo>
                      <a:lnTo>
                        <a:pt x="2259" y="470"/>
                      </a:lnTo>
                      <a:lnTo>
                        <a:pt x="2296" y="518"/>
                      </a:lnTo>
                      <a:lnTo>
                        <a:pt x="2333" y="567"/>
                      </a:lnTo>
                      <a:lnTo>
                        <a:pt x="2365" y="618"/>
                      </a:lnTo>
                      <a:lnTo>
                        <a:pt x="2395" y="671"/>
                      </a:lnTo>
                      <a:lnTo>
                        <a:pt x="2424" y="726"/>
                      </a:lnTo>
                      <a:lnTo>
                        <a:pt x="2450" y="783"/>
                      </a:lnTo>
                      <a:lnTo>
                        <a:pt x="2472" y="842"/>
                      </a:lnTo>
                      <a:lnTo>
                        <a:pt x="2492" y="900"/>
                      </a:lnTo>
                      <a:lnTo>
                        <a:pt x="2508" y="961"/>
                      </a:lnTo>
                      <a:lnTo>
                        <a:pt x="2523" y="1021"/>
                      </a:lnTo>
                      <a:lnTo>
                        <a:pt x="2534" y="1085"/>
                      </a:lnTo>
                      <a:lnTo>
                        <a:pt x="2543" y="1147"/>
                      </a:lnTo>
                      <a:lnTo>
                        <a:pt x="2547" y="1213"/>
                      </a:lnTo>
                      <a:lnTo>
                        <a:pt x="2548" y="1277"/>
                      </a:lnTo>
                      <a:lnTo>
                        <a:pt x="2547" y="1343"/>
                      </a:lnTo>
                      <a:lnTo>
                        <a:pt x="2543" y="1409"/>
                      </a:lnTo>
                      <a:lnTo>
                        <a:pt x="2534" y="1471"/>
                      </a:lnTo>
                      <a:lnTo>
                        <a:pt x="2523" y="1533"/>
                      </a:lnTo>
                      <a:lnTo>
                        <a:pt x="2508" y="1595"/>
                      </a:lnTo>
                      <a:lnTo>
                        <a:pt x="2492" y="1656"/>
                      </a:lnTo>
                      <a:lnTo>
                        <a:pt x="2472" y="1714"/>
                      </a:lnTo>
                      <a:lnTo>
                        <a:pt x="2450" y="1773"/>
                      </a:lnTo>
                      <a:lnTo>
                        <a:pt x="2424" y="1830"/>
                      </a:lnTo>
                      <a:lnTo>
                        <a:pt x="2395" y="1885"/>
                      </a:lnTo>
                      <a:lnTo>
                        <a:pt x="2365" y="1938"/>
                      </a:lnTo>
                      <a:lnTo>
                        <a:pt x="2333" y="1989"/>
                      </a:lnTo>
                      <a:lnTo>
                        <a:pt x="2296" y="2038"/>
                      </a:lnTo>
                      <a:lnTo>
                        <a:pt x="2259" y="2086"/>
                      </a:lnTo>
                      <a:lnTo>
                        <a:pt x="2219" y="2133"/>
                      </a:lnTo>
                      <a:lnTo>
                        <a:pt x="2177" y="2177"/>
                      </a:lnTo>
                      <a:lnTo>
                        <a:pt x="2150" y="2203"/>
                      </a:lnTo>
                      <a:lnTo>
                        <a:pt x="2122" y="2229"/>
                      </a:lnTo>
                      <a:lnTo>
                        <a:pt x="2093" y="2252"/>
                      </a:lnTo>
                      <a:lnTo>
                        <a:pt x="2064" y="2276"/>
                      </a:lnTo>
                      <a:lnTo>
                        <a:pt x="2073" y="2280"/>
                      </a:lnTo>
                      <a:lnTo>
                        <a:pt x="2126" y="2234"/>
                      </a:lnTo>
                      <a:lnTo>
                        <a:pt x="2179" y="2185"/>
                      </a:lnTo>
                      <a:lnTo>
                        <a:pt x="2226" y="2135"/>
                      </a:lnTo>
                      <a:lnTo>
                        <a:pt x="2272" y="2080"/>
                      </a:lnTo>
                      <a:lnTo>
                        <a:pt x="2316" y="2025"/>
                      </a:lnTo>
                      <a:lnTo>
                        <a:pt x="2354" y="1967"/>
                      </a:lnTo>
                      <a:lnTo>
                        <a:pt x="2391" y="1906"/>
                      </a:lnTo>
                      <a:lnTo>
                        <a:pt x="2424" y="1842"/>
                      </a:lnTo>
                      <a:lnTo>
                        <a:pt x="2455" y="1778"/>
                      </a:lnTo>
                      <a:lnTo>
                        <a:pt x="2481" y="1711"/>
                      </a:lnTo>
                      <a:lnTo>
                        <a:pt x="2503" y="1643"/>
                      </a:lnTo>
                      <a:lnTo>
                        <a:pt x="2523" y="1573"/>
                      </a:lnTo>
                      <a:lnTo>
                        <a:pt x="2537" y="1500"/>
                      </a:lnTo>
                      <a:lnTo>
                        <a:pt x="2547" y="1427"/>
                      </a:lnTo>
                      <a:lnTo>
                        <a:pt x="2554" y="1354"/>
                      </a:lnTo>
                      <a:lnTo>
                        <a:pt x="2556" y="1316"/>
                      </a:lnTo>
                      <a:lnTo>
                        <a:pt x="2556" y="1277"/>
                      </a:lnTo>
                      <a:lnTo>
                        <a:pt x="2554" y="1213"/>
                      </a:lnTo>
                      <a:lnTo>
                        <a:pt x="2550" y="1147"/>
                      </a:lnTo>
                      <a:lnTo>
                        <a:pt x="2541" y="1083"/>
                      </a:lnTo>
                      <a:lnTo>
                        <a:pt x="2530" y="1021"/>
                      </a:lnTo>
                      <a:lnTo>
                        <a:pt x="2515" y="959"/>
                      </a:lnTo>
                      <a:lnTo>
                        <a:pt x="2499" y="898"/>
                      </a:lnTo>
                      <a:lnTo>
                        <a:pt x="2479" y="838"/>
                      </a:lnTo>
                      <a:lnTo>
                        <a:pt x="2455" y="781"/>
                      </a:lnTo>
                      <a:lnTo>
                        <a:pt x="2429" y="725"/>
                      </a:lnTo>
                      <a:lnTo>
                        <a:pt x="2402" y="668"/>
                      </a:lnTo>
                      <a:lnTo>
                        <a:pt x="2371" y="615"/>
                      </a:lnTo>
                      <a:lnTo>
                        <a:pt x="2338" y="563"/>
                      </a:lnTo>
                      <a:lnTo>
                        <a:pt x="2301" y="512"/>
                      </a:lnTo>
                      <a:lnTo>
                        <a:pt x="2265" y="465"/>
                      </a:lnTo>
                      <a:lnTo>
                        <a:pt x="2225" y="419"/>
                      </a:lnTo>
                      <a:lnTo>
                        <a:pt x="2183" y="373"/>
                      </a:lnTo>
                      <a:lnTo>
                        <a:pt x="2137" y="331"/>
                      </a:lnTo>
                      <a:lnTo>
                        <a:pt x="2091" y="291"/>
                      </a:lnTo>
                      <a:lnTo>
                        <a:pt x="2043" y="254"/>
                      </a:lnTo>
                      <a:lnTo>
                        <a:pt x="1992" y="218"/>
                      </a:lnTo>
                      <a:lnTo>
                        <a:pt x="1941" y="185"/>
                      </a:lnTo>
                      <a:lnTo>
                        <a:pt x="1888" y="154"/>
                      </a:lnTo>
                      <a:lnTo>
                        <a:pt x="1831" y="126"/>
                      </a:lnTo>
                      <a:lnTo>
                        <a:pt x="1776" y="101"/>
                      </a:lnTo>
                      <a:lnTo>
                        <a:pt x="1718" y="77"/>
                      </a:lnTo>
                      <a:lnTo>
                        <a:pt x="1657" y="57"/>
                      </a:lnTo>
                      <a:lnTo>
                        <a:pt x="1597" y="40"/>
                      </a:lnTo>
                      <a:lnTo>
                        <a:pt x="1535" y="26"/>
                      </a:lnTo>
                      <a:lnTo>
                        <a:pt x="1473" y="15"/>
                      </a:lnTo>
                      <a:lnTo>
                        <a:pt x="1409" y="5"/>
                      </a:lnTo>
                      <a:lnTo>
                        <a:pt x="1345" y="2"/>
                      </a:lnTo>
                      <a:lnTo>
                        <a:pt x="1279" y="0"/>
                      </a:lnTo>
                      <a:lnTo>
                        <a:pt x="1213" y="2"/>
                      </a:lnTo>
                      <a:lnTo>
                        <a:pt x="1147" y="5"/>
                      </a:lnTo>
                      <a:lnTo>
                        <a:pt x="1083" y="15"/>
                      </a:lnTo>
                      <a:lnTo>
                        <a:pt x="1021" y="26"/>
                      </a:lnTo>
                      <a:lnTo>
                        <a:pt x="959" y="40"/>
                      </a:lnTo>
                      <a:lnTo>
                        <a:pt x="898" y="57"/>
                      </a:lnTo>
                      <a:lnTo>
                        <a:pt x="838" y="77"/>
                      </a:lnTo>
                      <a:lnTo>
                        <a:pt x="781" y="101"/>
                      </a:lnTo>
                      <a:lnTo>
                        <a:pt x="724" y="126"/>
                      </a:lnTo>
                      <a:lnTo>
                        <a:pt x="670" y="154"/>
                      </a:lnTo>
                      <a:lnTo>
                        <a:pt x="615" y="185"/>
                      </a:lnTo>
                      <a:lnTo>
                        <a:pt x="563" y="218"/>
                      </a:lnTo>
                      <a:lnTo>
                        <a:pt x="514" y="254"/>
                      </a:lnTo>
                      <a:lnTo>
                        <a:pt x="465" y="291"/>
                      </a:lnTo>
                      <a:lnTo>
                        <a:pt x="419" y="331"/>
                      </a:lnTo>
                      <a:lnTo>
                        <a:pt x="375" y="373"/>
                      </a:lnTo>
                      <a:lnTo>
                        <a:pt x="331" y="419"/>
                      </a:lnTo>
                      <a:lnTo>
                        <a:pt x="291" y="465"/>
                      </a:lnTo>
                      <a:lnTo>
                        <a:pt x="254" y="512"/>
                      </a:lnTo>
                      <a:lnTo>
                        <a:pt x="218" y="563"/>
                      </a:lnTo>
                      <a:lnTo>
                        <a:pt x="185" y="615"/>
                      </a:lnTo>
                      <a:lnTo>
                        <a:pt x="154" y="668"/>
                      </a:lnTo>
                      <a:lnTo>
                        <a:pt x="126" y="725"/>
                      </a:lnTo>
                      <a:lnTo>
                        <a:pt x="101" y="781"/>
                      </a:lnTo>
                      <a:lnTo>
                        <a:pt x="77" y="838"/>
                      </a:lnTo>
                      <a:lnTo>
                        <a:pt x="57" y="898"/>
                      </a:lnTo>
                      <a:lnTo>
                        <a:pt x="40" y="959"/>
                      </a:lnTo>
                      <a:lnTo>
                        <a:pt x="26" y="1021"/>
                      </a:lnTo>
                      <a:lnTo>
                        <a:pt x="15" y="1083"/>
                      </a:lnTo>
                      <a:lnTo>
                        <a:pt x="7" y="1147"/>
                      </a:lnTo>
                      <a:lnTo>
                        <a:pt x="2" y="1213"/>
                      </a:lnTo>
                      <a:lnTo>
                        <a:pt x="0" y="1277"/>
                      </a:lnTo>
                      <a:lnTo>
                        <a:pt x="0" y="1301"/>
                      </a:lnTo>
                      <a:lnTo>
                        <a:pt x="4" y="1277"/>
                      </a:lnTo>
                      <a:lnTo>
                        <a:pt x="7" y="1253"/>
                      </a:lnTo>
                      <a:lnTo>
                        <a:pt x="11" y="1189"/>
                      </a:lnTo>
                      <a:lnTo>
                        <a:pt x="16" y="1127"/>
                      </a:lnTo>
                      <a:lnTo>
                        <a:pt x="26" y="1065"/>
                      </a:lnTo>
                      <a:lnTo>
                        <a:pt x="37" y="1004"/>
                      </a:lnTo>
                      <a:lnTo>
                        <a:pt x="51" y="944"/>
                      </a:lnTo>
                      <a:lnTo>
                        <a:pt x="70" y="886"/>
                      </a:lnTo>
                      <a:lnTo>
                        <a:pt x="90" y="829"/>
                      </a:lnTo>
                      <a:lnTo>
                        <a:pt x="112" y="772"/>
                      </a:lnTo>
                      <a:lnTo>
                        <a:pt x="137" y="717"/>
                      </a:lnTo>
                      <a:lnTo>
                        <a:pt x="165" y="664"/>
                      </a:lnTo>
                      <a:lnTo>
                        <a:pt x="196" y="613"/>
                      </a:lnTo>
                      <a:lnTo>
                        <a:pt x="227" y="562"/>
                      </a:lnTo>
                      <a:lnTo>
                        <a:pt x="262" y="514"/>
                      </a:lnTo>
                      <a:lnTo>
                        <a:pt x="300" y="467"/>
                      </a:lnTo>
                      <a:lnTo>
                        <a:pt x="338" y="423"/>
                      </a:lnTo>
                      <a:lnTo>
                        <a:pt x="379" y="379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29" name="Freeform 381"/>
                <p:cNvSpPr>
                  <a:spLocks/>
                </p:cNvSpPr>
                <p:nvPr/>
              </p:nvSpPr>
              <p:spPr bwMode="auto">
                <a:xfrm>
                  <a:off x="3620" y="1811"/>
                  <a:ext cx="197" cy="57"/>
                </a:xfrm>
                <a:custGeom>
                  <a:avLst/>
                  <a:gdLst>
                    <a:gd name="T0" fmla="*/ 9 w 197"/>
                    <a:gd name="T1" fmla="*/ 50 h 57"/>
                    <a:gd name="T2" fmla="*/ 9 w 197"/>
                    <a:gd name="T3" fmla="*/ 50 h 57"/>
                    <a:gd name="T4" fmla="*/ 0 w 197"/>
                    <a:gd name="T5" fmla="*/ 57 h 57"/>
                    <a:gd name="T6" fmla="*/ 0 w 197"/>
                    <a:gd name="T7" fmla="*/ 57 h 57"/>
                    <a:gd name="T8" fmla="*/ 25 w 197"/>
                    <a:gd name="T9" fmla="*/ 55 h 57"/>
                    <a:gd name="T10" fmla="*/ 53 w 197"/>
                    <a:gd name="T11" fmla="*/ 52 h 57"/>
                    <a:gd name="T12" fmla="*/ 78 w 197"/>
                    <a:gd name="T13" fmla="*/ 46 h 57"/>
                    <a:gd name="T14" fmla="*/ 102 w 197"/>
                    <a:gd name="T15" fmla="*/ 41 h 57"/>
                    <a:gd name="T16" fmla="*/ 128 w 197"/>
                    <a:gd name="T17" fmla="*/ 33 h 57"/>
                    <a:gd name="T18" fmla="*/ 151 w 197"/>
                    <a:gd name="T19" fmla="*/ 24 h 57"/>
                    <a:gd name="T20" fmla="*/ 173 w 197"/>
                    <a:gd name="T21" fmla="*/ 15 h 57"/>
                    <a:gd name="T22" fmla="*/ 197 w 197"/>
                    <a:gd name="T23" fmla="*/ 4 h 57"/>
                    <a:gd name="T24" fmla="*/ 197 w 197"/>
                    <a:gd name="T25" fmla="*/ 4 h 57"/>
                    <a:gd name="T26" fmla="*/ 186 w 197"/>
                    <a:gd name="T27" fmla="*/ 0 h 57"/>
                    <a:gd name="T28" fmla="*/ 186 w 197"/>
                    <a:gd name="T29" fmla="*/ 0 h 57"/>
                    <a:gd name="T30" fmla="*/ 166 w 197"/>
                    <a:gd name="T31" fmla="*/ 10 h 57"/>
                    <a:gd name="T32" fmla="*/ 144 w 197"/>
                    <a:gd name="T33" fmla="*/ 19 h 57"/>
                    <a:gd name="T34" fmla="*/ 124 w 197"/>
                    <a:gd name="T35" fmla="*/ 26 h 57"/>
                    <a:gd name="T36" fmla="*/ 100 w 197"/>
                    <a:gd name="T37" fmla="*/ 33 h 57"/>
                    <a:gd name="T38" fmla="*/ 78 w 197"/>
                    <a:gd name="T39" fmla="*/ 39 h 57"/>
                    <a:gd name="T40" fmla="*/ 54 w 197"/>
                    <a:gd name="T41" fmla="*/ 44 h 57"/>
                    <a:gd name="T42" fmla="*/ 32 w 197"/>
                    <a:gd name="T43" fmla="*/ 46 h 57"/>
                    <a:gd name="T44" fmla="*/ 9 w 197"/>
                    <a:gd name="T45" fmla="*/ 50 h 57"/>
                    <a:gd name="T46" fmla="*/ 9 w 197"/>
                    <a:gd name="T47" fmla="*/ 50 h 57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197"/>
                    <a:gd name="T73" fmla="*/ 0 h 57"/>
                    <a:gd name="T74" fmla="*/ 197 w 197"/>
                    <a:gd name="T75" fmla="*/ 57 h 57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197" h="57">
                      <a:moveTo>
                        <a:pt x="9" y="50"/>
                      </a:moveTo>
                      <a:lnTo>
                        <a:pt x="9" y="50"/>
                      </a:lnTo>
                      <a:lnTo>
                        <a:pt x="0" y="57"/>
                      </a:lnTo>
                      <a:lnTo>
                        <a:pt x="25" y="55"/>
                      </a:lnTo>
                      <a:lnTo>
                        <a:pt x="53" y="52"/>
                      </a:lnTo>
                      <a:lnTo>
                        <a:pt x="78" y="46"/>
                      </a:lnTo>
                      <a:lnTo>
                        <a:pt x="102" y="41"/>
                      </a:lnTo>
                      <a:lnTo>
                        <a:pt x="128" y="33"/>
                      </a:lnTo>
                      <a:lnTo>
                        <a:pt x="151" y="24"/>
                      </a:lnTo>
                      <a:lnTo>
                        <a:pt x="173" y="15"/>
                      </a:lnTo>
                      <a:lnTo>
                        <a:pt x="197" y="4"/>
                      </a:lnTo>
                      <a:lnTo>
                        <a:pt x="186" y="0"/>
                      </a:lnTo>
                      <a:lnTo>
                        <a:pt x="166" y="10"/>
                      </a:lnTo>
                      <a:lnTo>
                        <a:pt x="144" y="19"/>
                      </a:lnTo>
                      <a:lnTo>
                        <a:pt x="124" y="26"/>
                      </a:lnTo>
                      <a:lnTo>
                        <a:pt x="100" y="33"/>
                      </a:lnTo>
                      <a:lnTo>
                        <a:pt x="78" y="39"/>
                      </a:lnTo>
                      <a:lnTo>
                        <a:pt x="54" y="44"/>
                      </a:lnTo>
                      <a:lnTo>
                        <a:pt x="32" y="46"/>
                      </a:lnTo>
                      <a:lnTo>
                        <a:pt x="9" y="5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30" name="Freeform 382"/>
                <p:cNvSpPr>
                  <a:spLocks/>
                </p:cNvSpPr>
                <p:nvPr/>
              </p:nvSpPr>
              <p:spPr bwMode="auto">
                <a:xfrm>
                  <a:off x="3896" y="2375"/>
                  <a:ext cx="366" cy="165"/>
                </a:xfrm>
                <a:custGeom>
                  <a:avLst/>
                  <a:gdLst>
                    <a:gd name="T0" fmla="*/ 66 w 366"/>
                    <a:gd name="T1" fmla="*/ 144 h 165"/>
                    <a:gd name="T2" fmla="*/ 66 w 366"/>
                    <a:gd name="T3" fmla="*/ 144 h 165"/>
                    <a:gd name="T4" fmla="*/ 82 w 366"/>
                    <a:gd name="T5" fmla="*/ 139 h 165"/>
                    <a:gd name="T6" fmla="*/ 82 w 366"/>
                    <a:gd name="T7" fmla="*/ 139 h 165"/>
                    <a:gd name="T8" fmla="*/ 91 w 366"/>
                    <a:gd name="T9" fmla="*/ 106 h 165"/>
                    <a:gd name="T10" fmla="*/ 91 w 366"/>
                    <a:gd name="T11" fmla="*/ 106 h 165"/>
                    <a:gd name="T12" fmla="*/ 117 w 366"/>
                    <a:gd name="T13" fmla="*/ 90 h 165"/>
                    <a:gd name="T14" fmla="*/ 146 w 366"/>
                    <a:gd name="T15" fmla="*/ 73 h 165"/>
                    <a:gd name="T16" fmla="*/ 175 w 366"/>
                    <a:gd name="T17" fmla="*/ 58 h 165"/>
                    <a:gd name="T18" fmla="*/ 208 w 366"/>
                    <a:gd name="T19" fmla="*/ 46 h 165"/>
                    <a:gd name="T20" fmla="*/ 241 w 366"/>
                    <a:gd name="T21" fmla="*/ 35 h 165"/>
                    <a:gd name="T22" fmla="*/ 276 w 366"/>
                    <a:gd name="T23" fmla="*/ 26 h 165"/>
                    <a:gd name="T24" fmla="*/ 311 w 366"/>
                    <a:gd name="T25" fmla="*/ 16 h 165"/>
                    <a:gd name="T26" fmla="*/ 346 w 366"/>
                    <a:gd name="T27" fmla="*/ 13 h 165"/>
                    <a:gd name="T28" fmla="*/ 346 w 366"/>
                    <a:gd name="T29" fmla="*/ 13 h 165"/>
                    <a:gd name="T30" fmla="*/ 366 w 366"/>
                    <a:gd name="T31" fmla="*/ 0 h 165"/>
                    <a:gd name="T32" fmla="*/ 366 w 366"/>
                    <a:gd name="T33" fmla="*/ 0 h 165"/>
                    <a:gd name="T34" fmla="*/ 329 w 366"/>
                    <a:gd name="T35" fmla="*/ 2 h 165"/>
                    <a:gd name="T36" fmla="*/ 293 w 366"/>
                    <a:gd name="T37" fmla="*/ 7 h 165"/>
                    <a:gd name="T38" fmla="*/ 256 w 366"/>
                    <a:gd name="T39" fmla="*/ 16 h 165"/>
                    <a:gd name="T40" fmla="*/ 221 w 366"/>
                    <a:gd name="T41" fmla="*/ 26 h 165"/>
                    <a:gd name="T42" fmla="*/ 188 w 366"/>
                    <a:gd name="T43" fmla="*/ 35 h 165"/>
                    <a:gd name="T44" fmla="*/ 155 w 366"/>
                    <a:gd name="T45" fmla="*/ 46 h 165"/>
                    <a:gd name="T46" fmla="*/ 126 w 366"/>
                    <a:gd name="T47" fmla="*/ 58 h 165"/>
                    <a:gd name="T48" fmla="*/ 99 w 366"/>
                    <a:gd name="T49" fmla="*/ 71 h 165"/>
                    <a:gd name="T50" fmla="*/ 99 w 366"/>
                    <a:gd name="T51" fmla="*/ 71 h 165"/>
                    <a:gd name="T52" fmla="*/ 102 w 366"/>
                    <a:gd name="T53" fmla="*/ 55 h 165"/>
                    <a:gd name="T54" fmla="*/ 102 w 366"/>
                    <a:gd name="T55" fmla="*/ 55 h 165"/>
                    <a:gd name="T56" fmla="*/ 95 w 366"/>
                    <a:gd name="T57" fmla="*/ 58 h 165"/>
                    <a:gd name="T58" fmla="*/ 95 w 366"/>
                    <a:gd name="T59" fmla="*/ 58 h 165"/>
                    <a:gd name="T60" fmla="*/ 86 w 366"/>
                    <a:gd name="T61" fmla="*/ 79 h 165"/>
                    <a:gd name="T62" fmla="*/ 86 w 366"/>
                    <a:gd name="T63" fmla="*/ 79 h 165"/>
                    <a:gd name="T64" fmla="*/ 80 w 366"/>
                    <a:gd name="T65" fmla="*/ 90 h 165"/>
                    <a:gd name="T66" fmla="*/ 71 w 366"/>
                    <a:gd name="T67" fmla="*/ 99 h 165"/>
                    <a:gd name="T68" fmla="*/ 49 w 366"/>
                    <a:gd name="T69" fmla="*/ 117 h 165"/>
                    <a:gd name="T70" fmla="*/ 27 w 366"/>
                    <a:gd name="T71" fmla="*/ 135 h 165"/>
                    <a:gd name="T72" fmla="*/ 16 w 366"/>
                    <a:gd name="T73" fmla="*/ 144 h 165"/>
                    <a:gd name="T74" fmla="*/ 7 w 366"/>
                    <a:gd name="T75" fmla="*/ 154 h 165"/>
                    <a:gd name="T76" fmla="*/ 7 w 366"/>
                    <a:gd name="T77" fmla="*/ 154 h 165"/>
                    <a:gd name="T78" fmla="*/ 0 w 366"/>
                    <a:gd name="T79" fmla="*/ 165 h 165"/>
                    <a:gd name="T80" fmla="*/ 0 w 366"/>
                    <a:gd name="T81" fmla="*/ 165 h 165"/>
                    <a:gd name="T82" fmla="*/ 29 w 366"/>
                    <a:gd name="T83" fmla="*/ 155 h 165"/>
                    <a:gd name="T84" fmla="*/ 29 w 366"/>
                    <a:gd name="T85" fmla="*/ 155 h 165"/>
                    <a:gd name="T86" fmla="*/ 51 w 366"/>
                    <a:gd name="T87" fmla="*/ 132 h 165"/>
                    <a:gd name="T88" fmla="*/ 73 w 366"/>
                    <a:gd name="T89" fmla="*/ 110 h 165"/>
                    <a:gd name="T90" fmla="*/ 73 w 366"/>
                    <a:gd name="T91" fmla="*/ 110 h 165"/>
                    <a:gd name="T92" fmla="*/ 66 w 366"/>
                    <a:gd name="T93" fmla="*/ 144 h 165"/>
                    <a:gd name="T94" fmla="*/ 66 w 366"/>
                    <a:gd name="T95" fmla="*/ 144 h 165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366"/>
                    <a:gd name="T145" fmla="*/ 0 h 165"/>
                    <a:gd name="T146" fmla="*/ 366 w 366"/>
                    <a:gd name="T147" fmla="*/ 165 h 165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366" h="165">
                      <a:moveTo>
                        <a:pt x="66" y="144"/>
                      </a:moveTo>
                      <a:lnTo>
                        <a:pt x="66" y="144"/>
                      </a:lnTo>
                      <a:lnTo>
                        <a:pt x="82" y="139"/>
                      </a:lnTo>
                      <a:lnTo>
                        <a:pt x="91" y="106"/>
                      </a:lnTo>
                      <a:lnTo>
                        <a:pt x="117" y="90"/>
                      </a:lnTo>
                      <a:lnTo>
                        <a:pt x="146" y="73"/>
                      </a:lnTo>
                      <a:lnTo>
                        <a:pt x="175" y="58"/>
                      </a:lnTo>
                      <a:lnTo>
                        <a:pt x="208" y="46"/>
                      </a:lnTo>
                      <a:lnTo>
                        <a:pt x="241" y="35"/>
                      </a:lnTo>
                      <a:lnTo>
                        <a:pt x="276" y="26"/>
                      </a:lnTo>
                      <a:lnTo>
                        <a:pt x="311" y="16"/>
                      </a:lnTo>
                      <a:lnTo>
                        <a:pt x="346" y="13"/>
                      </a:lnTo>
                      <a:lnTo>
                        <a:pt x="366" y="0"/>
                      </a:lnTo>
                      <a:lnTo>
                        <a:pt x="329" y="2"/>
                      </a:lnTo>
                      <a:lnTo>
                        <a:pt x="293" y="7"/>
                      </a:lnTo>
                      <a:lnTo>
                        <a:pt x="256" y="16"/>
                      </a:lnTo>
                      <a:lnTo>
                        <a:pt x="221" y="26"/>
                      </a:lnTo>
                      <a:lnTo>
                        <a:pt x="188" y="35"/>
                      </a:lnTo>
                      <a:lnTo>
                        <a:pt x="155" y="46"/>
                      </a:lnTo>
                      <a:lnTo>
                        <a:pt x="126" y="58"/>
                      </a:lnTo>
                      <a:lnTo>
                        <a:pt x="99" y="71"/>
                      </a:lnTo>
                      <a:lnTo>
                        <a:pt x="102" y="55"/>
                      </a:lnTo>
                      <a:lnTo>
                        <a:pt x="95" y="58"/>
                      </a:lnTo>
                      <a:lnTo>
                        <a:pt x="86" y="79"/>
                      </a:lnTo>
                      <a:lnTo>
                        <a:pt x="80" y="90"/>
                      </a:lnTo>
                      <a:lnTo>
                        <a:pt x="71" y="99"/>
                      </a:lnTo>
                      <a:lnTo>
                        <a:pt x="49" y="117"/>
                      </a:lnTo>
                      <a:lnTo>
                        <a:pt x="27" y="135"/>
                      </a:lnTo>
                      <a:lnTo>
                        <a:pt x="16" y="144"/>
                      </a:lnTo>
                      <a:lnTo>
                        <a:pt x="7" y="154"/>
                      </a:lnTo>
                      <a:lnTo>
                        <a:pt x="0" y="165"/>
                      </a:lnTo>
                      <a:lnTo>
                        <a:pt x="29" y="155"/>
                      </a:lnTo>
                      <a:lnTo>
                        <a:pt x="51" y="132"/>
                      </a:lnTo>
                      <a:lnTo>
                        <a:pt x="73" y="110"/>
                      </a:lnTo>
                      <a:lnTo>
                        <a:pt x="66" y="144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31" name="Freeform 383"/>
                <p:cNvSpPr>
                  <a:spLocks/>
                </p:cNvSpPr>
                <p:nvPr/>
              </p:nvSpPr>
              <p:spPr bwMode="auto">
                <a:xfrm>
                  <a:off x="3892" y="1853"/>
                  <a:ext cx="59" cy="68"/>
                </a:xfrm>
                <a:custGeom>
                  <a:avLst/>
                  <a:gdLst>
                    <a:gd name="T0" fmla="*/ 15 w 59"/>
                    <a:gd name="T1" fmla="*/ 0 h 68"/>
                    <a:gd name="T2" fmla="*/ 15 w 59"/>
                    <a:gd name="T3" fmla="*/ 0 h 68"/>
                    <a:gd name="T4" fmla="*/ 0 w 59"/>
                    <a:gd name="T5" fmla="*/ 11 h 68"/>
                    <a:gd name="T6" fmla="*/ 0 w 59"/>
                    <a:gd name="T7" fmla="*/ 11 h 68"/>
                    <a:gd name="T8" fmla="*/ 11 w 59"/>
                    <a:gd name="T9" fmla="*/ 24 h 68"/>
                    <a:gd name="T10" fmla="*/ 22 w 59"/>
                    <a:gd name="T11" fmla="*/ 37 h 68"/>
                    <a:gd name="T12" fmla="*/ 44 w 59"/>
                    <a:gd name="T13" fmla="*/ 68 h 68"/>
                    <a:gd name="T14" fmla="*/ 44 w 59"/>
                    <a:gd name="T15" fmla="*/ 68 h 68"/>
                    <a:gd name="T16" fmla="*/ 59 w 59"/>
                    <a:gd name="T17" fmla="*/ 59 h 68"/>
                    <a:gd name="T18" fmla="*/ 59 w 59"/>
                    <a:gd name="T19" fmla="*/ 59 h 68"/>
                    <a:gd name="T20" fmla="*/ 48 w 59"/>
                    <a:gd name="T21" fmla="*/ 43 h 68"/>
                    <a:gd name="T22" fmla="*/ 39 w 59"/>
                    <a:gd name="T23" fmla="*/ 28 h 68"/>
                    <a:gd name="T24" fmla="*/ 26 w 59"/>
                    <a:gd name="T25" fmla="*/ 13 h 68"/>
                    <a:gd name="T26" fmla="*/ 15 w 59"/>
                    <a:gd name="T27" fmla="*/ 0 h 68"/>
                    <a:gd name="T28" fmla="*/ 15 w 59"/>
                    <a:gd name="T29" fmla="*/ 0 h 68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59"/>
                    <a:gd name="T46" fmla="*/ 0 h 68"/>
                    <a:gd name="T47" fmla="*/ 59 w 59"/>
                    <a:gd name="T48" fmla="*/ 68 h 68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59" h="68">
                      <a:moveTo>
                        <a:pt x="15" y="0"/>
                      </a:moveTo>
                      <a:lnTo>
                        <a:pt x="15" y="0"/>
                      </a:lnTo>
                      <a:lnTo>
                        <a:pt x="0" y="11"/>
                      </a:lnTo>
                      <a:lnTo>
                        <a:pt x="11" y="24"/>
                      </a:lnTo>
                      <a:lnTo>
                        <a:pt x="22" y="37"/>
                      </a:lnTo>
                      <a:lnTo>
                        <a:pt x="44" y="68"/>
                      </a:lnTo>
                      <a:lnTo>
                        <a:pt x="59" y="59"/>
                      </a:lnTo>
                      <a:lnTo>
                        <a:pt x="48" y="43"/>
                      </a:lnTo>
                      <a:lnTo>
                        <a:pt x="39" y="28"/>
                      </a:lnTo>
                      <a:lnTo>
                        <a:pt x="26" y="13"/>
                      </a:lnTo>
                      <a:lnTo>
                        <a:pt x="15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32" name="Freeform 384"/>
                <p:cNvSpPr>
                  <a:spLocks/>
                </p:cNvSpPr>
                <p:nvPr/>
              </p:nvSpPr>
              <p:spPr bwMode="auto">
                <a:xfrm>
                  <a:off x="3464" y="2177"/>
                  <a:ext cx="18" cy="74"/>
                </a:xfrm>
                <a:custGeom>
                  <a:avLst/>
                  <a:gdLst>
                    <a:gd name="T0" fmla="*/ 13 w 18"/>
                    <a:gd name="T1" fmla="*/ 30 h 74"/>
                    <a:gd name="T2" fmla="*/ 13 w 18"/>
                    <a:gd name="T3" fmla="*/ 30 h 74"/>
                    <a:gd name="T4" fmla="*/ 18 w 18"/>
                    <a:gd name="T5" fmla="*/ 2 h 74"/>
                    <a:gd name="T6" fmla="*/ 18 w 18"/>
                    <a:gd name="T7" fmla="*/ 2 h 74"/>
                    <a:gd name="T8" fmla="*/ 9 w 18"/>
                    <a:gd name="T9" fmla="*/ 0 h 74"/>
                    <a:gd name="T10" fmla="*/ 9 w 18"/>
                    <a:gd name="T11" fmla="*/ 0 h 74"/>
                    <a:gd name="T12" fmla="*/ 6 w 18"/>
                    <a:gd name="T13" fmla="*/ 37 h 74"/>
                    <a:gd name="T14" fmla="*/ 0 w 18"/>
                    <a:gd name="T15" fmla="*/ 72 h 74"/>
                    <a:gd name="T16" fmla="*/ 0 w 18"/>
                    <a:gd name="T17" fmla="*/ 72 h 74"/>
                    <a:gd name="T18" fmla="*/ 9 w 18"/>
                    <a:gd name="T19" fmla="*/ 74 h 74"/>
                    <a:gd name="T20" fmla="*/ 9 w 18"/>
                    <a:gd name="T21" fmla="*/ 74 h 74"/>
                    <a:gd name="T22" fmla="*/ 13 w 18"/>
                    <a:gd name="T23" fmla="*/ 30 h 74"/>
                    <a:gd name="T24" fmla="*/ 13 w 18"/>
                    <a:gd name="T25" fmla="*/ 30 h 74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18"/>
                    <a:gd name="T40" fmla="*/ 0 h 74"/>
                    <a:gd name="T41" fmla="*/ 18 w 18"/>
                    <a:gd name="T42" fmla="*/ 74 h 74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18" h="74">
                      <a:moveTo>
                        <a:pt x="13" y="30"/>
                      </a:moveTo>
                      <a:lnTo>
                        <a:pt x="13" y="30"/>
                      </a:lnTo>
                      <a:lnTo>
                        <a:pt x="18" y="2"/>
                      </a:lnTo>
                      <a:lnTo>
                        <a:pt x="9" y="0"/>
                      </a:lnTo>
                      <a:lnTo>
                        <a:pt x="6" y="37"/>
                      </a:lnTo>
                      <a:lnTo>
                        <a:pt x="0" y="72"/>
                      </a:lnTo>
                      <a:lnTo>
                        <a:pt x="9" y="74"/>
                      </a:lnTo>
                      <a:lnTo>
                        <a:pt x="13" y="3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33" name="Freeform 385"/>
                <p:cNvSpPr>
                  <a:spLocks/>
                </p:cNvSpPr>
                <p:nvPr/>
              </p:nvSpPr>
              <p:spPr bwMode="auto">
                <a:xfrm>
                  <a:off x="3475" y="2100"/>
                  <a:ext cx="24" cy="72"/>
                </a:xfrm>
                <a:custGeom>
                  <a:avLst/>
                  <a:gdLst>
                    <a:gd name="T0" fmla="*/ 15 w 24"/>
                    <a:gd name="T1" fmla="*/ 0 h 72"/>
                    <a:gd name="T2" fmla="*/ 15 w 24"/>
                    <a:gd name="T3" fmla="*/ 0 h 72"/>
                    <a:gd name="T4" fmla="*/ 11 w 24"/>
                    <a:gd name="T5" fmla="*/ 15 h 72"/>
                    <a:gd name="T6" fmla="*/ 11 w 24"/>
                    <a:gd name="T7" fmla="*/ 15 h 72"/>
                    <a:gd name="T8" fmla="*/ 0 w 24"/>
                    <a:gd name="T9" fmla="*/ 70 h 72"/>
                    <a:gd name="T10" fmla="*/ 0 w 24"/>
                    <a:gd name="T11" fmla="*/ 70 h 72"/>
                    <a:gd name="T12" fmla="*/ 7 w 24"/>
                    <a:gd name="T13" fmla="*/ 72 h 72"/>
                    <a:gd name="T14" fmla="*/ 7 w 24"/>
                    <a:gd name="T15" fmla="*/ 72 h 72"/>
                    <a:gd name="T16" fmla="*/ 15 w 24"/>
                    <a:gd name="T17" fmla="*/ 37 h 72"/>
                    <a:gd name="T18" fmla="*/ 24 w 24"/>
                    <a:gd name="T19" fmla="*/ 0 h 72"/>
                    <a:gd name="T20" fmla="*/ 24 w 24"/>
                    <a:gd name="T21" fmla="*/ 0 h 72"/>
                    <a:gd name="T22" fmla="*/ 15 w 24"/>
                    <a:gd name="T23" fmla="*/ 0 h 72"/>
                    <a:gd name="T24" fmla="*/ 15 w 24"/>
                    <a:gd name="T25" fmla="*/ 0 h 72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24"/>
                    <a:gd name="T40" fmla="*/ 0 h 72"/>
                    <a:gd name="T41" fmla="*/ 24 w 24"/>
                    <a:gd name="T42" fmla="*/ 72 h 72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24" h="72">
                      <a:moveTo>
                        <a:pt x="15" y="0"/>
                      </a:moveTo>
                      <a:lnTo>
                        <a:pt x="15" y="0"/>
                      </a:lnTo>
                      <a:lnTo>
                        <a:pt x="11" y="15"/>
                      </a:lnTo>
                      <a:lnTo>
                        <a:pt x="0" y="70"/>
                      </a:lnTo>
                      <a:lnTo>
                        <a:pt x="7" y="72"/>
                      </a:lnTo>
                      <a:lnTo>
                        <a:pt x="15" y="37"/>
                      </a:lnTo>
                      <a:lnTo>
                        <a:pt x="24" y="0"/>
                      </a:lnTo>
                      <a:lnTo>
                        <a:pt x="15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34" name="Freeform 386"/>
                <p:cNvSpPr>
                  <a:spLocks/>
                </p:cNvSpPr>
                <p:nvPr/>
              </p:nvSpPr>
              <p:spPr bwMode="auto">
                <a:xfrm>
                  <a:off x="3973" y="1993"/>
                  <a:ext cx="33" cy="78"/>
                </a:xfrm>
                <a:custGeom>
                  <a:avLst/>
                  <a:gdLst>
                    <a:gd name="T0" fmla="*/ 12 w 33"/>
                    <a:gd name="T1" fmla="*/ 0 h 78"/>
                    <a:gd name="T2" fmla="*/ 12 w 33"/>
                    <a:gd name="T3" fmla="*/ 0 h 78"/>
                    <a:gd name="T4" fmla="*/ 0 w 33"/>
                    <a:gd name="T5" fmla="*/ 7 h 78"/>
                    <a:gd name="T6" fmla="*/ 0 w 33"/>
                    <a:gd name="T7" fmla="*/ 7 h 78"/>
                    <a:gd name="T8" fmla="*/ 12 w 33"/>
                    <a:gd name="T9" fmla="*/ 43 h 78"/>
                    <a:gd name="T10" fmla="*/ 22 w 33"/>
                    <a:gd name="T11" fmla="*/ 78 h 78"/>
                    <a:gd name="T12" fmla="*/ 22 w 33"/>
                    <a:gd name="T13" fmla="*/ 78 h 78"/>
                    <a:gd name="T14" fmla="*/ 33 w 33"/>
                    <a:gd name="T15" fmla="*/ 73 h 78"/>
                    <a:gd name="T16" fmla="*/ 33 w 33"/>
                    <a:gd name="T17" fmla="*/ 73 h 78"/>
                    <a:gd name="T18" fmla="*/ 23 w 33"/>
                    <a:gd name="T19" fmla="*/ 36 h 78"/>
                    <a:gd name="T20" fmla="*/ 12 w 33"/>
                    <a:gd name="T21" fmla="*/ 0 h 78"/>
                    <a:gd name="T22" fmla="*/ 12 w 33"/>
                    <a:gd name="T23" fmla="*/ 0 h 78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33"/>
                    <a:gd name="T37" fmla="*/ 0 h 78"/>
                    <a:gd name="T38" fmla="*/ 33 w 33"/>
                    <a:gd name="T39" fmla="*/ 78 h 78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33" h="78">
                      <a:moveTo>
                        <a:pt x="12" y="0"/>
                      </a:moveTo>
                      <a:lnTo>
                        <a:pt x="12" y="0"/>
                      </a:lnTo>
                      <a:lnTo>
                        <a:pt x="0" y="7"/>
                      </a:lnTo>
                      <a:lnTo>
                        <a:pt x="12" y="43"/>
                      </a:lnTo>
                      <a:lnTo>
                        <a:pt x="22" y="78"/>
                      </a:lnTo>
                      <a:lnTo>
                        <a:pt x="33" y="73"/>
                      </a:lnTo>
                      <a:lnTo>
                        <a:pt x="23" y="36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35" name="Freeform 387"/>
                <p:cNvSpPr>
                  <a:spLocks/>
                </p:cNvSpPr>
                <p:nvPr/>
              </p:nvSpPr>
              <p:spPr bwMode="auto">
                <a:xfrm>
                  <a:off x="3517" y="1387"/>
                  <a:ext cx="75" cy="141"/>
                </a:xfrm>
                <a:custGeom>
                  <a:avLst/>
                  <a:gdLst>
                    <a:gd name="T0" fmla="*/ 35 w 75"/>
                    <a:gd name="T1" fmla="*/ 88 h 141"/>
                    <a:gd name="T2" fmla="*/ 35 w 75"/>
                    <a:gd name="T3" fmla="*/ 88 h 141"/>
                    <a:gd name="T4" fmla="*/ 18 w 75"/>
                    <a:gd name="T5" fmla="*/ 113 h 141"/>
                    <a:gd name="T6" fmla="*/ 0 w 75"/>
                    <a:gd name="T7" fmla="*/ 135 h 141"/>
                    <a:gd name="T8" fmla="*/ 0 w 75"/>
                    <a:gd name="T9" fmla="*/ 135 h 141"/>
                    <a:gd name="T10" fmla="*/ 13 w 75"/>
                    <a:gd name="T11" fmla="*/ 141 h 141"/>
                    <a:gd name="T12" fmla="*/ 13 w 75"/>
                    <a:gd name="T13" fmla="*/ 141 h 141"/>
                    <a:gd name="T14" fmla="*/ 33 w 75"/>
                    <a:gd name="T15" fmla="*/ 110 h 141"/>
                    <a:gd name="T16" fmla="*/ 49 w 75"/>
                    <a:gd name="T17" fmla="*/ 77 h 141"/>
                    <a:gd name="T18" fmla="*/ 64 w 75"/>
                    <a:gd name="T19" fmla="*/ 40 h 141"/>
                    <a:gd name="T20" fmla="*/ 70 w 75"/>
                    <a:gd name="T21" fmla="*/ 20 h 141"/>
                    <a:gd name="T22" fmla="*/ 75 w 75"/>
                    <a:gd name="T23" fmla="*/ 0 h 141"/>
                    <a:gd name="T24" fmla="*/ 75 w 75"/>
                    <a:gd name="T25" fmla="*/ 0 h 141"/>
                    <a:gd name="T26" fmla="*/ 66 w 75"/>
                    <a:gd name="T27" fmla="*/ 9 h 141"/>
                    <a:gd name="T28" fmla="*/ 60 w 75"/>
                    <a:gd name="T29" fmla="*/ 20 h 141"/>
                    <a:gd name="T30" fmla="*/ 55 w 75"/>
                    <a:gd name="T31" fmla="*/ 31 h 141"/>
                    <a:gd name="T32" fmla="*/ 51 w 75"/>
                    <a:gd name="T33" fmla="*/ 42 h 141"/>
                    <a:gd name="T34" fmla="*/ 44 w 75"/>
                    <a:gd name="T35" fmla="*/ 66 h 141"/>
                    <a:gd name="T36" fmla="*/ 40 w 75"/>
                    <a:gd name="T37" fmla="*/ 77 h 141"/>
                    <a:gd name="T38" fmla="*/ 35 w 75"/>
                    <a:gd name="T39" fmla="*/ 88 h 141"/>
                    <a:gd name="T40" fmla="*/ 35 w 75"/>
                    <a:gd name="T41" fmla="*/ 88 h 141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75"/>
                    <a:gd name="T64" fmla="*/ 0 h 141"/>
                    <a:gd name="T65" fmla="*/ 75 w 75"/>
                    <a:gd name="T66" fmla="*/ 141 h 141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75" h="141">
                      <a:moveTo>
                        <a:pt x="35" y="88"/>
                      </a:moveTo>
                      <a:lnTo>
                        <a:pt x="35" y="88"/>
                      </a:lnTo>
                      <a:lnTo>
                        <a:pt x="18" y="113"/>
                      </a:lnTo>
                      <a:lnTo>
                        <a:pt x="0" y="135"/>
                      </a:lnTo>
                      <a:lnTo>
                        <a:pt x="13" y="141"/>
                      </a:lnTo>
                      <a:lnTo>
                        <a:pt x="33" y="110"/>
                      </a:lnTo>
                      <a:lnTo>
                        <a:pt x="49" y="77"/>
                      </a:lnTo>
                      <a:lnTo>
                        <a:pt x="64" y="40"/>
                      </a:lnTo>
                      <a:lnTo>
                        <a:pt x="70" y="20"/>
                      </a:lnTo>
                      <a:lnTo>
                        <a:pt x="75" y="0"/>
                      </a:lnTo>
                      <a:lnTo>
                        <a:pt x="66" y="9"/>
                      </a:lnTo>
                      <a:lnTo>
                        <a:pt x="60" y="20"/>
                      </a:lnTo>
                      <a:lnTo>
                        <a:pt x="55" y="31"/>
                      </a:lnTo>
                      <a:lnTo>
                        <a:pt x="51" y="42"/>
                      </a:lnTo>
                      <a:lnTo>
                        <a:pt x="44" y="66"/>
                      </a:lnTo>
                      <a:lnTo>
                        <a:pt x="40" y="77"/>
                      </a:lnTo>
                      <a:lnTo>
                        <a:pt x="35" y="88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36" name="Freeform 388"/>
                <p:cNvSpPr>
                  <a:spLocks/>
                </p:cNvSpPr>
                <p:nvPr/>
              </p:nvSpPr>
              <p:spPr bwMode="auto">
                <a:xfrm>
                  <a:off x="3195" y="1791"/>
                  <a:ext cx="26" cy="99"/>
                </a:xfrm>
                <a:custGeom>
                  <a:avLst/>
                  <a:gdLst>
                    <a:gd name="T0" fmla="*/ 11 w 26"/>
                    <a:gd name="T1" fmla="*/ 0 h 99"/>
                    <a:gd name="T2" fmla="*/ 11 w 26"/>
                    <a:gd name="T3" fmla="*/ 0 h 99"/>
                    <a:gd name="T4" fmla="*/ 6 w 26"/>
                    <a:gd name="T5" fmla="*/ 44 h 99"/>
                    <a:gd name="T6" fmla="*/ 0 w 26"/>
                    <a:gd name="T7" fmla="*/ 88 h 99"/>
                    <a:gd name="T8" fmla="*/ 0 w 26"/>
                    <a:gd name="T9" fmla="*/ 88 h 99"/>
                    <a:gd name="T10" fmla="*/ 15 w 26"/>
                    <a:gd name="T11" fmla="*/ 99 h 99"/>
                    <a:gd name="T12" fmla="*/ 15 w 26"/>
                    <a:gd name="T13" fmla="*/ 99 h 99"/>
                    <a:gd name="T14" fmla="*/ 20 w 26"/>
                    <a:gd name="T15" fmla="*/ 57 h 99"/>
                    <a:gd name="T16" fmla="*/ 26 w 26"/>
                    <a:gd name="T17" fmla="*/ 13 h 99"/>
                    <a:gd name="T18" fmla="*/ 26 w 26"/>
                    <a:gd name="T19" fmla="*/ 13 h 99"/>
                    <a:gd name="T20" fmla="*/ 11 w 26"/>
                    <a:gd name="T21" fmla="*/ 0 h 99"/>
                    <a:gd name="T22" fmla="*/ 11 w 26"/>
                    <a:gd name="T23" fmla="*/ 0 h 99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26"/>
                    <a:gd name="T37" fmla="*/ 0 h 99"/>
                    <a:gd name="T38" fmla="*/ 26 w 26"/>
                    <a:gd name="T39" fmla="*/ 99 h 99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26" h="99">
                      <a:moveTo>
                        <a:pt x="11" y="0"/>
                      </a:moveTo>
                      <a:lnTo>
                        <a:pt x="11" y="0"/>
                      </a:lnTo>
                      <a:lnTo>
                        <a:pt x="6" y="44"/>
                      </a:lnTo>
                      <a:lnTo>
                        <a:pt x="0" y="88"/>
                      </a:lnTo>
                      <a:lnTo>
                        <a:pt x="15" y="99"/>
                      </a:lnTo>
                      <a:lnTo>
                        <a:pt x="20" y="57"/>
                      </a:lnTo>
                      <a:lnTo>
                        <a:pt x="26" y="13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37" name="Freeform 389"/>
                <p:cNvSpPr>
                  <a:spLocks/>
                </p:cNvSpPr>
                <p:nvPr/>
              </p:nvSpPr>
              <p:spPr bwMode="auto">
                <a:xfrm>
                  <a:off x="3085" y="995"/>
                  <a:ext cx="48" cy="86"/>
                </a:xfrm>
                <a:custGeom>
                  <a:avLst/>
                  <a:gdLst>
                    <a:gd name="T0" fmla="*/ 48 w 48"/>
                    <a:gd name="T1" fmla="*/ 72 h 86"/>
                    <a:gd name="T2" fmla="*/ 48 w 48"/>
                    <a:gd name="T3" fmla="*/ 72 h 86"/>
                    <a:gd name="T4" fmla="*/ 30 w 48"/>
                    <a:gd name="T5" fmla="*/ 35 h 86"/>
                    <a:gd name="T6" fmla="*/ 9 w 48"/>
                    <a:gd name="T7" fmla="*/ 0 h 86"/>
                    <a:gd name="T8" fmla="*/ 9 w 48"/>
                    <a:gd name="T9" fmla="*/ 0 h 86"/>
                    <a:gd name="T10" fmla="*/ 0 w 48"/>
                    <a:gd name="T11" fmla="*/ 13 h 86"/>
                    <a:gd name="T12" fmla="*/ 0 w 48"/>
                    <a:gd name="T13" fmla="*/ 13 h 86"/>
                    <a:gd name="T14" fmla="*/ 20 w 48"/>
                    <a:gd name="T15" fmla="*/ 50 h 86"/>
                    <a:gd name="T16" fmla="*/ 37 w 48"/>
                    <a:gd name="T17" fmla="*/ 86 h 86"/>
                    <a:gd name="T18" fmla="*/ 37 w 48"/>
                    <a:gd name="T19" fmla="*/ 86 h 86"/>
                    <a:gd name="T20" fmla="*/ 48 w 48"/>
                    <a:gd name="T21" fmla="*/ 72 h 86"/>
                    <a:gd name="T22" fmla="*/ 48 w 48"/>
                    <a:gd name="T23" fmla="*/ 72 h 8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48"/>
                    <a:gd name="T37" fmla="*/ 0 h 86"/>
                    <a:gd name="T38" fmla="*/ 48 w 48"/>
                    <a:gd name="T39" fmla="*/ 86 h 8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48" h="86">
                      <a:moveTo>
                        <a:pt x="48" y="72"/>
                      </a:moveTo>
                      <a:lnTo>
                        <a:pt x="48" y="72"/>
                      </a:lnTo>
                      <a:lnTo>
                        <a:pt x="30" y="35"/>
                      </a:lnTo>
                      <a:lnTo>
                        <a:pt x="9" y="0"/>
                      </a:lnTo>
                      <a:lnTo>
                        <a:pt x="0" y="13"/>
                      </a:lnTo>
                      <a:lnTo>
                        <a:pt x="20" y="50"/>
                      </a:lnTo>
                      <a:lnTo>
                        <a:pt x="37" y="86"/>
                      </a:lnTo>
                      <a:lnTo>
                        <a:pt x="48" y="72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38" name="Freeform 390"/>
                <p:cNvSpPr>
                  <a:spLocks/>
                </p:cNvSpPr>
                <p:nvPr/>
              </p:nvSpPr>
              <p:spPr bwMode="auto">
                <a:xfrm>
                  <a:off x="4564" y="2289"/>
                  <a:ext cx="435" cy="395"/>
                </a:xfrm>
                <a:custGeom>
                  <a:avLst/>
                  <a:gdLst>
                    <a:gd name="T0" fmla="*/ 164 w 435"/>
                    <a:gd name="T1" fmla="*/ 267 h 395"/>
                    <a:gd name="T2" fmla="*/ 164 w 435"/>
                    <a:gd name="T3" fmla="*/ 267 h 395"/>
                    <a:gd name="T4" fmla="*/ 144 w 435"/>
                    <a:gd name="T5" fmla="*/ 291 h 395"/>
                    <a:gd name="T6" fmla="*/ 129 w 435"/>
                    <a:gd name="T7" fmla="*/ 309 h 395"/>
                    <a:gd name="T8" fmla="*/ 113 w 435"/>
                    <a:gd name="T9" fmla="*/ 329 h 395"/>
                    <a:gd name="T10" fmla="*/ 95 w 435"/>
                    <a:gd name="T11" fmla="*/ 349 h 395"/>
                    <a:gd name="T12" fmla="*/ 76 w 435"/>
                    <a:gd name="T13" fmla="*/ 364 h 395"/>
                    <a:gd name="T14" fmla="*/ 67 w 435"/>
                    <a:gd name="T15" fmla="*/ 370 h 395"/>
                    <a:gd name="T16" fmla="*/ 58 w 435"/>
                    <a:gd name="T17" fmla="*/ 375 h 395"/>
                    <a:gd name="T18" fmla="*/ 49 w 435"/>
                    <a:gd name="T19" fmla="*/ 377 h 395"/>
                    <a:gd name="T20" fmla="*/ 42 w 435"/>
                    <a:gd name="T21" fmla="*/ 377 h 395"/>
                    <a:gd name="T22" fmla="*/ 42 w 435"/>
                    <a:gd name="T23" fmla="*/ 377 h 395"/>
                    <a:gd name="T24" fmla="*/ 32 w 435"/>
                    <a:gd name="T25" fmla="*/ 375 h 395"/>
                    <a:gd name="T26" fmla="*/ 25 w 435"/>
                    <a:gd name="T27" fmla="*/ 370 h 395"/>
                    <a:gd name="T28" fmla="*/ 20 w 435"/>
                    <a:gd name="T29" fmla="*/ 364 h 395"/>
                    <a:gd name="T30" fmla="*/ 12 w 435"/>
                    <a:gd name="T31" fmla="*/ 357 h 395"/>
                    <a:gd name="T32" fmla="*/ 12 w 435"/>
                    <a:gd name="T33" fmla="*/ 357 h 395"/>
                    <a:gd name="T34" fmla="*/ 0 w 435"/>
                    <a:gd name="T35" fmla="*/ 366 h 395"/>
                    <a:gd name="T36" fmla="*/ 0 w 435"/>
                    <a:gd name="T37" fmla="*/ 366 h 395"/>
                    <a:gd name="T38" fmla="*/ 11 w 435"/>
                    <a:gd name="T39" fmla="*/ 379 h 395"/>
                    <a:gd name="T40" fmla="*/ 21 w 435"/>
                    <a:gd name="T41" fmla="*/ 388 h 395"/>
                    <a:gd name="T42" fmla="*/ 36 w 435"/>
                    <a:gd name="T43" fmla="*/ 393 h 395"/>
                    <a:gd name="T44" fmla="*/ 43 w 435"/>
                    <a:gd name="T45" fmla="*/ 395 h 395"/>
                    <a:gd name="T46" fmla="*/ 51 w 435"/>
                    <a:gd name="T47" fmla="*/ 395 h 395"/>
                    <a:gd name="T48" fmla="*/ 51 w 435"/>
                    <a:gd name="T49" fmla="*/ 395 h 395"/>
                    <a:gd name="T50" fmla="*/ 58 w 435"/>
                    <a:gd name="T51" fmla="*/ 393 h 395"/>
                    <a:gd name="T52" fmla="*/ 65 w 435"/>
                    <a:gd name="T53" fmla="*/ 392 h 395"/>
                    <a:gd name="T54" fmla="*/ 73 w 435"/>
                    <a:gd name="T55" fmla="*/ 386 h 395"/>
                    <a:gd name="T56" fmla="*/ 82 w 435"/>
                    <a:gd name="T57" fmla="*/ 381 h 395"/>
                    <a:gd name="T58" fmla="*/ 97 w 435"/>
                    <a:gd name="T59" fmla="*/ 368 h 395"/>
                    <a:gd name="T60" fmla="*/ 113 w 435"/>
                    <a:gd name="T61" fmla="*/ 349 h 395"/>
                    <a:gd name="T62" fmla="*/ 142 w 435"/>
                    <a:gd name="T63" fmla="*/ 313 h 395"/>
                    <a:gd name="T64" fmla="*/ 168 w 435"/>
                    <a:gd name="T65" fmla="*/ 280 h 395"/>
                    <a:gd name="T66" fmla="*/ 168 w 435"/>
                    <a:gd name="T67" fmla="*/ 280 h 395"/>
                    <a:gd name="T68" fmla="*/ 228 w 435"/>
                    <a:gd name="T69" fmla="*/ 216 h 395"/>
                    <a:gd name="T70" fmla="*/ 287 w 435"/>
                    <a:gd name="T71" fmla="*/ 154 h 395"/>
                    <a:gd name="T72" fmla="*/ 349 w 435"/>
                    <a:gd name="T73" fmla="*/ 93 h 395"/>
                    <a:gd name="T74" fmla="*/ 411 w 435"/>
                    <a:gd name="T75" fmla="*/ 35 h 395"/>
                    <a:gd name="T76" fmla="*/ 411 w 435"/>
                    <a:gd name="T77" fmla="*/ 35 h 395"/>
                    <a:gd name="T78" fmla="*/ 435 w 435"/>
                    <a:gd name="T79" fmla="*/ 0 h 395"/>
                    <a:gd name="T80" fmla="*/ 435 w 435"/>
                    <a:gd name="T81" fmla="*/ 0 h 395"/>
                    <a:gd name="T82" fmla="*/ 398 w 435"/>
                    <a:gd name="T83" fmla="*/ 29 h 395"/>
                    <a:gd name="T84" fmla="*/ 364 w 435"/>
                    <a:gd name="T85" fmla="*/ 60 h 395"/>
                    <a:gd name="T86" fmla="*/ 296 w 435"/>
                    <a:gd name="T87" fmla="*/ 126 h 395"/>
                    <a:gd name="T88" fmla="*/ 230 w 435"/>
                    <a:gd name="T89" fmla="*/ 196 h 395"/>
                    <a:gd name="T90" fmla="*/ 164 w 435"/>
                    <a:gd name="T91" fmla="*/ 267 h 395"/>
                    <a:gd name="T92" fmla="*/ 164 w 435"/>
                    <a:gd name="T93" fmla="*/ 267 h 395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w 435"/>
                    <a:gd name="T142" fmla="*/ 0 h 395"/>
                    <a:gd name="T143" fmla="*/ 435 w 435"/>
                    <a:gd name="T144" fmla="*/ 395 h 395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T141" t="T142" r="T143" b="T144"/>
                  <a:pathLst>
                    <a:path w="435" h="395">
                      <a:moveTo>
                        <a:pt x="164" y="267"/>
                      </a:moveTo>
                      <a:lnTo>
                        <a:pt x="164" y="267"/>
                      </a:lnTo>
                      <a:lnTo>
                        <a:pt x="144" y="291"/>
                      </a:lnTo>
                      <a:lnTo>
                        <a:pt x="129" y="309"/>
                      </a:lnTo>
                      <a:lnTo>
                        <a:pt x="113" y="329"/>
                      </a:lnTo>
                      <a:lnTo>
                        <a:pt x="95" y="349"/>
                      </a:lnTo>
                      <a:lnTo>
                        <a:pt x="76" y="364"/>
                      </a:lnTo>
                      <a:lnTo>
                        <a:pt x="67" y="370"/>
                      </a:lnTo>
                      <a:lnTo>
                        <a:pt x="58" y="375"/>
                      </a:lnTo>
                      <a:lnTo>
                        <a:pt x="49" y="377"/>
                      </a:lnTo>
                      <a:lnTo>
                        <a:pt x="42" y="377"/>
                      </a:lnTo>
                      <a:lnTo>
                        <a:pt x="32" y="375"/>
                      </a:lnTo>
                      <a:lnTo>
                        <a:pt x="25" y="370"/>
                      </a:lnTo>
                      <a:lnTo>
                        <a:pt x="20" y="364"/>
                      </a:lnTo>
                      <a:lnTo>
                        <a:pt x="12" y="357"/>
                      </a:lnTo>
                      <a:lnTo>
                        <a:pt x="0" y="366"/>
                      </a:lnTo>
                      <a:lnTo>
                        <a:pt x="11" y="379"/>
                      </a:lnTo>
                      <a:lnTo>
                        <a:pt x="21" y="388"/>
                      </a:lnTo>
                      <a:lnTo>
                        <a:pt x="36" y="393"/>
                      </a:lnTo>
                      <a:lnTo>
                        <a:pt x="43" y="395"/>
                      </a:lnTo>
                      <a:lnTo>
                        <a:pt x="51" y="395"/>
                      </a:lnTo>
                      <a:lnTo>
                        <a:pt x="58" y="393"/>
                      </a:lnTo>
                      <a:lnTo>
                        <a:pt x="65" y="392"/>
                      </a:lnTo>
                      <a:lnTo>
                        <a:pt x="73" y="386"/>
                      </a:lnTo>
                      <a:lnTo>
                        <a:pt x="82" y="381"/>
                      </a:lnTo>
                      <a:lnTo>
                        <a:pt x="97" y="368"/>
                      </a:lnTo>
                      <a:lnTo>
                        <a:pt x="113" y="349"/>
                      </a:lnTo>
                      <a:lnTo>
                        <a:pt x="142" y="313"/>
                      </a:lnTo>
                      <a:lnTo>
                        <a:pt x="168" y="280"/>
                      </a:lnTo>
                      <a:lnTo>
                        <a:pt x="228" y="216"/>
                      </a:lnTo>
                      <a:lnTo>
                        <a:pt x="287" y="154"/>
                      </a:lnTo>
                      <a:lnTo>
                        <a:pt x="349" y="93"/>
                      </a:lnTo>
                      <a:lnTo>
                        <a:pt x="411" y="35"/>
                      </a:lnTo>
                      <a:lnTo>
                        <a:pt x="435" y="0"/>
                      </a:lnTo>
                      <a:lnTo>
                        <a:pt x="398" y="29"/>
                      </a:lnTo>
                      <a:lnTo>
                        <a:pt x="364" y="60"/>
                      </a:lnTo>
                      <a:lnTo>
                        <a:pt x="296" y="126"/>
                      </a:lnTo>
                      <a:lnTo>
                        <a:pt x="230" y="196"/>
                      </a:lnTo>
                      <a:lnTo>
                        <a:pt x="164" y="267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39" name="Freeform 391"/>
                <p:cNvSpPr>
                  <a:spLocks/>
                </p:cNvSpPr>
                <p:nvPr/>
              </p:nvSpPr>
              <p:spPr bwMode="auto">
                <a:xfrm>
                  <a:off x="3137" y="2057"/>
                  <a:ext cx="34" cy="80"/>
                </a:xfrm>
                <a:custGeom>
                  <a:avLst/>
                  <a:gdLst>
                    <a:gd name="T0" fmla="*/ 22 w 34"/>
                    <a:gd name="T1" fmla="*/ 0 h 80"/>
                    <a:gd name="T2" fmla="*/ 22 w 34"/>
                    <a:gd name="T3" fmla="*/ 0 h 80"/>
                    <a:gd name="T4" fmla="*/ 0 w 34"/>
                    <a:gd name="T5" fmla="*/ 73 h 80"/>
                    <a:gd name="T6" fmla="*/ 0 w 34"/>
                    <a:gd name="T7" fmla="*/ 73 h 80"/>
                    <a:gd name="T8" fmla="*/ 11 w 34"/>
                    <a:gd name="T9" fmla="*/ 80 h 80"/>
                    <a:gd name="T10" fmla="*/ 11 w 34"/>
                    <a:gd name="T11" fmla="*/ 80 h 80"/>
                    <a:gd name="T12" fmla="*/ 34 w 34"/>
                    <a:gd name="T13" fmla="*/ 9 h 80"/>
                    <a:gd name="T14" fmla="*/ 34 w 34"/>
                    <a:gd name="T15" fmla="*/ 9 h 80"/>
                    <a:gd name="T16" fmla="*/ 22 w 34"/>
                    <a:gd name="T17" fmla="*/ 0 h 80"/>
                    <a:gd name="T18" fmla="*/ 22 w 34"/>
                    <a:gd name="T19" fmla="*/ 0 h 80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34"/>
                    <a:gd name="T31" fmla="*/ 0 h 80"/>
                    <a:gd name="T32" fmla="*/ 34 w 34"/>
                    <a:gd name="T33" fmla="*/ 80 h 80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34" h="80">
                      <a:moveTo>
                        <a:pt x="22" y="0"/>
                      </a:moveTo>
                      <a:lnTo>
                        <a:pt x="22" y="0"/>
                      </a:lnTo>
                      <a:lnTo>
                        <a:pt x="0" y="73"/>
                      </a:lnTo>
                      <a:lnTo>
                        <a:pt x="11" y="80"/>
                      </a:lnTo>
                      <a:lnTo>
                        <a:pt x="34" y="9"/>
                      </a:lnTo>
                      <a:lnTo>
                        <a:pt x="22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40" name="Freeform 392"/>
                <p:cNvSpPr>
                  <a:spLocks/>
                </p:cNvSpPr>
                <p:nvPr/>
              </p:nvSpPr>
              <p:spPr bwMode="auto">
                <a:xfrm>
                  <a:off x="2897" y="851"/>
                  <a:ext cx="79" cy="40"/>
                </a:xfrm>
                <a:custGeom>
                  <a:avLst/>
                  <a:gdLst>
                    <a:gd name="T0" fmla="*/ 79 w 79"/>
                    <a:gd name="T1" fmla="*/ 27 h 40"/>
                    <a:gd name="T2" fmla="*/ 79 w 79"/>
                    <a:gd name="T3" fmla="*/ 27 h 40"/>
                    <a:gd name="T4" fmla="*/ 62 w 79"/>
                    <a:gd name="T5" fmla="*/ 20 h 40"/>
                    <a:gd name="T6" fmla="*/ 46 w 79"/>
                    <a:gd name="T7" fmla="*/ 11 h 40"/>
                    <a:gd name="T8" fmla="*/ 27 w 79"/>
                    <a:gd name="T9" fmla="*/ 5 h 40"/>
                    <a:gd name="T10" fmla="*/ 9 w 79"/>
                    <a:gd name="T11" fmla="*/ 0 h 40"/>
                    <a:gd name="T12" fmla="*/ 9 w 79"/>
                    <a:gd name="T13" fmla="*/ 0 h 40"/>
                    <a:gd name="T14" fmla="*/ 0 w 79"/>
                    <a:gd name="T15" fmla="*/ 11 h 40"/>
                    <a:gd name="T16" fmla="*/ 0 w 79"/>
                    <a:gd name="T17" fmla="*/ 11 h 40"/>
                    <a:gd name="T18" fmla="*/ 18 w 79"/>
                    <a:gd name="T19" fmla="*/ 16 h 40"/>
                    <a:gd name="T20" fmla="*/ 37 w 79"/>
                    <a:gd name="T21" fmla="*/ 24 h 40"/>
                    <a:gd name="T22" fmla="*/ 53 w 79"/>
                    <a:gd name="T23" fmla="*/ 31 h 40"/>
                    <a:gd name="T24" fmla="*/ 69 w 79"/>
                    <a:gd name="T25" fmla="*/ 40 h 40"/>
                    <a:gd name="T26" fmla="*/ 69 w 79"/>
                    <a:gd name="T27" fmla="*/ 40 h 40"/>
                    <a:gd name="T28" fmla="*/ 79 w 79"/>
                    <a:gd name="T29" fmla="*/ 27 h 40"/>
                    <a:gd name="T30" fmla="*/ 79 w 79"/>
                    <a:gd name="T31" fmla="*/ 27 h 40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79"/>
                    <a:gd name="T49" fmla="*/ 0 h 40"/>
                    <a:gd name="T50" fmla="*/ 79 w 79"/>
                    <a:gd name="T51" fmla="*/ 40 h 40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79" h="40">
                      <a:moveTo>
                        <a:pt x="79" y="27"/>
                      </a:moveTo>
                      <a:lnTo>
                        <a:pt x="79" y="27"/>
                      </a:lnTo>
                      <a:lnTo>
                        <a:pt x="62" y="20"/>
                      </a:lnTo>
                      <a:lnTo>
                        <a:pt x="46" y="11"/>
                      </a:lnTo>
                      <a:lnTo>
                        <a:pt x="27" y="5"/>
                      </a:lnTo>
                      <a:lnTo>
                        <a:pt x="9" y="0"/>
                      </a:lnTo>
                      <a:lnTo>
                        <a:pt x="0" y="11"/>
                      </a:lnTo>
                      <a:lnTo>
                        <a:pt x="18" y="16"/>
                      </a:lnTo>
                      <a:lnTo>
                        <a:pt x="37" y="24"/>
                      </a:lnTo>
                      <a:lnTo>
                        <a:pt x="53" y="31"/>
                      </a:lnTo>
                      <a:lnTo>
                        <a:pt x="69" y="40"/>
                      </a:lnTo>
                      <a:lnTo>
                        <a:pt x="79" y="27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41" name="Freeform 393"/>
                <p:cNvSpPr>
                  <a:spLocks/>
                </p:cNvSpPr>
                <p:nvPr/>
              </p:nvSpPr>
              <p:spPr bwMode="auto">
                <a:xfrm>
                  <a:off x="3016" y="2362"/>
                  <a:ext cx="38" cy="70"/>
                </a:xfrm>
                <a:custGeom>
                  <a:avLst/>
                  <a:gdLst>
                    <a:gd name="T0" fmla="*/ 31 w 38"/>
                    <a:gd name="T1" fmla="*/ 0 h 70"/>
                    <a:gd name="T2" fmla="*/ 31 w 38"/>
                    <a:gd name="T3" fmla="*/ 0 h 70"/>
                    <a:gd name="T4" fmla="*/ 0 w 38"/>
                    <a:gd name="T5" fmla="*/ 66 h 70"/>
                    <a:gd name="T6" fmla="*/ 0 w 38"/>
                    <a:gd name="T7" fmla="*/ 66 h 70"/>
                    <a:gd name="T8" fmla="*/ 7 w 38"/>
                    <a:gd name="T9" fmla="*/ 70 h 70"/>
                    <a:gd name="T10" fmla="*/ 7 w 38"/>
                    <a:gd name="T11" fmla="*/ 70 h 70"/>
                    <a:gd name="T12" fmla="*/ 38 w 38"/>
                    <a:gd name="T13" fmla="*/ 4 h 70"/>
                    <a:gd name="T14" fmla="*/ 38 w 38"/>
                    <a:gd name="T15" fmla="*/ 4 h 70"/>
                    <a:gd name="T16" fmla="*/ 31 w 38"/>
                    <a:gd name="T17" fmla="*/ 0 h 70"/>
                    <a:gd name="T18" fmla="*/ 31 w 38"/>
                    <a:gd name="T19" fmla="*/ 0 h 70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38"/>
                    <a:gd name="T31" fmla="*/ 0 h 70"/>
                    <a:gd name="T32" fmla="*/ 38 w 38"/>
                    <a:gd name="T33" fmla="*/ 70 h 70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38" h="70">
                      <a:moveTo>
                        <a:pt x="31" y="0"/>
                      </a:moveTo>
                      <a:lnTo>
                        <a:pt x="31" y="0"/>
                      </a:lnTo>
                      <a:lnTo>
                        <a:pt x="0" y="66"/>
                      </a:lnTo>
                      <a:lnTo>
                        <a:pt x="7" y="70"/>
                      </a:lnTo>
                      <a:lnTo>
                        <a:pt x="38" y="4"/>
                      </a:lnTo>
                      <a:lnTo>
                        <a:pt x="31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42" name="Freeform 394"/>
                <p:cNvSpPr>
                  <a:spLocks/>
                </p:cNvSpPr>
                <p:nvPr/>
              </p:nvSpPr>
              <p:spPr bwMode="auto">
                <a:xfrm>
                  <a:off x="3440" y="2977"/>
                  <a:ext cx="28" cy="71"/>
                </a:xfrm>
                <a:custGeom>
                  <a:avLst/>
                  <a:gdLst>
                    <a:gd name="T0" fmla="*/ 11 w 28"/>
                    <a:gd name="T1" fmla="*/ 0 h 71"/>
                    <a:gd name="T2" fmla="*/ 11 w 28"/>
                    <a:gd name="T3" fmla="*/ 0 h 71"/>
                    <a:gd name="T4" fmla="*/ 0 w 28"/>
                    <a:gd name="T5" fmla="*/ 71 h 71"/>
                    <a:gd name="T6" fmla="*/ 0 w 28"/>
                    <a:gd name="T7" fmla="*/ 71 h 71"/>
                    <a:gd name="T8" fmla="*/ 15 w 28"/>
                    <a:gd name="T9" fmla="*/ 71 h 71"/>
                    <a:gd name="T10" fmla="*/ 15 w 28"/>
                    <a:gd name="T11" fmla="*/ 71 h 71"/>
                    <a:gd name="T12" fmla="*/ 28 w 28"/>
                    <a:gd name="T13" fmla="*/ 0 h 71"/>
                    <a:gd name="T14" fmla="*/ 28 w 28"/>
                    <a:gd name="T15" fmla="*/ 0 h 71"/>
                    <a:gd name="T16" fmla="*/ 11 w 28"/>
                    <a:gd name="T17" fmla="*/ 0 h 71"/>
                    <a:gd name="T18" fmla="*/ 11 w 28"/>
                    <a:gd name="T19" fmla="*/ 0 h 71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28"/>
                    <a:gd name="T31" fmla="*/ 0 h 71"/>
                    <a:gd name="T32" fmla="*/ 28 w 28"/>
                    <a:gd name="T33" fmla="*/ 71 h 71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28" h="71">
                      <a:moveTo>
                        <a:pt x="11" y="0"/>
                      </a:moveTo>
                      <a:lnTo>
                        <a:pt x="11" y="0"/>
                      </a:lnTo>
                      <a:lnTo>
                        <a:pt x="0" y="71"/>
                      </a:lnTo>
                      <a:lnTo>
                        <a:pt x="15" y="71"/>
                      </a:lnTo>
                      <a:lnTo>
                        <a:pt x="28" y="0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43" name="Freeform 395"/>
                <p:cNvSpPr>
                  <a:spLocks/>
                </p:cNvSpPr>
                <p:nvPr/>
              </p:nvSpPr>
              <p:spPr bwMode="auto">
                <a:xfrm>
                  <a:off x="3462" y="2498"/>
                  <a:ext cx="11" cy="73"/>
                </a:xfrm>
                <a:custGeom>
                  <a:avLst/>
                  <a:gdLst>
                    <a:gd name="T0" fmla="*/ 0 w 11"/>
                    <a:gd name="T1" fmla="*/ 0 h 73"/>
                    <a:gd name="T2" fmla="*/ 0 w 11"/>
                    <a:gd name="T3" fmla="*/ 0 h 73"/>
                    <a:gd name="T4" fmla="*/ 2 w 11"/>
                    <a:gd name="T5" fmla="*/ 40 h 73"/>
                    <a:gd name="T6" fmla="*/ 2 w 11"/>
                    <a:gd name="T7" fmla="*/ 40 h 73"/>
                    <a:gd name="T8" fmla="*/ 4 w 11"/>
                    <a:gd name="T9" fmla="*/ 73 h 73"/>
                    <a:gd name="T10" fmla="*/ 4 w 11"/>
                    <a:gd name="T11" fmla="*/ 73 h 73"/>
                    <a:gd name="T12" fmla="*/ 11 w 11"/>
                    <a:gd name="T13" fmla="*/ 73 h 73"/>
                    <a:gd name="T14" fmla="*/ 11 w 11"/>
                    <a:gd name="T15" fmla="*/ 73 h 73"/>
                    <a:gd name="T16" fmla="*/ 8 w 11"/>
                    <a:gd name="T17" fmla="*/ 0 h 73"/>
                    <a:gd name="T18" fmla="*/ 8 w 11"/>
                    <a:gd name="T19" fmla="*/ 0 h 73"/>
                    <a:gd name="T20" fmla="*/ 0 w 11"/>
                    <a:gd name="T21" fmla="*/ 0 h 73"/>
                    <a:gd name="T22" fmla="*/ 0 w 11"/>
                    <a:gd name="T23" fmla="*/ 0 h 73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11"/>
                    <a:gd name="T37" fmla="*/ 0 h 73"/>
                    <a:gd name="T38" fmla="*/ 11 w 11"/>
                    <a:gd name="T39" fmla="*/ 73 h 73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11" h="7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2" y="40"/>
                      </a:lnTo>
                      <a:lnTo>
                        <a:pt x="4" y="73"/>
                      </a:lnTo>
                      <a:lnTo>
                        <a:pt x="11" y="73"/>
                      </a:lnTo>
                      <a:lnTo>
                        <a:pt x="8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44" name="Freeform 396"/>
                <p:cNvSpPr>
                  <a:spLocks/>
                </p:cNvSpPr>
                <p:nvPr/>
              </p:nvSpPr>
              <p:spPr bwMode="auto">
                <a:xfrm>
                  <a:off x="2846" y="1828"/>
                  <a:ext cx="88" cy="20"/>
                </a:xfrm>
                <a:custGeom>
                  <a:avLst/>
                  <a:gdLst>
                    <a:gd name="T0" fmla="*/ 80 w 88"/>
                    <a:gd name="T1" fmla="*/ 0 h 20"/>
                    <a:gd name="T2" fmla="*/ 80 w 88"/>
                    <a:gd name="T3" fmla="*/ 0 h 20"/>
                    <a:gd name="T4" fmla="*/ 40 w 88"/>
                    <a:gd name="T5" fmla="*/ 4 h 20"/>
                    <a:gd name="T6" fmla="*/ 0 w 88"/>
                    <a:gd name="T7" fmla="*/ 7 h 20"/>
                    <a:gd name="T8" fmla="*/ 0 w 88"/>
                    <a:gd name="T9" fmla="*/ 7 h 20"/>
                    <a:gd name="T10" fmla="*/ 9 w 88"/>
                    <a:gd name="T11" fmla="*/ 20 h 20"/>
                    <a:gd name="T12" fmla="*/ 9 w 88"/>
                    <a:gd name="T13" fmla="*/ 20 h 20"/>
                    <a:gd name="T14" fmla="*/ 47 w 88"/>
                    <a:gd name="T15" fmla="*/ 15 h 20"/>
                    <a:gd name="T16" fmla="*/ 88 w 88"/>
                    <a:gd name="T17" fmla="*/ 9 h 20"/>
                    <a:gd name="T18" fmla="*/ 88 w 88"/>
                    <a:gd name="T19" fmla="*/ 9 h 20"/>
                    <a:gd name="T20" fmla="*/ 80 w 88"/>
                    <a:gd name="T21" fmla="*/ 0 h 20"/>
                    <a:gd name="T22" fmla="*/ 80 w 88"/>
                    <a:gd name="T23" fmla="*/ 0 h 20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88"/>
                    <a:gd name="T37" fmla="*/ 0 h 20"/>
                    <a:gd name="T38" fmla="*/ 88 w 88"/>
                    <a:gd name="T39" fmla="*/ 20 h 20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88" h="20">
                      <a:moveTo>
                        <a:pt x="80" y="0"/>
                      </a:moveTo>
                      <a:lnTo>
                        <a:pt x="80" y="0"/>
                      </a:lnTo>
                      <a:lnTo>
                        <a:pt x="40" y="4"/>
                      </a:lnTo>
                      <a:lnTo>
                        <a:pt x="0" y="7"/>
                      </a:lnTo>
                      <a:lnTo>
                        <a:pt x="9" y="20"/>
                      </a:lnTo>
                      <a:lnTo>
                        <a:pt x="47" y="15"/>
                      </a:lnTo>
                      <a:lnTo>
                        <a:pt x="88" y="9"/>
                      </a:lnTo>
                      <a:lnTo>
                        <a:pt x="80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45" name="Freeform 397"/>
                <p:cNvSpPr>
                  <a:spLocks/>
                </p:cNvSpPr>
                <p:nvPr/>
              </p:nvSpPr>
              <p:spPr bwMode="auto">
                <a:xfrm>
                  <a:off x="2824" y="2798"/>
                  <a:ext cx="36" cy="75"/>
                </a:xfrm>
                <a:custGeom>
                  <a:avLst/>
                  <a:gdLst>
                    <a:gd name="T0" fmla="*/ 36 w 36"/>
                    <a:gd name="T1" fmla="*/ 5 h 75"/>
                    <a:gd name="T2" fmla="*/ 36 w 36"/>
                    <a:gd name="T3" fmla="*/ 5 h 75"/>
                    <a:gd name="T4" fmla="*/ 24 w 36"/>
                    <a:gd name="T5" fmla="*/ 0 h 75"/>
                    <a:gd name="T6" fmla="*/ 24 w 36"/>
                    <a:gd name="T7" fmla="*/ 0 h 75"/>
                    <a:gd name="T8" fmla="*/ 0 w 36"/>
                    <a:gd name="T9" fmla="*/ 67 h 75"/>
                    <a:gd name="T10" fmla="*/ 0 w 36"/>
                    <a:gd name="T11" fmla="*/ 67 h 75"/>
                    <a:gd name="T12" fmla="*/ 14 w 36"/>
                    <a:gd name="T13" fmla="*/ 75 h 75"/>
                    <a:gd name="T14" fmla="*/ 14 w 36"/>
                    <a:gd name="T15" fmla="*/ 75 h 75"/>
                    <a:gd name="T16" fmla="*/ 34 w 36"/>
                    <a:gd name="T17" fmla="*/ 9 h 75"/>
                    <a:gd name="T18" fmla="*/ 34 w 36"/>
                    <a:gd name="T19" fmla="*/ 9 h 75"/>
                    <a:gd name="T20" fmla="*/ 36 w 36"/>
                    <a:gd name="T21" fmla="*/ 5 h 75"/>
                    <a:gd name="T22" fmla="*/ 36 w 36"/>
                    <a:gd name="T23" fmla="*/ 5 h 75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36"/>
                    <a:gd name="T37" fmla="*/ 0 h 75"/>
                    <a:gd name="T38" fmla="*/ 36 w 36"/>
                    <a:gd name="T39" fmla="*/ 75 h 75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36" h="75">
                      <a:moveTo>
                        <a:pt x="36" y="5"/>
                      </a:moveTo>
                      <a:lnTo>
                        <a:pt x="36" y="5"/>
                      </a:lnTo>
                      <a:lnTo>
                        <a:pt x="24" y="0"/>
                      </a:lnTo>
                      <a:lnTo>
                        <a:pt x="0" y="67"/>
                      </a:lnTo>
                      <a:lnTo>
                        <a:pt x="14" y="75"/>
                      </a:lnTo>
                      <a:lnTo>
                        <a:pt x="34" y="9"/>
                      </a:lnTo>
                      <a:lnTo>
                        <a:pt x="36" y="5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46" name="Freeform 398"/>
                <p:cNvSpPr>
                  <a:spLocks/>
                </p:cNvSpPr>
                <p:nvPr/>
              </p:nvSpPr>
              <p:spPr bwMode="auto">
                <a:xfrm>
                  <a:off x="3517" y="1947"/>
                  <a:ext cx="44" cy="69"/>
                </a:xfrm>
                <a:custGeom>
                  <a:avLst/>
                  <a:gdLst>
                    <a:gd name="T0" fmla="*/ 29 w 44"/>
                    <a:gd name="T1" fmla="*/ 0 h 69"/>
                    <a:gd name="T2" fmla="*/ 29 w 44"/>
                    <a:gd name="T3" fmla="*/ 0 h 69"/>
                    <a:gd name="T4" fmla="*/ 15 w 44"/>
                    <a:gd name="T5" fmla="*/ 33 h 69"/>
                    <a:gd name="T6" fmla="*/ 0 w 44"/>
                    <a:gd name="T7" fmla="*/ 69 h 69"/>
                    <a:gd name="T8" fmla="*/ 0 w 44"/>
                    <a:gd name="T9" fmla="*/ 69 h 69"/>
                    <a:gd name="T10" fmla="*/ 11 w 44"/>
                    <a:gd name="T11" fmla="*/ 69 h 69"/>
                    <a:gd name="T12" fmla="*/ 11 w 44"/>
                    <a:gd name="T13" fmla="*/ 69 h 69"/>
                    <a:gd name="T14" fmla="*/ 26 w 44"/>
                    <a:gd name="T15" fmla="*/ 35 h 69"/>
                    <a:gd name="T16" fmla="*/ 44 w 44"/>
                    <a:gd name="T17" fmla="*/ 0 h 69"/>
                    <a:gd name="T18" fmla="*/ 44 w 44"/>
                    <a:gd name="T19" fmla="*/ 0 h 69"/>
                    <a:gd name="T20" fmla="*/ 29 w 44"/>
                    <a:gd name="T21" fmla="*/ 0 h 69"/>
                    <a:gd name="T22" fmla="*/ 29 w 44"/>
                    <a:gd name="T23" fmla="*/ 0 h 69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44"/>
                    <a:gd name="T37" fmla="*/ 0 h 69"/>
                    <a:gd name="T38" fmla="*/ 44 w 44"/>
                    <a:gd name="T39" fmla="*/ 69 h 69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44" h="69">
                      <a:moveTo>
                        <a:pt x="29" y="0"/>
                      </a:moveTo>
                      <a:lnTo>
                        <a:pt x="29" y="0"/>
                      </a:lnTo>
                      <a:lnTo>
                        <a:pt x="15" y="33"/>
                      </a:lnTo>
                      <a:lnTo>
                        <a:pt x="0" y="69"/>
                      </a:lnTo>
                      <a:lnTo>
                        <a:pt x="11" y="69"/>
                      </a:lnTo>
                      <a:lnTo>
                        <a:pt x="26" y="35"/>
                      </a:lnTo>
                      <a:lnTo>
                        <a:pt x="44" y="0"/>
                      </a:lnTo>
                      <a:lnTo>
                        <a:pt x="29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47" name="Freeform 399"/>
                <p:cNvSpPr>
                  <a:spLocks/>
                </p:cNvSpPr>
                <p:nvPr/>
              </p:nvSpPr>
              <p:spPr bwMode="auto">
                <a:xfrm>
                  <a:off x="3459" y="1528"/>
                  <a:ext cx="65" cy="62"/>
                </a:xfrm>
                <a:custGeom>
                  <a:avLst/>
                  <a:gdLst>
                    <a:gd name="T0" fmla="*/ 65 w 65"/>
                    <a:gd name="T1" fmla="*/ 7 h 62"/>
                    <a:gd name="T2" fmla="*/ 65 w 65"/>
                    <a:gd name="T3" fmla="*/ 7 h 62"/>
                    <a:gd name="T4" fmla="*/ 54 w 65"/>
                    <a:gd name="T5" fmla="*/ 0 h 62"/>
                    <a:gd name="T6" fmla="*/ 54 w 65"/>
                    <a:gd name="T7" fmla="*/ 0 h 62"/>
                    <a:gd name="T8" fmla="*/ 27 w 65"/>
                    <a:gd name="T9" fmla="*/ 27 h 62"/>
                    <a:gd name="T10" fmla="*/ 0 w 65"/>
                    <a:gd name="T11" fmla="*/ 51 h 62"/>
                    <a:gd name="T12" fmla="*/ 0 w 65"/>
                    <a:gd name="T13" fmla="*/ 51 h 62"/>
                    <a:gd name="T14" fmla="*/ 16 w 65"/>
                    <a:gd name="T15" fmla="*/ 62 h 62"/>
                    <a:gd name="T16" fmla="*/ 16 w 65"/>
                    <a:gd name="T17" fmla="*/ 62 h 62"/>
                    <a:gd name="T18" fmla="*/ 42 w 65"/>
                    <a:gd name="T19" fmla="*/ 35 h 62"/>
                    <a:gd name="T20" fmla="*/ 65 w 65"/>
                    <a:gd name="T21" fmla="*/ 7 h 62"/>
                    <a:gd name="T22" fmla="*/ 65 w 65"/>
                    <a:gd name="T23" fmla="*/ 7 h 6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65"/>
                    <a:gd name="T37" fmla="*/ 0 h 62"/>
                    <a:gd name="T38" fmla="*/ 65 w 65"/>
                    <a:gd name="T39" fmla="*/ 62 h 62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65" h="62">
                      <a:moveTo>
                        <a:pt x="65" y="7"/>
                      </a:moveTo>
                      <a:lnTo>
                        <a:pt x="65" y="7"/>
                      </a:lnTo>
                      <a:lnTo>
                        <a:pt x="54" y="0"/>
                      </a:lnTo>
                      <a:lnTo>
                        <a:pt x="27" y="27"/>
                      </a:lnTo>
                      <a:lnTo>
                        <a:pt x="0" y="51"/>
                      </a:lnTo>
                      <a:lnTo>
                        <a:pt x="16" y="62"/>
                      </a:lnTo>
                      <a:lnTo>
                        <a:pt x="42" y="35"/>
                      </a:lnTo>
                      <a:lnTo>
                        <a:pt x="65" y="7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48" name="Freeform 400"/>
                <p:cNvSpPr>
                  <a:spLocks/>
                </p:cNvSpPr>
                <p:nvPr/>
              </p:nvSpPr>
              <p:spPr bwMode="auto">
                <a:xfrm>
                  <a:off x="3996" y="2073"/>
                  <a:ext cx="21" cy="82"/>
                </a:xfrm>
                <a:custGeom>
                  <a:avLst/>
                  <a:gdLst>
                    <a:gd name="T0" fmla="*/ 0 w 21"/>
                    <a:gd name="T1" fmla="*/ 6 h 82"/>
                    <a:gd name="T2" fmla="*/ 0 w 21"/>
                    <a:gd name="T3" fmla="*/ 6 h 82"/>
                    <a:gd name="T4" fmla="*/ 8 w 21"/>
                    <a:gd name="T5" fmla="*/ 55 h 82"/>
                    <a:gd name="T6" fmla="*/ 8 w 21"/>
                    <a:gd name="T7" fmla="*/ 55 h 82"/>
                    <a:gd name="T8" fmla="*/ 11 w 21"/>
                    <a:gd name="T9" fmla="*/ 82 h 82"/>
                    <a:gd name="T10" fmla="*/ 11 w 21"/>
                    <a:gd name="T11" fmla="*/ 82 h 82"/>
                    <a:gd name="T12" fmla="*/ 21 w 21"/>
                    <a:gd name="T13" fmla="*/ 79 h 82"/>
                    <a:gd name="T14" fmla="*/ 21 w 21"/>
                    <a:gd name="T15" fmla="*/ 79 h 82"/>
                    <a:gd name="T16" fmla="*/ 17 w 21"/>
                    <a:gd name="T17" fmla="*/ 38 h 82"/>
                    <a:gd name="T18" fmla="*/ 10 w 21"/>
                    <a:gd name="T19" fmla="*/ 0 h 82"/>
                    <a:gd name="T20" fmla="*/ 10 w 21"/>
                    <a:gd name="T21" fmla="*/ 0 h 82"/>
                    <a:gd name="T22" fmla="*/ 0 w 21"/>
                    <a:gd name="T23" fmla="*/ 6 h 82"/>
                    <a:gd name="T24" fmla="*/ 0 w 21"/>
                    <a:gd name="T25" fmla="*/ 6 h 82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21"/>
                    <a:gd name="T40" fmla="*/ 0 h 82"/>
                    <a:gd name="T41" fmla="*/ 21 w 21"/>
                    <a:gd name="T42" fmla="*/ 82 h 82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21" h="82">
                      <a:moveTo>
                        <a:pt x="0" y="6"/>
                      </a:moveTo>
                      <a:lnTo>
                        <a:pt x="0" y="6"/>
                      </a:lnTo>
                      <a:lnTo>
                        <a:pt x="8" y="55"/>
                      </a:lnTo>
                      <a:lnTo>
                        <a:pt x="11" y="82"/>
                      </a:lnTo>
                      <a:lnTo>
                        <a:pt x="21" y="79"/>
                      </a:lnTo>
                      <a:lnTo>
                        <a:pt x="17" y="38"/>
                      </a:lnTo>
                      <a:lnTo>
                        <a:pt x="10" y="0"/>
                      </a:lnTo>
                      <a:lnTo>
                        <a:pt x="0" y="6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49" name="Freeform 401"/>
                <p:cNvSpPr>
                  <a:spLocks/>
                </p:cNvSpPr>
                <p:nvPr/>
              </p:nvSpPr>
              <p:spPr bwMode="auto">
                <a:xfrm>
                  <a:off x="2458" y="1742"/>
                  <a:ext cx="102" cy="69"/>
                </a:xfrm>
                <a:custGeom>
                  <a:avLst/>
                  <a:gdLst>
                    <a:gd name="T0" fmla="*/ 95 w 102"/>
                    <a:gd name="T1" fmla="*/ 53 h 69"/>
                    <a:gd name="T2" fmla="*/ 95 w 102"/>
                    <a:gd name="T3" fmla="*/ 53 h 69"/>
                    <a:gd name="T4" fmla="*/ 69 w 102"/>
                    <a:gd name="T5" fmla="*/ 42 h 69"/>
                    <a:gd name="T6" fmla="*/ 46 w 102"/>
                    <a:gd name="T7" fmla="*/ 29 h 69"/>
                    <a:gd name="T8" fmla="*/ 22 w 102"/>
                    <a:gd name="T9" fmla="*/ 16 h 69"/>
                    <a:gd name="T10" fmla="*/ 0 w 102"/>
                    <a:gd name="T11" fmla="*/ 0 h 69"/>
                    <a:gd name="T12" fmla="*/ 0 w 102"/>
                    <a:gd name="T13" fmla="*/ 0 h 69"/>
                    <a:gd name="T14" fmla="*/ 5 w 102"/>
                    <a:gd name="T15" fmla="*/ 15 h 69"/>
                    <a:gd name="T16" fmla="*/ 5 w 102"/>
                    <a:gd name="T17" fmla="*/ 15 h 69"/>
                    <a:gd name="T18" fmla="*/ 27 w 102"/>
                    <a:gd name="T19" fmla="*/ 31 h 69"/>
                    <a:gd name="T20" fmla="*/ 51 w 102"/>
                    <a:gd name="T21" fmla="*/ 46 h 69"/>
                    <a:gd name="T22" fmla="*/ 77 w 102"/>
                    <a:gd name="T23" fmla="*/ 58 h 69"/>
                    <a:gd name="T24" fmla="*/ 102 w 102"/>
                    <a:gd name="T25" fmla="*/ 69 h 69"/>
                    <a:gd name="T26" fmla="*/ 102 w 102"/>
                    <a:gd name="T27" fmla="*/ 69 h 69"/>
                    <a:gd name="T28" fmla="*/ 95 w 102"/>
                    <a:gd name="T29" fmla="*/ 53 h 69"/>
                    <a:gd name="T30" fmla="*/ 95 w 102"/>
                    <a:gd name="T31" fmla="*/ 53 h 69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102"/>
                    <a:gd name="T49" fmla="*/ 0 h 69"/>
                    <a:gd name="T50" fmla="*/ 102 w 102"/>
                    <a:gd name="T51" fmla="*/ 69 h 69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102" h="69">
                      <a:moveTo>
                        <a:pt x="95" y="53"/>
                      </a:moveTo>
                      <a:lnTo>
                        <a:pt x="95" y="53"/>
                      </a:lnTo>
                      <a:lnTo>
                        <a:pt x="69" y="42"/>
                      </a:lnTo>
                      <a:lnTo>
                        <a:pt x="46" y="29"/>
                      </a:lnTo>
                      <a:lnTo>
                        <a:pt x="22" y="16"/>
                      </a:lnTo>
                      <a:lnTo>
                        <a:pt x="0" y="0"/>
                      </a:lnTo>
                      <a:lnTo>
                        <a:pt x="5" y="15"/>
                      </a:lnTo>
                      <a:lnTo>
                        <a:pt x="27" y="31"/>
                      </a:lnTo>
                      <a:lnTo>
                        <a:pt x="51" y="46"/>
                      </a:lnTo>
                      <a:lnTo>
                        <a:pt x="77" y="58"/>
                      </a:lnTo>
                      <a:lnTo>
                        <a:pt x="102" y="69"/>
                      </a:lnTo>
                      <a:lnTo>
                        <a:pt x="95" y="53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50" name="Freeform 402"/>
                <p:cNvSpPr>
                  <a:spLocks/>
                </p:cNvSpPr>
                <p:nvPr/>
              </p:nvSpPr>
              <p:spPr bwMode="auto">
                <a:xfrm>
                  <a:off x="3491" y="2022"/>
                  <a:ext cx="33" cy="71"/>
                </a:xfrm>
                <a:custGeom>
                  <a:avLst/>
                  <a:gdLst>
                    <a:gd name="T0" fmla="*/ 22 w 33"/>
                    <a:gd name="T1" fmla="*/ 0 h 71"/>
                    <a:gd name="T2" fmla="*/ 22 w 33"/>
                    <a:gd name="T3" fmla="*/ 0 h 71"/>
                    <a:gd name="T4" fmla="*/ 11 w 33"/>
                    <a:gd name="T5" fmla="*/ 35 h 71"/>
                    <a:gd name="T6" fmla="*/ 0 w 33"/>
                    <a:gd name="T7" fmla="*/ 71 h 71"/>
                    <a:gd name="T8" fmla="*/ 0 w 33"/>
                    <a:gd name="T9" fmla="*/ 71 h 71"/>
                    <a:gd name="T10" fmla="*/ 10 w 33"/>
                    <a:gd name="T11" fmla="*/ 71 h 71"/>
                    <a:gd name="T12" fmla="*/ 10 w 33"/>
                    <a:gd name="T13" fmla="*/ 71 h 71"/>
                    <a:gd name="T14" fmla="*/ 21 w 33"/>
                    <a:gd name="T15" fmla="*/ 36 h 71"/>
                    <a:gd name="T16" fmla="*/ 33 w 33"/>
                    <a:gd name="T17" fmla="*/ 2 h 71"/>
                    <a:gd name="T18" fmla="*/ 33 w 33"/>
                    <a:gd name="T19" fmla="*/ 2 h 71"/>
                    <a:gd name="T20" fmla="*/ 22 w 33"/>
                    <a:gd name="T21" fmla="*/ 0 h 71"/>
                    <a:gd name="T22" fmla="*/ 22 w 33"/>
                    <a:gd name="T23" fmla="*/ 0 h 71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33"/>
                    <a:gd name="T37" fmla="*/ 0 h 71"/>
                    <a:gd name="T38" fmla="*/ 33 w 33"/>
                    <a:gd name="T39" fmla="*/ 71 h 71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33" h="71">
                      <a:moveTo>
                        <a:pt x="22" y="0"/>
                      </a:moveTo>
                      <a:lnTo>
                        <a:pt x="22" y="0"/>
                      </a:lnTo>
                      <a:lnTo>
                        <a:pt x="11" y="35"/>
                      </a:lnTo>
                      <a:lnTo>
                        <a:pt x="0" y="71"/>
                      </a:lnTo>
                      <a:lnTo>
                        <a:pt x="10" y="71"/>
                      </a:lnTo>
                      <a:lnTo>
                        <a:pt x="21" y="36"/>
                      </a:lnTo>
                      <a:lnTo>
                        <a:pt x="33" y="2"/>
                      </a:lnTo>
                      <a:lnTo>
                        <a:pt x="22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51" name="Freeform 403"/>
                <p:cNvSpPr>
                  <a:spLocks/>
                </p:cNvSpPr>
                <p:nvPr/>
              </p:nvSpPr>
              <p:spPr bwMode="auto">
                <a:xfrm>
                  <a:off x="3180" y="1886"/>
                  <a:ext cx="28" cy="90"/>
                </a:xfrm>
                <a:custGeom>
                  <a:avLst/>
                  <a:gdLst>
                    <a:gd name="T0" fmla="*/ 13 w 28"/>
                    <a:gd name="T1" fmla="*/ 0 h 90"/>
                    <a:gd name="T2" fmla="*/ 13 w 28"/>
                    <a:gd name="T3" fmla="*/ 0 h 90"/>
                    <a:gd name="T4" fmla="*/ 8 w 28"/>
                    <a:gd name="T5" fmla="*/ 41 h 90"/>
                    <a:gd name="T6" fmla="*/ 0 w 28"/>
                    <a:gd name="T7" fmla="*/ 81 h 90"/>
                    <a:gd name="T8" fmla="*/ 0 w 28"/>
                    <a:gd name="T9" fmla="*/ 81 h 90"/>
                    <a:gd name="T10" fmla="*/ 13 w 28"/>
                    <a:gd name="T11" fmla="*/ 90 h 90"/>
                    <a:gd name="T12" fmla="*/ 13 w 28"/>
                    <a:gd name="T13" fmla="*/ 90 h 90"/>
                    <a:gd name="T14" fmla="*/ 21 w 28"/>
                    <a:gd name="T15" fmla="*/ 52 h 90"/>
                    <a:gd name="T16" fmla="*/ 28 w 28"/>
                    <a:gd name="T17" fmla="*/ 11 h 90"/>
                    <a:gd name="T18" fmla="*/ 28 w 28"/>
                    <a:gd name="T19" fmla="*/ 11 h 90"/>
                    <a:gd name="T20" fmla="*/ 13 w 28"/>
                    <a:gd name="T21" fmla="*/ 0 h 90"/>
                    <a:gd name="T22" fmla="*/ 13 w 28"/>
                    <a:gd name="T23" fmla="*/ 0 h 90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28"/>
                    <a:gd name="T37" fmla="*/ 0 h 90"/>
                    <a:gd name="T38" fmla="*/ 28 w 28"/>
                    <a:gd name="T39" fmla="*/ 90 h 90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28" h="90">
                      <a:moveTo>
                        <a:pt x="13" y="0"/>
                      </a:moveTo>
                      <a:lnTo>
                        <a:pt x="13" y="0"/>
                      </a:lnTo>
                      <a:lnTo>
                        <a:pt x="8" y="41"/>
                      </a:lnTo>
                      <a:lnTo>
                        <a:pt x="0" y="81"/>
                      </a:lnTo>
                      <a:lnTo>
                        <a:pt x="13" y="90"/>
                      </a:lnTo>
                      <a:lnTo>
                        <a:pt x="21" y="52"/>
                      </a:lnTo>
                      <a:lnTo>
                        <a:pt x="28" y="11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52" name="Freeform 404"/>
                <p:cNvSpPr>
                  <a:spLocks/>
                </p:cNvSpPr>
                <p:nvPr/>
              </p:nvSpPr>
              <p:spPr bwMode="auto">
                <a:xfrm>
                  <a:off x="3395" y="3132"/>
                  <a:ext cx="38" cy="72"/>
                </a:xfrm>
                <a:custGeom>
                  <a:avLst/>
                  <a:gdLst>
                    <a:gd name="T0" fmla="*/ 23 w 38"/>
                    <a:gd name="T1" fmla="*/ 0 h 72"/>
                    <a:gd name="T2" fmla="*/ 23 w 38"/>
                    <a:gd name="T3" fmla="*/ 0 h 72"/>
                    <a:gd name="T4" fmla="*/ 12 w 38"/>
                    <a:gd name="T5" fmla="*/ 37 h 72"/>
                    <a:gd name="T6" fmla="*/ 0 w 38"/>
                    <a:gd name="T7" fmla="*/ 72 h 72"/>
                    <a:gd name="T8" fmla="*/ 0 w 38"/>
                    <a:gd name="T9" fmla="*/ 72 h 72"/>
                    <a:gd name="T10" fmla="*/ 14 w 38"/>
                    <a:gd name="T11" fmla="*/ 72 h 72"/>
                    <a:gd name="T12" fmla="*/ 14 w 38"/>
                    <a:gd name="T13" fmla="*/ 72 h 72"/>
                    <a:gd name="T14" fmla="*/ 27 w 38"/>
                    <a:gd name="T15" fmla="*/ 37 h 72"/>
                    <a:gd name="T16" fmla="*/ 38 w 38"/>
                    <a:gd name="T17" fmla="*/ 2 h 72"/>
                    <a:gd name="T18" fmla="*/ 38 w 38"/>
                    <a:gd name="T19" fmla="*/ 2 h 72"/>
                    <a:gd name="T20" fmla="*/ 23 w 38"/>
                    <a:gd name="T21" fmla="*/ 0 h 72"/>
                    <a:gd name="T22" fmla="*/ 23 w 38"/>
                    <a:gd name="T23" fmla="*/ 0 h 7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38"/>
                    <a:gd name="T37" fmla="*/ 0 h 72"/>
                    <a:gd name="T38" fmla="*/ 38 w 38"/>
                    <a:gd name="T39" fmla="*/ 72 h 72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38" h="7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2" y="37"/>
                      </a:lnTo>
                      <a:lnTo>
                        <a:pt x="0" y="72"/>
                      </a:lnTo>
                      <a:lnTo>
                        <a:pt x="14" y="72"/>
                      </a:lnTo>
                      <a:lnTo>
                        <a:pt x="27" y="37"/>
                      </a:lnTo>
                      <a:lnTo>
                        <a:pt x="38" y="2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53" name="Freeform 405"/>
                <p:cNvSpPr>
                  <a:spLocks/>
                </p:cNvSpPr>
                <p:nvPr/>
              </p:nvSpPr>
              <p:spPr bwMode="auto">
                <a:xfrm>
                  <a:off x="2315" y="1409"/>
                  <a:ext cx="15" cy="165"/>
                </a:xfrm>
                <a:custGeom>
                  <a:avLst/>
                  <a:gdLst>
                    <a:gd name="T0" fmla="*/ 7 w 15"/>
                    <a:gd name="T1" fmla="*/ 137 h 165"/>
                    <a:gd name="T2" fmla="*/ 7 w 15"/>
                    <a:gd name="T3" fmla="*/ 137 h 165"/>
                    <a:gd name="T4" fmla="*/ 15 w 15"/>
                    <a:gd name="T5" fmla="*/ 165 h 165"/>
                    <a:gd name="T6" fmla="*/ 15 w 15"/>
                    <a:gd name="T7" fmla="*/ 165 h 165"/>
                    <a:gd name="T8" fmla="*/ 9 w 15"/>
                    <a:gd name="T9" fmla="*/ 124 h 165"/>
                    <a:gd name="T10" fmla="*/ 6 w 15"/>
                    <a:gd name="T11" fmla="*/ 82 h 165"/>
                    <a:gd name="T12" fmla="*/ 4 w 15"/>
                    <a:gd name="T13" fmla="*/ 42 h 165"/>
                    <a:gd name="T14" fmla="*/ 2 w 15"/>
                    <a:gd name="T15" fmla="*/ 0 h 165"/>
                    <a:gd name="T16" fmla="*/ 2 w 15"/>
                    <a:gd name="T17" fmla="*/ 0 h 165"/>
                    <a:gd name="T18" fmla="*/ 0 w 15"/>
                    <a:gd name="T19" fmla="*/ 35 h 165"/>
                    <a:gd name="T20" fmla="*/ 0 w 15"/>
                    <a:gd name="T21" fmla="*/ 69 h 165"/>
                    <a:gd name="T22" fmla="*/ 2 w 15"/>
                    <a:gd name="T23" fmla="*/ 102 h 165"/>
                    <a:gd name="T24" fmla="*/ 7 w 15"/>
                    <a:gd name="T25" fmla="*/ 137 h 165"/>
                    <a:gd name="T26" fmla="*/ 7 w 15"/>
                    <a:gd name="T27" fmla="*/ 137 h 165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15"/>
                    <a:gd name="T43" fmla="*/ 0 h 165"/>
                    <a:gd name="T44" fmla="*/ 15 w 15"/>
                    <a:gd name="T45" fmla="*/ 165 h 165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15" h="165">
                      <a:moveTo>
                        <a:pt x="7" y="137"/>
                      </a:moveTo>
                      <a:lnTo>
                        <a:pt x="7" y="137"/>
                      </a:lnTo>
                      <a:lnTo>
                        <a:pt x="15" y="165"/>
                      </a:lnTo>
                      <a:lnTo>
                        <a:pt x="9" y="124"/>
                      </a:lnTo>
                      <a:lnTo>
                        <a:pt x="6" y="82"/>
                      </a:lnTo>
                      <a:lnTo>
                        <a:pt x="4" y="42"/>
                      </a:lnTo>
                      <a:lnTo>
                        <a:pt x="2" y="0"/>
                      </a:lnTo>
                      <a:lnTo>
                        <a:pt x="0" y="35"/>
                      </a:lnTo>
                      <a:lnTo>
                        <a:pt x="0" y="69"/>
                      </a:lnTo>
                      <a:lnTo>
                        <a:pt x="2" y="102"/>
                      </a:lnTo>
                      <a:lnTo>
                        <a:pt x="7" y="137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54" name="Freeform 406"/>
                <p:cNvSpPr>
                  <a:spLocks/>
                </p:cNvSpPr>
                <p:nvPr/>
              </p:nvSpPr>
              <p:spPr bwMode="auto">
                <a:xfrm>
                  <a:off x="3034" y="931"/>
                  <a:ext cx="57" cy="72"/>
                </a:xfrm>
                <a:custGeom>
                  <a:avLst/>
                  <a:gdLst>
                    <a:gd name="T0" fmla="*/ 46 w 57"/>
                    <a:gd name="T1" fmla="*/ 72 h 72"/>
                    <a:gd name="T2" fmla="*/ 46 w 57"/>
                    <a:gd name="T3" fmla="*/ 72 h 72"/>
                    <a:gd name="T4" fmla="*/ 57 w 57"/>
                    <a:gd name="T5" fmla="*/ 57 h 72"/>
                    <a:gd name="T6" fmla="*/ 57 w 57"/>
                    <a:gd name="T7" fmla="*/ 57 h 72"/>
                    <a:gd name="T8" fmla="*/ 35 w 57"/>
                    <a:gd name="T9" fmla="*/ 28 h 72"/>
                    <a:gd name="T10" fmla="*/ 11 w 57"/>
                    <a:gd name="T11" fmla="*/ 0 h 72"/>
                    <a:gd name="T12" fmla="*/ 11 w 57"/>
                    <a:gd name="T13" fmla="*/ 0 h 72"/>
                    <a:gd name="T14" fmla="*/ 0 w 57"/>
                    <a:gd name="T15" fmla="*/ 13 h 72"/>
                    <a:gd name="T16" fmla="*/ 0 w 57"/>
                    <a:gd name="T17" fmla="*/ 13 h 72"/>
                    <a:gd name="T18" fmla="*/ 24 w 57"/>
                    <a:gd name="T19" fmla="*/ 41 h 72"/>
                    <a:gd name="T20" fmla="*/ 46 w 57"/>
                    <a:gd name="T21" fmla="*/ 72 h 72"/>
                    <a:gd name="T22" fmla="*/ 46 w 57"/>
                    <a:gd name="T23" fmla="*/ 72 h 7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57"/>
                    <a:gd name="T37" fmla="*/ 0 h 72"/>
                    <a:gd name="T38" fmla="*/ 57 w 57"/>
                    <a:gd name="T39" fmla="*/ 72 h 72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57" h="72">
                      <a:moveTo>
                        <a:pt x="46" y="72"/>
                      </a:moveTo>
                      <a:lnTo>
                        <a:pt x="46" y="72"/>
                      </a:lnTo>
                      <a:lnTo>
                        <a:pt x="57" y="57"/>
                      </a:lnTo>
                      <a:lnTo>
                        <a:pt x="35" y="28"/>
                      </a:lnTo>
                      <a:lnTo>
                        <a:pt x="11" y="0"/>
                      </a:lnTo>
                      <a:lnTo>
                        <a:pt x="0" y="13"/>
                      </a:lnTo>
                      <a:lnTo>
                        <a:pt x="24" y="41"/>
                      </a:lnTo>
                      <a:lnTo>
                        <a:pt x="46" y="72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55" name="Freeform 407"/>
                <p:cNvSpPr>
                  <a:spLocks/>
                </p:cNvSpPr>
                <p:nvPr/>
              </p:nvSpPr>
              <p:spPr bwMode="auto">
                <a:xfrm>
                  <a:off x="5158" y="2113"/>
                  <a:ext cx="114" cy="72"/>
                </a:xfrm>
                <a:custGeom>
                  <a:avLst/>
                  <a:gdLst>
                    <a:gd name="T0" fmla="*/ 0 w 114"/>
                    <a:gd name="T1" fmla="*/ 72 h 72"/>
                    <a:gd name="T2" fmla="*/ 0 w 114"/>
                    <a:gd name="T3" fmla="*/ 72 h 72"/>
                    <a:gd name="T4" fmla="*/ 26 w 114"/>
                    <a:gd name="T5" fmla="*/ 57 h 72"/>
                    <a:gd name="T6" fmla="*/ 53 w 114"/>
                    <a:gd name="T7" fmla="*/ 41 h 72"/>
                    <a:gd name="T8" fmla="*/ 108 w 114"/>
                    <a:gd name="T9" fmla="*/ 13 h 72"/>
                    <a:gd name="T10" fmla="*/ 108 w 114"/>
                    <a:gd name="T11" fmla="*/ 13 h 72"/>
                    <a:gd name="T12" fmla="*/ 114 w 114"/>
                    <a:gd name="T13" fmla="*/ 0 h 72"/>
                    <a:gd name="T14" fmla="*/ 114 w 114"/>
                    <a:gd name="T15" fmla="*/ 0 h 72"/>
                    <a:gd name="T16" fmla="*/ 60 w 114"/>
                    <a:gd name="T17" fmla="*/ 28 h 72"/>
                    <a:gd name="T18" fmla="*/ 7 w 114"/>
                    <a:gd name="T19" fmla="*/ 57 h 72"/>
                    <a:gd name="T20" fmla="*/ 7 w 114"/>
                    <a:gd name="T21" fmla="*/ 57 h 72"/>
                    <a:gd name="T22" fmla="*/ 0 w 114"/>
                    <a:gd name="T23" fmla="*/ 72 h 72"/>
                    <a:gd name="T24" fmla="*/ 0 w 114"/>
                    <a:gd name="T25" fmla="*/ 72 h 72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114"/>
                    <a:gd name="T40" fmla="*/ 0 h 72"/>
                    <a:gd name="T41" fmla="*/ 114 w 114"/>
                    <a:gd name="T42" fmla="*/ 72 h 72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114" h="72">
                      <a:moveTo>
                        <a:pt x="0" y="72"/>
                      </a:moveTo>
                      <a:lnTo>
                        <a:pt x="0" y="72"/>
                      </a:lnTo>
                      <a:lnTo>
                        <a:pt x="26" y="57"/>
                      </a:lnTo>
                      <a:lnTo>
                        <a:pt x="53" y="41"/>
                      </a:lnTo>
                      <a:lnTo>
                        <a:pt x="108" y="13"/>
                      </a:lnTo>
                      <a:lnTo>
                        <a:pt x="114" y="0"/>
                      </a:lnTo>
                      <a:lnTo>
                        <a:pt x="60" y="28"/>
                      </a:lnTo>
                      <a:lnTo>
                        <a:pt x="7" y="57"/>
                      </a:lnTo>
                      <a:lnTo>
                        <a:pt x="0" y="72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56" name="Freeform 408"/>
                <p:cNvSpPr>
                  <a:spLocks/>
                </p:cNvSpPr>
                <p:nvPr/>
              </p:nvSpPr>
              <p:spPr bwMode="auto">
                <a:xfrm>
                  <a:off x="3940" y="1918"/>
                  <a:ext cx="44" cy="75"/>
                </a:xfrm>
                <a:custGeom>
                  <a:avLst/>
                  <a:gdLst>
                    <a:gd name="T0" fmla="*/ 0 w 44"/>
                    <a:gd name="T1" fmla="*/ 11 h 75"/>
                    <a:gd name="T2" fmla="*/ 0 w 44"/>
                    <a:gd name="T3" fmla="*/ 11 h 75"/>
                    <a:gd name="T4" fmla="*/ 16 w 44"/>
                    <a:gd name="T5" fmla="*/ 42 h 75"/>
                    <a:gd name="T6" fmla="*/ 31 w 44"/>
                    <a:gd name="T7" fmla="*/ 75 h 75"/>
                    <a:gd name="T8" fmla="*/ 31 w 44"/>
                    <a:gd name="T9" fmla="*/ 75 h 75"/>
                    <a:gd name="T10" fmla="*/ 44 w 44"/>
                    <a:gd name="T11" fmla="*/ 67 h 75"/>
                    <a:gd name="T12" fmla="*/ 44 w 44"/>
                    <a:gd name="T13" fmla="*/ 67 h 75"/>
                    <a:gd name="T14" fmla="*/ 31 w 44"/>
                    <a:gd name="T15" fmla="*/ 32 h 75"/>
                    <a:gd name="T16" fmla="*/ 14 w 44"/>
                    <a:gd name="T17" fmla="*/ 0 h 75"/>
                    <a:gd name="T18" fmla="*/ 14 w 44"/>
                    <a:gd name="T19" fmla="*/ 0 h 75"/>
                    <a:gd name="T20" fmla="*/ 0 w 44"/>
                    <a:gd name="T21" fmla="*/ 11 h 75"/>
                    <a:gd name="T22" fmla="*/ 0 w 44"/>
                    <a:gd name="T23" fmla="*/ 11 h 75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44"/>
                    <a:gd name="T37" fmla="*/ 0 h 75"/>
                    <a:gd name="T38" fmla="*/ 44 w 44"/>
                    <a:gd name="T39" fmla="*/ 75 h 75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44" h="75">
                      <a:moveTo>
                        <a:pt x="0" y="11"/>
                      </a:moveTo>
                      <a:lnTo>
                        <a:pt x="0" y="11"/>
                      </a:lnTo>
                      <a:lnTo>
                        <a:pt x="16" y="42"/>
                      </a:lnTo>
                      <a:lnTo>
                        <a:pt x="31" y="75"/>
                      </a:lnTo>
                      <a:lnTo>
                        <a:pt x="44" y="67"/>
                      </a:lnTo>
                      <a:lnTo>
                        <a:pt x="31" y="32"/>
                      </a:lnTo>
                      <a:lnTo>
                        <a:pt x="14" y="0"/>
                      </a:lnTo>
                      <a:lnTo>
                        <a:pt x="0" y="11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57" name="Freeform 409"/>
                <p:cNvSpPr>
                  <a:spLocks/>
                </p:cNvSpPr>
                <p:nvPr/>
              </p:nvSpPr>
              <p:spPr bwMode="auto">
                <a:xfrm>
                  <a:off x="2324" y="1111"/>
                  <a:ext cx="105" cy="382"/>
                </a:xfrm>
                <a:custGeom>
                  <a:avLst/>
                  <a:gdLst>
                    <a:gd name="T0" fmla="*/ 95 w 105"/>
                    <a:gd name="T1" fmla="*/ 38 h 382"/>
                    <a:gd name="T2" fmla="*/ 95 w 105"/>
                    <a:gd name="T3" fmla="*/ 38 h 382"/>
                    <a:gd name="T4" fmla="*/ 105 w 105"/>
                    <a:gd name="T5" fmla="*/ 0 h 382"/>
                    <a:gd name="T6" fmla="*/ 105 w 105"/>
                    <a:gd name="T7" fmla="*/ 0 h 382"/>
                    <a:gd name="T8" fmla="*/ 86 w 105"/>
                    <a:gd name="T9" fmla="*/ 29 h 382"/>
                    <a:gd name="T10" fmla="*/ 70 w 105"/>
                    <a:gd name="T11" fmla="*/ 58 h 382"/>
                    <a:gd name="T12" fmla="*/ 55 w 105"/>
                    <a:gd name="T13" fmla="*/ 87 h 382"/>
                    <a:gd name="T14" fmla="*/ 41 w 105"/>
                    <a:gd name="T15" fmla="*/ 119 h 382"/>
                    <a:gd name="T16" fmla="*/ 30 w 105"/>
                    <a:gd name="T17" fmla="*/ 151 h 382"/>
                    <a:gd name="T18" fmla="*/ 17 w 105"/>
                    <a:gd name="T19" fmla="*/ 184 h 382"/>
                    <a:gd name="T20" fmla="*/ 8 w 105"/>
                    <a:gd name="T21" fmla="*/ 216 h 382"/>
                    <a:gd name="T22" fmla="*/ 0 w 105"/>
                    <a:gd name="T23" fmla="*/ 250 h 382"/>
                    <a:gd name="T24" fmla="*/ 0 w 105"/>
                    <a:gd name="T25" fmla="*/ 250 h 382"/>
                    <a:gd name="T26" fmla="*/ 0 w 105"/>
                    <a:gd name="T27" fmla="*/ 274 h 382"/>
                    <a:gd name="T28" fmla="*/ 0 w 105"/>
                    <a:gd name="T29" fmla="*/ 274 h 382"/>
                    <a:gd name="T30" fmla="*/ 2 w 105"/>
                    <a:gd name="T31" fmla="*/ 329 h 382"/>
                    <a:gd name="T32" fmla="*/ 4 w 105"/>
                    <a:gd name="T33" fmla="*/ 382 h 382"/>
                    <a:gd name="T34" fmla="*/ 4 w 105"/>
                    <a:gd name="T35" fmla="*/ 382 h 382"/>
                    <a:gd name="T36" fmla="*/ 4 w 105"/>
                    <a:gd name="T37" fmla="*/ 336 h 382"/>
                    <a:gd name="T38" fmla="*/ 6 w 105"/>
                    <a:gd name="T39" fmla="*/ 291 h 382"/>
                    <a:gd name="T40" fmla="*/ 13 w 105"/>
                    <a:gd name="T41" fmla="*/ 247 h 382"/>
                    <a:gd name="T42" fmla="*/ 24 w 105"/>
                    <a:gd name="T43" fmla="*/ 203 h 382"/>
                    <a:gd name="T44" fmla="*/ 39 w 105"/>
                    <a:gd name="T45" fmla="*/ 161 h 382"/>
                    <a:gd name="T46" fmla="*/ 55 w 105"/>
                    <a:gd name="T47" fmla="*/ 119 h 382"/>
                    <a:gd name="T48" fmla="*/ 73 w 105"/>
                    <a:gd name="T49" fmla="*/ 76 h 382"/>
                    <a:gd name="T50" fmla="*/ 95 w 105"/>
                    <a:gd name="T51" fmla="*/ 38 h 382"/>
                    <a:gd name="T52" fmla="*/ 95 w 105"/>
                    <a:gd name="T53" fmla="*/ 38 h 382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105"/>
                    <a:gd name="T82" fmla="*/ 0 h 382"/>
                    <a:gd name="T83" fmla="*/ 105 w 105"/>
                    <a:gd name="T84" fmla="*/ 382 h 382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105" h="382">
                      <a:moveTo>
                        <a:pt x="95" y="38"/>
                      </a:moveTo>
                      <a:lnTo>
                        <a:pt x="95" y="38"/>
                      </a:lnTo>
                      <a:lnTo>
                        <a:pt x="105" y="0"/>
                      </a:lnTo>
                      <a:lnTo>
                        <a:pt x="86" y="29"/>
                      </a:lnTo>
                      <a:lnTo>
                        <a:pt x="70" y="58"/>
                      </a:lnTo>
                      <a:lnTo>
                        <a:pt x="55" y="87"/>
                      </a:lnTo>
                      <a:lnTo>
                        <a:pt x="41" y="119"/>
                      </a:lnTo>
                      <a:lnTo>
                        <a:pt x="30" y="151"/>
                      </a:lnTo>
                      <a:lnTo>
                        <a:pt x="17" y="184"/>
                      </a:lnTo>
                      <a:lnTo>
                        <a:pt x="8" y="216"/>
                      </a:lnTo>
                      <a:lnTo>
                        <a:pt x="0" y="250"/>
                      </a:lnTo>
                      <a:lnTo>
                        <a:pt x="0" y="274"/>
                      </a:lnTo>
                      <a:lnTo>
                        <a:pt x="2" y="329"/>
                      </a:lnTo>
                      <a:lnTo>
                        <a:pt x="4" y="382"/>
                      </a:lnTo>
                      <a:lnTo>
                        <a:pt x="4" y="336"/>
                      </a:lnTo>
                      <a:lnTo>
                        <a:pt x="6" y="291"/>
                      </a:lnTo>
                      <a:lnTo>
                        <a:pt x="13" y="247"/>
                      </a:lnTo>
                      <a:lnTo>
                        <a:pt x="24" y="203"/>
                      </a:lnTo>
                      <a:lnTo>
                        <a:pt x="39" y="161"/>
                      </a:lnTo>
                      <a:lnTo>
                        <a:pt x="55" y="119"/>
                      </a:lnTo>
                      <a:lnTo>
                        <a:pt x="73" y="76"/>
                      </a:lnTo>
                      <a:lnTo>
                        <a:pt x="95" y="38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58" name="Freeform 410"/>
                <p:cNvSpPr>
                  <a:spLocks/>
                </p:cNvSpPr>
                <p:nvPr/>
              </p:nvSpPr>
              <p:spPr bwMode="auto">
                <a:xfrm>
                  <a:off x="3938" y="2523"/>
                  <a:ext cx="38" cy="88"/>
                </a:xfrm>
                <a:custGeom>
                  <a:avLst/>
                  <a:gdLst>
                    <a:gd name="T0" fmla="*/ 22 w 38"/>
                    <a:gd name="T1" fmla="*/ 6 h 88"/>
                    <a:gd name="T2" fmla="*/ 22 w 38"/>
                    <a:gd name="T3" fmla="*/ 6 h 88"/>
                    <a:gd name="T4" fmla="*/ 13 w 38"/>
                    <a:gd name="T5" fmla="*/ 46 h 88"/>
                    <a:gd name="T6" fmla="*/ 0 w 38"/>
                    <a:gd name="T7" fmla="*/ 88 h 88"/>
                    <a:gd name="T8" fmla="*/ 0 w 38"/>
                    <a:gd name="T9" fmla="*/ 88 h 88"/>
                    <a:gd name="T10" fmla="*/ 13 w 38"/>
                    <a:gd name="T11" fmla="*/ 84 h 88"/>
                    <a:gd name="T12" fmla="*/ 13 w 38"/>
                    <a:gd name="T13" fmla="*/ 84 h 88"/>
                    <a:gd name="T14" fmla="*/ 25 w 38"/>
                    <a:gd name="T15" fmla="*/ 42 h 88"/>
                    <a:gd name="T16" fmla="*/ 38 w 38"/>
                    <a:gd name="T17" fmla="*/ 0 h 88"/>
                    <a:gd name="T18" fmla="*/ 38 w 38"/>
                    <a:gd name="T19" fmla="*/ 0 h 88"/>
                    <a:gd name="T20" fmla="*/ 22 w 38"/>
                    <a:gd name="T21" fmla="*/ 6 h 88"/>
                    <a:gd name="T22" fmla="*/ 22 w 38"/>
                    <a:gd name="T23" fmla="*/ 6 h 88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38"/>
                    <a:gd name="T37" fmla="*/ 0 h 88"/>
                    <a:gd name="T38" fmla="*/ 38 w 38"/>
                    <a:gd name="T39" fmla="*/ 88 h 88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38" h="88">
                      <a:moveTo>
                        <a:pt x="22" y="6"/>
                      </a:moveTo>
                      <a:lnTo>
                        <a:pt x="22" y="6"/>
                      </a:lnTo>
                      <a:lnTo>
                        <a:pt x="13" y="46"/>
                      </a:lnTo>
                      <a:lnTo>
                        <a:pt x="0" y="88"/>
                      </a:lnTo>
                      <a:lnTo>
                        <a:pt x="13" y="84"/>
                      </a:lnTo>
                      <a:lnTo>
                        <a:pt x="25" y="42"/>
                      </a:lnTo>
                      <a:lnTo>
                        <a:pt x="38" y="0"/>
                      </a:lnTo>
                      <a:lnTo>
                        <a:pt x="22" y="6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59" name="Freeform 411"/>
                <p:cNvSpPr>
                  <a:spLocks/>
                </p:cNvSpPr>
                <p:nvPr/>
              </p:nvSpPr>
              <p:spPr bwMode="auto">
                <a:xfrm>
                  <a:off x="2774" y="3034"/>
                  <a:ext cx="633" cy="490"/>
                </a:xfrm>
                <a:custGeom>
                  <a:avLst/>
                  <a:gdLst>
                    <a:gd name="T0" fmla="*/ 571 w 633"/>
                    <a:gd name="T1" fmla="*/ 272 h 490"/>
                    <a:gd name="T2" fmla="*/ 546 w 633"/>
                    <a:gd name="T3" fmla="*/ 309 h 490"/>
                    <a:gd name="T4" fmla="*/ 513 w 633"/>
                    <a:gd name="T5" fmla="*/ 351 h 490"/>
                    <a:gd name="T6" fmla="*/ 471 w 633"/>
                    <a:gd name="T7" fmla="*/ 389 h 490"/>
                    <a:gd name="T8" fmla="*/ 423 w 633"/>
                    <a:gd name="T9" fmla="*/ 426 h 490"/>
                    <a:gd name="T10" fmla="*/ 370 w 633"/>
                    <a:gd name="T11" fmla="*/ 453 h 490"/>
                    <a:gd name="T12" fmla="*/ 311 w 633"/>
                    <a:gd name="T13" fmla="*/ 472 h 490"/>
                    <a:gd name="T14" fmla="*/ 249 w 633"/>
                    <a:gd name="T15" fmla="*/ 475 h 490"/>
                    <a:gd name="T16" fmla="*/ 218 w 633"/>
                    <a:gd name="T17" fmla="*/ 470 h 490"/>
                    <a:gd name="T18" fmla="*/ 185 w 633"/>
                    <a:gd name="T19" fmla="*/ 461 h 490"/>
                    <a:gd name="T20" fmla="*/ 156 w 633"/>
                    <a:gd name="T21" fmla="*/ 448 h 490"/>
                    <a:gd name="T22" fmla="*/ 106 w 633"/>
                    <a:gd name="T23" fmla="*/ 413 h 490"/>
                    <a:gd name="T24" fmla="*/ 70 w 633"/>
                    <a:gd name="T25" fmla="*/ 367 h 490"/>
                    <a:gd name="T26" fmla="*/ 44 w 633"/>
                    <a:gd name="T27" fmla="*/ 313 h 490"/>
                    <a:gd name="T28" fmla="*/ 26 w 633"/>
                    <a:gd name="T29" fmla="*/ 252 h 490"/>
                    <a:gd name="T30" fmla="*/ 19 w 633"/>
                    <a:gd name="T31" fmla="*/ 184 h 490"/>
                    <a:gd name="T32" fmla="*/ 17 w 633"/>
                    <a:gd name="T33" fmla="*/ 115 h 490"/>
                    <a:gd name="T34" fmla="*/ 22 w 633"/>
                    <a:gd name="T35" fmla="*/ 44 h 490"/>
                    <a:gd name="T36" fmla="*/ 28 w 633"/>
                    <a:gd name="T37" fmla="*/ 7 h 490"/>
                    <a:gd name="T38" fmla="*/ 9 w 633"/>
                    <a:gd name="T39" fmla="*/ 0 h 490"/>
                    <a:gd name="T40" fmla="*/ 0 w 633"/>
                    <a:gd name="T41" fmla="*/ 87 h 490"/>
                    <a:gd name="T42" fmla="*/ 2 w 633"/>
                    <a:gd name="T43" fmla="*/ 179 h 490"/>
                    <a:gd name="T44" fmla="*/ 4 w 633"/>
                    <a:gd name="T45" fmla="*/ 203 h 490"/>
                    <a:gd name="T46" fmla="*/ 9 w 633"/>
                    <a:gd name="T47" fmla="*/ 247 h 490"/>
                    <a:gd name="T48" fmla="*/ 20 w 633"/>
                    <a:gd name="T49" fmla="*/ 287 h 490"/>
                    <a:gd name="T50" fmla="*/ 35 w 633"/>
                    <a:gd name="T51" fmla="*/ 325 h 490"/>
                    <a:gd name="T52" fmla="*/ 53 w 633"/>
                    <a:gd name="T53" fmla="*/ 360 h 490"/>
                    <a:gd name="T54" fmla="*/ 75 w 633"/>
                    <a:gd name="T55" fmla="*/ 391 h 490"/>
                    <a:gd name="T56" fmla="*/ 99 w 633"/>
                    <a:gd name="T57" fmla="*/ 419 h 490"/>
                    <a:gd name="T58" fmla="*/ 127 w 633"/>
                    <a:gd name="T59" fmla="*/ 442 h 490"/>
                    <a:gd name="T60" fmla="*/ 158 w 633"/>
                    <a:gd name="T61" fmla="*/ 461 h 490"/>
                    <a:gd name="T62" fmla="*/ 189 w 633"/>
                    <a:gd name="T63" fmla="*/ 475 h 490"/>
                    <a:gd name="T64" fmla="*/ 224 w 633"/>
                    <a:gd name="T65" fmla="*/ 485 h 490"/>
                    <a:gd name="T66" fmla="*/ 258 w 633"/>
                    <a:gd name="T67" fmla="*/ 488 h 490"/>
                    <a:gd name="T68" fmla="*/ 297 w 633"/>
                    <a:gd name="T69" fmla="*/ 488 h 490"/>
                    <a:gd name="T70" fmla="*/ 335 w 633"/>
                    <a:gd name="T71" fmla="*/ 481 h 490"/>
                    <a:gd name="T72" fmla="*/ 375 w 633"/>
                    <a:gd name="T73" fmla="*/ 470 h 490"/>
                    <a:gd name="T74" fmla="*/ 416 w 633"/>
                    <a:gd name="T75" fmla="*/ 452 h 490"/>
                    <a:gd name="T76" fmla="*/ 436 w 633"/>
                    <a:gd name="T77" fmla="*/ 439 h 490"/>
                    <a:gd name="T78" fmla="*/ 469 w 633"/>
                    <a:gd name="T79" fmla="*/ 417 h 490"/>
                    <a:gd name="T80" fmla="*/ 525 w 633"/>
                    <a:gd name="T81" fmla="*/ 362 h 490"/>
                    <a:gd name="T82" fmla="*/ 575 w 633"/>
                    <a:gd name="T83" fmla="*/ 296 h 490"/>
                    <a:gd name="T84" fmla="*/ 615 w 633"/>
                    <a:gd name="T85" fmla="*/ 219 h 490"/>
                    <a:gd name="T86" fmla="*/ 633 w 633"/>
                    <a:gd name="T87" fmla="*/ 177 h 490"/>
                    <a:gd name="T88" fmla="*/ 619 w 633"/>
                    <a:gd name="T89" fmla="*/ 175 h 490"/>
                    <a:gd name="T90" fmla="*/ 584 w 633"/>
                    <a:gd name="T91" fmla="*/ 248 h 490"/>
                    <a:gd name="T92" fmla="*/ 571 w 633"/>
                    <a:gd name="T93" fmla="*/ 272 h 490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w 633"/>
                    <a:gd name="T142" fmla="*/ 0 h 490"/>
                    <a:gd name="T143" fmla="*/ 633 w 633"/>
                    <a:gd name="T144" fmla="*/ 490 h 490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T141" t="T142" r="T143" b="T144"/>
                  <a:pathLst>
                    <a:path w="633" h="490">
                      <a:moveTo>
                        <a:pt x="571" y="272"/>
                      </a:moveTo>
                      <a:lnTo>
                        <a:pt x="571" y="272"/>
                      </a:lnTo>
                      <a:lnTo>
                        <a:pt x="560" y="291"/>
                      </a:lnTo>
                      <a:lnTo>
                        <a:pt x="546" y="309"/>
                      </a:lnTo>
                      <a:lnTo>
                        <a:pt x="531" y="329"/>
                      </a:lnTo>
                      <a:lnTo>
                        <a:pt x="513" y="351"/>
                      </a:lnTo>
                      <a:lnTo>
                        <a:pt x="492" y="371"/>
                      </a:lnTo>
                      <a:lnTo>
                        <a:pt x="471" y="389"/>
                      </a:lnTo>
                      <a:lnTo>
                        <a:pt x="447" y="409"/>
                      </a:lnTo>
                      <a:lnTo>
                        <a:pt x="423" y="426"/>
                      </a:lnTo>
                      <a:lnTo>
                        <a:pt x="397" y="441"/>
                      </a:lnTo>
                      <a:lnTo>
                        <a:pt x="370" y="453"/>
                      </a:lnTo>
                      <a:lnTo>
                        <a:pt x="341" y="464"/>
                      </a:lnTo>
                      <a:lnTo>
                        <a:pt x="311" y="472"/>
                      </a:lnTo>
                      <a:lnTo>
                        <a:pt x="280" y="475"/>
                      </a:lnTo>
                      <a:lnTo>
                        <a:pt x="249" y="475"/>
                      </a:lnTo>
                      <a:lnTo>
                        <a:pt x="235" y="474"/>
                      </a:lnTo>
                      <a:lnTo>
                        <a:pt x="218" y="470"/>
                      </a:lnTo>
                      <a:lnTo>
                        <a:pt x="202" y="466"/>
                      </a:lnTo>
                      <a:lnTo>
                        <a:pt x="185" y="461"/>
                      </a:lnTo>
                      <a:lnTo>
                        <a:pt x="156" y="448"/>
                      </a:lnTo>
                      <a:lnTo>
                        <a:pt x="130" y="433"/>
                      </a:lnTo>
                      <a:lnTo>
                        <a:pt x="106" y="413"/>
                      </a:lnTo>
                      <a:lnTo>
                        <a:pt x="88" y="391"/>
                      </a:lnTo>
                      <a:lnTo>
                        <a:pt x="70" y="367"/>
                      </a:lnTo>
                      <a:lnTo>
                        <a:pt x="55" y="342"/>
                      </a:lnTo>
                      <a:lnTo>
                        <a:pt x="44" y="313"/>
                      </a:lnTo>
                      <a:lnTo>
                        <a:pt x="33" y="283"/>
                      </a:lnTo>
                      <a:lnTo>
                        <a:pt x="26" y="252"/>
                      </a:lnTo>
                      <a:lnTo>
                        <a:pt x="22" y="219"/>
                      </a:lnTo>
                      <a:lnTo>
                        <a:pt x="19" y="184"/>
                      </a:lnTo>
                      <a:lnTo>
                        <a:pt x="17" y="150"/>
                      </a:lnTo>
                      <a:lnTo>
                        <a:pt x="17" y="115"/>
                      </a:lnTo>
                      <a:lnTo>
                        <a:pt x="19" y="78"/>
                      </a:lnTo>
                      <a:lnTo>
                        <a:pt x="22" y="44"/>
                      </a:lnTo>
                      <a:lnTo>
                        <a:pt x="28" y="7"/>
                      </a:lnTo>
                      <a:lnTo>
                        <a:pt x="9" y="0"/>
                      </a:lnTo>
                      <a:lnTo>
                        <a:pt x="4" y="44"/>
                      </a:lnTo>
                      <a:lnTo>
                        <a:pt x="0" y="87"/>
                      </a:lnTo>
                      <a:lnTo>
                        <a:pt x="0" y="133"/>
                      </a:lnTo>
                      <a:lnTo>
                        <a:pt x="2" y="179"/>
                      </a:lnTo>
                      <a:lnTo>
                        <a:pt x="4" y="203"/>
                      </a:lnTo>
                      <a:lnTo>
                        <a:pt x="6" y="225"/>
                      </a:lnTo>
                      <a:lnTo>
                        <a:pt x="9" y="247"/>
                      </a:lnTo>
                      <a:lnTo>
                        <a:pt x="15" y="267"/>
                      </a:lnTo>
                      <a:lnTo>
                        <a:pt x="20" y="287"/>
                      </a:lnTo>
                      <a:lnTo>
                        <a:pt x="28" y="307"/>
                      </a:lnTo>
                      <a:lnTo>
                        <a:pt x="35" y="325"/>
                      </a:lnTo>
                      <a:lnTo>
                        <a:pt x="44" y="344"/>
                      </a:lnTo>
                      <a:lnTo>
                        <a:pt x="53" y="360"/>
                      </a:lnTo>
                      <a:lnTo>
                        <a:pt x="64" y="377"/>
                      </a:lnTo>
                      <a:lnTo>
                        <a:pt x="75" y="391"/>
                      </a:lnTo>
                      <a:lnTo>
                        <a:pt x="88" y="406"/>
                      </a:lnTo>
                      <a:lnTo>
                        <a:pt x="99" y="419"/>
                      </a:lnTo>
                      <a:lnTo>
                        <a:pt x="114" y="431"/>
                      </a:lnTo>
                      <a:lnTo>
                        <a:pt x="127" y="442"/>
                      </a:lnTo>
                      <a:lnTo>
                        <a:pt x="141" y="452"/>
                      </a:lnTo>
                      <a:lnTo>
                        <a:pt x="158" y="461"/>
                      </a:lnTo>
                      <a:lnTo>
                        <a:pt x="172" y="468"/>
                      </a:lnTo>
                      <a:lnTo>
                        <a:pt x="189" y="475"/>
                      </a:lnTo>
                      <a:lnTo>
                        <a:pt x="205" y="481"/>
                      </a:lnTo>
                      <a:lnTo>
                        <a:pt x="224" y="485"/>
                      </a:lnTo>
                      <a:lnTo>
                        <a:pt x="240" y="488"/>
                      </a:lnTo>
                      <a:lnTo>
                        <a:pt x="258" y="488"/>
                      </a:lnTo>
                      <a:lnTo>
                        <a:pt x="277" y="490"/>
                      </a:lnTo>
                      <a:lnTo>
                        <a:pt x="297" y="488"/>
                      </a:lnTo>
                      <a:lnTo>
                        <a:pt x="315" y="486"/>
                      </a:lnTo>
                      <a:lnTo>
                        <a:pt x="335" y="481"/>
                      </a:lnTo>
                      <a:lnTo>
                        <a:pt x="355" y="475"/>
                      </a:lnTo>
                      <a:lnTo>
                        <a:pt x="375" y="470"/>
                      </a:lnTo>
                      <a:lnTo>
                        <a:pt x="396" y="461"/>
                      </a:lnTo>
                      <a:lnTo>
                        <a:pt x="416" y="452"/>
                      </a:lnTo>
                      <a:lnTo>
                        <a:pt x="436" y="439"/>
                      </a:lnTo>
                      <a:lnTo>
                        <a:pt x="452" y="430"/>
                      </a:lnTo>
                      <a:lnTo>
                        <a:pt x="469" y="417"/>
                      </a:lnTo>
                      <a:lnTo>
                        <a:pt x="498" y="391"/>
                      </a:lnTo>
                      <a:lnTo>
                        <a:pt x="525" y="362"/>
                      </a:lnTo>
                      <a:lnTo>
                        <a:pt x="551" y="331"/>
                      </a:lnTo>
                      <a:lnTo>
                        <a:pt x="575" y="296"/>
                      </a:lnTo>
                      <a:lnTo>
                        <a:pt x="595" y="258"/>
                      </a:lnTo>
                      <a:lnTo>
                        <a:pt x="615" y="219"/>
                      </a:lnTo>
                      <a:lnTo>
                        <a:pt x="633" y="177"/>
                      </a:lnTo>
                      <a:lnTo>
                        <a:pt x="619" y="175"/>
                      </a:lnTo>
                      <a:lnTo>
                        <a:pt x="597" y="227"/>
                      </a:lnTo>
                      <a:lnTo>
                        <a:pt x="584" y="248"/>
                      </a:lnTo>
                      <a:lnTo>
                        <a:pt x="571" y="272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60" name="Freeform 412"/>
                <p:cNvSpPr>
                  <a:spLocks/>
                </p:cNvSpPr>
                <p:nvPr/>
              </p:nvSpPr>
              <p:spPr bwMode="auto">
                <a:xfrm>
                  <a:off x="3021" y="1789"/>
                  <a:ext cx="83" cy="28"/>
                </a:xfrm>
                <a:custGeom>
                  <a:avLst/>
                  <a:gdLst>
                    <a:gd name="T0" fmla="*/ 75 w 83"/>
                    <a:gd name="T1" fmla="*/ 0 h 28"/>
                    <a:gd name="T2" fmla="*/ 75 w 83"/>
                    <a:gd name="T3" fmla="*/ 0 h 28"/>
                    <a:gd name="T4" fmla="*/ 39 w 83"/>
                    <a:gd name="T5" fmla="*/ 11 h 28"/>
                    <a:gd name="T6" fmla="*/ 0 w 83"/>
                    <a:gd name="T7" fmla="*/ 22 h 28"/>
                    <a:gd name="T8" fmla="*/ 0 w 83"/>
                    <a:gd name="T9" fmla="*/ 22 h 28"/>
                    <a:gd name="T10" fmla="*/ 6 w 83"/>
                    <a:gd name="T11" fmla="*/ 28 h 28"/>
                    <a:gd name="T12" fmla="*/ 6 w 83"/>
                    <a:gd name="T13" fmla="*/ 28 h 28"/>
                    <a:gd name="T14" fmla="*/ 83 w 83"/>
                    <a:gd name="T15" fmla="*/ 10 h 28"/>
                    <a:gd name="T16" fmla="*/ 83 w 83"/>
                    <a:gd name="T17" fmla="*/ 10 h 28"/>
                    <a:gd name="T18" fmla="*/ 75 w 83"/>
                    <a:gd name="T19" fmla="*/ 0 h 28"/>
                    <a:gd name="T20" fmla="*/ 75 w 83"/>
                    <a:gd name="T21" fmla="*/ 0 h 28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83"/>
                    <a:gd name="T34" fmla="*/ 0 h 28"/>
                    <a:gd name="T35" fmla="*/ 83 w 83"/>
                    <a:gd name="T36" fmla="*/ 28 h 28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83" h="28">
                      <a:moveTo>
                        <a:pt x="75" y="0"/>
                      </a:moveTo>
                      <a:lnTo>
                        <a:pt x="75" y="0"/>
                      </a:lnTo>
                      <a:lnTo>
                        <a:pt x="39" y="11"/>
                      </a:lnTo>
                      <a:lnTo>
                        <a:pt x="0" y="22"/>
                      </a:lnTo>
                      <a:lnTo>
                        <a:pt x="6" y="28"/>
                      </a:lnTo>
                      <a:lnTo>
                        <a:pt x="83" y="10"/>
                      </a:lnTo>
                      <a:lnTo>
                        <a:pt x="75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61" name="Freeform 413"/>
                <p:cNvSpPr>
                  <a:spLocks/>
                </p:cNvSpPr>
                <p:nvPr/>
              </p:nvSpPr>
              <p:spPr bwMode="auto">
                <a:xfrm>
                  <a:off x="4256" y="2373"/>
                  <a:ext cx="125" cy="20"/>
                </a:xfrm>
                <a:custGeom>
                  <a:avLst/>
                  <a:gdLst>
                    <a:gd name="T0" fmla="*/ 18 w 125"/>
                    <a:gd name="T1" fmla="*/ 0 h 20"/>
                    <a:gd name="T2" fmla="*/ 18 w 125"/>
                    <a:gd name="T3" fmla="*/ 0 h 20"/>
                    <a:gd name="T4" fmla="*/ 0 w 125"/>
                    <a:gd name="T5" fmla="*/ 13 h 20"/>
                    <a:gd name="T6" fmla="*/ 0 w 125"/>
                    <a:gd name="T7" fmla="*/ 13 h 20"/>
                    <a:gd name="T8" fmla="*/ 29 w 125"/>
                    <a:gd name="T9" fmla="*/ 11 h 20"/>
                    <a:gd name="T10" fmla="*/ 59 w 125"/>
                    <a:gd name="T11" fmla="*/ 11 h 20"/>
                    <a:gd name="T12" fmla="*/ 86 w 125"/>
                    <a:gd name="T13" fmla="*/ 15 h 20"/>
                    <a:gd name="T14" fmla="*/ 114 w 125"/>
                    <a:gd name="T15" fmla="*/ 20 h 20"/>
                    <a:gd name="T16" fmla="*/ 114 w 125"/>
                    <a:gd name="T17" fmla="*/ 20 h 20"/>
                    <a:gd name="T18" fmla="*/ 125 w 125"/>
                    <a:gd name="T19" fmla="*/ 11 h 20"/>
                    <a:gd name="T20" fmla="*/ 125 w 125"/>
                    <a:gd name="T21" fmla="*/ 11 h 20"/>
                    <a:gd name="T22" fmla="*/ 99 w 125"/>
                    <a:gd name="T23" fmla="*/ 6 h 20"/>
                    <a:gd name="T24" fmla="*/ 73 w 125"/>
                    <a:gd name="T25" fmla="*/ 2 h 20"/>
                    <a:gd name="T26" fmla="*/ 46 w 125"/>
                    <a:gd name="T27" fmla="*/ 0 h 20"/>
                    <a:gd name="T28" fmla="*/ 18 w 125"/>
                    <a:gd name="T29" fmla="*/ 0 h 20"/>
                    <a:gd name="T30" fmla="*/ 18 w 125"/>
                    <a:gd name="T31" fmla="*/ 0 h 20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125"/>
                    <a:gd name="T49" fmla="*/ 0 h 20"/>
                    <a:gd name="T50" fmla="*/ 125 w 125"/>
                    <a:gd name="T51" fmla="*/ 20 h 20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125" h="20">
                      <a:moveTo>
                        <a:pt x="18" y="0"/>
                      </a:moveTo>
                      <a:lnTo>
                        <a:pt x="18" y="0"/>
                      </a:lnTo>
                      <a:lnTo>
                        <a:pt x="0" y="13"/>
                      </a:lnTo>
                      <a:lnTo>
                        <a:pt x="29" y="11"/>
                      </a:lnTo>
                      <a:lnTo>
                        <a:pt x="59" y="11"/>
                      </a:lnTo>
                      <a:lnTo>
                        <a:pt x="86" y="15"/>
                      </a:lnTo>
                      <a:lnTo>
                        <a:pt x="114" y="20"/>
                      </a:lnTo>
                      <a:lnTo>
                        <a:pt x="125" y="11"/>
                      </a:lnTo>
                      <a:lnTo>
                        <a:pt x="99" y="6"/>
                      </a:lnTo>
                      <a:lnTo>
                        <a:pt x="73" y="2"/>
                      </a:lnTo>
                      <a:lnTo>
                        <a:pt x="46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62" name="Freeform 414"/>
                <p:cNvSpPr>
                  <a:spLocks/>
                </p:cNvSpPr>
                <p:nvPr/>
              </p:nvSpPr>
              <p:spPr bwMode="auto">
                <a:xfrm>
                  <a:off x="3104" y="1760"/>
                  <a:ext cx="84" cy="35"/>
                </a:xfrm>
                <a:custGeom>
                  <a:avLst/>
                  <a:gdLst>
                    <a:gd name="T0" fmla="*/ 84 w 84"/>
                    <a:gd name="T1" fmla="*/ 15 h 35"/>
                    <a:gd name="T2" fmla="*/ 84 w 84"/>
                    <a:gd name="T3" fmla="*/ 15 h 35"/>
                    <a:gd name="T4" fmla="*/ 73 w 84"/>
                    <a:gd name="T5" fmla="*/ 0 h 35"/>
                    <a:gd name="T6" fmla="*/ 73 w 84"/>
                    <a:gd name="T7" fmla="*/ 0 h 35"/>
                    <a:gd name="T8" fmla="*/ 36 w 84"/>
                    <a:gd name="T9" fmla="*/ 15 h 35"/>
                    <a:gd name="T10" fmla="*/ 0 w 84"/>
                    <a:gd name="T11" fmla="*/ 28 h 35"/>
                    <a:gd name="T12" fmla="*/ 0 w 84"/>
                    <a:gd name="T13" fmla="*/ 28 h 35"/>
                    <a:gd name="T14" fmla="*/ 7 w 84"/>
                    <a:gd name="T15" fmla="*/ 35 h 35"/>
                    <a:gd name="T16" fmla="*/ 7 w 84"/>
                    <a:gd name="T17" fmla="*/ 35 h 35"/>
                    <a:gd name="T18" fmla="*/ 84 w 84"/>
                    <a:gd name="T19" fmla="*/ 15 h 35"/>
                    <a:gd name="T20" fmla="*/ 84 w 84"/>
                    <a:gd name="T21" fmla="*/ 15 h 35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84"/>
                    <a:gd name="T34" fmla="*/ 0 h 35"/>
                    <a:gd name="T35" fmla="*/ 84 w 84"/>
                    <a:gd name="T36" fmla="*/ 35 h 35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84" h="35">
                      <a:moveTo>
                        <a:pt x="84" y="15"/>
                      </a:moveTo>
                      <a:lnTo>
                        <a:pt x="84" y="15"/>
                      </a:lnTo>
                      <a:lnTo>
                        <a:pt x="73" y="0"/>
                      </a:lnTo>
                      <a:lnTo>
                        <a:pt x="36" y="15"/>
                      </a:lnTo>
                      <a:lnTo>
                        <a:pt x="0" y="28"/>
                      </a:lnTo>
                      <a:lnTo>
                        <a:pt x="7" y="35"/>
                      </a:lnTo>
                      <a:lnTo>
                        <a:pt x="84" y="15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63" name="Freeform 415"/>
                <p:cNvSpPr>
                  <a:spLocks/>
                </p:cNvSpPr>
                <p:nvPr/>
              </p:nvSpPr>
              <p:spPr bwMode="auto">
                <a:xfrm>
                  <a:off x="2785" y="2951"/>
                  <a:ext cx="31" cy="83"/>
                </a:xfrm>
                <a:custGeom>
                  <a:avLst/>
                  <a:gdLst>
                    <a:gd name="T0" fmla="*/ 15 w 31"/>
                    <a:gd name="T1" fmla="*/ 0 h 83"/>
                    <a:gd name="T2" fmla="*/ 15 w 31"/>
                    <a:gd name="T3" fmla="*/ 0 h 83"/>
                    <a:gd name="T4" fmla="*/ 8 w 31"/>
                    <a:gd name="T5" fmla="*/ 37 h 83"/>
                    <a:gd name="T6" fmla="*/ 0 w 31"/>
                    <a:gd name="T7" fmla="*/ 73 h 83"/>
                    <a:gd name="T8" fmla="*/ 0 w 31"/>
                    <a:gd name="T9" fmla="*/ 73 h 83"/>
                    <a:gd name="T10" fmla="*/ 17 w 31"/>
                    <a:gd name="T11" fmla="*/ 83 h 83"/>
                    <a:gd name="T12" fmla="*/ 17 w 31"/>
                    <a:gd name="T13" fmla="*/ 83 h 83"/>
                    <a:gd name="T14" fmla="*/ 24 w 31"/>
                    <a:gd name="T15" fmla="*/ 46 h 83"/>
                    <a:gd name="T16" fmla="*/ 31 w 31"/>
                    <a:gd name="T17" fmla="*/ 9 h 83"/>
                    <a:gd name="T18" fmla="*/ 31 w 31"/>
                    <a:gd name="T19" fmla="*/ 9 h 83"/>
                    <a:gd name="T20" fmla="*/ 15 w 31"/>
                    <a:gd name="T21" fmla="*/ 0 h 83"/>
                    <a:gd name="T22" fmla="*/ 15 w 31"/>
                    <a:gd name="T23" fmla="*/ 0 h 83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31"/>
                    <a:gd name="T37" fmla="*/ 0 h 83"/>
                    <a:gd name="T38" fmla="*/ 31 w 31"/>
                    <a:gd name="T39" fmla="*/ 83 h 83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31" h="83">
                      <a:moveTo>
                        <a:pt x="15" y="0"/>
                      </a:moveTo>
                      <a:lnTo>
                        <a:pt x="15" y="0"/>
                      </a:lnTo>
                      <a:lnTo>
                        <a:pt x="8" y="37"/>
                      </a:lnTo>
                      <a:lnTo>
                        <a:pt x="0" y="73"/>
                      </a:lnTo>
                      <a:lnTo>
                        <a:pt x="17" y="83"/>
                      </a:lnTo>
                      <a:lnTo>
                        <a:pt x="24" y="46"/>
                      </a:lnTo>
                      <a:lnTo>
                        <a:pt x="31" y="9"/>
                      </a:lnTo>
                      <a:lnTo>
                        <a:pt x="15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64" name="Freeform 416"/>
                <p:cNvSpPr>
                  <a:spLocks/>
                </p:cNvSpPr>
                <p:nvPr/>
              </p:nvSpPr>
              <p:spPr bwMode="auto">
                <a:xfrm>
                  <a:off x="2972" y="882"/>
                  <a:ext cx="68" cy="57"/>
                </a:xfrm>
                <a:custGeom>
                  <a:avLst/>
                  <a:gdLst>
                    <a:gd name="T0" fmla="*/ 68 w 68"/>
                    <a:gd name="T1" fmla="*/ 44 h 57"/>
                    <a:gd name="T2" fmla="*/ 68 w 68"/>
                    <a:gd name="T3" fmla="*/ 44 h 57"/>
                    <a:gd name="T4" fmla="*/ 40 w 68"/>
                    <a:gd name="T5" fmla="*/ 20 h 57"/>
                    <a:gd name="T6" fmla="*/ 9 w 68"/>
                    <a:gd name="T7" fmla="*/ 0 h 57"/>
                    <a:gd name="T8" fmla="*/ 9 w 68"/>
                    <a:gd name="T9" fmla="*/ 0 h 57"/>
                    <a:gd name="T10" fmla="*/ 0 w 68"/>
                    <a:gd name="T11" fmla="*/ 13 h 57"/>
                    <a:gd name="T12" fmla="*/ 0 w 68"/>
                    <a:gd name="T13" fmla="*/ 13 h 57"/>
                    <a:gd name="T14" fmla="*/ 16 w 68"/>
                    <a:gd name="T15" fmla="*/ 22 h 57"/>
                    <a:gd name="T16" fmla="*/ 31 w 68"/>
                    <a:gd name="T17" fmla="*/ 33 h 57"/>
                    <a:gd name="T18" fmla="*/ 57 w 68"/>
                    <a:gd name="T19" fmla="*/ 57 h 57"/>
                    <a:gd name="T20" fmla="*/ 57 w 68"/>
                    <a:gd name="T21" fmla="*/ 57 h 57"/>
                    <a:gd name="T22" fmla="*/ 68 w 68"/>
                    <a:gd name="T23" fmla="*/ 44 h 57"/>
                    <a:gd name="T24" fmla="*/ 68 w 68"/>
                    <a:gd name="T25" fmla="*/ 44 h 57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68"/>
                    <a:gd name="T40" fmla="*/ 0 h 57"/>
                    <a:gd name="T41" fmla="*/ 68 w 68"/>
                    <a:gd name="T42" fmla="*/ 57 h 57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68" h="57">
                      <a:moveTo>
                        <a:pt x="68" y="44"/>
                      </a:moveTo>
                      <a:lnTo>
                        <a:pt x="68" y="44"/>
                      </a:lnTo>
                      <a:lnTo>
                        <a:pt x="40" y="20"/>
                      </a:lnTo>
                      <a:lnTo>
                        <a:pt x="9" y="0"/>
                      </a:lnTo>
                      <a:lnTo>
                        <a:pt x="0" y="13"/>
                      </a:lnTo>
                      <a:lnTo>
                        <a:pt x="16" y="22"/>
                      </a:lnTo>
                      <a:lnTo>
                        <a:pt x="31" y="33"/>
                      </a:lnTo>
                      <a:lnTo>
                        <a:pt x="57" y="57"/>
                      </a:lnTo>
                      <a:lnTo>
                        <a:pt x="68" y="44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65" name="Freeform 417"/>
                <p:cNvSpPr>
                  <a:spLocks/>
                </p:cNvSpPr>
                <p:nvPr/>
              </p:nvSpPr>
              <p:spPr bwMode="auto">
                <a:xfrm>
                  <a:off x="2935" y="1813"/>
                  <a:ext cx="83" cy="22"/>
                </a:xfrm>
                <a:custGeom>
                  <a:avLst/>
                  <a:gdLst>
                    <a:gd name="T0" fmla="*/ 79 w 83"/>
                    <a:gd name="T1" fmla="*/ 0 h 22"/>
                    <a:gd name="T2" fmla="*/ 79 w 83"/>
                    <a:gd name="T3" fmla="*/ 0 h 22"/>
                    <a:gd name="T4" fmla="*/ 39 w 83"/>
                    <a:gd name="T5" fmla="*/ 8 h 22"/>
                    <a:gd name="T6" fmla="*/ 0 w 83"/>
                    <a:gd name="T7" fmla="*/ 13 h 22"/>
                    <a:gd name="T8" fmla="*/ 0 w 83"/>
                    <a:gd name="T9" fmla="*/ 13 h 22"/>
                    <a:gd name="T10" fmla="*/ 6 w 83"/>
                    <a:gd name="T11" fmla="*/ 22 h 22"/>
                    <a:gd name="T12" fmla="*/ 6 w 83"/>
                    <a:gd name="T13" fmla="*/ 22 h 22"/>
                    <a:gd name="T14" fmla="*/ 83 w 83"/>
                    <a:gd name="T15" fmla="*/ 6 h 22"/>
                    <a:gd name="T16" fmla="*/ 83 w 83"/>
                    <a:gd name="T17" fmla="*/ 6 h 22"/>
                    <a:gd name="T18" fmla="*/ 79 w 83"/>
                    <a:gd name="T19" fmla="*/ 0 h 22"/>
                    <a:gd name="T20" fmla="*/ 79 w 83"/>
                    <a:gd name="T21" fmla="*/ 0 h 22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83"/>
                    <a:gd name="T34" fmla="*/ 0 h 22"/>
                    <a:gd name="T35" fmla="*/ 83 w 83"/>
                    <a:gd name="T36" fmla="*/ 22 h 22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83" h="22">
                      <a:moveTo>
                        <a:pt x="79" y="0"/>
                      </a:moveTo>
                      <a:lnTo>
                        <a:pt x="79" y="0"/>
                      </a:lnTo>
                      <a:lnTo>
                        <a:pt x="39" y="8"/>
                      </a:lnTo>
                      <a:lnTo>
                        <a:pt x="0" y="13"/>
                      </a:lnTo>
                      <a:lnTo>
                        <a:pt x="6" y="22"/>
                      </a:lnTo>
                      <a:lnTo>
                        <a:pt x="83" y="6"/>
                      </a:lnTo>
                      <a:lnTo>
                        <a:pt x="79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66" name="Freeform 418"/>
                <p:cNvSpPr>
                  <a:spLocks/>
                </p:cNvSpPr>
                <p:nvPr/>
              </p:nvSpPr>
              <p:spPr bwMode="auto">
                <a:xfrm>
                  <a:off x="3199" y="1352"/>
                  <a:ext cx="13" cy="134"/>
                </a:xfrm>
                <a:custGeom>
                  <a:avLst/>
                  <a:gdLst>
                    <a:gd name="T0" fmla="*/ 0 w 13"/>
                    <a:gd name="T1" fmla="*/ 35 h 134"/>
                    <a:gd name="T2" fmla="*/ 0 w 13"/>
                    <a:gd name="T3" fmla="*/ 35 h 134"/>
                    <a:gd name="T4" fmla="*/ 2 w 13"/>
                    <a:gd name="T5" fmla="*/ 61 h 134"/>
                    <a:gd name="T6" fmla="*/ 3 w 13"/>
                    <a:gd name="T7" fmla="*/ 84 h 134"/>
                    <a:gd name="T8" fmla="*/ 7 w 13"/>
                    <a:gd name="T9" fmla="*/ 110 h 134"/>
                    <a:gd name="T10" fmla="*/ 13 w 13"/>
                    <a:gd name="T11" fmla="*/ 134 h 134"/>
                    <a:gd name="T12" fmla="*/ 13 w 13"/>
                    <a:gd name="T13" fmla="*/ 134 h 134"/>
                    <a:gd name="T14" fmla="*/ 9 w 13"/>
                    <a:gd name="T15" fmla="*/ 66 h 134"/>
                    <a:gd name="T16" fmla="*/ 2 w 13"/>
                    <a:gd name="T17" fmla="*/ 0 h 134"/>
                    <a:gd name="T18" fmla="*/ 2 w 13"/>
                    <a:gd name="T19" fmla="*/ 0 h 134"/>
                    <a:gd name="T20" fmla="*/ 0 w 13"/>
                    <a:gd name="T21" fmla="*/ 35 h 134"/>
                    <a:gd name="T22" fmla="*/ 0 w 13"/>
                    <a:gd name="T23" fmla="*/ 35 h 134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13"/>
                    <a:gd name="T37" fmla="*/ 0 h 134"/>
                    <a:gd name="T38" fmla="*/ 13 w 13"/>
                    <a:gd name="T39" fmla="*/ 134 h 134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13" h="134">
                      <a:moveTo>
                        <a:pt x="0" y="35"/>
                      </a:moveTo>
                      <a:lnTo>
                        <a:pt x="0" y="35"/>
                      </a:lnTo>
                      <a:lnTo>
                        <a:pt x="2" y="61"/>
                      </a:lnTo>
                      <a:lnTo>
                        <a:pt x="3" y="84"/>
                      </a:lnTo>
                      <a:lnTo>
                        <a:pt x="7" y="110"/>
                      </a:lnTo>
                      <a:lnTo>
                        <a:pt x="13" y="134"/>
                      </a:lnTo>
                      <a:lnTo>
                        <a:pt x="9" y="66"/>
                      </a:lnTo>
                      <a:lnTo>
                        <a:pt x="2" y="0"/>
                      </a:lnTo>
                      <a:lnTo>
                        <a:pt x="0" y="35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67" name="Freeform 419"/>
                <p:cNvSpPr>
                  <a:spLocks/>
                </p:cNvSpPr>
                <p:nvPr/>
              </p:nvSpPr>
              <p:spPr bwMode="auto">
                <a:xfrm>
                  <a:off x="3420" y="3056"/>
                  <a:ext cx="33" cy="71"/>
                </a:xfrm>
                <a:custGeom>
                  <a:avLst/>
                  <a:gdLst>
                    <a:gd name="T0" fmla="*/ 18 w 33"/>
                    <a:gd name="T1" fmla="*/ 0 h 71"/>
                    <a:gd name="T2" fmla="*/ 18 w 33"/>
                    <a:gd name="T3" fmla="*/ 0 h 71"/>
                    <a:gd name="T4" fmla="*/ 9 w 33"/>
                    <a:gd name="T5" fmla="*/ 34 h 71"/>
                    <a:gd name="T6" fmla="*/ 0 w 33"/>
                    <a:gd name="T7" fmla="*/ 69 h 71"/>
                    <a:gd name="T8" fmla="*/ 0 w 33"/>
                    <a:gd name="T9" fmla="*/ 69 h 71"/>
                    <a:gd name="T10" fmla="*/ 15 w 33"/>
                    <a:gd name="T11" fmla="*/ 71 h 71"/>
                    <a:gd name="T12" fmla="*/ 15 w 33"/>
                    <a:gd name="T13" fmla="*/ 71 h 71"/>
                    <a:gd name="T14" fmla="*/ 24 w 33"/>
                    <a:gd name="T15" fmla="*/ 36 h 71"/>
                    <a:gd name="T16" fmla="*/ 33 w 33"/>
                    <a:gd name="T17" fmla="*/ 0 h 71"/>
                    <a:gd name="T18" fmla="*/ 33 w 33"/>
                    <a:gd name="T19" fmla="*/ 0 h 71"/>
                    <a:gd name="T20" fmla="*/ 18 w 33"/>
                    <a:gd name="T21" fmla="*/ 0 h 71"/>
                    <a:gd name="T22" fmla="*/ 18 w 33"/>
                    <a:gd name="T23" fmla="*/ 0 h 71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33"/>
                    <a:gd name="T37" fmla="*/ 0 h 71"/>
                    <a:gd name="T38" fmla="*/ 33 w 33"/>
                    <a:gd name="T39" fmla="*/ 71 h 71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33" h="71">
                      <a:moveTo>
                        <a:pt x="18" y="0"/>
                      </a:moveTo>
                      <a:lnTo>
                        <a:pt x="18" y="0"/>
                      </a:lnTo>
                      <a:lnTo>
                        <a:pt x="9" y="34"/>
                      </a:lnTo>
                      <a:lnTo>
                        <a:pt x="0" y="69"/>
                      </a:lnTo>
                      <a:lnTo>
                        <a:pt x="15" y="71"/>
                      </a:lnTo>
                      <a:lnTo>
                        <a:pt x="24" y="36"/>
                      </a:lnTo>
                      <a:lnTo>
                        <a:pt x="33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68" name="Freeform 420"/>
                <p:cNvSpPr>
                  <a:spLocks/>
                </p:cNvSpPr>
                <p:nvPr/>
              </p:nvSpPr>
              <p:spPr bwMode="auto">
                <a:xfrm>
                  <a:off x="3160" y="1974"/>
                  <a:ext cx="31" cy="84"/>
                </a:xfrm>
                <a:custGeom>
                  <a:avLst/>
                  <a:gdLst>
                    <a:gd name="T0" fmla="*/ 19 w 31"/>
                    <a:gd name="T1" fmla="*/ 0 h 84"/>
                    <a:gd name="T2" fmla="*/ 19 w 31"/>
                    <a:gd name="T3" fmla="*/ 0 h 84"/>
                    <a:gd name="T4" fmla="*/ 0 w 31"/>
                    <a:gd name="T5" fmla="*/ 75 h 84"/>
                    <a:gd name="T6" fmla="*/ 0 w 31"/>
                    <a:gd name="T7" fmla="*/ 75 h 84"/>
                    <a:gd name="T8" fmla="*/ 13 w 31"/>
                    <a:gd name="T9" fmla="*/ 84 h 84"/>
                    <a:gd name="T10" fmla="*/ 13 w 31"/>
                    <a:gd name="T11" fmla="*/ 84 h 84"/>
                    <a:gd name="T12" fmla="*/ 31 w 31"/>
                    <a:gd name="T13" fmla="*/ 9 h 84"/>
                    <a:gd name="T14" fmla="*/ 31 w 31"/>
                    <a:gd name="T15" fmla="*/ 9 h 84"/>
                    <a:gd name="T16" fmla="*/ 19 w 31"/>
                    <a:gd name="T17" fmla="*/ 0 h 84"/>
                    <a:gd name="T18" fmla="*/ 19 w 31"/>
                    <a:gd name="T19" fmla="*/ 0 h 84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31"/>
                    <a:gd name="T31" fmla="*/ 0 h 84"/>
                    <a:gd name="T32" fmla="*/ 31 w 31"/>
                    <a:gd name="T33" fmla="*/ 84 h 84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31" h="84">
                      <a:moveTo>
                        <a:pt x="19" y="0"/>
                      </a:moveTo>
                      <a:lnTo>
                        <a:pt x="19" y="0"/>
                      </a:lnTo>
                      <a:lnTo>
                        <a:pt x="0" y="75"/>
                      </a:lnTo>
                      <a:lnTo>
                        <a:pt x="13" y="84"/>
                      </a:lnTo>
                      <a:lnTo>
                        <a:pt x="31" y="9"/>
                      </a:lnTo>
                      <a:lnTo>
                        <a:pt x="19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69" name="Freeform 421"/>
                <p:cNvSpPr>
                  <a:spLocks/>
                </p:cNvSpPr>
                <p:nvPr/>
              </p:nvSpPr>
              <p:spPr bwMode="auto">
                <a:xfrm>
                  <a:off x="4995" y="2177"/>
                  <a:ext cx="159" cy="130"/>
                </a:xfrm>
                <a:custGeom>
                  <a:avLst/>
                  <a:gdLst>
                    <a:gd name="T0" fmla="*/ 0 w 159"/>
                    <a:gd name="T1" fmla="*/ 130 h 130"/>
                    <a:gd name="T2" fmla="*/ 0 w 159"/>
                    <a:gd name="T3" fmla="*/ 130 h 130"/>
                    <a:gd name="T4" fmla="*/ 50 w 159"/>
                    <a:gd name="T5" fmla="*/ 90 h 130"/>
                    <a:gd name="T6" fmla="*/ 101 w 159"/>
                    <a:gd name="T7" fmla="*/ 52 h 130"/>
                    <a:gd name="T8" fmla="*/ 101 w 159"/>
                    <a:gd name="T9" fmla="*/ 52 h 130"/>
                    <a:gd name="T10" fmla="*/ 127 w 159"/>
                    <a:gd name="T11" fmla="*/ 33 h 130"/>
                    <a:gd name="T12" fmla="*/ 150 w 159"/>
                    <a:gd name="T13" fmla="*/ 17 h 130"/>
                    <a:gd name="T14" fmla="*/ 150 w 159"/>
                    <a:gd name="T15" fmla="*/ 17 h 130"/>
                    <a:gd name="T16" fmla="*/ 159 w 159"/>
                    <a:gd name="T17" fmla="*/ 0 h 130"/>
                    <a:gd name="T18" fmla="*/ 159 w 159"/>
                    <a:gd name="T19" fmla="*/ 0 h 130"/>
                    <a:gd name="T20" fmla="*/ 123 w 159"/>
                    <a:gd name="T21" fmla="*/ 22 h 130"/>
                    <a:gd name="T22" fmla="*/ 88 w 159"/>
                    <a:gd name="T23" fmla="*/ 46 h 130"/>
                    <a:gd name="T24" fmla="*/ 55 w 159"/>
                    <a:gd name="T25" fmla="*/ 72 h 130"/>
                    <a:gd name="T26" fmla="*/ 22 w 159"/>
                    <a:gd name="T27" fmla="*/ 97 h 130"/>
                    <a:gd name="T28" fmla="*/ 22 w 159"/>
                    <a:gd name="T29" fmla="*/ 97 h 130"/>
                    <a:gd name="T30" fmla="*/ 0 w 159"/>
                    <a:gd name="T31" fmla="*/ 130 h 130"/>
                    <a:gd name="T32" fmla="*/ 0 w 159"/>
                    <a:gd name="T33" fmla="*/ 130 h 130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159"/>
                    <a:gd name="T52" fmla="*/ 0 h 130"/>
                    <a:gd name="T53" fmla="*/ 159 w 159"/>
                    <a:gd name="T54" fmla="*/ 130 h 130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159" h="130">
                      <a:moveTo>
                        <a:pt x="0" y="130"/>
                      </a:moveTo>
                      <a:lnTo>
                        <a:pt x="0" y="130"/>
                      </a:lnTo>
                      <a:lnTo>
                        <a:pt x="50" y="90"/>
                      </a:lnTo>
                      <a:lnTo>
                        <a:pt x="101" y="52"/>
                      </a:lnTo>
                      <a:lnTo>
                        <a:pt x="127" y="33"/>
                      </a:lnTo>
                      <a:lnTo>
                        <a:pt x="150" y="17"/>
                      </a:lnTo>
                      <a:lnTo>
                        <a:pt x="159" y="0"/>
                      </a:lnTo>
                      <a:lnTo>
                        <a:pt x="123" y="22"/>
                      </a:lnTo>
                      <a:lnTo>
                        <a:pt x="88" y="46"/>
                      </a:lnTo>
                      <a:lnTo>
                        <a:pt x="55" y="72"/>
                      </a:lnTo>
                      <a:lnTo>
                        <a:pt x="22" y="97"/>
                      </a:lnTo>
                      <a:lnTo>
                        <a:pt x="0" y="13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70" name="Freeform 422"/>
                <p:cNvSpPr>
                  <a:spLocks/>
                </p:cNvSpPr>
                <p:nvPr/>
              </p:nvSpPr>
              <p:spPr bwMode="auto">
                <a:xfrm>
                  <a:off x="2802" y="2873"/>
                  <a:ext cx="33" cy="80"/>
                </a:xfrm>
                <a:custGeom>
                  <a:avLst/>
                  <a:gdLst>
                    <a:gd name="T0" fmla="*/ 20 w 33"/>
                    <a:gd name="T1" fmla="*/ 0 h 80"/>
                    <a:gd name="T2" fmla="*/ 20 w 33"/>
                    <a:gd name="T3" fmla="*/ 0 h 80"/>
                    <a:gd name="T4" fmla="*/ 9 w 33"/>
                    <a:gd name="T5" fmla="*/ 36 h 80"/>
                    <a:gd name="T6" fmla="*/ 0 w 33"/>
                    <a:gd name="T7" fmla="*/ 71 h 80"/>
                    <a:gd name="T8" fmla="*/ 0 w 33"/>
                    <a:gd name="T9" fmla="*/ 71 h 80"/>
                    <a:gd name="T10" fmla="*/ 16 w 33"/>
                    <a:gd name="T11" fmla="*/ 80 h 80"/>
                    <a:gd name="T12" fmla="*/ 16 w 33"/>
                    <a:gd name="T13" fmla="*/ 80 h 80"/>
                    <a:gd name="T14" fmla="*/ 33 w 33"/>
                    <a:gd name="T15" fmla="*/ 7 h 80"/>
                    <a:gd name="T16" fmla="*/ 33 w 33"/>
                    <a:gd name="T17" fmla="*/ 7 h 80"/>
                    <a:gd name="T18" fmla="*/ 20 w 33"/>
                    <a:gd name="T19" fmla="*/ 0 h 80"/>
                    <a:gd name="T20" fmla="*/ 20 w 33"/>
                    <a:gd name="T21" fmla="*/ 0 h 80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33"/>
                    <a:gd name="T34" fmla="*/ 0 h 80"/>
                    <a:gd name="T35" fmla="*/ 33 w 33"/>
                    <a:gd name="T36" fmla="*/ 80 h 80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33" h="80">
                      <a:moveTo>
                        <a:pt x="20" y="0"/>
                      </a:moveTo>
                      <a:lnTo>
                        <a:pt x="20" y="0"/>
                      </a:lnTo>
                      <a:lnTo>
                        <a:pt x="9" y="36"/>
                      </a:lnTo>
                      <a:lnTo>
                        <a:pt x="0" y="71"/>
                      </a:lnTo>
                      <a:lnTo>
                        <a:pt x="16" y="80"/>
                      </a:lnTo>
                      <a:lnTo>
                        <a:pt x="33" y="7"/>
                      </a:lnTo>
                      <a:lnTo>
                        <a:pt x="20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71" name="Freeform 423"/>
                <p:cNvSpPr>
                  <a:spLocks/>
                </p:cNvSpPr>
                <p:nvPr/>
              </p:nvSpPr>
              <p:spPr bwMode="auto">
                <a:xfrm>
                  <a:off x="2330" y="1499"/>
                  <a:ext cx="122" cy="250"/>
                </a:xfrm>
                <a:custGeom>
                  <a:avLst/>
                  <a:gdLst>
                    <a:gd name="T0" fmla="*/ 122 w 122"/>
                    <a:gd name="T1" fmla="*/ 250 h 250"/>
                    <a:gd name="T2" fmla="*/ 122 w 122"/>
                    <a:gd name="T3" fmla="*/ 250 h 250"/>
                    <a:gd name="T4" fmla="*/ 119 w 122"/>
                    <a:gd name="T5" fmla="*/ 236 h 250"/>
                    <a:gd name="T6" fmla="*/ 119 w 122"/>
                    <a:gd name="T7" fmla="*/ 236 h 250"/>
                    <a:gd name="T8" fmla="*/ 95 w 122"/>
                    <a:gd name="T9" fmla="*/ 214 h 250"/>
                    <a:gd name="T10" fmla="*/ 73 w 122"/>
                    <a:gd name="T11" fmla="*/ 192 h 250"/>
                    <a:gd name="T12" fmla="*/ 53 w 122"/>
                    <a:gd name="T13" fmla="*/ 164 h 250"/>
                    <a:gd name="T14" fmla="*/ 36 w 122"/>
                    <a:gd name="T15" fmla="*/ 137 h 250"/>
                    <a:gd name="T16" fmla="*/ 24 w 122"/>
                    <a:gd name="T17" fmla="*/ 106 h 250"/>
                    <a:gd name="T18" fmla="*/ 13 w 122"/>
                    <a:gd name="T19" fmla="*/ 73 h 250"/>
                    <a:gd name="T20" fmla="*/ 3 w 122"/>
                    <a:gd name="T21" fmla="*/ 38 h 250"/>
                    <a:gd name="T22" fmla="*/ 0 w 122"/>
                    <a:gd name="T23" fmla="*/ 0 h 250"/>
                    <a:gd name="T24" fmla="*/ 0 w 122"/>
                    <a:gd name="T25" fmla="*/ 0 h 250"/>
                    <a:gd name="T26" fmla="*/ 5 w 122"/>
                    <a:gd name="T27" fmla="*/ 54 h 250"/>
                    <a:gd name="T28" fmla="*/ 14 w 122"/>
                    <a:gd name="T29" fmla="*/ 111 h 250"/>
                    <a:gd name="T30" fmla="*/ 14 w 122"/>
                    <a:gd name="T31" fmla="*/ 111 h 250"/>
                    <a:gd name="T32" fmla="*/ 24 w 122"/>
                    <a:gd name="T33" fmla="*/ 131 h 250"/>
                    <a:gd name="T34" fmla="*/ 35 w 122"/>
                    <a:gd name="T35" fmla="*/ 150 h 250"/>
                    <a:gd name="T36" fmla="*/ 46 w 122"/>
                    <a:gd name="T37" fmla="*/ 170 h 250"/>
                    <a:gd name="T38" fmla="*/ 60 w 122"/>
                    <a:gd name="T39" fmla="*/ 186 h 250"/>
                    <a:gd name="T40" fmla="*/ 73 w 122"/>
                    <a:gd name="T41" fmla="*/ 204 h 250"/>
                    <a:gd name="T42" fmla="*/ 89 w 122"/>
                    <a:gd name="T43" fmla="*/ 221 h 250"/>
                    <a:gd name="T44" fmla="*/ 106 w 122"/>
                    <a:gd name="T45" fmla="*/ 236 h 250"/>
                    <a:gd name="T46" fmla="*/ 122 w 122"/>
                    <a:gd name="T47" fmla="*/ 250 h 250"/>
                    <a:gd name="T48" fmla="*/ 122 w 122"/>
                    <a:gd name="T49" fmla="*/ 250 h 25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122"/>
                    <a:gd name="T76" fmla="*/ 0 h 250"/>
                    <a:gd name="T77" fmla="*/ 122 w 122"/>
                    <a:gd name="T78" fmla="*/ 250 h 25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122" h="250">
                      <a:moveTo>
                        <a:pt x="122" y="250"/>
                      </a:moveTo>
                      <a:lnTo>
                        <a:pt x="122" y="250"/>
                      </a:lnTo>
                      <a:lnTo>
                        <a:pt x="119" y="236"/>
                      </a:lnTo>
                      <a:lnTo>
                        <a:pt x="95" y="214"/>
                      </a:lnTo>
                      <a:lnTo>
                        <a:pt x="73" y="192"/>
                      </a:lnTo>
                      <a:lnTo>
                        <a:pt x="53" y="164"/>
                      </a:lnTo>
                      <a:lnTo>
                        <a:pt x="36" y="137"/>
                      </a:lnTo>
                      <a:lnTo>
                        <a:pt x="24" y="106"/>
                      </a:lnTo>
                      <a:lnTo>
                        <a:pt x="13" y="73"/>
                      </a:lnTo>
                      <a:lnTo>
                        <a:pt x="3" y="38"/>
                      </a:lnTo>
                      <a:lnTo>
                        <a:pt x="0" y="0"/>
                      </a:lnTo>
                      <a:lnTo>
                        <a:pt x="5" y="54"/>
                      </a:lnTo>
                      <a:lnTo>
                        <a:pt x="14" y="111"/>
                      </a:lnTo>
                      <a:lnTo>
                        <a:pt x="24" y="131"/>
                      </a:lnTo>
                      <a:lnTo>
                        <a:pt x="35" y="150"/>
                      </a:lnTo>
                      <a:lnTo>
                        <a:pt x="46" y="170"/>
                      </a:lnTo>
                      <a:lnTo>
                        <a:pt x="60" y="186"/>
                      </a:lnTo>
                      <a:lnTo>
                        <a:pt x="73" y="204"/>
                      </a:lnTo>
                      <a:lnTo>
                        <a:pt x="89" y="221"/>
                      </a:lnTo>
                      <a:lnTo>
                        <a:pt x="106" y="236"/>
                      </a:lnTo>
                      <a:lnTo>
                        <a:pt x="122" y="25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72" name="Freeform 424"/>
                <p:cNvSpPr>
                  <a:spLocks/>
                </p:cNvSpPr>
                <p:nvPr/>
              </p:nvSpPr>
              <p:spPr bwMode="auto">
                <a:xfrm>
                  <a:off x="3466" y="2578"/>
                  <a:ext cx="11" cy="73"/>
                </a:xfrm>
                <a:custGeom>
                  <a:avLst/>
                  <a:gdLst>
                    <a:gd name="T0" fmla="*/ 0 w 11"/>
                    <a:gd name="T1" fmla="*/ 0 h 73"/>
                    <a:gd name="T2" fmla="*/ 0 w 11"/>
                    <a:gd name="T3" fmla="*/ 0 h 73"/>
                    <a:gd name="T4" fmla="*/ 4 w 11"/>
                    <a:gd name="T5" fmla="*/ 73 h 73"/>
                    <a:gd name="T6" fmla="*/ 4 w 11"/>
                    <a:gd name="T7" fmla="*/ 73 h 73"/>
                    <a:gd name="T8" fmla="*/ 11 w 11"/>
                    <a:gd name="T9" fmla="*/ 73 h 73"/>
                    <a:gd name="T10" fmla="*/ 11 w 11"/>
                    <a:gd name="T11" fmla="*/ 73 h 73"/>
                    <a:gd name="T12" fmla="*/ 7 w 11"/>
                    <a:gd name="T13" fmla="*/ 0 h 73"/>
                    <a:gd name="T14" fmla="*/ 7 w 11"/>
                    <a:gd name="T15" fmla="*/ 0 h 73"/>
                    <a:gd name="T16" fmla="*/ 0 w 11"/>
                    <a:gd name="T17" fmla="*/ 0 h 73"/>
                    <a:gd name="T18" fmla="*/ 0 w 11"/>
                    <a:gd name="T19" fmla="*/ 0 h 73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1"/>
                    <a:gd name="T31" fmla="*/ 0 h 73"/>
                    <a:gd name="T32" fmla="*/ 11 w 11"/>
                    <a:gd name="T33" fmla="*/ 73 h 73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1" h="7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73"/>
                      </a:lnTo>
                      <a:lnTo>
                        <a:pt x="11" y="73"/>
                      </a:lnTo>
                      <a:lnTo>
                        <a:pt x="7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73" name="Freeform 425"/>
                <p:cNvSpPr>
                  <a:spLocks/>
                </p:cNvSpPr>
                <p:nvPr/>
              </p:nvSpPr>
              <p:spPr bwMode="auto">
                <a:xfrm>
                  <a:off x="2981" y="2433"/>
                  <a:ext cx="38" cy="70"/>
                </a:xfrm>
                <a:custGeom>
                  <a:avLst/>
                  <a:gdLst>
                    <a:gd name="T0" fmla="*/ 31 w 38"/>
                    <a:gd name="T1" fmla="*/ 0 h 70"/>
                    <a:gd name="T2" fmla="*/ 31 w 38"/>
                    <a:gd name="T3" fmla="*/ 0 h 70"/>
                    <a:gd name="T4" fmla="*/ 6 w 38"/>
                    <a:gd name="T5" fmla="*/ 57 h 70"/>
                    <a:gd name="T6" fmla="*/ 6 w 38"/>
                    <a:gd name="T7" fmla="*/ 57 h 70"/>
                    <a:gd name="T8" fmla="*/ 0 w 38"/>
                    <a:gd name="T9" fmla="*/ 66 h 70"/>
                    <a:gd name="T10" fmla="*/ 0 w 38"/>
                    <a:gd name="T11" fmla="*/ 66 h 70"/>
                    <a:gd name="T12" fmla="*/ 7 w 38"/>
                    <a:gd name="T13" fmla="*/ 70 h 70"/>
                    <a:gd name="T14" fmla="*/ 7 w 38"/>
                    <a:gd name="T15" fmla="*/ 70 h 70"/>
                    <a:gd name="T16" fmla="*/ 38 w 38"/>
                    <a:gd name="T17" fmla="*/ 6 h 70"/>
                    <a:gd name="T18" fmla="*/ 38 w 38"/>
                    <a:gd name="T19" fmla="*/ 6 h 70"/>
                    <a:gd name="T20" fmla="*/ 31 w 38"/>
                    <a:gd name="T21" fmla="*/ 0 h 70"/>
                    <a:gd name="T22" fmla="*/ 31 w 38"/>
                    <a:gd name="T23" fmla="*/ 0 h 70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38"/>
                    <a:gd name="T37" fmla="*/ 0 h 70"/>
                    <a:gd name="T38" fmla="*/ 38 w 38"/>
                    <a:gd name="T39" fmla="*/ 70 h 70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38" h="70">
                      <a:moveTo>
                        <a:pt x="31" y="0"/>
                      </a:moveTo>
                      <a:lnTo>
                        <a:pt x="31" y="0"/>
                      </a:lnTo>
                      <a:lnTo>
                        <a:pt x="6" y="57"/>
                      </a:lnTo>
                      <a:lnTo>
                        <a:pt x="0" y="66"/>
                      </a:lnTo>
                      <a:lnTo>
                        <a:pt x="7" y="70"/>
                      </a:lnTo>
                      <a:lnTo>
                        <a:pt x="38" y="6"/>
                      </a:lnTo>
                      <a:lnTo>
                        <a:pt x="31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74" name="Freeform 426"/>
                <p:cNvSpPr>
                  <a:spLocks/>
                </p:cNvSpPr>
                <p:nvPr/>
              </p:nvSpPr>
              <p:spPr bwMode="auto">
                <a:xfrm>
                  <a:off x="3552" y="1868"/>
                  <a:ext cx="68" cy="71"/>
                </a:xfrm>
                <a:custGeom>
                  <a:avLst/>
                  <a:gdLst>
                    <a:gd name="T0" fmla="*/ 46 w 68"/>
                    <a:gd name="T1" fmla="*/ 0 h 71"/>
                    <a:gd name="T2" fmla="*/ 46 w 68"/>
                    <a:gd name="T3" fmla="*/ 0 h 71"/>
                    <a:gd name="T4" fmla="*/ 33 w 68"/>
                    <a:gd name="T5" fmla="*/ 17 h 71"/>
                    <a:gd name="T6" fmla="*/ 22 w 68"/>
                    <a:gd name="T7" fmla="*/ 33 h 71"/>
                    <a:gd name="T8" fmla="*/ 0 w 68"/>
                    <a:gd name="T9" fmla="*/ 71 h 71"/>
                    <a:gd name="T10" fmla="*/ 0 w 68"/>
                    <a:gd name="T11" fmla="*/ 71 h 71"/>
                    <a:gd name="T12" fmla="*/ 13 w 68"/>
                    <a:gd name="T13" fmla="*/ 71 h 71"/>
                    <a:gd name="T14" fmla="*/ 13 w 68"/>
                    <a:gd name="T15" fmla="*/ 71 h 71"/>
                    <a:gd name="T16" fmla="*/ 25 w 68"/>
                    <a:gd name="T17" fmla="*/ 51 h 71"/>
                    <a:gd name="T18" fmla="*/ 38 w 68"/>
                    <a:gd name="T19" fmla="*/ 33 h 71"/>
                    <a:gd name="T20" fmla="*/ 53 w 68"/>
                    <a:gd name="T21" fmla="*/ 17 h 71"/>
                    <a:gd name="T22" fmla="*/ 68 w 68"/>
                    <a:gd name="T23" fmla="*/ 0 h 71"/>
                    <a:gd name="T24" fmla="*/ 68 w 68"/>
                    <a:gd name="T25" fmla="*/ 0 h 71"/>
                    <a:gd name="T26" fmla="*/ 46 w 68"/>
                    <a:gd name="T27" fmla="*/ 0 h 71"/>
                    <a:gd name="T28" fmla="*/ 46 w 68"/>
                    <a:gd name="T29" fmla="*/ 0 h 71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8"/>
                    <a:gd name="T46" fmla="*/ 0 h 71"/>
                    <a:gd name="T47" fmla="*/ 68 w 68"/>
                    <a:gd name="T48" fmla="*/ 71 h 71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8" h="71">
                      <a:moveTo>
                        <a:pt x="46" y="0"/>
                      </a:moveTo>
                      <a:lnTo>
                        <a:pt x="46" y="0"/>
                      </a:lnTo>
                      <a:lnTo>
                        <a:pt x="33" y="17"/>
                      </a:lnTo>
                      <a:lnTo>
                        <a:pt x="22" y="33"/>
                      </a:lnTo>
                      <a:lnTo>
                        <a:pt x="0" y="71"/>
                      </a:lnTo>
                      <a:lnTo>
                        <a:pt x="13" y="71"/>
                      </a:lnTo>
                      <a:lnTo>
                        <a:pt x="25" y="51"/>
                      </a:lnTo>
                      <a:lnTo>
                        <a:pt x="38" y="33"/>
                      </a:lnTo>
                      <a:lnTo>
                        <a:pt x="53" y="17"/>
                      </a:lnTo>
                      <a:lnTo>
                        <a:pt x="68" y="0"/>
                      </a:lnTo>
                      <a:lnTo>
                        <a:pt x="46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75" name="Freeform 427"/>
                <p:cNvSpPr>
                  <a:spLocks/>
                </p:cNvSpPr>
                <p:nvPr/>
              </p:nvSpPr>
              <p:spPr bwMode="auto">
                <a:xfrm>
                  <a:off x="3830" y="2637"/>
                  <a:ext cx="31" cy="80"/>
                </a:xfrm>
                <a:custGeom>
                  <a:avLst/>
                  <a:gdLst>
                    <a:gd name="T0" fmla="*/ 31 w 31"/>
                    <a:gd name="T1" fmla="*/ 0 h 80"/>
                    <a:gd name="T2" fmla="*/ 31 w 31"/>
                    <a:gd name="T3" fmla="*/ 0 h 80"/>
                    <a:gd name="T4" fmla="*/ 16 w 31"/>
                    <a:gd name="T5" fmla="*/ 3 h 80"/>
                    <a:gd name="T6" fmla="*/ 16 w 31"/>
                    <a:gd name="T7" fmla="*/ 3 h 80"/>
                    <a:gd name="T8" fmla="*/ 16 w 31"/>
                    <a:gd name="T9" fmla="*/ 3 h 80"/>
                    <a:gd name="T10" fmla="*/ 16 w 31"/>
                    <a:gd name="T11" fmla="*/ 3 h 80"/>
                    <a:gd name="T12" fmla="*/ 9 w 31"/>
                    <a:gd name="T13" fmla="*/ 20 h 80"/>
                    <a:gd name="T14" fmla="*/ 4 w 31"/>
                    <a:gd name="T15" fmla="*/ 40 h 80"/>
                    <a:gd name="T16" fmla="*/ 0 w 31"/>
                    <a:gd name="T17" fmla="*/ 60 h 80"/>
                    <a:gd name="T18" fmla="*/ 0 w 31"/>
                    <a:gd name="T19" fmla="*/ 80 h 80"/>
                    <a:gd name="T20" fmla="*/ 0 w 31"/>
                    <a:gd name="T21" fmla="*/ 80 h 80"/>
                    <a:gd name="T22" fmla="*/ 20 w 31"/>
                    <a:gd name="T23" fmla="*/ 75 h 80"/>
                    <a:gd name="T24" fmla="*/ 20 w 31"/>
                    <a:gd name="T25" fmla="*/ 75 h 80"/>
                    <a:gd name="T26" fmla="*/ 20 w 31"/>
                    <a:gd name="T27" fmla="*/ 54 h 80"/>
                    <a:gd name="T28" fmla="*/ 22 w 31"/>
                    <a:gd name="T29" fmla="*/ 36 h 80"/>
                    <a:gd name="T30" fmla="*/ 26 w 31"/>
                    <a:gd name="T31" fmla="*/ 18 h 80"/>
                    <a:gd name="T32" fmla="*/ 31 w 31"/>
                    <a:gd name="T33" fmla="*/ 0 h 80"/>
                    <a:gd name="T34" fmla="*/ 31 w 31"/>
                    <a:gd name="T35" fmla="*/ 0 h 8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31"/>
                    <a:gd name="T55" fmla="*/ 0 h 80"/>
                    <a:gd name="T56" fmla="*/ 31 w 31"/>
                    <a:gd name="T57" fmla="*/ 80 h 8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31" h="80">
                      <a:moveTo>
                        <a:pt x="31" y="0"/>
                      </a:moveTo>
                      <a:lnTo>
                        <a:pt x="31" y="0"/>
                      </a:lnTo>
                      <a:lnTo>
                        <a:pt x="16" y="3"/>
                      </a:lnTo>
                      <a:lnTo>
                        <a:pt x="9" y="20"/>
                      </a:lnTo>
                      <a:lnTo>
                        <a:pt x="4" y="40"/>
                      </a:lnTo>
                      <a:lnTo>
                        <a:pt x="0" y="60"/>
                      </a:lnTo>
                      <a:lnTo>
                        <a:pt x="0" y="80"/>
                      </a:lnTo>
                      <a:lnTo>
                        <a:pt x="20" y="75"/>
                      </a:lnTo>
                      <a:lnTo>
                        <a:pt x="20" y="54"/>
                      </a:lnTo>
                      <a:lnTo>
                        <a:pt x="22" y="36"/>
                      </a:lnTo>
                      <a:lnTo>
                        <a:pt x="26" y="18"/>
                      </a:lnTo>
                      <a:lnTo>
                        <a:pt x="31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76" name="Freeform 428"/>
                <p:cNvSpPr>
                  <a:spLocks/>
                </p:cNvSpPr>
                <p:nvPr/>
              </p:nvSpPr>
              <p:spPr bwMode="auto">
                <a:xfrm>
                  <a:off x="2661" y="1824"/>
                  <a:ext cx="95" cy="28"/>
                </a:xfrm>
                <a:custGeom>
                  <a:avLst/>
                  <a:gdLst>
                    <a:gd name="T0" fmla="*/ 22 w 95"/>
                    <a:gd name="T1" fmla="*/ 22 h 28"/>
                    <a:gd name="T2" fmla="*/ 22 w 95"/>
                    <a:gd name="T3" fmla="*/ 22 h 28"/>
                    <a:gd name="T4" fmla="*/ 58 w 95"/>
                    <a:gd name="T5" fmla="*/ 26 h 28"/>
                    <a:gd name="T6" fmla="*/ 95 w 95"/>
                    <a:gd name="T7" fmla="*/ 28 h 28"/>
                    <a:gd name="T8" fmla="*/ 95 w 95"/>
                    <a:gd name="T9" fmla="*/ 28 h 28"/>
                    <a:gd name="T10" fmla="*/ 86 w 95"/>
                    <a:gd name="T11" fmla="*/ 11 h 28"/>
                    <a:gd name="T12" fmla="*/ 86 w 95"/>
                    <a:gd name="T13" fmla="*/ 11 h 28"/>
                    <a:gd name="T14" fmla="*/ 42 w 95"/>
                    <a:gd name="T15" fmla="*/ 8 h 28"/>
                    <a:gd name="T16" fmla="*/ 0 w 95"/>
                    <a:gd name="T17" fmla="*/ 0 h 28"/>
                    <a:gd name="T18" fmla="*/ 0 w 95"/>
                    <a:gd name="T19" fmla="*/ 0 h 28"/>
                    <a:gd name="T20" fmla="*/ 9 w 95"/>
                    <a:gd name="T21" fmla="*/ 20 h 28"/>
                    <a:gd name="T22" fmla="*/ 9 w 95"/>
                    <a:gd name="T23" fmla="*/ 20 h 28"/>
                    <a:gd name="T24" fmla="*/ 22 w 95"/>
                    <a:gd name="T25" fmla="*/ 22 h 28"/>
                    <a:gd name="T26" fmla="*/ 22 w 95"/>
                    <a:gd name="T27" fmla="*/ 22 h 28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95"/>
                    <a:gd name="T43" fmla="*/ 0 h 28"/>
                    <a:gd name="T44" fmla="*/ 95 w 95"/>
                    <a:gd name="T45" fmla="*/ 28 h 28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95" h="28">
                      <a:moveTo>
                        <a:pt x="22" y="22"/>
                      </a:moveTo>
                      <a:lnTo>
                        <a:pt x="22" y="22"/>
                      </a:lnTo>
                      <a:lnTo>
                        <a:pt x="58" y="26"/>
                      </a:lnTo>
                      <a:lnTo>
                        <a:pt x="95" y="28"/>
                      </a:lnTo>
                      <a:lnTo>
                        <a:pt x="86" y="11"/>
                      </a:lnTo>
                      <a:lnTo>
                        <a:pt x="42" y="8"/>
                      </a:lnTo>
                      <a:lnTo>
                        <a:pt x="0" y="0"/>
                      </a:lnTo>
                      <a:lnTo>
                        <a:pt x="9" y="20"/>
                      </a:lnTo>
                      <a:lnTo>
                        <a:pt x="22" y="22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77" name="Freeform 429"/>
                <p:cNvSpPr>
                  <a:spLocks/>
                </p:cNvSpPr>
                <p:nvPr/>
              </p:nvSpPr>
              <p:spPr bwMode="auto">
                <a:xfrm>
                  <a:off x="3159" y="1175"/>
                  <a:ext cx="38" cy="212"/>
                </a:xfrm>
                <a:custGeom>
                  <a:avLst/>
                  <a:gdLst>
                    <a:gd name="T0" fmla="*/ 38 w 38"/>
                    <a:gd name="T1" fmla="*/ 148 h 212"/>
                    <a:gd name="T2" fmla="*/ 38 w 38"/>
                    <a:gd name="T3" fmla="*/ 148 h 212"/>
                    <a:gd name="T4" fmla="*/ 27 w 38"/>
                    <a:gd name="T5" fmla="*/ 73 h 212"/>
                    <a:gd name="T6" fmla="*/ 18 w 38"/>
                    <a:gd name="T7" fmla="*/ 36 h 212"/>
                    <a:gd name="T8" fmla="*/ 11 w 38"/>
                    <a:gd name="T9" fmla="*/ 0 h 212"/>
                    <a:gd name="T10" fmla="*/ 11 w 38"/>
                    <a:gd name="T11" fmla="*/ 0 h 212"/>
                    <a:gd name="T12" fmla="*/ 0 w 38"/>
                    <a:gd name="T13" fmla="*/ 22 h 212"/>
                    <a:gd name="T14" fmla="*/ 0 w 38"/>
                    <a:gd name="T15" fmla="*/ 22 h 212"/>
                    <a:gd name="T16" fmla="*/ 11 w 38"/>
                    <a:gd name="T17" fmla="*/ 67 h 212"/>
                    <a:gd name="T18" fmla="*/ 20 w 38"/>
                    <a:gd name="T19" fmla="*/ 113 h 212"/>
                    <a:gd name="T20" fmla="*/ 27 w 38"/>
                    <a:gd name="T21" fmla="*/ 163 h 212"/>
                    <a:gd name="T22" fmla="*/ 32 w 38"/>
                    <a:gd name="T23" fmla="*/ 212 h 212"/>
                    <a:gd name="T24" fmla="*/ 32 w 38"/>
                    <a:gd name="T25" fmla="*/ 212 h 212"/>
                    <a:gd name="T26" fmla="*/ 34 w 38"/>
                    <a:gd name="T27" fmla="*/ 179 h 212"/>
                    <a:gd name="T28" fmla="*/ 38 w 38"/>
                    <a:gd name="T29" fmla="*/ 148 h 212"/>
                    <a:gd name="T30" fmla="*/ 38 w 38"/>
                    <a:gd name="T31" fmla="*/ 148 h 212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38"/>
                    <a:gd name="T49" fmla="*/ 0 h 212"/>
                    <a:gd name="T50" fmla="*/ 38 w 38"/>
                    <a:gd name="T51" fmla="*/ 212 h 212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38" h="212">
                      <a:moveTo>
                        <a:pt x="38" y="148"/>
                      </a:moveTo>
                      <a:lnTo>
                        <a:pt x="38" y="148"/>
                      </a:lnTo>
                      <a:lnTo>
                        <a:pt x="27" y="73"/>
                      </a:lnTo>
                      <a:lnTo>
                        <a:pt x="18" y="36"/>
                      </a:lnTo>
                      <a:lnTo>
                        <a:pt x="11" y="0"/>
                      </a:lnTo>
                      <a:lnTo>
                        <a:pt x="0" y="22"/>
                      </a:lnTo>
                      <a:lnTo>
                        <a:pt x="11" y="67"/>
                      </a:lnTo>
                      <a:lnTo>
                        <a:pt x="20" y="113"/>
                      </a:lnTo>
                      <a:lnTo>
                        <a:pt x="27" y="163"/>
                      </a:lnTo>
                      <a:lnTo>
                        <a:pt x="32" y="212"/>
                      </a:lnTo>
                      <a:lnTo>
                        <a:pt x="34" y="179"/>
                      </a:lnTo>
                      <a:lnTo>
                        <a:pt x="38" y="148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78" name="Freeform 430"/>
                <p:cNvSpPr>
                  <a:spLocks/>
                </p:cNvSpPr>
                <p:nvPr/>
              </p:nvSpPr>
              <p:spPr bwMode="auto">
                <a:xfrm>
                  <a:off x="3892" y="2615"/>
                  <a:ext cx="55" cy="89"/>
                </a:xfrm>
                <a:custGeom>
                  <a:avLst/>
                  <a:gdLst>
                    <a:gd name="T0" fmla="*/ 55 w 55"/>
                    <a:gd name="T1" fmla="*/ 0 h 89"/>
                    <a:gd name="T2" fmla="*/ 55 w 55"/>
                    <a:gd name="T3" fmla="*/ 0 h 89"/>
                    <a:gd name="T4" fmla="*/ 42 w 55"/>
                    <a:gd name="T5" fmla="*/ 3 h 89"/>
                    <a:gd name="T6" fmla="*/ 42 w 55"/>
                    <a:gd name="T7" fmla="*/ 3 h 89"/>
                    <a:gd name="T8" fmla="*/ 33 w 55"/>
                    <a:gd name="T9" fmla="*/ 27 h 89"/>
                    <a:gd name="T10" fmla="*/ 24 w 55"/>
                    <a:gd name="T11" fmla="*/ 49 h 89"/>
                    <a:gd name="T12" fmla="*/ 13 w 55"/>
                    <a:gd name="T13" fmla="*/ 69 h 89"/>
                    <a:gd name="T14" fmla="*/ 0 w 55"/>
                    <a:gd name="T15" fmla="*/ 89 h 89"/>
                    <a:gd name="T16" fmla="*/ 0 w 55"/>
                    <a:gd name="T17" fmla="*/ 89 h 89"/>
                    <a:gd name="T18" fmla="*/ 20 w 55"/>
                    <a:gd name="T19" fmla="*/ 84 h 89"/>
                    <a:gd name="T20" fmla="*/ 20 w 55"/>
                    <a:gd name="T21" fmla="*/ 84 h 89"/>
                    <a:gd name="T22" fmla="*/ 29 w 55"/>
                    <a:gd name="T23" fmla="*/ 64 h 89"/>
                    <a:gd name="T24" fmla="*/ 29 w 55"/>
                    <a:gd name="T25" fmla="*/ 64 h 89"/>
                    <a:gd name="T26" fmla="*/ 42 w 55"/>
                    <a:gd name="T27" fmla="*/ 33 h 89"/>
                    <a:gd name="T28" fmla="*/ 55 w 55"/>
                    <a:gd name="T29" fmla="*/ 0 h 89"/>
                    <a:gd name="T30" fmla="*/ 55 w 55"/>
                    <a:gd name="T31" fmla="*/ 0 h 89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55"/>
                    <a:gd name="T49" fmla="*/ 0 h 89"/>
                    <a:gd name="T50" fmla="*/ 55 w 55"/>
                    <a:gd name="T51" fmla="*/ 89 h 89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55" h="89">
                      <a:moveTo>
                        <a:pt x="55" y="0"/>
                      </a:moveTo>
                      <a:lnTo>
                        <a:pt x="55" y="0"/>
                      </a:lnTo>
                      <a:lnTo>
                        <a:pt x="42" y="3"/>
                      </a:lnTo>
                      <a:lnTo>
                        <a:pt x="33" y="27"/>
                      </a:lnTo>
                      <a:lnTo>
                        <a:pt x="24" y="49"/>
                      </a:lnTo>
                      <a:lnTo>
                        <a:pt x="13" y="69"/>
                      </a:lnTo>
                      <a:lnTo>
                        <a:pt x="0" y="89"/>
                      </a:lnTo>
                      <a:lnTo>
                        <a:pt x="20" y="84"/>
                      </a:lnTo>
                      <a:lnTo>
                        <a:pt x="29" y="64"/>
                      </a:lnTo>
                      <a:lnTo>
                        <a:pt x="42" y="33"/>
                      </a:lnTo>
                      <a:lnTo>
                        <a:pt x="55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79" name="Freeform 431"/>
                <p:cNvSpPr>
                  <a:spLocks/>
                </p:cNvSpPr>
                <p:nvPr/>
              </p:nvSpPr>
              <p:spPr bwMode="auto">
                <a:xfrm>
                  <a:off x="2696" y="836"/>
                  <a:ext cx="111" cy="44"/>
                </a:xfrm>
                <a:custGeom>
                  <a:avLst/>
                  <a:gdLst>
                    <a:gd name="T0" fmla="*/ 111 w 111"/>
                    <a:gd name="T1" fmla="*/ 0 h 44"/>
                    <a:gd name="T2" fmla="*/ 111 w 111"/>
                    <a:gd name="T3" fmla="*/ 0 h 44"/>
                    <a:gd name="T4" fmla="*/ 86 w 111"/>
                    <a:gd name="T5" fmla="*/ 2 h 44"/>
                    <a:gd name="T6" fmla="*/ 60 w 111"/>
                    <a:gd name="T7" fmla="*/ 7 h 44"/>
                    <a:gd name="T8" fmla="*/ 36 w 111"/>
                    <a:gd name="T9" fmla="*/ 13 h 44"/>
                    <a:gd name="T10" fmla="*/ 12 w 111"/>
                    <a:gd name="T11" fmla="*/ 20 h 44"/>
                    <a:gd name="T12" fmla="*/ 12 w 111"/>
                    <a:gd name="T13" fmla="*/ 20 h 44"/>
                    <a:gd name="T14" fmla="*/ 0 w 111"/>
                    <a:gd name="T15" fmla="*/ 44 h 44"/>
                    <a:gd name="T16" fmla="*/ 0 w 111"/>
                    <a:gd name="T17" fmla="*/ 44 h 44"/>
                    <a:gd name="T18" fmla="*/ 47 w 111"/>
                    <a:gd name="T19" fmla="*/ 28 h 44"/>
                    <a:gd name="T20" fmla="*/ 73 w 111"/>
                    <a:gd name="T21" fmla="*/ 20 h 44"/>
                    <a:gd name="T22" fmla="*/ 102 w 111"/>
                    <a:gd name="T23" fmla="*/ 15 h 44"/>
                    <a:gd name="T24" fmla="*/ 102 w 111"/>
                    <a:gd name="T25" fmla="*/ 15 h 44"/>
                    <a:gd name="T26" fmla="*/ 111 w 111"/>
                    <a:gd name="T27" fmla="*/ 0 h 44"/>
                    <a:gd name="T28" fmla="*/ 111 w 111"/>
                    <a:gd name="T29" fmla="*/ 0 h 44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111"/>
                    <a:gd name="T46" fmla="*/ 0 h 44"/>
                    <a:gd name="T47" fmla="*/ 111 w 111"/>
                    <a:gd name="T48" fmla="*/ 44 h 44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111" h="44">
                      <a:moveTo>
                        <a:pt x="111" y="0"/>
                      </a:moveTo>
                      <a:lnTo>
                        <a:pt x="111" y="0"/>
                      </a:lnTo>
                      <a:lnTo>
                        <a:pt x="86" y="2"/>
                      </a:lnTo>
                      <a:lnTo>
                        <a:pt x="60" y="7"/>
                      </a:lnTo>
                      <a:lnTo>
                        <a:pt x="36" y="13"/>
                      </a:lnTo>
                      <a:lnTo>
                        <a:pt x="12" y="20"/>
                      </a:lnTo>
                      <a:lnTo>
                        <a:pt x="0" y="44"/>
                      </a:lnTo>
                      <a:lnTo>
                        <a:pt x="47" y="28"/>
                      </a:lnTo>
                      <a:lnTo>
                        <a:pt x="73" y="20"/>
                      </a:lnTo>
                      <a:lnTo>
                        <a:pt x="102" y="15"/>
                      </a:lnTo>
                      <a:lnTo>
                        <a:pt x="111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80" name="Freeform 432"/>
                <p:cNvSpPr>
                  <a:spLocks/>
                </p:cNvSpPr>
                <p:nvPr/>
              </p:nvSpPr>
              <p:spPr bwMode="auto">
                <a:xfrm>
                  <a:off x="3468" y="2737"/>
                  <a:ext cx="13" cy="75"/>
                </a:xfrm>
                <a:custGeom>
                  <a:avLst/>
                  <a:gdLst>
                    <a:gd name="T0" fmla="*/ 13 w 13"/>
                    <a:gd name="T1" fmla="*/ 2 h 75"/>
                    <a:gd name="T2" fmla="*/ 13 w 13"/>
                    <a:gd name="T3" fmla="*/ 2 h 75"/>
                    <a:gd name="T4" fmla="*/ 2 w 13"/>
                    <a:gd name="T5" fmla="*/ 0 h 75"/>
                    <a:gd name="T6" fmla="*/ 2 w 13"/>
                    <a:gd name="T7" fmla="*/ 0 h 75"/>
                    <a:gd name="T8" fmla="*/ 0 w 13"/>
                    <a:gd name="T9" fmla="*/ 73 h 75"/>
                    <a:gd name="T10" fmla="*/ 0 w 13"/>
                    <a:gd name="T11" fmla="*/ 73 h 75"/>
                    <a:gd name="T12" fmla="*/ 13 w 13"/>
                    <a:gd name="T13" fmla="*/ 75 h 75"/>
                    <a:gd name="T14" fmla="*/ 13 w 13"/>
                    <a:gd name="T15" fmla="*/ 75 h 75"/>
                    <a:gd name="T16" fmla="*/ 13 w 13"/>
                    <a:gd name="T17" fmla="*/ 2 h 75"/>
                    <a:gd name="T18" fmla="*/ 13 w 13"/>
                    <a:gd name="T19" fmla="*/ 2 h 75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3"/>
                    <a:gd name="T31" fmla="*/ 0 h 75"/>
                    <a:gd name="T32" fmla="*/ 13 w 13"/>
                    <a:gd name="T33" fmla="*/ 75 h 75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3" h="75">
                      <a:moveTo>
                        <a:pt x="13" y="2"/>
                      </a:moveTo>
                      <a:lnTo>
                        <a:pt x="13" y="2"/>
                      </a:lnTo>
                      <a:lnTo>
                        <a:pt x="2" y="0"/>
                      </a:lnTo>
                      <a:lnTo>
                        <a:pt x="0" y="73"/>
                      </a:lnTo>
                      <a:lnTo>
                        <a:pt x="13" y="75"/>
                      </a:lnTo>
                      <a:lnTo>
                        <a:pt x="13" y="2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81" name="Freeform 433"/>
                <p:cNvSpPr>
                  <a:spLocks/>
                </p:cNvSpPr>
                <p:nvPr/>
              </p:nvSpPr>
              <p:spPr bwMode="auto">
                <a:xfrm>
                  <a:off x="3126" y="1074"/>
                  <a:ext cx="40" cy="110"/>
                </a:xfrm>
                <a:custGeom>
                  <a:avLst/>
                  <a:gdLst>
                    <a:gd name="T0" fmla="*/ 40 w 40"/>
                    <a:gd name="T1" fmla="*/ 90 h 110"/>
                    <a:gd name="T2" fmla="*/ 40 w 40"/>
                    <a:gd name="T3" fmla="*/ 90 h 110"/>
                    <a:gd name="T4" fmla="*/ 27 w 40"/>
                    <a:gd name="T5" fmla="*/ 44 h 110"/>
                    <a:gd name="T6" fmla="*/ 11 w 40"/>
                    <a:gd name="T7" fmla="*/ 0 h 110"/>
                    <a:gd name="T8" fmla="*/ 11 w 40"/>
                    <a:gd name="T9" fmla="*/ 0 h 110"/>
                    <a:gd name="T10" fmla="*/ 0 w 40"/>
                    <a:gd name="T11" fmla="*/ 17 h 110"/>
                    <a:gd name="T12" fmla="*/ 0 w 40"/>
                    <a:gd name="T13" fmla="*/ 17 h 110"/>
                    <a:gd name="T14" fmla="*/ 16 w 40"/>
                    <a:gd name="T15" fmla="*/ 62 h 110"/>
                    <a:gd name="T16" fmla="*/ 31 w 40"/>
                    <a:gd name="T17" fmla="*/ 110 h 110"/>
                    <a:gd name="T18" fmla="*/ 31 w 40"/>
                    <a:gd name="T19" fmla="*/ 110 h 110"/>
                    <a:gd name="T20" fmla="*/ 40 w 40"/>
                    <a:gd name="T21" fmla="*/ 90 h 110"/>
                    <a:gd name="T22" fmla="*/ 40 w 40"/>
                    <a:gd name="T23" fmla="*/ 90 h 110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40"/>
                    <a:gd name="T37" fmla="*/ 0 h 110"/>
                    <a:gd name="T38" fmla="*/ 40 w 40"/>
                    <a:gd name="T39" fmla="*/ 110 h 110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40" h="110">
                      <a:moveTo>
                        <a:pt x="40" y="90"/>
                      </a:moveTo>
                      <a:lnTo>
                        <a:pt x="40" y="90"/>
                      </a:lnTo>
                      <a:lnTo>
                        <a:pt x="27" y="44"/>
                      </a:lnTo>
                      <a:lnTo>
                        <a:pt x="11" y="0"/>
                      </a:lnTo>
                      <a:lnTo>
                        <a:pt x="0" y="17"/>
                      </a:lnTo>
                      <a:lnTo>
                        <a:pt x="16" y="62"/>
                      </a:lnTo>
                      <a:lnTo>
                        <a:pt x="31" y="110"/>
                      </a:lnTo>
                      <a:lnTo>
                        <a:pt x="40" y="9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82" name="Freeform 434"/>
                <p:cNvSpPr>
                  <a:spLocks/>
                </p:cNvSpPr>
                <p:nvPr/>
              </p:nvSpPr>
              <p:spPr bwMode="auto">
                <a:xfrm>
                  <a:off x="4454" y="2428"/>
                  <a:ext cx="56" cy="68"/>
                </a:xfrm>
                <a:custGeom>
                  <a:avLst/>
                  <a:gdLst>
                    <a:gd name="T0" fmla="*/ 11 w 56"/>
                    <a:gd name="T1" fmla="*/ 0 h 68"/>
                    <a:gd name="T2" fmla="*/ 11 w 56"/>
                    <a:gd name="T3" fmla="*/ 0 h 68"/>
                    <a:gd name="T4" fmla="*/ 0 w 56"/>
                    <a:gd name="T5" fmla="*/ 9 h 68"/>
                    <a:gd name="T6" fmla="*/ 0 w 56"/>
                    <a:gd name="T7" fmla="*/ 9 h 68"/>
                    <a:gd name="T8" fmla="*/ 18 w 56"/>
                    <a:gd name="T9" fmla="*/ 27 h 68"/>
                    <a:gd name="T10" fmla="*/ 33 w 56"/>
                    <a:gd name="T11" fmla="*/ 48 h 68"/>
                    <a:gd name="T12" fmla="*/ 33 w 56"/>
                    <a:gd name="T13" fmla="*/ 48 h 68"/>
                    <a:gd name="T14" fmla="*/ 42 w 56"/>
                    <a:gd name="T15" fmla="*/ 68 h 68"/>
                    <a:gd name="T16" fmla="*/ 42 w 56"/>
                    <a:gd name="T17" fmla="*/ 68 h 68"/>
                    <a:gd name="T18" fmla="*/ 56 w 56"/>
                    <a:gd name="T19" fmla="*/ 57 h 68"/>
                    <a:gd name="T20" fmla="*/ 56 w 56"/>
                    <a:gd name="T21" fmla="*/ 57 h 68"/>
                    <a:gd name="T22" fmla="*/ 55 w 56"/>
                    <a:gd name="T23" fmla="*/ 53 h 68"/>
                    <a:gd name="T24" fmla="*/ 55 w 56"/>
                    <a:gd name="T25" fmla="*/ 53 h 68"/>
                    <a:gd name="T26" fmla="*/ 46 w 56"/>
                    <a:gd name="T27" fmla="*/ 38 h 68"/>
                    <a:gd name="T28" fmla="*/ 35 w 56"/>
                    <a:gd name="T29" fmla="*/ 24 h 68"/>
                    <a:gd name="T30" fmla="*/ 24 w 56"/>
                    <a:gd name="T31" fmla="*/ 11 h 68"/>
                    <a:gd name="T32" fmla="*/ 11 w 56"/>
                    <a:gd name="T33" fmla="*/ 0 h 68"/>
                    <a:gd name="T34" fmla="*/ 11 w 56"/>
                    <a:gd name="T35" fmla="*/ 0 h 68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56"/>
                    <a:gd name="T55" fmla="*/ 0 h 68"/>
                    <a:gd name="T56" fmla="*/ 56 w 56"/>
                    <a:gd name="T57" fmla="*/ 68 h 68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56" h="68">
                      <a:moveTo>
                        <a:pt x="11" y="0"/>
                      </a:moveTo>
                      <a:lnTo>
                        <a:pt x="11" y="0"/>
                      </a:lnTo>
                      <a:lnTo>
                        <a:pt x="0" y="9"/>
                      </a:lnTo>
                      <a:lnTo>
                        <a:pt x="18" y="27"/>
                      </a:lnTo>
                      <a:lnTo>
                        <a:pt x="33" y="48"/>
                      </a:lnTo>
                      <a:lnTo>
                        <a:pt x="42" y="68"/>
                      </a:lnTo>
                      <a:lnTo>
                        <a:pt x="56" y="57"/>
                      </a:lnTo>
                      <a:lnTo>
                        <a:pt x="55" y="53"/>
                      </a:lnTo>
                      <a:lnTo>
                        <a:pt x="46" y="38"/>
                      </a:lnTo>
                      <a:lnTo>
                        <a:pt x="35" y="24"/>
                      </a:lnTo>
                      <a:lnTo>
                        <a:pt x="24" y="11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83" name="Freeform 435"/>
                <p:cNvSpPr>
                  <a:spLocks/>
                </p:cNvSpPr>
                <p:nvPr/>
              </p:nvSpPr>
              <p:spPr bwMode="auto">
                <a:xfrm>
                  <a:off x="4007" y="2247"/>
                  <a:ext cx="13" cy="86"/>
                </a:xfrm>
                <a:custGeom>
                  <a:avLst/>
                  <a:gdLst>
                    <a:gd name="T0" fmla="*/ 2 w 13"/>
                    <a:gd name="T1" fmla="*/ 5 h 86"/>
                    <a:gd name="T2" fmla="*/ 2 w 13"/>
                    <a:gd name="T3" fmla="*/ 5 h 86"/>
                    <a:gd name="T4" fmla="*/ 2 w 13"/>
                    <a:gd name="T5" fmla="*/ 46 h 86"/>
                    <a:gd name="T6" fmla="*/ 0 w 13"/>
                    <a:gd name="T7" fmla="*/ 86 h 86"/>
                    <a:gd name="T8" fmla="*/ 0 w 13"/>
                    <a:gd name="T9" fmla="*/ 86 h 86"/>
                    <a:gd name="T10" fmla="*/ 8 w 13"/>
                    <a:gd name="T11" fmla="*/ 82 h 86"/>
                    <a:gd name="T12" fmla="*/ 8 w 13"/>
                    <a:gd name="T13" fmla="*/ 82 h 86"/>
                    <a:gd name="T14" fmla="*/ 11 w 13"/>
                    <a:gd name="T15" fmla="*/ 42 h 86"/>
                    <a:gd name="T16" fmla="*/ 13 w 13"/>
                    <a:gd name="T17" fmla="*/ 0 h 86"/>
                    <a:gd name="T18" fmla="*/ 13 w 13"/>
                    <a:gd name="T19" fmla="*/ 0 h 86"/>
                    <a:gd name="T20" fmla="*/ 2 w 13"/>
                    <a:gd name="T21" fmla="*/ 5 h 86"/>
                    <a:gd name="T22" fmla="*/ 2 w 13"/>
                    <a:gd name="T23" fmla="*/ 5 h 8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13"/>
                    <a:gd name="T37" fmla="*/ 0 h 86"/>
                    <a:gd name="T38" fmla="*/ 13 w 13"/>
                    <a:gd name="T39" fmla="*/ 86 h 8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13" h="86">
                      <a:moveTo>
                        <a:pt x="2" y="5"/>
                      </a:moveTo>
                      <a:lnTo>
                        <a:pt x="2" y="5"/>
                      </a:lnTo>
                      <a:lnTo>
                        <a:pt x="2" y="46"/>
                      </a:lnTo>
                      <a:lnTo>
                        <a:pt x="0" y="86"/>
                      </a:lnTo>
                      <a:lnTo>
                        <a:pt x="8" y="82"/>
                      </a:lnTo>
                      <a:lnTo>
                        <a:pt x="11" y="42"/>
                      </a:lnTo>
                      <a:lnTo>
                        <a:pt x="13" y="0"/>
                      </a:lnTo>
                      <a:lnTo>
                        <a:pt x="2" y="5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84" name="Freeform 436"/>
                <p:cNvSpPr>
                  <a:spLocks/>
                </p:cNvSpPr>
                <p:nvPr/>
              </p:nvSpPr>
              <p:spPr bwMode="auto">
                <a:xfrm>
                  <a:off x="3082" y="2214"/>
                  <a:ext cx="36" cy="73"/>
                </a:xfrm>
                <a:custGeom>
                  <a:avLst/>
                  <a:gdLst>
                    <a:gd name="T0" fmla="*/ 25 w 36"/>
                    <a:gd name="T1" fmla="*/ 0 h 73"/>
                    <a:gd name="T2" fmla="*/ 25 w 36"/>
                    <a:gd name="T3" fmla="*/ 0 h 73"/>
                    <a:gd name="T4" fmla="*/ 0 w 36"/>
                    <a:gd name="T5" fmla="*/ 68 h 73"/>
                    <a:gd name="T6" fmla="*/ 0 w 36"/>
                    <a:gd name="T7" fmla="*/ 68 h 73"/>
                    <a:gd name="T8" fmla="*/ 7 w 36"/>
                    <a:gd name="T9" fmla="*/ 73 h 73"/>
                    <a:gd name="T10" fmla="*/ 7 w 36"/>
                    <a:gd name="T11" fmla="*/ 73 h 73"/>
                    <a:gd name="T12" fmla="*/ 36 w 36"/>
                    <a:gd name="T13" fmla="*/ 5 h 73"/>
                    <a:gd name="T14" fmla="*/ 36 w 36"/>
                    <a:gd name="T15" fmla="*/ 5 h 73"/>
                    <a:gd name="T16" fmla="*/ 25 w 36"/>
                    <a:gd name="T17" fmla="*/ 0 h 73"/>
                    <a:gd name="T18" fmla="*/ 25 w 36"/>
                    <a:gd name="T19" fmla="*/ 0 h 73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36"/>
                    <a:gd name="T31" fmla="*/ 0 h 73"/>
                    <a:gd name="T32" fmla="*/ 36 w 36"/>
                    <a:gd name="T33" fmla="*/ 73 h 73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36" h="73">
                      <a:moveTo>
                        <a:pt x="25" y="0"/>
                      </a:moveTo>
                      <a:lnTo>
                        <a:pt x="25" y="0"/>
                      </a:lnTo>
                      <a:lnTo>
                        <a:pt x="0" y="68"/>
                      </a:lnTo>
                      <a:lnTo>
                        <a:pt x="7" y="73"/>
                      </a:lnTo>
                      <a:lnTo>
                        <a:pt x="36" y="5"/>
                      </a:lnTo>
                      <a:lnTo>
                        <a:pt x="25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85" name="Freeform 437"/>
                <p:cNvSpPr>
                  <a:spLocks/>
                </p:cNvSpPr>
                <p:nvPr/>
              </p:nvSpPr>
              <p:spPr bwMode="auto">
                <a:xfrm>
                  <a:off x="3993" y="2338"/>
                  <a:ext cx="20" cy="86"/>
                </a:xfrm>
                <a:custGeom>
                  <a:avLst/>
                  <a:gdLst>
                    <a:gd name="T0" fmla="*/ 13 w 20"/>
                    <a:gd name="T1" fmla="*/ 4 h 86"/>
                    <a:gd name="T2" fmla="*/ 13 w 20"/>
                    <a:gd name="T3" fmla="*/ 4 h 86"/>
                    <a:gd name="T4" fmla="*/ 7 w 20"/>
                    <a:gd name="T5" fmla="*/ 48 h 86"/>
                    <a:gd name="T6" fmla="*/ 0 w 20"/>
                    <a:gd name="T7" fmla="*/ 86 h 86"/>
                    <a:gd name="T8" fmla="*/ 0 w 20"/>
                    <a:gd name="T9" fmla="*/ 86 h 86"/>
                    <a:gd name="T10" fmla="*/ 7 w 20"/>
                    <a:gd name="T11" fmla="*/ 83 h 86"/>
                    <a:gd name="T12" fmla="*/ 7 w 20"/>
                    <a:gd name="T13" fmla="*/ 83 h 86"/>
                    <a:gd name="T14" fmla="*/ 14 w 20"/>
                    <a:gd name="T15" fmla="*/ 42 h 86"/>
                    <a:gd name="T16" fmla="*/ 20 w 20"/>
                    <a:gd name="T17" fmla="*/ 0 h 86"/>
                    <a:gd name="T18" fmla="*/ 20 w 20"/>
                    <a:gd name="T19" fmla="*/ 0 h 86"/>
                    <a:gd name="T20" fmla="*/ 13 w 20"/>
                    <a:gd name="T21" fmla="*/ 4 h 86"/>
                    <a:gd name="T22" fmla="*/ 13 w 20"/>
                    <a:gd name="T23" fmla="*/ 4 h 8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20"/>
                    <a:gd name="T37" fmla="*/ 0 h 86"/>
                    <a:gd name="T38" fmla="*/ 20 w 20"/>
                    <a:gd name="T39" fmla="*/ 86 h 8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20" h="86">
                      <a:moveTo>
                        <a:pt x="13" y="4"/>
                      </a:moveTo>
                      <a:lnTo>
                        <a:pt x="13" y="4"/>
                      </a:lnTo>
                      <a:lnTo>
                        <a:pt x="7" y="48"/>
                      </a:lnTo>
                      <a:lnTo>
                        <a:pt x="0" y="86"/>
                      </a:lnTo>
                      <a:lnTo>
                        <a:pt x="7" y="83"/>
                      </a:lnTo>
                      <a:lnTo>
                        <a:pt x="14" y="42"/>
                      </a:lnTo>
                      <a:lnTo>
                        <a:pt x="20" y="0"/>
                      </a:lnTo>
                      <a:lnTo>
                        <a:pt x="13" y="4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86" name="Freeform 438"/>
                <p:cNvSpPr>
                  <a:spLocks/>
                </p:cNvSpPr>
                <p:nvPr/>
              </p:nvSpPr>
              <p:spPr bwMode="auto">
                <a:xfrm>
                  <a:off x="3850" y="2541"/>
                  <a:ext cx="68" cy="90"/>
                </a:xfrm>
                <a:custGeom>
                  <a:avLst/>
                  <a:gdLst>
                    <a:gd name="T0" fmla="*/ 40 w 68"/>
                    <a:gd name="T1" fmla="*/ 8 h 90"/>
                    <a:gd name="T2" fmla="*/ 40 w 68"/>
                    <a:gd name="T3" fmla="*/ 8 h 90"/>
                    <a:gd name="T4" fmla="*/ 29 w 68"/>
                    <a:gd name="T5" fmla="*/ 26 h 90"/>
                    <a:gd name="T6" fmla="*/ 18 w 68"/>
                    <a:gd name="T7" fmla="*/ 48 h 90"/>
                    <a:gd name="T8" fmla="*/ 0 w 68"/>
                    <a:gd name="T9" fmla="*/ 90 h 90"/>
                    <a:gd name="T10" fmla="*/ 0 w 68"/>
                    <a:gd name="T11" fmla="*/ 90 h 90"/>
                    <a:gd name="T12" fmla="*/ 13 w 68"/>
                    <a:gd name="T13" fmla="*/ 88 h 90"/>
                    <a:gd name="T14" fmla="*/ 13 w 68"/>
                    <a:gd name="T15" fmla="*/ 88 h 90"/>
                    <a:gd name="T16" fmla="*/ 24 w 68"/>
                    <a:gd name="T17" fmla="*/ 64 h 90"/>
                    <a:gd name="T18" fmla="*/ 37 w 68"/>
                    <a:gd name="T19" fmla="*/ 41 h 90"/>
                    <a:gd name="T20" fmla="*/ 51 w 68"/>
                    <a:gd name="T21" fmla="*/ 21 h 90"/>
                    <a:gd name="T22" fmla="*/ 68 w 68"/>
                    <a:gd name="T23" fmla="*/ 0 h 90"/>
                    <a:gd name="T24" fmla="*/ 68 w 68"/>
                    <a:gd name="T25" fmla="*/ 0 h 90"/>
                    <a:gd name="T26" fmla="*/ 40 w 68"/>
                    <a:gd name="T27" fmla="*/ 8 h 90"/>
                    <a:gd name="T28" fmla="*/ 40 w 68"/>
                    <a:gd name="T29" fmla="*/ 8 h 90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8"/>
                    <a:gd name="T46" fmla="*/ 0 h 90"/>
                    <a:gd name="T47" fmla="*/ 68 w 68"/>
                    <a:gd name="T48" fmla="*/ 90 h 90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8" h="90">
                      <a:moveTo>
                        <a:pt x="40" y="8"/>
                      </a:moveTo>
                      <a:lnTo>
                        <a:pt x="40" y="8"/>
                      </a:lnTo>
                      <a:lnTo>
                        <a:pt x="29" y="26"/>
                      </a:lnTo>
                      <a:lnTo>
                        <a:pt x="18" y="48"/>
                      </a:lnTo>
                      <a:lnTo>
                        <a:pt x="0" y="90"/>
                      </a:lnTo>
                      <a:lnTo>
                        <a:pt x="13" y="88"/>
                      </a:lnTo>
                      <a:lnTo>
                        <a:pt x="24" y="64"/>
                      </a:lnTo>
                      <a:lnTo>
                        <a:pt x="37" y="41"/>
                      </a:lnTo>
                      <a:lnTo>
                        <a:pt x="51" y="21"/>
                      </a:lnTo>
                      <a:lnTo>
                        <a:pt x="68" y="0"/>
                      </a:lnTo>
                      <a:lnTo>
                        <a:pt x="40" y="8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87" name="Freeform 439"/>
                <p:cNvSpPr>
                  <a:spLocks/>
                </p:cNvSpPr>
                <p:nvPr/>
              </p:nvSpPr>
              <p:spPr bwMode="auto">
                <a:xfrm>
                  <a:off x="3459" y="2337"/>
                  <a:ext cx="9" cy="73"/>
                </a:xfrm>
                <a:custGeom>
                  <a:avLst/>
                  <a:gdLst>
                    <a:gd name="T0" fmla="*/ 9 w 9"/>
                    <a:gd name="T1" fmla="*/ 1 h 73"/>
                    <a:gd name="T2" fmla="*/ 9 w 9"/>
                    <a:gd name="T3" fmla="*/ 1 h 73"/>
                    <a:gd name="T4" fmla="*/ 1 w 9"/>
                    <a:gd name="T5" fmla="*/ 0 h 73"/>
                    <a:gd name="T6" fmla="*/ 1 w 9"/>
                    <a:gd name="T7" fmla="*/ 0 h 73"/>
                    <a:gd name="T8" fmla="*/ 0 w 9"/>
                    <a:gd name="T9" fmla="*/ 73 h 73"/>
                    <a:gd name="T10" fmla="*/ 0 w 9"/>
                    <a:gd name="T11" fmla="*/ 73 h 73"/>
                    <a:gd name="T12" fmla="*/ 9 w 9"/>
                    <a:gd name="T13" fmla="*/ 73 h 73"/>
                    <a:gd name="T14" fmla="*/ 9 w 9"/>
                    <a:gd name="T15" fmla="*/ 73 h 73"/>
                    <a:gd name="T16" fmla="*/ 9 w 9"/>
                    <a:gd name="T17" fmla="*/ 1 h 73"/>
                    <a:gd name="T18" fmla="*/ 9 w 9"/>
                    <a:gd name="T19" fmla="*/ 1 h 73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9"/>
                    <a:gd name="T31" fmla="*/ 0 h 73"/>
                    <a:gd name="T32" fmla="*/ 9 w 9"/>
                    <a:gd name="T33" fmla="*/ 73 h 73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9" h="73">
                      <a:moveTo>
                        <a:pt x="9" y="1"/>
                      </a:moveTo>
                      <a:lnTo>
                        <a:pt x="9" y="1"/>
                      </a:lnTo>
                      <a:lnTo>
                        <a:pt x="1" y="0"/>
                      </a:lnTo>
                      <a:lnTo>
                        <a:pt x="0" y="73"/>
                      </a:lnTo>
                      <a:lnTo>
                        <a:pt x="9" y="73"/>
                      </a:lnTo>
                      <a:lnTo>
                        <a:pt x="9" y="1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88" name="Freeform 440"/>
                <p:cNvSpPr>
                  <a:spLocks/>
                </p:cNvSpPr>
                <p:nvPr/>
              </p:nvSpPr>
              <p:spPr bwMode="auto">
                <a:xfrm>
                  <a:off x="2946" y="2507"/>
                  <a:ext cx="41" cy="69"/>
                </a:xfrm>
                <a:custGeom>
                  <a:avLst/>
                  <a:gdLst>
                    <a:gd name="T0" fmla="*/ 31 w 41"/>
                    <a:gd name="T1" fmla="*/ 0 h 69"/>
                    <a:gd name="T2" fmla="*/ 31 w 41"/>
                    <a:gd name="T3" fmla="*/ 0 h 69"/>
                    <a:gd name="T4" fmla="*/ 0 w 41"/>
                    <a:gd name="T5" fmla="*/ 64 h 69"/>
                    <a:gd name="T6" fmla="*/ 0 w 41"/>
                    <a:gd name="T7" fmla="*/ 64 h 69"/>
                    <a:gd name="T8" fmla="*/ 9 w 41"/>
                    <a:gd name="T9" fmla="*/ 69 h 69"/>
                    <a:gd name="T10" fmla="*/ 9 w 41"/>
                    <a:gd name="T11" fmla="*/ 69 h 69"/>
                    <a:gd name="T12" fmla="*/ 41 w 41"/>
                    <a:gd name="T13" fmla="*/ 3 h 69"/>
                    <a:gd name="T14" fmla="*/ 41 w 41"/>
                    <a:gd name="T15" fmla="*/ 3 h 69"/>
                    <a:gd name="T16" fmla="*/ 31 w 41"/>
                    <a:gd name="T17" fmla="*/ 0 h 69"/>
                    <a:gd name="T18" fmla="*/ 31 w 41"/>
                    <a:gd name="T19" fmla="*/ 0 h 69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41"/>
                    <a:gd name="T31" fmla="*/ 0 h 69"/>
                    <a:gd name="T32" fmla="*/ 41 w 41"/>
                    <a:gd name="T33" fmla="*/ 69 h 69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41" h="69">
                      <a:moveTo>
                        <a:pt x="31" y="0"/>
                      </a:moveTo>
                      <a:lnTo>
                        <a:pt x="31" y="0"/>
                      </a:lnTo>
                      <a:lnTo>
                        <a:pt x="0" y="64"/>
                      </a:lnTo>
                      <a:lnTo>
                        <a:pt x="9" y="69"/>
                      </a:lnTo>
                      <a:lnTo>
                        <a:pt x="41" y="3"/>
                      </a:lnTo>
                      <a:lnTo>
                        <a:pt x="31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89" name="Freeform 441"/>
                <p:cNvSpPr>
                  <a:spLocks/>
                </p:cNvSpPr>
                <p:nvPr/>
              </p:nvSpPr>
              <p:spPr bwMode="auto">
                <a:xfrm>
                  <a:off x="3049" y="2289"/>
                  <a:ext cx="38" cy="69"/>
                </a:xfrm>
                <a:custGeom>
                  <a:avLst/>
                  <a:gdLst>
                    <a:gd name="T0" fmla="*/ 29 w 38"/>
                    <a:gd name="T1" fmla="*/ 0 h 69"/>
                    <a:gd name="T2" fmla="*/ 29 w 38"/>
                    <a:gd name="T3" fmla="*/ 0 h 69"/>
                    <a:gd name="T4" fmla="*/ 0 w 38"/>
                    <a:gd name="T5" fmla="*/ 66 h 69"/>
                    <a:gd name="T6" fmla="*/ 0 w 38"/>
                    <a:gd name="T7" fmla="*/ 66 h 69"/>
                    <a:gd name="T8" fmla="*/ 9 w 38"/>
                    <a:gd name="T9" fmla="*/ 69 h 69"/>
                    <a:gd name="T10" fmla="*/ 9 w 38"/>
                    <a:gd name="T11" fmla="*/ 69 h 69"/>
                    <a:gd name="T12" fmla="*/ 38 w 38"/>
                    <a:gd name="T13" fmla="*/ 4 h 69"/>
                    <a:gd name="T14" fmla="*/ 38 w 38"/>
                    <a:gd name="T15" fmla="*/ 4 h 69"/>
                    <a:gd name="T16" fmla="*/ 29 w 38"/>
                    <a:gd name="T17" fmla="*/ 0 h 69"/>
                    <a:gd name="T18" fmla="*/ 29 w 38"/>
                    <a:gd name="T19" fmla="*/ 0 h 69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38"/>
                    <a:gd name="T31" fmla="*/ 0 h 69"/>
                    <a:gd name="T32" fmla="*/ 38 w 38"/>
                    <a:gd name="T33" fmla="*/ 69 h 69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38" h="69">
                      <a:moveTo>
                        <a:pt x="29" y="0"/>
                      </a:moveTo>
                      <a:lnTo>
                        <a:pt x="29" y="0"/>
                      </a:lnTo>
                      <a:lnTo>
                        <a:pt x="0" y="66"/>
                      </a:lnTo>
                      <a:lnTo>
                        <a:pt x="9" y="69"/>
                      </a:lnTo>
                      <a:lnTo>
                        <a:pt x="38" y="4"/>
                      </a:lnTo>
                      <a:lnTo>
                        <a:pt x="29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90" name="Freeform 442"/>
                <p:cNvSpPr>
                  <a:spLocks/>
                </p:cNvSpPr>
                <p:nvPr/>
              </p:nvSpPr>
              <p:spPr bwMode="auto">
                <a:xfrm>
                  <a:off x="3830" y="2708"/>
                  <a:ext cx="79" cy="55"/>
                </a:xfrm>
                <a:custGeom>
                  <a:avLst/>
                  <a:gdLst>
                    <a:gd name="T0" fmla="*/ 26 w 79"/>
                    <a:gd name="T1" fmla="*/ 38 h 55"/>
                    <a:gd name="T2" fmla="*/ 26 w 79"/>
                    <a:gd name="T3" fmla="*/ 38 h 55"/>
                    <a:gd name="T4" fmla="*/ 20 w 79"/>
                    <a:gd name="T5" fmla="*/ 11 h 55"/>
                    <a:gd name="T6" fmla="*/ 20 w 79"/>
                    <a:gd name="T7" fmla="*/ 11 h 55"/>
                    <a:gd name="T8" fmla="*/ 0 w 79"/>
                    <a:gd name="T9" fmla="*/ 16 h 55"/>
                    <a:gd name="T10" fmla="*/ 0 w 79"/>
                    <a:gd name="T11" fmla="*/ 16 h 55"/>
                    <a:gd name="T12" fmla="*/ 4 w 79"/>
                    <a:gd name="T13" fmla="*/ 26 h 55"/>
                    <a:gd name="T14" fmla="*/ 7 w 79"/>
                    <a:gd name="T15" fmla="*/ 37 h 55"/>
                    <a:gd name="T16" fmla="*/ 15 w 79"/>
                    <a:gd name="T17" fmla="*/ 46 h 55"/>
                    <a:gd name="T18" fmla="*/ 26 w 79"/>
                    <a:gd name="T19" fmla="*/ 55 h 55"/>
                    <a:gd name="T20" fmla="*/ 26 w 79"/>
                    <a:gd name="T21" fmla="*/ 55 h 55"/>
                    <a:gd name="T22" fmla="*/ 35 w 79"/>
                    <a:gd name="T23" fmla="*/ 51 h 55"/>
                    <a:gd name="T24" fmla="*/ 42 w 79"/>
                    <a:gd name="T25" fmla="*/ 48 h 55"/>
                    <a:gd name="T26" fmla="*/ 49 w 79"/>
                    <a:gd name="T27" fmla="*/ 42 h 55"/>
                    <a:gd name="T28" fmla="*/ 57 w 79"/>
                    <a:gd name="T29" fmla="*/ 35 h 55"/>
                    <a:gd name="T30" fmla="*/ 68 w 79"/>
                    <a:gd name="T31" fmla="*/ 18 h 55"/>
                    <a:gd name="T32" fmla="*/ 79 w 79"/>
                    <a:gd name="T33" fmla="*/ 0 h 55"/>
                    <a:gd name="T34" fmla="*/ 79 w 79"/>
                    <a:gd name="T35" fmla="*/ 0 h 55"/>
                    <a:gd name="T36" fmla="*/ 57 w 79"/>
                    <a:gd name="T37" fmla="*/ 4 h 55"/>
                    <a:gd name="T38" fmla="*/ 57 w 79"/>
                    <a:gd name="T39" fmla="*/ 4 h 55"/>
                    <a:gd name="T40" fmla="*/ 42 w 79"/>
                    <a:gd name="T41" fmla="*/ 22 h 55"/>
                    <a:gd name="T42" fmla="*/ 26 w 79"/>
                    <a:gd name="T43" fmla="*/ 38 h 55"/>
                    <a:gd name="T44" fmla="*/ 26 w 79"/>
                    <a:gd name="T45" fmla="*/ 38 h 55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w 79"/>
                    <a:gd name="T70" fmla="*/ 0 h 55"/>
                    <a:gd name="T71" fmla="*/ 79 w 79"/>
                    <a:gd name="T72" fmla="*/ 55 h 55"/>
                  </a:gdLst>
                  <a:ahLst/>
                  <a:cxnLst>
                    <a:cxn ang="T46">
                      <a:pos x="T0" y="T1"/>
                    </a:cxn>
                    <a:cxn ang="T47">
                      <a:pos x="T2" y="T3"/>
                    </a:cxn>
                    <a:cxn ang="T48">
                      <a:pos x="T4" y="T5"/>
                    </a:cxn>
                    <a:cxn ang="T49">
                      <a:pos x="T6" y="T7"/>
                    </a:cxn>
                    <a:cxn ang="T50">
                      <a:pos x="T8" y="T9"/>
                    </a:cxn>
                    <a:cxn ang="T51">
                      <a:pos x="T10" y="T11"/>
                    </a:cxn>
                    <a:cxn ang="T52">
                      <a:pos x="T12" y="T13"/>
                    </a:cxn>
                    <a:cxn ang="T53">
                      <a:pos x="T14" y="T15"/>
                    </a:cxn>
                    <a:cxn ang="T54">
                      <a:pos x="T16" y="T17"/>
                    </a:cxn>
                    <a:cxn ang="T55">
                      <a:pos x="T18" y="T19"/>
                    </a:cxn>
                    <a:cxn ang="T56">
                      <a:pos x="T20" y="T21"/>
                    </a:cxn>
                    <a:cxn ang="T57">
                      <a:pos x="T22" y="T23"/>
                    </a:cxn>
                    <a:cxn ang="T58">
                      <a:pos x="T24" y="T25"/>
                    </a:cxn>
                    <a:cxn ang="T59">
                      <a:pos x="T26" y="T27"/>
                    </a:cxn>
                    <a:cxn ang="T60">
                      <a:pos x="T28" y="T29"/>
                    </a:cxn>
                    <a:cxn ang="T61">
                      <a:pos x="T30" y="T31"/>
                    </a:cxn>
                    <a:cxn ang="T62">
                      <a:pos x="T32" y="T33"/>
                    </a:cxn>
                    <a:cxn ang="T63">
                      <a:pos x="T34" y="T35"/>
                    </a:cxn>
                    <a:cxn ang="T64">
                      <a:pos x="T36" y="T37"/>
                    </a:cxn>
                    <a:cxn ang="T65">
                      <a:pos x="T38" y="T39"/>
                    </a:cxn>
                    <a:cxn ang="T66">
                      <a:pos x="T40" y="T41"/>
                    </a:cxn>
                    <a:cxn ang="T67">
                      <a:pos x="T42" y="T43"/>
                    </a:cxn>
                    <a:cxn ang="T68">
                      <a:pos x="T44" y="T45"/>
                    </a:cxn>
                  </a:cxnLst>
                  <a:rect l="T69" t="T70" r="T71" b="T72"/>
                  <a:pathLst>
                    <a:path w="79" h="55">
                      <a:moveTo>
                        <a:pt x="26" y="38"/>
                      </a:moveTo>
                      <a:lnTo>
                        <a:pt x="26" y="38"/>
                      </a:lnTo>
                      <a:lnTo>
                        <a:pt x="20" y="11"/>
                      </a:lnTo>
                      <a:lnTo>
                        <a:pt x="0" y="16"/>
                      </a:lnTo>
                      <a:lnTo>
                        <a:pt x="4" y="26"/>
                      </a:lnTo>
                      <a:lnTo>
                        <a:pt x="7" y="37"/>
                      </a:lnTo>
                      <a:lnTo>
                        <a:pt x="15" y="46"/>
                      </a:lnTo>
                      <a:lnTo>
                        <a:pt x="26" y="55"/>
                      </a:lnTo>
                      <a:lnTo>
                        <a:pt x="35" y="51"/>
                      </a:lnTo>
                      <a:lnTo>
                        <a:pt x="42" y="48"/>
                      </a:lnTo>
                      <a:lnTo>
                        <a:pt x="49" y="42"/>
                      </a:lnTo>
                      <a:lnTo>
                        <a:pt x="57" y="35"/>
                      </a:lnTo>
                      <a:lnTo>
                        <a:pt x="68" y="18"/>
                      </a:lnTo>
                      <a:lnTo>
                        <a:pt x="79" y="0"/>
                      </a:lnTo>
                      <a:lnTo>
                        <a:pt x="57" y="4"/>
                      </a:lnTo>
                      <a:lnTo>
                        <a:pt x="42" y="22"/>
                      </a:lnTo>
                      <a:lnTo>
                        <a:pt x="26" y="38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91" name="Freeform 443"/>
                <p:cNvSpPr>
                  <a:spLocks/>
                </p:cNvSpPr>
                <p:nvPr/>
              </p:nvSpPr>
              <p:spPr bwMode="auto">
                <a:xfrm>
                  <a:off x="3259" y="1683"/>
                  <a:ext cx="75" cy="48"/>
                </a:xfrm>
                <a:custGeom>
                  <a:avLst/>
                  <a:gdLst>
                    <a:gd name="T0" fmla="*/ 64 w 75"/>
                    <a:gd name="T1" fmla="*/ 0 h 48"/>
                    <a:gd name="T2" fmla="*/ 64 w 75"/>
                    <a:gd name="T3" fmla="*/ 0 h 48"/>
                    <a:gd name="T4" fmla="*/ 33 w 75"/>
                    <a:gd name="T5" fmla="*/ 22 h 48"/>
                    <a:gd name="T6" fmla="*/ 0 w 75"/>
                    <a:gd name="T7" fmla="*/ 41 h 48"/>
                    <a:gd name="T8" fmla="*/ 0 w 75"/>
                    <a:gd name="T9" fmla="*/ 41 h 48"/>
                    <a:gd name="T10" fmla="*/ 9 w 75"/>
                    <a:gd name="T11" fmla="*/ 48 h 48"/>
                    <a:gd name="T12" fmla="*/ 9 w 75"/>
                    <a:gd name="T13" fmla="*/ 48 h 48"/>
                    <a:gd name="T14" fmla="*/ 75 w 75"/>
                    <a:gd name="T15" fmla="*/ 9 h 48"/>
                    <a:gd name="T16" fmla="*/ 75 w 75"/>
                    <a:gd name="T17" fmla="*/ 9 h 48"/>
                    <a:gd name="T18" fmla="*/ 64 w 75"/>
                    <a:gd name="T19" fmla="*/ 0 h 48"/>
                    <a:gd name="T20" fmla="*/ 64 w 75"/>
                    <a:gd name="T21" fmla="*/ 0 h 48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75"/>
                    <a:gd name="T34" fmla="*/ 0 h 48"/>
                    <a:gd name="T35" fmla="*/ 75 w 75"/>
                    <a:gd name="T36" fmla="*/ 48 h 48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75" h="48">
                      <a:moveTo>
                        <a:pt x="64" y="0"/>
                      </a:moveTo>
                      <a:lnTo>
                        <a:pt x="64" y="0"/>
                      </a:lnTo>
                      <a:lnTo>
                        <a:pt x="33" y="22"/>
                      </a:lnTo>
                      <a:lnTo>
                        <a:pt x="0" y="41"/>
                      </a:lnTo>
                      <a:lnTo>
                        <a:pt x="9" y="48"/>
                      </a:lnTo>
                      <a:lnTo>
                        <a:pt x="75" y="9"/>
                      </a:lnTo>
                      <a:lnTo>
                        <a:pt x="64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92" name="Freeform 444"/>
                <p:cNvSpPr>
                  <a:spLocks/>
                </p:cNvSpPr>
                <p:nvPr/>
              </p:nvSpPr>
              <p:spPr bwMode="auto">
                <a:xfrm>
                  <a:off x="3459" y="2417"/>
                  <a:ext cx="11" cy="73"/>
                </a:xfrm>
                <a:custGeom>
                  <a:avLst/>
                  <a:gdLst>
                    <a:gd name="T0" fmla="*/ 0 w 11"/>
                    <a:gd name="T1" fmla="*/ 0 h 73"/>
                    <a:gd name="T2" fmla="*/ 0 w 11"/>
                    <a:gd name="T3" fmla="*/ 0 h 73"/>
                    <a:gd name="T4" fmla="*/ 3 w 11"/>
                    <a:gd name="T5" fmla="*/ 73 h 73"/>
                    <a:gd name="T6" fmla="*/ 3 w 11"/>
                    <a:gd name="T7" fmla="*/ 73 h 73"/>
                    <a:gd name="T8" fmla="*/ 11 w 11"/>
                    <a:gd name="T9" fmla="*/ 73 h 73"/>
                    <a:gd name="T10" fmla="*/ 11 w 11"/>
                    <a:gd name="T11" fmla="*/ 73 h 73"/>
                    <a:gd name="T12" fmla="*/ 9 w 11"/>
                    <a:gd name="T13" fmla="*/ 0 h 73"/>
                    <a:gd name="T14" fmla="*/ 9 w 11"/>
                    <a:gd name="T15" fmla="*/ 0 h 73"/>
                    <a:gd name="T16" fmla="*/ 0 w 11"/>
                    <a:gd name="T17" fmla="*/ 0 h 73"/>
                    <a:gd name="T18" fmla="*/ 0 w 11"/>
                    <a:gd name="T19" fmla="*/ 0 h 73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1"/>
                    <a:gd name="T31" fmla="*/ 0 h 73"/>
                    <a:gd name="T32" fmla="*/ 11 w 11"/>
                    <a:gd name="T33" fmla="*/ 73 h 73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1" h="7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3" y="73"/>
                      </a:lnTo>
                      <a:lnTo>
                        <a:pt x="11" y="73"/>
                      </a:lnTo>
                      <a:lnTo>
                        <a:pt x="9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93" name="Freeform 445"/>
                <p:cNvSpPr>
                  <a:spLocks/>
                </p:cNvSpPr>
                <p:nvPr/>
              </p:nvSpPr>
              <p:spPr bwMode="auto">
                <a:xfrm>
                  <a:off x="2564" y="860"/>
                  <a:ext cx="134" cy="108"/>
                </a:xfrm>
                <a:custGeom>
                  <a:avLst/>
                  <a:gdLst>
                    <a:gd name="T0" fmla="*/ 102 w 134"/>
                    <a:gd name="T1" fmla="*/ 29 h 108"/>
                    <a:gd name="T2" fmla="*/ 102 w 134"/>
                    <a:gd name="T3" fmla="*/ 29 h 108"/>
                    <a:gd name="T4" fmla="*/ 121 w 134"/>
                    <a:gd name="T5" fmla="*/ 24 h 108"/>
                    <a:gd name="T6" fmla="*/ 121 w 134"/>
                    <a:gd name="T7" fmla="*/ 24 h 108"/>
                    <a:gd name="T8" fmla="*/ 134 w 134"/>
                    <a:gd name="T9" fmla="*/ 0 h 108"/>
                    <a:gd name="T10" fmla="*/ 134 w 134"/>
                    <a:gd name="T11" fmla="*/ 0 h 108"/>
                    <a:gd name="T12" fmla="*/ 101 w 134"/>
                    <a:gd name="T13" fmla="*/ 16 h 108"/>
                    <a:gd name="T14" fmla="*/ 69 w 134"/>
                    <a:gd name="T15" fmla="*/ 35 h 108"/>
                    <a:gd name="T16" fmla="*/ 40 w 134"/>
                    <a:gd name="T17" fmla="*/ 55 h 108"/>
                    <a:gd name="T18" fmla="*/ 15 w 134"/>
                    <a:gd name="T19" fmla="*/ 75 h 108"/>
                    <a:gd name="T20" fmla="*/ 15 w 134"/>
                    <a:gd name="T21" fmla="*/ 75 h 108"/>
                    <a:gd name="T22" fmla="*/ 0 w 134"/>
                    <a:gd name="T23" fmla="*/ 108 h 108"/>
                    <a:gd name="T24" fmla="*/ 0 w 134"/>
                    <a:gd name="T25" fmla="*/ 108 h 108"/>
                    <a:gd name="T26" fmla="*/ 26 w 134"/>
                    <a:gd name="T27" fmla="*/ 86 h 108"/>
                    <a:gd name="T28" fmla="*/ 51 w 134"/>
                    <a:gd name="T29" fmla="*/ 66 h 108"/>
                    <a:gd name="T30" fmla="*/ 77 w 134"/>
                    <a:gd name="T31" fmla="*/ 46 h 108"/>
                    <a:gd name="T32" fmla="*/ 102 w 134"/>
                    <a:gd name="T33" fmla="*/ 29 h 108"/>
                    <a:gd name="T34" fmla="*/ 102 w 134"/>
                    <a:gd name="T35" fmla="*/ 29 h 108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34"/>
                    <a:gd name="T55" fmla="*/ 0 h 108"/>
                    <a:gd name="T56" fmla="*/ 134 w 134"/>
                    <a:gd name="T57" fmla="*/ 108 h 108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34" h="108">
                      <a:moveTo>
                        <a:pt x="102" y="29"/>
                      </a:moveTo>
                      <a:lnTo>
                        <a:pt x="102" y="29"/>
                      </a:lnTo>
                      <a:lnTo>
                        <a:pt x="121" y="24"/>
                      </a:lnTo>
                      <a:lnTo>
                        <a:pt x="134" y="0"/>
                      </a:lnTo>
                      <a:lnTo>
                        <a:pt x="101" y="16"/>
                      </a:lnTo>
                      <a:lnTo>
                        <a:pt x="69" y="35"/>
                      </a:lnTo>
                      <a:lnTo>
                        <a:pt x="40" y="55"/>
                      </a:lnTo>
                      <a:lnTo>
                        <a:pt x="15" y="75"/>
                      </a:lnTo>
                      <a:lnTo>
                        <a:pt x="0" y="108"/>
                      </a:lnTo>
                      <a:lnTo>
                        <a:pt x="26" y="86"/>
                      </a:lnTo>
                      <a:lnTo>
                        <a:pt x="51" y="66"/>
                      </a:lnTo>
                      <a:lnTo>
                        <a:pt x="77" y="46"/>
                      </a:lnTo>
                      <a:lnTo>
                        <a:pt x="102" y="29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94" name="Freeform 446"/>
                <p:cNvSpPr>
                  <a:spLocks/>
                </p:cNvSpPr>
                <p:nvPr/>
              </p:nvSpPr>
              <p:spPr bwMode="auto">
                <a:xfrm>
                  <a:off x="3199" y="1458"/>
                  <a:ext cx="20" cy="218"/>
                </a:xfrm>
                <a:custGeom>
                  <a:avLst/>
                  <a:gdLst>
                    <a:gd name="T0" fmla="*/ 0 w 20"/>
                    <a:gd name="T1" fmla="*/ 0 h 218"/>
                    <a:gd name="T2" fmla="*/ 0 w 20"/>
                    <a:gd name="T3" fmla="*/ 0 h 218"/>
                    <a:gd name="T4" fmla="*/ 5 w 20"/>
                    <a:gd name="T5" fmla="*/ 101 h 218"/>
                    <a:gd name="T6" fmla="*/ 7 w 20"/>
                    <a:gd name="T7" fmla="*/ 202 h 218"/>
                    <a:gd name="T8" fmla="*/ 7 w 20"/>
                    <a:gd name="T9" fmla="*/ 202 h 218"/>
                    <a:gd name="T10" fmla="*/ 20 w 20"/>
                    <a:gd name="T11" fmla="*/ 218 h 218"/>
                    <a:gd name="T12" fmla="*/ 20 w 20"/>
                    <a:gd name="T13" fmla="*/ 218 h 218"/>
                    <a:gd name="T14" fmla="*/ 18 w 20"/>
                    <a:gd name="T15" fmla="*/ 139 h 218"/>
                    <a:gd name="T16" fmla="*/ 14 w 20"/>
                    <a:gd name="T17" fmla="*/ 59 h 218"/>
                    <a:gd name="T18" fmla="*/ 14 w 20"/>
                    <a:gd name="T19" fmla="*/ 59 h 218"/>
                    <a:gd name="T20" fmla="*/ 5 w 20"/>
                    <a:gd name="T21" fmla="*/ 30 h 218"/>
                    <a:gd name="T22" fmla="*/ 0 w 20"/>
                    <a:gd name="T23" fmla="*/ 0 h 218"/>
                    <a:gd name="T24" fmla="*/ 0 w 20"/>
                    <a:gd name="T25" fmla="*/ 0 h 218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20"/>
                    <a:gd name="T40" fmla="*/ 0 h 218"/>
                    <a:gd name="T41" fmla="*/ 20 w 20"/>
                    <a:gd name="T42" fmla="*/ 218 h 218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20" h="218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" y="101"/>
                      </a:lnTo>
                      <a:lnTo>
                        <a:pt x="7" y="202"/>
                      </a:lnTo>
                      <a:lnTo>
                        <a:pt x="20" y="218"/>
                      </a:lnTo>
                      <a:lnTo>
                        <a:pt x="18" y="139"/>
                      </a:lnTo>
                      <a:lnTo>
                        <a:pt x="14" y="59"/>
                      </a:lnTo>
                      <a:lnTo>
                        <a:pt x="5" y="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95" name="Freeform 447"/>
                <p:cNvSpPr>
                  <a:spLocks/>
                </p:cNvSpPr>
                <p:nvPr/>
              </p:nvSpPr>
              <p:spPr bwMode="auto">
                <a:xfrm>
                  <a:off x="2562" y="1799"/>
                  <a:ext cx="99" cy="44"/>
                </a:xfrm>
                <a:custGeom>
                  <a:avLst/>
                  <a:gdLst>
                    <a:gd name="T0" fmla="*/ 90 w 99"/>
                    <a:gd name="T1" fmla="*/ 23 h 44"/>
                    <a:gd name="T2" fmla="*/ 90 w 99"/>
                    <a:gd name="T3" fmla="*/ 23 h 44"/>
                    <a:gd name="T4" fmla="*/ 44 w 99"/>
                    <a:gd name="T5" fmla="*/ 14 h 44"/>
                    <a:gd name="T6" fmla="*/ 0 w 99"/>
                    <a:gd name="T7" fmla="*/ 0 h 44"/>
                    <a:gd name="T8" fmla="*/ 0 w 99"/>
                    <a:gd name="T9" fmla="*/ 0 h 44"/>
                    <a:gd name="T10" fmla="*/ 7 w 99"/>
                    <a:gd name="T11" fmla="*/ 16 h 44"/>
                    <a:gd name="T12" fmla="*/ 7 w 99"/>
                    <a:gd name="T13" fmla="*/ 16 h 44"/>
                    <a:gd name="T14" fmla="*/ 51 w 99"/>
                    <a:gd name="T15" fmla="*/ 31 h 44"/>
                    <a:gd name="T16" fmla="*/ 99 w 99"/>
                    <a:gd name="T17" fmla="*/ 44 h 44"/>
                    <a:gd name="T18" fmla="*/ 99 w 99"/>
                    <a:gd name="T19" fmla="*/ 44 h 44"/>
                    <a:gd name="T20" fmla="*/ 90 w 99"/>
                    <a:gd name="T21" fmla="*/ 23 h 44"/>
                    <a:gd name="T22" fmla="*/ 90 w 99"/>
                    <a:gd name="T23" fmla="*/ 23 h 44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99"/>
                    <a:gd name="T37" fmla="*/ 0 h 44"/>
                    <a:gd name="T38" fmla="*/ 99 w 99"/>
                    <a:gd name="T39" fmla="*/ 44 h 44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99" h="44">
                      <a:moveTo>
                        <a:pt x="90" y="23"/>
                      </a:moveTo>
                      <a:lnTo>
                        <a:pt x="90" y="23"/>
                      </a:lnTo>
                      <a:lnTo>
                        <a:pt x="44" y="14"/>
                      </a:lnTo>
                      <a:lnTo>
                        <a:pt x="0" y="0"/>
                      </a:lnTo>
                      <a:lnTo>
                        <a:pt x="7" y="16"/>
                      </a:lnTo>
                      <a:lnTo>
                        <a:pt x="51" y="31"/>
                      </a:lnTo>
                      <a:lnTo>
                        <a:pt x="99" y="44"/>
                      </a:lnTo>
                      <a:lnTo>
                        <a:pt x="90" y="23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96" name="Freeform 448"/>
                <p:cNvSpPr>
                  <a:spLocks/>
                </p:cNvSpPr>
                <p:nvPr/>
              </p:nvSpPr>
              <p:spPr bwMode="auto">
                <a:xfrm>
                  <a:off x="4379" y="2388"/>
                  <a:ext cx="80" cy="45"/>
                </a:xfrm>
                <a:custGeom>
                  <a:avLst/>
                  <a:gdLst>
                    <a:gd name="T0" fmla="*/ 0 w 80"/>
                    <a:gd name="T1" fmla="*/ 7 h 45"/>
                    <a:gd name="T2" fmla="*/ 0 w 80"/>
                    <a:gd name="T3" fmla="*/ 7 h 45"/>
                    <a:gd name="T4" fmla="*/ 18 w 80"/>
                    <a:gd name="T5" fmla="*/ 14 h 45"/>
                    <a:gd name="T6" fmla="*/ 36 w 80"/>
                    <a:gd name="T7" fmla="*/ 24 h 45"/>
                    <a:gd name="T8" fmla="*/ 53 w 80"/>
                    <a:gd name="T9" fmla="*/ 33 h 45"/>
                    <a:gd name="T10" fmla="*/ 69 w 80"/>
                    <a:gd name="T11" fmla="*/ 45 h 45"/>
                    <a:gd name="T12" fmla="*/ 69 w 80"/>
                    <a:gd name="T13" fmla="*/ 45 h 45"/>
                    <a:gd name="T14" fmla="*/ 80 w 80"/>
                    <a:gd name="T15" fmla="*/ 35 h 45"/>
                    <a:gd name="T16" fmla="*/ 80 w 80"/>
                    <a:gd name="T17" fmla="*/ 35 h 45"/>
                    <a:gd name="T18" fmla="*/ 64 w 80"/>
                    <a:gd name="T19" fmla="*/ 24 h 45"/>
                    <a:gd name="T20" fmla="*/ 47 w 80"/>
                    <a:gd name="T21" fmla="*/ 14 h 45"/>
                    <a:gd name="T22" fmla="*/ 29 w 80"/>
                    <a:gd name="T23" fmla="*/ 5 h 45"/>
                    <a:gd name="T24" fmla="*/ 11 w 80"/>
                    <a:gd name="T25" fmla="*/ 0 h 45"/>
                    <a:gd name="T26" fmla="*/ 11 w 80"/>
                    <a:gd name="T27" fmla="*/ 0 h 45"/>
                    <a:gd name="T28" fmla="*/ 0 w 80"/>
                    <a:gd name="T29" fmla="*/ 7 h 45"/>
                    <a:gd name="T30" fmla="*/ 0 w 80"/>
                    <a:gd name="T31" fmla="*/ 7 h 45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80"/>
                    <a:gd name="T49" fmla="*/ 0 h 45"/>
                    <a:gd name="T50" fmla="*/ 80 w 80"/>
                    <a:gd name="T51" fmla="*/ 45 h 45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80" h="45">
                      <a:moveTo>
                        <a:pt x="0" y="7"/>
                      </a:moveTo>
                      <a:lnTo>
                        <a:pt x="0" y="7"/>
                      </a:lnTo>
                      <a:lnTo>
                        <a:pt x="18" y="14"/>
                      </a:lnTo>
                      <a:lnTo>
                        <a:pt x="36" y="24"/>
                      </a:lnTo>
                      <a:lnTo>
                        <a:pt x="53" y="33"/>
                      </a:lnTo>
                      <a:lnTo>
                        <a:pt x="69" y="45"/>
                      </a:lnTo>
                      <a:lnTo>
                        <a:pt x="80" y="35"/>
                      </a:lnTo>
                      <a:lnTo>
                        <a:pt x="64" y="24"/>
                      </a:lnTo>
                      <a:lnTo>
                        <a:pt x="47" y="14"/>
                      </a:lnTo>
                      <a:lnTo>
                        <a:pt x="29" y="5"/>
                      </a:lnTo>
                      <a:lnTo>
                        <a:pt x="11" y="0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97" name="Freeform 449"/>
                <p:cNvSpPr>
                  <a:spLocks/>
                </p:cNvSpPr>
                <p:nvPr/>
              </p:nvSpPr>
              <p:spPr bwMode="auto">
                <a:xfrm>
                  <a:off x="2912" y="2578"/>
                  <a:ext cx="40" cy="70"/>
                </a:xfrm>
                <a:custGeom>
                  <a:avLst/>
                  <a:gdLst>
                    <a:gd name="T0" fmla="*/ 31 w 40"/>
                    <a:gd name="T1" fmla="*/ 0 h 70"/>
                    <a:gd name="T2" fmla="*/ 31 w 40"/>
                    <a:gd name="T3" fmla="*/ 0 h 70"/>
                    <a:gd name="T4" fmla="*/ 0 w 40"/>
                    <a:gd name="T5" fmla="*/ 64 h 70"/>
                    <a:gd name="T6" fmla="*/ 0 w 40"/>
                    <a:gd name="T7" fmla="*/ 64 h 70"/>
                    <a:gd name="T8" fmla="*/ 11 w 40"/>
                    <a:gd name="T9" fmla="*/ 70 h 70"/>
                    <a:gd name="T10" fmla="*/ 11 w 40"/>
                    <a:gd name="T11" fmla="*/ 70 h 70"/>
                    <a:gd name="T12" fmla="*/ 40 w 40"/>
                    <a:gd name="T13" fmla="*/ 4 h 70"/>
                    <a:gd name="T14" fmla="*/ 40 w 40"/>
                    <a:gd name="T15" fmla="*/ 4 h 70"/>
                    <a:gd name="T16" fmla="*/ 31 w 40"/>
                    <a:gd name="T17" fmla="*/ 0 h 70"/>
                    <a:gd name="T18" fmla="*/ 31 w 40"/>
                    <a:gd name="T19" fmla="*/ 0 h 70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40"/>
                    <a:gd name="T31" fmla="*/ 0 h 70"/>
                    <a:gd name="T32" fmla="*/ 40 w 40"/>
                    <a:gd name="T33" fmla="*/ 70 h 70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40" h="70">
                      <a:moveTo>
                        <a:pt x="31" y="0"/>
                      </a:moveTo>
                      <a:lnTo>
                        <a:pt x="31" y="0"/>
                      </a:lnTo>
                      <a:lnTo>
                        <a:pt x="0" y="64"/>
                      </a:lnTo>
                      <a:lnTo>
                        <a:pt x="11" y="70"/>
                      </a:lnTo>
                      <a:lnTo>
                        <a:pt x="40" y="4"/>
                      </a:lnTo>
                      <a:lnTo>
                        <a:pt x="31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98" name="Freeform 450"/>
                <p:cNvSpPr>
                  <a:spLocks/>
                </p:cNvSpPr>
                <p:nvPr/>
              </p:nvSpPr>
              <p:spPr bwMode="auto">
                <a:xfrm>
                  <a:off x="3470" y="2659"/>
                  <a:ext cx="11" cy="73"/>
                </a:xfrm>
                <a:custGeom>
                  <a:avLst/>
                  <a:gdLst>
                    <a:gd name="T0" fmla="*/ 0 w 11"/>
                    <a:gd name="T1" fmla="*/ 0 h 73"/>
                    <a:gd name="T2" fmla="*/ 0 w 11"/>
                    <a:gd name="T3" fmla="*/ 0 h 73"/>
                    <a:gd name="T4" fmla="*/ 0 w 11"/>
                    <a:gd name="T5" fmla="*/ 71 h 73"/>
                    <a:gd name="T6" fmla="*/ 0 w 11"/>
                    <a:gd name="T7" fmla="*/ 71 h 73"/>
                    <a:gd name="T8" fmla="*/ 11 w 11"/>
                    <a:gd name="T9" fmla="*/ 73 h 73"/>
                    <a:gd name="T10" fmla="*/ 11 w 11"/>
                    <a:gd name="T11" fmla="*/ 73 h 73"/>
                    <a:gd name="T12" fmla="*/ 9 w 11"/>
                    <a:gd name="T13" fmla="*/ 0 h 73"/>
                    <a:gd name="T14" fmla="*/ 9 w 11"/>
                    <a:gd name="T15" fmla="*/ 0 h 73"/>
                    <a:gd name="T16" fmla="*/ 0 w 11"/>
                    <a:gd name="T17" fmla="*/ 0 h 73"/>
                    <a:gd name="T18" fmla="*/ 0 w 11"/>
                    <a:gd name="T19" fmla="*/ 0 h 73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1"/>
                    <a:gd name="T31" fmla="*/ 0 h 73"/>
                    <a:gd name="T32" fmla="*/ 11 w 11"/>
                    <a:gd name="T33" fmla="*/ 73 h 73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1" h="7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71"/>
                      </a:lnTo>
                      <a:lnTo>
                        <a:pt x="11" y="73"/>
                      </a:lnTo>
                      <a:lnTo>
                        <a:pt x="9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99" name="Freeform 451"/>
                <p:cNvSpPr>
                  <a:spLocks/>
                </p:cNvSpPr>
                <p:nvPr/>
              </p:nvSpPr>
              <p:spPr bwMode="auto">
                <a:xfrm>
                  <a:off x="3393" y="1583"/>
                  <a:ext cx="77" cy="60"/>
                </a:xfrm>
                <a:custGeom>
                  <a:avLst/>
                  <a:gdLst>
                    <a:gd name="T0" fmla="*/ 58 w 77"/>
                    <a:gd name="T1" fmla="*/ 0 h 60"/>
                    <a:gd name="T2" fmla="*/ 58 w 77"/>
                    <a:gd name="T3" fmla="*/ 0 h 60"/>
                    <a:gd name="T4" fmla="*/ 5 w 77"/>
                    <a:gd name="T5" fmla="*/ 42 h 60"/>
                    <a:gd name="T6" fmla="*/ 5 w 77"/>
                    <a:gd name="T7" fmla="*/ 42 h 60"/>
                    <a:gd name="T8" fmla="*/ 0 w 77"/>
                    <a:gd name="T9" fmla="*/ 47 h 60"/>
                    <a:gd name="T10" fmla="*/ 0 w 77"/>
                    <a:gd name="T11" fmla="*/ 47 h 60"/>
                    <a:gd name="T12" fmla="*/ 18 w 77"/>
                    <a:gd name="T13" fmla="*/ 60 h 60"/>
                    <a:gd name="T14" fmla="*/ 18 w 77"/>
                    <a:gd name="T15" fmla="*/ 60 h 60"/>
                    <a:gd name="T16" fmla="*/ 47 w 77"/>
                    <a:gd name="T17" fmla="*/ 36 h 60"/>
                    <a:gd name="T18" fmla="*/ 77 w 77"/>
                    <a:gd name="T19" fmla="*/ 12 h 60"/>
                    <a:gd name="T20" fmla="*/ 77 w 77"/>
                    <a:gd name="T21" fmla="*/ 12 h 60"/>
                    <a:gd name="T22" fmla="*/ 58 w 77"/>
                    <a:gd name="T23" fmla="*/ 0 h 60"/>
                    <a:gd name="T24" fmla="*/ 58 w 77"/>
                    <a:gd name="T25" fmla="*/ 0 h 60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77"/>
                    <a:gd name="T40" fmla="*/ 0 h 60"/>
                    <a:gd name="T41" fmla="*/ 77 w 77"/>
                    <a:gd name="T42" fmla="*/ 60 h 60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77" h="60">
                      <a:moveTo>
                        <a:pt x="58" y="0"/>
                      </a:moveTo>
                      <a:lnTo>
                        <a:pt x="58" y="0"/>
                      </a:lnTo>
                      <a:lnTo>
                        <a:pt x="5" y="42"/>
                      </a:lnTo>
                      <a:lnTo>
                        <a:pt x="0" y="47"/>
                      </a:lnTo>
                      <a:lnTo>
                        <a:pt x="18" y="60"/>
                      </a:lnTo>
                      <a:lnTo>
                        <a:pt x="47" y="36"/>
                      </a:lnTo>
                      <a:lnTo>
                        <a:pt x="77" y="12"/>
                      </a:lnTo>
                      <a:lnTo>
                        <a:pt x="58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00" name="Freeform 452"/>
                <p:cNvSpPr>
                  <a:spLocks/>
                </p:cNvSpPr>
                <p:nvPr/>
              </p:nvSpPr>
              <p:spPr bwMode="auto">
                <a:xfrm>
                  <a:off x="3184" y="1672"/>
                  <a:ext cx="79" cy="123"/>
                </a:xfrm>
                <a:custGeom>
                  <a:avLst/>
                  <a:gdLst>
                    <a:gd name="T0" fmla="*/ 40 w 79"/>
                    <a:gd name="T1" fmla="*/ 88 h 123"/>
                    <a:gd name="T2" fmla="*/ 40 w 79"/>
                    <a:gd name="T3" fmla="*/ 88 h 123"/>
                    <a:gd name="T4" fmla="*/ 79 w 79"/>
                    <a:gd name="T5" fmla="*/ 64 h 123"/>
                    <a:gd name="T6" fmla="*/ 79 w 79"/>
                    <a:gd name="T7" fmla="*/ 64 h 123"/>
                    <a:gd name="T8" fmla="*/ 68 w 79"/>
                    <a:gd name="T9" fmla="*/ 53 h 123"/>
                    <a:gd name="T10" fmla="*/ 68 w 79"/>
                    <a:gd name="T11" fmla="*/ 53 h 123"/>
                    <a:gd name="T12" fmla="*/ 53 w 79"/>
                    <a:gd name="T13" fmla="*/ 61 h 123"/>
                    <a:gd name="T14" fmla="*/ 37 w 79"/>
                    <a:gd name="T15" fmla="*/ 66 h 123"/>
                    <a:gd name="T16" fmla="*/ 37 w 79"/>
                    <a:gd name="T17" fmla="*/ 66 h 123"/>
                    <a:gd name="T18" fmla="*/ 35 w 79"/>
                    <a:gd name="T19" fmla="*/ 17 h 123"/>
                    <a:gd name="T20" fmla="*/ 35 w 79"/>
                    <a:gd name="T21" fmla="*/ 17 h 123"/>
                    <a:gd name="T22" fmla="*/ 22 w 79"/>
                    <a:gd name="T23" fmla="*/ 0 h 123"/>
                    <a:gd name="T24" fmla="*/ 22 w 79"/>
                    <a:gd name="T25" fmla="*/ 0 h 123"/>
                    <a:gd name="T26" fmla="*/ 24 w 79"/>
                    <a:gd name="T27" fmla="*/ 75 h 123"/>
                    <a:gd name="T28" fmla="*/ 24 w 79"/>
                    <a:gd name="T29" fmla="*/ 75 h 123"/>
                    <a:gd name="T30" fmla="*/ 0 w 79"/>
                    <a:gd name="T31" fmla="*/ 86 h 123"/>
                    <a:gd name="T32" fmla="*/ 0 w 79"/>
                    <a:gd name="T33" fmla="*/ 86 h 123"/>
                    <a:gd name="T34" fmla="*/ 13 w 79"/>
                    <a:gd name="T35" fmla="*/ 99 h 123"/>
                    <a:gd name="T36" fmla="*/ 13 w 79"/>
                    <a:gd name="T37" fmla="*/ 99 h 123"/>
                    <a:gd name="T38" fmla="*/ 24 w 79"/>
                    <a:gd name="T39" fmla="*/ 97 h 123"/>
                    <a:gd name="T40" fmla="*/ 24 w 79"/>
                    <a:gd name="T41" fmla="*/ 97 h 123"/>
                    <a:gd name="T42" fmla="*/ 22 w 79"/>
                    <a:gd name="T43" fmla="*/ 110 h 123"/>
                    <a:gd name="T44" fmla="*/ 22 w 79"/>
                    <a:gd name="T45" fmla="*/ 110 h 123"/>
                    <a:gd name="T46" fmla="*/ 37 w 79"/>
                    <a:gd name="T47" fmla="*/ 123 h 123"/>
                    <a:gd name="T48" fmla="*/ 37 w 79"/>
                    <a:gd name="T49" fmla="*/ 123 h 123"/>
                    <a:gd name="T50" fmla="*/ 40 w 79"/>
                    <a:gd name="T51" fmla="*/ 88 h 123"/>
                    <a:gd name="T52" fmla="*/ 40 w 79"/>
                    <a:gd name="T53" fmla="*/ 88 h 123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79"/>
                    <a:gd name="T82" fmla="*/ 0 h 123"/>
                    <a:gd name="T83" fmla="*/ 79 w 79"/>
                    <a:gd name="T84" fmla="*/ 123 h 123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79" h="123">
                      <a:moveTo>
                        <a:pt x="40" y="88"/>
                      </a:moveTo>
                      <a:lnTo>
                        <a:pt x="40" y="88"/>
                      </a:lnTo>
                      <a:lnTo>
                        <a:pt x="79" y="64"/>
                      </a:lnTo>
                      <a:lnTo>
                        <a:pt x="68" y="53"/>
                      </a:lnTo>
                      <a:lnTo>
                        <a:pt x="53" y="61"/>
                      </a:lnTo>
                      <a:lnTo>
                        <a:pt x="37" y="66"/>
                      </a:lnTo>
                      <a:lnTo>
                        <a:pt x="35" y="17"/>
                      </a:lnTo>
                      <a:lnTo>
                        <a:pt x="22" y="0"/>
                      </a:lnTo>
                      <a:lnTo>
                        <a:pt x="24" y="75"/>
                      </a:lnTo>
                      <a:lnTo>
                        <a:pt x="0" y="86"/>
                      </a:lnTo>
                      <a:lnTo>
                        <a:pt x="13" y="99"/>
                      </a:lnTo>
                      <a:lnTo>
                        <a:pt x="24" y="97"/>
                      </a:lnTo>
                      <a:lnTo>
                        <a:pt x="22" y="110"/>
                      </a:lnTo>
                      <a:lnTo>
                        <a:pt x="37" y="123"/>
                      </a:lnTo>
                      <a:lnTo>
                        <a:pt x="40" y="88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01" name="Freeform 453"/>
                <p:cNvSpPr>
                  <a:spLocks/>
                </p:cNvSpPr>
                <p:nvPr/>
              </p:nvSpPr>
              <p:spPr bwMode="auto">
                <a:xfrm>
                  <a:off x="2754" y="1835"/>
                  <a:ext cx="92" cy="17"/>
                </a:xfrm>
                <a:custGeom>
                  <a:avLst/>
                  <a:gdLst>
                    <a:gd name="T0" fmla="*/ 92 w 92"/>
                    <a:gd name="T1" fmla="*/ 15 h 17"/>
                    <a:gd name="T2" fmla="*/ 92 w 92"/>
                    <a:gd name="T3" fmla="*/ 15 h 17"/>
                    <a:gd name="T4" fmla="*/ 84 w 92"/>
                    <a:gd name="T5" fmla="*/ 0 h 17"/>
                    <a:gd name="T6" fmla="*/ 84 w 92"/>
                    <a:gd name="T7" fmla="*/ 0 h 17"/>
                    <a:gd name="T8" fmla="*/ 42 w 92"/>
                    <a:gd name="T9" fmla="*/ 2 h 17"/>
                    <a:gd name="T10" fmla="*/ 0 w 92"/>
                    <a:gd name="T11" fmla="*/ 0 h 17"/>
                    <a:gd name="T12" fmla="*/ 0 w 92"/>
                    <a:gd name="T13" fmla="*/ 0 h 17"/>
                    <a:gd name="T14" fmla="*/ 9 w 92"/>
                    <a:gd name="T15" fmla="*/ 17 h 17"/>
                    <a:gd name="T16" fmla="*/ 9 w 92"/>
                    <a:gd name="T17" fmla="*/ 17 h 17"/>
                    <a:gd name="T18" fmla="*/ 51 w 92"/>
                    <a:gd name="T19" fmla="*/ 17 h 17"/>
                    <a:gd name="T20" fmla="*/ 92 w 92"/>
                    <a:gd name="T21" fmla="*/ 15 h 17"/>
                    <a:gd name="T22" fmla="*/ 92 w 92"/>
                    <a:gd name="T23" fmla="*/ 15 h 17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92"/>
                    <a:gd name="T37" fmla="*/ 0 h 17"/>
                    <a:gd name="T38" fmla="*/ 92 w 92"/>
                    <a:gd name="T39" fmla="*/ 17 h 17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92" h="17">
                      <a:moveTo>
                        <a:pt x="92" y="15"/>
                      </a:moveTo>
                      <a:lnTo>
                        <a:pt x="92" y="15"/>
                      </a:lnTo>
                      <a:lnTo>
                        <a:pt x="84" y="0"/>
                      </a:lnTo>
                      <a:lnTo>
                        <a:pt x="42" y="2"/>
                      </a:lnTo>
                      <a:lnTo>
                        <a:pt x="0" y="0"/>
                      </a:lnTo>
                      <a:lnTo>
                        <a:pt x="9" y="17"/>
                      </a:lnTo>
                      <a:lnTo>
                        <a:pt x="51" y="17"/>
                      </a:lnTo>
                      <a:lnTo>
                        <a:pt x="92" y="15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02" name="Freeform 454"/>
                <p:cNvSpPr>
                  <a:spLocks/>
                </p:cNvSpPr>
                <p:nvPr/>
              </p:nvSpPr>
              <p:spPr bwMode="auto">
                <a:xfrm>
                  <a:off x="2432" y="948"/>
                  <a:ext cx="134" cy="183"/>
                </a:xfrm>
                <a:custGeom>
                  <a:avLst/>
                  <a:gdLst>
                    <a:gd name="T0" fmla="*/ 134 w 134"/>
                    <a:gd name="T1" fmla="*/ 0 h 183"/>
                    <a:gd name="T2" fmla="*/ 134 w 134"/>
                    <a:gd name="T3" fmla="*/ 0 h 183"/>
                    <a:gd name="T4" fmla="*/ 110 w 134"/>
                    <a:gd name="T5" fmla="*/ 20 h 183"/>
                    <a:gd name="T6" fmla="*/ 110 w 134"/>
                    <a:gd name="T7" fmla="*/ 20 h 183"/>
                    <a:gd name="T8" fmla="*/ 84 w 134"/>
                    <a:gd name="T9" fmla="*/ 46 h 183"/>
                    <a:gd name="T10" fmla="*/ 59 w 134"/>
                    <a:gd name="T11" fmla="*/ 77 h 183"/>
                    <a:gd name="T12" fmla="*/ 33 w 134"/>
                    <a:gd name="T13" fmla="*/ 110 h 183"/>
                    <a:gd name="T14" fmla="*/ 8 w 134"/>
                    <a:gd name="T15" fmla="*/ 144 h 183"/>
                    <a:gd name="T16" fmla="*/ 8 w 134"/>
                    <a:gd name="T17" fmla="*/ 144 h 183"/>
                    <a:gd name="T18" fmla="*/ 0 w 134"/>
                    <a:gd name="T19" fmla="*/ 183 h 183"/>
                    <a:gd name="T20" fmla="*/ 0 w 134"/>
                    <a:gd name="T21" fmla="*/ 183 h 183"/>
                    <a:gd name="T22" fmla="*/ 26 w 134"/>
                    <a:gd name="T23" fmla="*/ 141 h 183"/>
                    <a:gd name="T24" fmla="*/ 57 w 134"/>
                    <a:gd name="T25" fmla="*/ 102 h 183"/>
                    <a:gd name="T26" fmla="*/ 88 w 134"/>
                    <a:gd name="T27" fmla="*/ 66 h 183"/>
                    <a:gd name="T28" fmla="*/ 119 w 134"/>
                    <a:gd name="T29" fmla="*/ 33 h 183"/>
                    <a:gd name="T30" fmla="*/ 119 w 134"/>
                    <a:gd name="T31" fmla="*/ 33 h 183"/>
                    <a:gd name="T32" fmla="*/ 134 w 134"/>
                    <a:gd name="T33" fmla="*/ 0 h 183"/>
                    <a:gd name="T34" fmla="*/ 134 w 134"/>
                    <a:gd name="T35" fmla="*/ 0 h 183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34"/>
                    <a:gd name="T55" fmla="*/ 0 h 183"/>
                    <a:gd name="T56" fmla="*/ 134 w 134"/>
                    <a:gd name="T57" fmla="*/ 183 h 183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34" h="183">
                      <a:moveTo>
                        <a:pt x="134" y="0"/>
                      </a:moveTo>
                      <a:lnTo>
                        <a:pt x="134" y="0"/>
                      </a:lnTo>
                      <a:lnTo>
                        <a:pt x="110" y="20"/>
                      </a:lnTo>
                      <a:lnTo>
                        <a:pt x="84" y="46"/>
                      </a:lnTo>
                      <a:lnTo>
                        <a:pt x="59" y="77"/>
                      </a:lnTo>
                      <a:lnTo>
                        <a:pt x="33" y="110"/>
                      </a:lnTo>
                      <a:lnTo>
                        <a:pt x="8" y="144"/>
                      </a:lnTo>
                      <a:lnTo>
                        <a:pt x="0" y="183"/>
                      </a:lnTo>
                      <a:lnTo>
                        <a:pt x="26" y="141"/>
                      </a:lnTo>
                      <a:lnTo>
                        <a:pt x="57" y="102"/>
                      </a:lnTo>
                      <a:lnTo>
                        <a:pt x="88" y="66"/>
                      </a:lnTo>
                      <a:lnTo>
                        <a:pt x="119" y="33"/>
                      </a:lnTo>
                      <a:lnTo>
                        <a:pt x="134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03" name="Freeform 455"/>
                <p:cNvSpPr>
                  <a:spLocks/>
                </p:cNvSpPr>
                <p:nvPr/>
              </p:nvSpPr>
              <p:spPr bwMode="auto">
                <a:xfrm>
                  <a:off x="2849" y="2723"/>
                  <a:ext cx="39" cy="73"/>
                </a:xfrm>
                <a:custGeom>
                  <a:avLst/>
                  <a:gdLst>
                    <a:gd name="T0" fmla="*/ 28 w 39"/>
                    <a:gd name="T1" fmla="*/ 0 h 73"/>
                    <a:gd name="T2" fmla="*/ 28 w 39"/>
                    <a:gd name="T3" fmla="*/ 0 h 73"/>
                    <a:gd name="T4" fmla="*/ 0 w 39"/>
                    <a:gd name="T5" fmla="*/ 67 h 73"/>
                    <a:gd name="T6" fmla="*/ 0 w 39"/>
                    <a:gd name="T7" fmla="*/ 67 h 73"/>
                    <a:gd name="T8" fmla="*/ 13 w 39"/>
                    <a:gd name="T9" fmla="*/ 73 h 73"/>
                    <a:gd name="T10" fmla="*/ 13 w 39"/>
                    <a:gd name="T11" fmla="*/ 73 h 73"/>
                    <a:gd name="T12" fmla="*/ 39 w 39"/>
                    <a:gd name="T13" fmla="*/ 5 h 73"/>
                    <a:gd name="T14" fmla="*/ 39 w 39"/>
                    <a:gd name="T15" fmla="*/ 5 h 73"/>
                    <a:gd name="T16" fmla="*/ 28 w 39"/>
                    <a:gd name="T17" fmla="*/ 0 h 73"/>
                    <a:gd name="T18" fmla="*/ 28 w 39"/>
                    <a:gd name="T19" fmla="*/ 0 h 73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39"/>
                    <a:gd name="T31" fmla="*/ 0 h 73"/>
                    <a:gd name="T32" fmla="*/ 39 w 39"/>
                    <a:gd name="T33" fmla="*/ 73 h 73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39" h="73">
                      <a:moveTo>
                        <a:pt x="28" y="0"/>
                      </a:moveTo>
                      <a:lnTo>
                        <a:pt x="28" y="0"/>
                      </a:lnTo>
                      <a:lnTo>
                        <a:pt x="0" y="67"/>
                      </a:lnTo>
                      <a:lnTo>
                        <a:pt x="13" y="73"/>
                      </a:lnTo>
                      <a:lnTo>
                        <a:pt x="39" y="5"/>
                      </a:lnTo>
                      <a:lnTo>
                        <a:pt x="28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04" name="Freeform 456"/>
                <p:cNvSpPr>
                  <a:spLocks/>
                </p:cNvSpPr>
                <p:nvPr/>
              </p:nvSpPr>
              <p:spPr bwMode="auto">
                <a:xfrm>
                  <a:off x="3111" y="2137"/>
                  <a:ext cx="35" cy="75"/>
                </a:xfrm>
                <a:custGeom>
                  <a:avLst/>
                  <a:gdLst>
                    <a:gd name="T0" fmla="*/ 35 w 35"/>
                    <a:gd name="T1" fmla="*/ 6 h 75"/>
                    <a:gd name="T2" fmla="*/ 35 w 35"/>
                    <a:gd name="T3" fmla="*/ 6 h 75"/>
                    <a:gd name="T4" fmla="*/ 24 w 35"/>
                    <a:gd name="T5" fmla="*/ 0 h 75"/>
                    <a:gd name="T6" fmla="*/ 24 w 35"/>
                    <a:gd name="T7" fmla="*/ 0 h 75"/>
                    <a:gd name="T8" fmla="*/ 0 w 35"/>
                    <a:gd name="T9" fmla="*/ 70 h 75"/>
                    <a:gd name="T10" fmla="*/ 0 w 35"/>
                    <a:gd name="T11" fmla="*/ 70 h 75"/>
                    <a:gd name="T12" fmla="*/ 9 w 35"/>
                    <a:gd name="T13" fmla="*/ 75 h 75"/>
                    <a:gd name="T14" fmla="*/ 9 w 35"/>
                    <a:gd name="T15" fmla="*/ 75 h 75"/>
                    <a:gd name="T16" fmla="*/ 35 w 35"/>
                    <a:gd name="T17" fmla="*/ 6 h 75"/>
                    <a:gd name="T18" fmla="*/ 35 w 35"/>
                    <a:gd name="T19" fmla="*/ 6 h 75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35"/>
                    <a:gd name="T31" fmla="*/ 0 h 75"/>
                    <a:gd name="T32" fmla="*/ 35 w 35"/>
                    <a:gd name="T33" fmla="*/ 75 h 75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35" h="75">
                      <a:moveTo>
                        <a:pt x="35" y="6"/>
                      </a:moveTo>
                      <a:lnTo>
                        <a:pt x="35" y="6"/>
                      </a:lnTo>
                      <a:lnTo>
                        <a:pt x="24" y="0"/>
                      </a:lnTo>
                      <a:lnTo>
                        <a:pt x="0" y="70"/>
                      </a:lnTo>
                      <a:lnTo>
                        <a:pt x="9" y="75"/>
                      </a:lnTo>
                      <a:lnTo>
                        <a:pt x="35" y="6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05" name="Freeform 457"/>
                <p:cNvSpPr>
                  <a:spLocks/>
                </p:cNvSpPr>
                <p:nvPr/>
              </p:nvSpPr>
              <p:spPr bwMode="auto">
                <a:xfrm>
                  <a:off x="3329" y="1634"/>
                  <a:ext cx="75" cy="55"/>
                </a:xfrm>
                <a:custGeom>
                  <a:avLst/>
                  <a:gdLst>
                    <a:gd name="T0" fmla="*/ 58 w 75"/>
                    <a:gd name="T1" fmla="*/ 0 h 55"/>
                    <a:gd name="T2" fmla="*/ 58 w 75"/>
                    <a:gd name="T3" fmla="*/ 0 h 55"/>
                    <a:gd name="T4" fmla="*/ 0 w 75"/>
                    <a:gd name="T5" fmla="*/ 46 h 55"/>
                    <a:gd name="T6" fmla="*/ 0 w 75"/>
                    <a:gd name="T7" fmla="*/ 46 h 55"/>
                    <a:gd name="T8" fmla="*/ 11 w 75"/>
                    <a:gd name="T9" fmla="*/ 55 h 55"/>
                    <a:gd name="T10" fmla="*/ 11 w 75"/>
                    <a:gd name="T11" fmla="*/ 55 h 55"/>
                    <a:gd name="T12" fmla="*/ 44 w 75"/>
                    <a:gd name="T13" fmla="*/ 35 h 55"/>
                    <a:gd name="T14" fmla="*/ 75 w 75"/>
                    <a:gd name="T15" fmla="*/ 13 h 55"/>
                    <a:gd name="T16" fmla="*/ 75 w 75"/>
                    <a:gd name="T17" fmla="*/ 13 h 55"/>
                    <a:gd name="T18" fmla="*/ 58 w 75"/>
                    <a:gd name="T19" fmla="*/ 0 h 55"/>
                    <a:gd name="T20" fmla="*/ 58 w 75"/>
                    <a:gd name="T21" fmla="*/ 0 h 55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75"/>
                    <a:gd name="T34" fmla="*/ 0 h 55"/>
                    <a:gd name="T35" fmla="*/ 75 w 75"/>
                    <a:gd name="T36" fmla="*/ 55 h 55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75" h="55">
                      <a:moveTo>
                        <a:pt x="58" y="0"/>
                      </a:moveTo>
                      <a:lnTo>
                        <a:pt x="58" y="0"/>
                      </a:lnTo>
                      <a:lnTo>
                        <a:pt x="0" y="46"/>
                      </a:lnTo>
                      <a:lnTo>
                        <a:pt x="11" y="55"/>
                      </a:lnTo>
                      <a:lnTo>
                        <a:pt x="44" y="35"/>
                      </a:lnTo>
                      <a:lnTo>
                        <a:pt x="75" y="13"/>
                      </a:lnTo>
                      <a:lnTo>
                        <a:pt x="58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06" name="Freeform 458"/>
                <p:cNvSpPr>
                  <a:spLocks/>
                </p:cNvSpPr>
                <p:nvPr/>
              </p:nvSpPr>
              <p:spPr bwMode="auto">
                <a:xfrm>
                  <a:off x="3460" y="2256"/>
                  <a:ext cx="11" cy="75"/>
                </a:xfrm>
                <a:custGeom>
                  <a:avLst/>
                  <a:gdLst>
                    <a:gd name="T0" fmla="*/ 4 w 11"/>
                    <a:gd name="T1" fmla="*/ 0 h 75"/>
                    <a:gd name="T2" fmla="*/ 4 w 11"/>
                    <a:gd name="T3" fmla="*/ 0 h 75"/>
                    <a:gd name="T4" fmla="*/ 0 w 11"/>
                    <a:gd name="T5" fmla="*/ 73 h 75"/>
                    <a:gd name="T6" fmla="*/ 0 w 11"/>
                    <a:gd name="T7" fmla="*/ 73 h 75"/>
                    <a:gd name="T8" fmla="*/ 8 w 11"/>
                    <a:gd name="T9" fmla="*/ 75 h 75"/>
                    <a:gd name="T10" fmla="*/ 8 w 11"/>
                    <a:gd name="T11" fmla="*/ 75 h 75"/>
                    <a:gd name="T12" fmla="*/ 11 w 11"/>
                    <a:gd name="T13" fmla="*/ 2 h 75"/>
                    <a:gd name="T14" fmla="*/ 11 w 11"/>
                    <a:gd name="T15" fmla="*/ 2 h 75"/>
                    <a:gd name="T16" fmla="*/ 4 w 11"/>
                    <a:gd name="T17" fmla="*/ 0 h 75"/>
                    <a:gd name="T18" fmla="*/ 4 w 11"/>
                    <a:gd name="T19" fmla="*/ 0 h 75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1"/>
                    <a:gd name="T31" fmla="*/ 0 h 75"/>
                    <a:gd name="T32" fmla="*/ 11 w 11"/>
                    <a:gd name="T33" fmla="*/ 75 h 75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1" h="75">
                      <a:moveTo>
                        <a:pt x="4" y="0"/>
                      </a:moveTo>
                      <a:lnTo>
                        <a:pt x="4" y="0"/>
                      </a:lnTo>
                      <a:lnTo>
                        <a:pt x="0" y="73"/>
                      </a:lnTo>
                      <a:lnTo>
                        <a:pt x="8" y="75"/>
                      </a:lnTo>
                      <a:lnTo>
                        <a:pt x="11" y="2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07" name="Freeform 459"/>
                <p:cNvSpPr>
                  <a:spLocks/>
                </p:cNvSpPr>
                <p:nvPr/>
              </p:nvSpPr>
              <p:spPr bwMode="auto">
                <a:xfrm>
                  <a:off x="4527" y="2569"/>
                  <a:ext cx="46" cy="80"/>
                </a:xfrm>
                <a:custGeom>
                  <a:avLst/>
                  <a:gdLst>
                    <a:gd name="T0" fmla="*/ 0 w 46"/>
                    <a:gd name="T1" fmla="*/ 13 h 80"/>
                    <a:gd name="T2" fmla="*/ 0 w 46"/>
                    <a:gd name="T3" fmla="*/ 13 h 80"/>
                    <a:gd name="T4" fmla="*/ 15 w 46"/>
                    <a:gd name="T5" fmla="*/ 49 h 80"/>
                    <a:gd name="T6" fmla="*/ 24 w 46"/>
                    <a:gd name="T7" fmla="*/ 66 h 80"/>
                    <a:gd name="T8" fmla="*/ 33 w 46"/>
                    <a:gd name="T9" fmla="*/ 80 h 80"/>
                    <a:gd name="T10" fmla="*/ 33 w 46"/>
                    <a:gd name="T11" fmla="*/ 80 h 80"/>
                    <a:gd name="T12" fmla="*/ 46 w 46"/>
                    <a:gd name="T13" fmla="*/ 69 h 80"/>
                    <a:gd name="T14" fmla="*/ 46 w 46"/>
                    <a:gd name="T15" fmla="*/ 69 h 80"/>
                    <a:gd name="T16" fmla="*/ 38 w 46"/>
                    <a:gd name="T17" fmla="*/ 55 h 80"/>
                    <a:gd name="T18" fmla="*/ 31 w 46"/>
                    <a:gd name="T19" fmla="*/ 38 h 80"/>
                    <a:gd name="T20" fmla="*/ 16 w 46"/>
                    <a:gd name="T21" fmla="*/ 0 h 80"/>
                    <a:gd name="T22" fmla="*/ 16 w 46"/>
                    <a:gd name="T23" fmla="*/ 0 h 80"/>
                    <a:gd name="T24" fmla="*/ 0 w 46"/>
                    <a:gd name="T25" fmla="*/ 13 h 80"/>
                    <a:gd name="T26" fmla="*/ 0 w 46"/>
                    <a:gd name="T27" fmla="*/ 13 h 80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46"/>
                    <a:gd name="T43" fmla="*/ 0 h 80"/>
                    <a:gd name="T44" fmla="*/ 46 w 46"/>
                    <a:gd name="T45" fmla="*/ 80 h 80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46" h="80">
                      <a:moveTo>
                        <a:pt x="0" y="13"/>
                      </a:moveTo>
                      <a:lnTo>
                        <a:pt x="0" y="13"/>
                      </a:lnTo>
                      <a:lnTo>
                        <a:pt x="15" y="49"/>
                      </a:lnTo>
                      <a:lnTo>
                        <a:pt x="24" y="66"/>
                      </a:lnTo>
                      <a:lnTo>
                        <a:pt x="33" y="80"/>
                      </a:lnTo>
                      <a:lnTo>
                        <a:pt x="46" y="69"/>
                      </a:lnTo>
                      <a:lnTo>
                        <a:pt x="38" y="55"/>
                      </a:lnTo>
                      <a:lnTo>
                        <a:pt x="31" y="38"/>
                      </a:lnTo>
                      <a:lnTo>
                        <a:pt x="16" y="0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08" name="Freeform 460"/>
                <p:cNvSpPr>
                  <a:spLocks/>
                </p:cNvSpPr>
                <p:nvPr/>
              </p:nvSpPr>
              <p:spPr bwMode="auto">
                <a:xfrm>
                  <a:off x="3605" y="1793"/>
                  <a:ext cx="216" cy="68"/>
                </a:xfrm>
                <a:custGeom>
                  <a:avLst/>
                  <a:gdLst>
                    <a:gd name="T0" fmla="*/ 88 w 216"/>
                    <a:gd name="T1" fmla="*/ 26 h 68"/>
                    <a:gd name="T2" fmla="*/ 88 w 216"/>
                    <a:gd name="T3" fmla="*/ 26 h 68"/>
                    <a:gd name="T4" fmla="*/ 102 w 216"/>
                    <a:gd name="T5" fmla="*/ 20 h 68"/>
                    <a:gd name="T6" fmla="*/ 119 w 216"/>
                    <a:gd name="T7" fmla="*/ 17 h 68"/>
                    <a:gd name="T8" fmla="*/ 133 w 216"/>
                    <a:gd name="T9" fmla="*/ 15 h 68"/>
                    <a:gd name="T10" fmla="*/ 148 w 216"/>
                    <a:gd name="T11" fmla="*/ 13 h 68"/>
                    <a:gd name="T12" fmla="*/ 161 w 216"/>
                    <a:gd name="T13" fmla="*/ 13 h 68"/>
                    <a:gd name="T14" fmla="*/ 176 w 216"/>
                    <a:gd name="T15" fmla="*/ 13 h 68"/>
                    <a:gd name="T16" fmla="*/ 188 w 216"/>
                    <a:gd name="T17" fmla="*/ 15 h 68"/>
                    <a:gd name="T18" fmla="*/ 201 w 216"/>
                    <a:gd name="T19" fmla="*/ 18 h 68"/>
                    <a:gd name="T20" fmla="*/ 201 w 216"/>
                    <a:gd name="T21" fmla="*/ 18 h 68"/>
                    <a:gd name="T22" fmla="*/ 216 w 216"/>
                    <a:gd name="T23" fmla="*/ 11 h 68"/>
                    <a:gd name="T24" fmla="*/ 216 w 216"/>
                    <a:gd name="T25" fmla="*/ 11 h 68"/>
                    <a:gd name="T26" fmla="*/ 194 w 216"/>
                    <a:gd name="T27" fmla="*/ 6 h 68"/>
                    <a:gd name="T28" fmla="*/ 172 w 216"/>
                    <a:gd name="T29" fmla="*/ 2 h 68"/>
                    <a:gd name="T30" fmla="*/ 150 w 216"/>
                    <a:gd name="T31" fmla="*/ 0 h 68"/>
                    <a:gd name="T32" fmla="*/ 128 w 216"/>
                    <a:gd name="T33" fmla="*/ 2 h 68"/>
                    <a:gd name="T34" fmla="*/ 106 w 216"/>
                    <a:gd name="T35" fmla="*/ 4 h 68"/>
                    <a:gd name="T36" fmla="*/ 86 w 216"/>
                    <a:gd name="T37" fmla="*/ 9 h 68"/>
                    <a:gd name="T38" fmla="*/ 66 w 216"/>
                    <a:gd name="T39" fmla="*/ 17 h 68"/>
                    <a:gd name="T40" fmla="*/ 47 w 216"/>
                    <a:gd name="T41" fmla="*/ 26 h 68"/>
                    <a:gd name="T42" fmla="*/ 47 w 216"/>
                    <a:gd name="T43" fmla="*/ 26 h 68"/>
                    <a:gd name="T44" fmla="*/ 35 w 216"/>
                    <a:gd name="T45" fmla="*/ 35 h 68"/>
                    <a:gd name="T46" fmla="*/ 24 w 216"/>
                    <a:gd name="T47" fmla="*/ 46 h 68"/>
                    <a:gd name="T48" fmla="*/ 0 w 216"/>
                    <a:gd name="T49" fmla="*/ 68 h 68"/>
                    <a:gd name="T50" fmla="*/ 0 w 216"/>
                    <a:gd name="T51" fmla="*/ 68 h 68"/>
                    <a:gd name="T52" fmla="*/ 24 w 216"/>
                    <a:gd name="T53" fmla="*/ 68 h 68"/>
                    <a:gd name="T54" fmla="*/ 24 w 216"/>
                    <a:gd name="T55" fmla="*/ 68 h 68"/>
                    <a:gd name="T56" fmla="*/ 38 w 216"/>
                    <a:gd name="T57" fmla="*/ 55 h 68"/>
                    <a:gd name="T58" fmla="*/ 55 w 216"/>
                    <a:gd name="T59" fmla="*/ 44 h 68"/>
                    <a:gd name="T60" fmla="*/ 71 w 216"/>
                    <a:gd name="T61" fmla="*/ 33 h 68"/>
                    <a:gd name="T62" fmla="*/ 88 w 216"/>
                    <a:gd name="T63" fmla="*/ 26 h 68"/>
                    <a:gd name="T64" fmla="*/ 88 w 216"/>
                    <a:gd name="T65" fmla="*/ 26 h 68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w 216"/>
                    <a:gd name="T100" fmla="*/ 0 h 68"/>
                    <a:gd name="T101" fmla="*/ 216 w 216"/>
                    <a:gd name="T102" fmla="*/ 68 h 68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T99" t="T100" r="T101" b="T102"/>
                  <a:pathLst>
                    <a:path w="216" h="68">
                      <a:moveTo>
                        <a:pt x="88" y="26"/>
                      </a:moveTo>
                      <a:lnTo>
                        <a:pt x="88" y="26"/>
                      </a:lnTo>
                      <a:lnTo>
                        <a:pt x="102" y="20"/>
                      </a:lnTo>
                      <a:lnTo>
                        <a:pt x="119" y="17"/>
                      </a:lnTo>
                      <a:lnTo>
                        <a:pt x="133" y="15"/>
                      </a:lnTo>
                      <a:lnTo>
                        <a:pt x="148" y="13"/>
                      </a:lnTo>
                      <a:lnTo>
                        <a:pt x="161" y="13"/>
                      </a:lnTo>
                      <a:lnTo>
                        <a:pt x="176" y="13"/>
                      </a:lnTo>
                      <a:lnTo>
                        <a:pt x="188" y="15"/>
                      </a:lnTo>
                      <a:lnTo>
                        <a:pt x="201" y="18"/>
                      </a:lnTo>
                      <a:lnTo>
                        <a:pt x="216" y="11"/>
                      </a:lnTo>
                      <a:lnTo>
                        <a:pt x="194" y="6"/>
                      </a:lnTo>
                      <a:lnTo>
                        <a:pt x="172" y="2"/>
                      </a:lnTo>
                      <a:lnTo>
                        <a:pt x="150" y="0"/>
                      </a:lnTo>
                      <a:lnTo>
                        <a:pt x="128" y="2"/>
                      </a:lnTo>
                      <a:lnTo>
                        <a:pt x="106" y="4"/>
                      </a:lnTo>
                      <a:lnTo>
                        <a:pt x="86" y="9"/>
                      </a:lnTo>
                      <a:lnTo>
                        <a:pt x="66" y="17"/>
                      </a:lnTo>
                      <a:lnTo>
                        <a:pt x="47" y="26"/>
                      </a:lnTo>
                      <a:lnTo>
                        <a:pt x="35" y="35"/>
                      </a:lnTo>
                      <a:lnTo>
                        <a:pt x="24" y="46"/>
                      </a:lnTo>
                      <a:lnTo>
                        <a:pt x="0" y="68"/>
                      </a:lnTo>
                      <a:lnTo>
                        <a:pt x="24" y="68"/>
                      </a:lnTo>
                      <a:lnTo>
                        <a:pt x="38" y="55"/>
                      </a:lnTo>
                      <a:lnTo>
                        <a:pt x="55" y="44"/>
                      </a:lnTo>
                      <a:lnTo>
                        <a:pt x="71" y="33"/>
                      </a:lnTo>
                      <a:lnTo>
                        <a:pt x="88" y="26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09" name="Freeform 461"/>
                <p:cNvSpPr>
                  <a:spLocks/>
                </p:cNvSpPr>
                <p:nvPr/>
              </p:nvSpPr>
              <p:spPr bwMode="auto">
                <a:xfrm>
                  <a:off x="4007" y="2159"/>
                  <a:ext cx="13" cy="84"/>
                </a:xfrm>
                <a:custGeom>
                  <a:avLst/>
                  <a:gdLst>
                    <a:gd name="T0" fmla="*/ 0 w 13"/>
                    <a:gd name="T1" fmla="*/ 6 h 84"/>
                    <a:gd name="T2" fmla="*/ 0 w 13"/>
                    <a:gd name="T3" fmla="*/ 6 h 84"/>
                    <a:gd name="T4" fmla="*/ 2 w 13"/>
                    <a:gd name="T5" fmla="*/ 44 h 84"/>
                    <a:gd name="T6" fmla="*/ 2 w 13"/>
                    <a:gd name="T7" fmla="*/ 84 h 84"/>
                    <a:gd name="T8" fmla="*/ 2 w 13"/>
                    <a:gd name="T9" fmla="*/ 84 h 84"/>
                    <a:gd name="T10" fmla="*/ 13 w 13"/>
                    <a:gd name="T11" fmla="*/ 81 h 84"/>
                    <a:gd name="T12" fmla="*/ 13 w 13"/>
                    <a:gd name="T13" fmla="*/ 81 h 84"/>
                    <a:gd name="T14" fmla="*/ 11 w 13"/>
                    <a:gd name="T15" fmla="*/ 40 h 84"/>
                    <a:gd name="T16" fmla="*/ 10 w 13"/>
                    <a:gd name="T17" fmla="*/ 0 h 84"/>
                    <a:gd name="T18" fmla="*/ 10 w 13"/>
                    <a:gd name="T19" fmla="*/ 0 h 84"/>
                    <a:gd name="T20" fmla="*/ 0 w 13"/>
                    <a:gd name="T21" fmla="*/ 6 h 84"/>
                    <a:gd name="T22" fmla="*/ 0 w 13"/>
                    <a:gd name="T23" fmla="*/ 6 h 84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13"/>
                    <a:gd name="T37" fmla="*/ 0 h 84"/>
                    <a:gd name="T38" fmla="*/ 13 w 13"/>
                    <a:gd name="T39" fmla="*/ 84 h 84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13" h="84">
                      <a:moveTo>
                        <a:pt x="0" y="6"/>
                      </a:moveTo>
                      <a:lnTo>
                        <a:pt x="0" y="6"/>
                      </a:lnTo>
                      <a:lnTo>
                        <a:pt x="2" y="44"/>
                      </a:lnTo>
                      <a:lnTo>
                        <a:pt x="2" y="84"/>
                      </a:lnTo>
                      <a:lnTo>
                        <a:pt x="13" y="81"/>
                      </a:lnTo>
                      <a:lnTo>
                        <a:pt x="11" y="40"/>
                      </a:lnTo>
                      <a:lnTo>
                        <a:pt x="10" y="0"/>
                      </a:lnTo>
                      <a:lnTo>
                        <a:pt x="0" y="6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10" name="Freeform 462"/>
                <p:cNvSpPr>
                  <a:spLocks/>
                </p:cNvSpPr>
                <p:nvPr/>
              </p:nvSpPr>
              <p:spPr bwMode="auto">
                <a:xfrm>
                  <a:off x="2880" y="2649"/>
                  <a:ext cx="39" cy="74"/>
                </a:xfrm>
                <a:custGeom>
                  <a:avLst/>
                  <a:gdLst>
                    <a:gd name="T0" fmla="*/ 30 w 39"/>
                    <a:gd name="T1" fmla="*/ 0 h 74"/>
                    <a:gd name="T2" fmla="*/ 30 w 39"/>
                    <a:gd name="T3" fmla="*/ 0 h 74"/>
                    <a:gd name="T4" fmla="*/ 0 w 39"/>
                    <a:gd name="T5" fmla="*/ 66 h 74"/>
                    <a:gd name="T6" fmla="*/ 0 w 39"/>
                    <a:gd name="T7" fmla="*/ 66 h 74"/>
                    <a:gd name="T8" fmla="*/ 11 w 39"/>
                    <a:gd name="T9" fmla="*/ 74 h 74"/>
                    <a:gd name="T10" fmla="*/ 11 w 39"/>
                    <a:gd name="T11" fmla="*/ 74 h 74"/>
                    <a:gd name="T12" fmla="*/ 39 w 39"/>
                    <a:gd name="T13" fmla="*/ 6 h 74"/>
                    <a:gd name="T14" fmla="*/ 39 w 39"/>
                    <a:gd name="T15" fmla="*/ 6 h 74"/>
                    <a:gd name="T16" fmla="*/ 30 w 39"/>
                    <a:gd name="T17" fmla="*/ 0 h 74"/>
                    <a:gd name="T18" fmla="*/ 30 w 39"/>
                    <a:gd name="T19" fmla="*/ 0 h 74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39"/>
                    <a:gd name="T31" fmla="*/ 0 h 74"/>
                    <a:gd name="T32" fmla="*/ 39 w 39"/>
                    <a:gd name="T33" fmla="*/ 74 h 74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39" h="74">
                      <a:moveTo>
                        <a:pt x="30" y="0"/>
                      </a:moveTo>
                      <a:lnTo>
                        <a:pt x="30" y="0"/>
                      </a:lnTo>
                      <a:lnTo>
                        <a:pt x="0" y="66"/>
                      </a:lnTo>
                      <a:lnTo>
                        <a:pt x="11" y="74"/>
                      </a:lnTo>
                      <a:lnTo>
                        <a:pt x="39" y="6"/>
                      </a:lnTo>
                      <a:lnTo>
                        <a:pt x="30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11" name="Freeform 463"/>
                <p:cNvSpPr>
                  <a:spLocks/>
                </p:cNvSpPr>
                <p:nvPr/>
              </p:nvSpPr>
              <p:spPr bwMode="auto">
                <a:xfrm>
                  <a:off x="3817" y="1808"/>
                  <a:ext cx="84" cy="51"/>
                </a:xfrm>
                <a:custGeom>
                  <a:avLst/>
                  <a:gdLst>
                    <a:gd name="T0" fmla="*/ 13 w 84"/>
                    <a:gd name="T1" fmla="*/ 0 h 51"/>
                    <a:gd name="T2" fmla="*/ 13 w 84"/>
                    <a:gd name="T3" fmla="*/ 0 h 51"/>
                    <a:gd name="T4" fmla="*/ 0 w 84"/>
                    <a:gd name="T5" fmla="*/ 7 h 51"/>
                    <a:gd name="T6" fmla="*/ 0 w 84"/>
                    <a:gd name="T7" fmla="*/ 7 h 51"/>
                    <a:gd name="T8" fmla="*/ 18 w 84"/>
                    <a:gd name="T9" fmla="*/ 14 h 51"/>
                    <a:gd name="T10" fmla="*/ 37 w 84"/>
                    <a:gd name="T11" fmla="*/ 25 h 51"/>
                    <a:gd name="T12" fmla="*/ 53 w 84"/>
                    <a:gd name="T13" fmla="*/ 36 h 51"/>
                    <a:gd name="T14" fmla="*/ 70 w 84"/>
                    <a:gd name="T15" fmla="*/ 51 h 51"/>
                    <a:gd name="T16" fmla="*/ 70 w 84"/>
                    <a:gd name="T17" fmla="*/ 51 h 51"/>
                    <a:gd name="T18" fmla="*/ 84 w 84"/>
                    <a:gd name="T19" fmla="*/ 40 h 51"/>
                    <a:gd name="T20" fmla="*/ 84 w 84"/>
                    <a:gd name="T21" fmla="*/ 40 h 51"/>
                    <a:gd name="T22" fmla="*/ 64 w 84"/>
                    <a:gd name="T23" fmla="*/ 25 h 51"/>
                    <a:gd name="T24" fmla="*/ 64 w 84"/>
                    <a:gd name="T25" fmla="*/ 25 h 51"/>
                    <a:gd name="T26" fmla="*/ 40 w 84"/>
                    <a:gd name="T27" fmla="*/ 11 h 51"/>
                    <a:gd name="T28" fmla="*/ 13 w 84"/>
                    <a:gd name="T29" fmla="*/ 0 h 51"/>
                    <a:gd name="T30" fmla="*/ 13 w 84"/>
                    <a:gd name="T31" fmla="*/ 0 h 51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84"/>
                    <a:gd name="T49" fmla="*/ 0 h 51"/>
                    <a:gd name="T50" fmla="*/ 84 w 84"/>
                    <a:gd name="T51" fmla="*/ 51 h 51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84" h="51">
                      <a:moveTo>
                        <a:pt x="13" y="0"/>
                      </a:moveTo>
                      <a:lnTo>
                        <a:pt x="13" y="0"/>
                      </a:lnTo>
                      <a:lnTo>
                        <a:pt x="0" y="7"/>
                      </a:lnTo>
                      <a:lnTo>
                        <a:pt x="18" y="14"/>
                      </a:lnTo>
                      <a:lnTo>
                        <a:pt x="37" y="25"/>
                      </a:lnTo>
                      <a:lnTo>
                        <a:pt x="53" y="36"/>
                      </a:lnTo>
                      <a:lnTo>
                        <a:pt x="70" y="51"/>
                      </a:lnTo>
                      <a:lnTo>
                        <a:pt x="84" y="40"/>
                      </a:lnTo>
                      <a:lnTo>
                        <a:pt x="64" y="25"/>
                      </a:lnTo>
                      <a:lnTo>
                        <a:pt x="40" y="11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12" name="Freeform 464"/>
                <p:cNvSpPr>
                  <a:spLocks/>
                </p:cNvSpPr>
                <p:nvPr/>
              </p:nvSpPr>
              <p:spPr bwMode="auto">
                <a:xfrm>
                  <a:off x="2807" y="836"/>
                  <a:ext cx="92" cy="24"/>
                </a:xfrm>
                <a:custGeom>
                  <a:avLst/>
                  <a:gdLst>
                    <a:gd name="T0" fmla="*/ 48 w 92"/>
                    <a:gd name="T1" fmla="*/ 17 h 24"/>
                    <a:gd name="T2" fmla="*/ 48 w 92"/>
                    <a:gd name="T3" fmla="*/ 17 h 24"/>
                    <a:gd name="T4" fmla="*/ 83 w 92"/>
                    <a:gd name="T5" fmla="*/ 24 h 24"/>
                    <a:gd name="T6" fmla="*/ 83 w 92"/>
                    <a:gd name="T7" fmla="*/ 24 h 24"/>
                    <a:gd name="T8" fmla="*/ 92 w 92"/>
                    <a:gd name="T9" fmla="*/ 11 h 24"/>
                    <a:gd name="T10" fmla="*/ 92 w 92"/>
                    <a:gd name="T11" fmla="*/ 11 h 24"/>
                    <a:gd name="T12" fmla="*/ 72 w 92"/>
                    <a:gd name="T13" fmla="*/ 7 h 24"/>
                    <a:gd name="T14" fmla="*/ 51 w 92"/>
                    <a:gd name="T15" fmla="*/ 4 h 24"/>
                    <a:gd name="T16" fmla="*/ 51 w 92"/>
                    <a:gd name="T17" fmla="*/ 4 h 24"/>
                    <a:gd name="T18" fmla="*/ 30 w 92"/>
                    <a:gd name="T19" fmla="*/ 2 h 24"/>
                    <a:gd name="T20" fmla="*/ 9 w 92"/>
                    <a:gd name="T21" fmla="*/ 0 h 24"/>
                    <a:gd name="T22" fmla="*/ 9 w 92"/>
                    <a:gd name="T23" fmla="*/ 0 h 24"/>
                    <a:gd name="T24" fmla="*/ 0 w 92"/>
                    <a:gd name="T25" fmla="*/ 15 h 24"/>
                    <a:gd name="T26" fmla="*/ 0 w 92"/>
                    <a:gd name="T27" fmla="*/ 15 h 24"/>
                    <a:gd name="T28" fmla="*/ 22 w 92"/>
                    <a:gd name="T29" fmla="*/ 15 h 24"/>
                    <a:gd name="T30" fmla="*/ 48 w 92"/>
                    <a:gd name="T31" fmla="*/ 17 h 24"/>
                    <a:gd name="T32" fmla="*/ 48 w 92"/>
                    <a:gd name="T33" fmla="*/ 17 h 24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92"/>
                    <a:gd name="T52" fmla="*/ 0 h 24"/>
                    <a:gd name="T53" fmla="*/ 92 w 92"/>
                    <a:gd name="T54" fmla="*/ 24 h 24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92" h="24">
                      <a:moveTo>
                        <a:pt x="48" y="17"/>
                      </a:moveTo>
                      <a:lnTo>
                        <a:pt x="48" y="17"/>
                      </a:lnTo>
                      <a:lnTo>
                        <a:pt x="83" y="24"/>
                      </a:lnTo>
                      <a:lnTo>
                        <a:pt x="92" y="11"/>
                      </a:lnTo>
                      <a:lnTo>
                        <a:pt x="72" y="7"/>
                      </a:lnTo>
                      <a:lnTo>
                        <a:pt x="51" y="4"/>
                      </a:lnTo>
                      <a:lnTo>
                        <a:pt x="30" y="2"/>
                      </a:lnTo>
                      <a:lnTo>
                        <a:pt x="9" y="0"/>
                      </a:lnTo>
                      <a:lnTo>
                        <a:pt x="0" y="15"/>
                      </a:lnTo>
                      <a:lnTo>
                        <a:pt x="22" y="15"/>
                      </a:lnTo>
                      <a:lnTo>
                        <a:pt x="48" y="17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13" name="Freeform 465"/>
                <p:cNvSpPr>
                  <a:spLocks/>
                </p:cNvSpPr>
                <p:nvPr/>
              </p:nvSpPr>
              <p:spPr bwMode="auto">
                <a:xfrm>
                  <a:off x="4500" y="2490"/>
                  <a:ext cx="42" cy="84"/>
                </a:xfrm>
                <a:custGeom>
                  <a:avLst/>
                  <a:gdLst>
                    <a:gd name="T0" fmla="*/ 0 w 42"/>
                    <a:gd name="T1" fmla="*/ 13 h 84"/>
                    <a:gd name="T2" fmla="*/ 0 w 42"/>
                    <a:gd name="T3" fmla="*/ 13 h 84"/>
                    <a:gd name="T4" fmla="*/ 12 w 42"/>
                    <a:gd name="T5" fmla="*/ 48 h 84"/>
                    <a:gd name="T6" fmla="*/ 25 w 42"/>
                    <a:gd name="T7" fmla="*/ 84 h 84"/>
                    <a:gd name="T8" fmla="*/ 25 w 42"/>
                    <a:gd name="T9" fmla="*/ 84 h 84"/>
                    <a:gd name="T10" fmla="*/ 42 w 42"/>
                    <a:gd name="T11" fmla="*/ 72 h 84"/>
                    <a:gd name="T12" fmla="*/ 42 w 42"/>
                    <a:gd name="T13" fmla="*/ 72 h 84"/>
                    <a:gd name="T14" fmla="*/ 29 w 42"/>
                    <a:gd name="T15" fmla="*/ 35 h 84"/>
                    <a:gd name="T16" fmla="*/ 14 w 42"/>
                    <a:gd name="T17" fmla="*/ 0 h 84"/>
                    <a:gd name="T18" fmla="*/ 14 w 42"/>
                    <a:gd name="T19" fmla="*/ 0 h 84"/>
                    <a:gd name="T20" fmla="*/ 0 w 42"/>
                    <a:gd name="T21" fmla="*/ 13 h 84"/>
                    <a:gd name="T22" fmla="*/ 0 w 42"/>
                    <a:gd name="T23" fmla="*/ 13 h 84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42"/>
                    <a:gd name="T37" fmla="*/ 0 h 84"/>
                    <a:gd name="T38" fmla="*/ 42 w 42"/>
                    <a:gd name="T39" fmla="*/ 84 h 84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42" h="84">
                      <a:moveTo>
                        <a:pt x="0" y="13"/>
                      </a:moveTo>
                      <a:lnTo>
                        <a:pt x="0" y="13"/>
                      </a:lnTo>
                      <a:lnTo>
                        <a:pt x="12" y="48"/>
                      </a:lnTo>
                      <a:lnTo>
                        <a:pt x="25" y="84"/>
                      </a:lnTo>
                      <a:lnTo>
                        <a:pt x="42" y="72"/>
                      </a:lnTo>
                      <a:lnTo>
                        <a:pt x="29" y="35"/>
                      </a:lnTo>
                      <a:lnTo>
                        <a:pt x="14" y="0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14" name="Freeform 466"/>
                <p:cNvSpPr>
                  <a:spLocks/>
                </p:cNvSpPr>
                <p:nvPr/>
              </p:nvSpPr>
              <p:spPr bwMode="auto">
                <a:xfrm>
                  <a:off x="3462" y="2818"/>
                  <a:ext cx="19" cy="73"/>
                </a:xfrm>
                <a:custGeom>
                  <a:avLst/>
                  <a:gdLst>
                    <a:gd name="T0" fmla="*/ 6 w 19"/>
                    <a:gd name="T1" fmla="*/ 0 h 73"/>
                    <a:gd name="T2" fmla="*/ 6 w 19"/>
                    <a:gd name="T3" fmla="*/ 0 h 73"/>
                    <a:gd name="T4" fmla="*/ 0 w 19"/>
                    <a:gd name="T5" fmla="*/ 71 h 73"/>
                    <a:gd name="T6" fmla="*/ 0 w 19"/>
                    <a:gd name="T7" fmla="*/ 71 h 73"/>
                    <a:gd name="T8" fmla="*/ 17 w 19"/>
                    <a:gd name="T9" fmla="*/ 73 h 73"/>
                    <a:gd name="T10" fmla="*/ 17 w 19"/>
                    <a:gd name="T11" fmla="*/ 73 h 73"/>
                    <a:gd name="T12" fmla="*/ 19 w 19"/>
                    <a:gd name="T13" fmla="*/ 2 h 73"/>
                    <a:gd name="T14" fmla="*/ 19 w 19"/>
                    <a:gd name="T15" fmla="*/ 2 h 73"/>
                    <a:gd name="T16" fmla="*/ 6 w 19"/>
                    <a:gd name="T17" fmla="*/ 0 h 73"/>
                    <a:gd name="T18" fmla="*/ 6 w 19"/>
                    <a:gd name="T19" fmla="*/ 0 h 73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9"/>
                    <a:gd name="T31" fmla="*/ 0 h 73"/>
                    <a:gd name="T32" fmla="*/ 19 w 19"/>
                    <a:gd name="T33" fmla="*/ 73 h 73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9" h="73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0" y="71"/>
                      </a:lnTo>
                      <a:lnTo>
                        <a:pt x="17" y="73"/>
                      </a:lnTo>
                      <a:lnTo>
                        <a:pt x="19" y="2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15" name="Freeform 467"/>
                <p:cNvSpPr>
                  <a:spLocks/>
                </p:cNvSpPr>
                <p:nvPr/>
              </p:nvSpPr>
              <p:spPr bwMode="auto">
                <a:xfrm>
                  <a:off x="3453" y="2896"/>
                  <a:ext cx="24" cy="74"/>
                </a:xfrm>
                <a:custGeom>
                  <a:avLst/>
                  <a:gdLst>
                    <a:gd name="T0" fmla="*/ 24 w 24"/>
                    <a:gd name="T1" fmla="*/ 2 h 74"/>
                    <a:gd name="T2" fmla="*/ 24 w 24"/>
                    <a:gd name="T3" fmla="*/ 2 h 74"/>
                    <a:gd name="T4" fmla="*/ 9 w 24"/>
                    <a:gd name="T5" fmla="*/ 0 h 74"/>
                    <a:gd name="T6" fmla="*/ 9 w 24"/>
                    <a:gd name="T7" fmla="*/ 0 h 74"/>
                    <a:gd name="T8" fmla="*/ 0 w 24"/>
                    <a:gd name="T9" fmla="*/ 74 h 74"/>
                    <a:gd name="T10" fmla="*/ 0 w 24"/>
                    <a:gd name="T11" fmla="*/ 74 h 74"/>
                    <a:gd name="T12" fmla="*/ 17 w 24"/>
                    <a:gd name="T13" fmla="*/ 74 h 74"/>
                    <a:gd name="T14" fmla="*/ 17 w 24"/>
                    <a:gd name="T15" fmla="*/ 74 h 74"/>
                    <a:gd name="T16" fmla="*/ 20 w 24"/>
                    <a:gd name="T17" fmla="*/ 44 h 74"/>
                    <a:gd name="T18" fmla="*/ 20 w 24"/>
                    <a:gd name="T19" fmla="*/ 44 h 74"/>
                    <a:gd name="T20" fmla="*/ 24 w 24"/>
                    <a:gd name="T21" fmla="*/ 2 h 74"/>
                    <a:gd name="T22" fmla="*/ 24 w 24"/>
                    <a:gd name="T23" fmla="*/ 2 h 74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24"/>
                    <a:gd name="T37" fmla="*/ 0 h 74"/>
                    <a:gd name="T38" fmla="*/ 24 w 24"/>
                    <a:gd name="T39" fmla="*/ 74 h 74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24" h="74">
                      <a:moveTo>
                        <a:pt x="24" y="2"/>
                      </a:moveTo>
                      <a:lnTo>
                        <a:pt x="24" y="2"/>
                      </a:lnTo>
                      <a:lnTo>
                        <a:pt x="9" y="0"/>
                      </a:lnTo>
                      <a:lnTo>
                        <a:pt x="0" y="74"/>
                      </a:lnTo>
                      <a:lnTo>
                        <a:pt x="17" y="74"/>
                      </a:lnTo>
                      <a:lnTo>
                        <a:pt x="20" y="44"/>
                      </a:lnTo>
                      <a:lnTo>
                        <a:pt x="24" y="2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16" name="Freeform 468"/>
                <p:cNvSpPr>
                  <a:spLocks/>
                </p:cNvSpPr>
                <p:nvPr/>
              </p:nvSpPr>
              <p:spPr bwMode="auto">
                <a:xfrm>
                  <a:off x="3206" y="1660"/>
                  <a:ext cx="13" cy="29"/>
                </a:xfrm>
                <a:custGeom>
                  <a:avLst/>
                  <a:gdLst>
                    <a:gd name="T0" fmla="*/ 0 w 13"/>
                    <a:gd name="T1" fmla="*/ 0 h 29"/>
                    <a:gd name="T2" fmla="*/ 0 w 13"/>
                    <a:gd name="T3" fmla="*/ 0 h 29"/>
                    <a:gd name="T4" fmla="*/ 0 w 13"/>
                    <a:gd name="T5" fmla="*/ 12 h 29"/>
                    <a:gd name="T6" fmla="*/ 0 w 13"/>
                    <a:gd name="T7" fmla="*/ 12 h 29"/>
                    <a:gd name="T8" fmla="*/ 13 w 13"/>
                    <a:gd name="T9" fmla="*/ 29 h 29"/>
                    <a:gd name="T10" fmla="*/ 13 w 13"/>
                    <a:gd name="T11" fmla="*/ 29 h 29"/>
                    <a:gd name="T12" fmla="*/ 13 w 13"/>
                    <a:gd name="T13" fmla="*/ 16 h 29"/>
                    <a:gd name="T14" fmla="*/ 13 w 13"/>
                    <a:gd name="T15" fmla="*/ 16 h 29"/>
                    <a:gd name="T16" fmla="*/ 0 w 13"/>
                    <a:gd name="T17" fmla="*/ 0 h 29"/>
                    <a:gd name="T18" fmla="*/ 0 w 13"/>
                    <a:gd name="T19" fmla="*/ 0 h 29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3"/>
                    <a:gd name="T31" fmla="*/ 0 h 29"/>
                    <a:gd name="T32" fmla="*/ 13 w 13"/>
                    <a:gd name="T33" fmla="*/ 29 h 29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3" h="29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2"/>
                      </a:lnTo>
                      <a:lnTo>
                        <a:pt x="13" y="29"/>
                      </a:lnTo>
                      <a:lnTo>
                        <a:pt x="13" y="1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17" name="Freeform 469"/>
                <p:cNvSpPr>
                  <a:spLocks/>
                </p:cNvSpPr>
                <p:nvPr/>
              </p:nvSpPr>
              <p:spPr bwMode="auto">
                <a:xfrm>
                  <a:off x="3252" y="1724"/>
                  <a:ext cx="16" cy="12"/>
                </a:xfrm>
                <a:custGeom>
                  <a:avLst/>
                  <a:gdLst>
                    <a:gd name="T0" fmla="*/ 7 w 16"/>
                    <a:gd name="T1" fmla="*/ 0 h 12"/>
                    <a:gd name="T2" fmla="*/ 7 w 16"/>
                    <a:gd name="T3" fmla="*/ 0 h 12"/>
                    <a:gd name="T4" fmla="*/ 0 w 16"/>
                    <a:gd name="T5" fmla="*/ 1 h 12"/>
                    <a:gd name="T6" fmla="*/ 0 w 16"/>
                    <a:gd name="T7" fmla="*/ 1 h 12"/>
                    <a:gd name="T8" fmla="*/ 11 w 16"/>
                    <a:gd name="T9" fmla="*/ 12 h 12"/>
                    <a:gd name="T10" fmla="*/ 11 w 16"/>
                    <a:gd name="T11" fmla="*/ 12 h 12"/>
                    <a:gd name="T12" fmla="*/ 16 w 16"/>
                    <a:gd name="T13" fmla="*/ 7 h 12"/>
                    <a:gd name="T14" fmla="*/ 16 w 16"/>
                    <a:gd name="T15" fmla="*/ 7 h 12"/>
                    <a:gd name="T16" fmla="*/ 7 w 16"/>
                    <a:gd name="T17" fmla="*/ 0 h 12"/>
                    <a:gd name="T18" fmla="*/ 7 w 16"/>
                    <a:gd name="T19" fmla="*/ 0 h 12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6"/>
                    <a:gd name="T31" fmla="*/ 0 h 12"/>
                    <a:gd name="T32" fmla="*/ 16 w 16"/>
                    <a:gd name="T33" fmla="*/ 12 h 12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6" h="12">
                      <a:moveTo>
                        <a:pt x="7" y="0"/>
                      </a:moveTo>
                      <a:lnTo>
                        <a:pt x="7" y="0"/>
                      </a:lnTo>
                      <a:lnTo>
                        <a:pt x="0" y="1"/>
                      </a:lnTo>
                      <a:lnTo>
                        <a:pt x="11" y="12"/>
                      </a:lnTo>
                      <a:lnTo>
                        <a:pt x="16" y="7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18" name="Freeform 470"/>
                <p:cNvSpPr>
                  <a:spLocks/>
                </p:cNvSpPr>
                <p:nvPr/>
              </p:nvSpPr>
              <p:spPr bwMode="auto">
                <a:xfrm>
                  <a:off x="3806" y="1804"/>
                  <a:ext cx="24" cy="11"/>
                </a:xfrm>
                <a:custGeom>
                  <a:avLst/>
                  <a:gdLst>
                    <a:gd name="T0" fmla="*/ 0 w 24"/>
                    <a:gd name="T1" fmla="*/ 7 h 11"/>
                    <a:gd name="T2" fmla="*/ 0 w 24"/>
                    <a:gd name="T3" fmla="*/ 7 h 11"/>
                    <a:gd name="T4" fmla="*/ 11 w 24"/>
                    <a:gd name="T5" fmla="*/ 11 h 11"/>
                    <a:gd name="T6" fmla="*/ 11 w 24"/>
                    <a:gd name="T7" fmla="*/ 11 h 11"/>
                    <a:gd name="T8" fmla="*/ 24 w 24"/>
                    <a:gd name="T9" fmla="*/ 4 h 11"/>
                    <a:gd name="T10" fmla="*/ 24 w 24"/>
                    <a:gd name="T11" fmla="*/ 4 h 11"/>
                    <a:gd name="T12" fmla="*/ 15 w 24"/>
                    <a:gd name="T13" fmla="*/ 0 h 11"/>
                    <a:gd name="T14" fmla="*/ 15 w 24"/>
                    <a:gd name="T15" fmla="*/ 0 h 11"/>
                    <a:gd name="T16" fmla="*/ 0 w 24"/>
                    <a:gd name="T17" fmla="*/ 7 h 11"/>
                    <a:gd name="T18" fmla="*/ 0 w 24"/>
                    <a:gd name="T19" fmla="*/ 7 h 11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24"/>
                    <a:gd name="T31" fmla="*/ 0 h 11"/>
                    <a:gd name="T32" fmla="*/ 24 w 24"/>
                    <a:gd name="T33" fmla="*/ 11 h 11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24" h="11">
                      <a:moveTo>
                        <a:pt x="0" y="7"/>
                      </a:moveTo>
                      <a:lnTo>
                        <a:pt x="0" y="7"/>
                      </a:lnTo>
                      <a:lnTo>
                        <a:pt x="11" y="11"/>
                      </a:lnTo>
                      <a:lnTo>
                        <a:pt x="24" y="4"/>
                      </a:lnTo>
                      <a:lnTo>
                        <a:pt x="15" y="0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19" name="Freeform 471"/>
                <p:cNvSpPr>
                  <a:spLocks/>
                </p:cNvSpPr>
                <p:nvPr/>
              </p:nvSpPr>
              <p:spPr bwMode="auto">
                <a:xfrm>
                  <a:off x="3323" y="1680"/>
                  <a:ext cx="17" cy="12"/>
                </a:xfrm>
                <a:custGeom>
                  <a:avLst/>
                  <a:gdLst>
                    <a:gd name="T0" fmla="*/ 6 w 17"/>
                    <a:gd name="T1" fmla="*/ 0 h 12"/>
                    <a:gd name="T2" fmla="*/ 6 w 17"/>
                    <a:gd name="T3" fmla="*/ 0 h 12"/>
                    <a:gd name="T4" fmla="*/ 0 w 17"/>
                    <a:gd name="T5" fmla="*/ 3 h 12"/>
                    <a:gd name="T6" fmla="*/ 0 w 17"/>
                    <a:gd name="T7" fmla="*/ 3 h 12"/>
                    <a:gd name="T8" fmla="*/ 11 w 17"/>
                    <a:gd name="T9" fmla="*/ 12 h 12"/>
                    <a:gd name="T10" fmla="*/ 11 w 17"/>
                    <a:gd name="T11" fmla="*/ 12 h 12"/>
                    <a:gd name="T12" fmla="*/ 17 w 17"/>
                    <a:gd name="T13" fmla="*/ 9 h 12"/>
                    <a:gd name="T14" fmla="*/ 17 w 17"/>
                    <a:gd name="T15" fmla="*/ 9 h 12"/>
                    <a:gd name="T16" fmla="*/ 6 w 17"/>
                    <a:gd name="T17" fmla="*/ 0 h 12"/>
                    <a:gd name="T18" fmla="*/ 6 w 17"/>
                    <a:gd name="T19" fmla="*/ 0 h 12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7"/>
                    <a:gd name="T31" fmla="*/ 0 h 12"/>
                    <a:gd name="T32" fmla="*/ 17 w 17"/>
                    <a:gd name="T33" fmla="*/ 12 h 12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7" h="12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0" y="3"/>
                      </a:lnTo>
                      <a:lnTo>
                        <a:pt x="11" y="12"/>
                      </a:lnTo>
                      <a:lnTo>
                        <a:pt x="17" y="9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20" name="Freeform 472"/>
                <p:cNvSpPr>
                  <a:spLocks/>
                </p:cNvSpPr>
                <p:nvPr/>
              </p:nvSpPr>
              <p:spPr bwMode="auto">
                <a:xfrm>
                  <a:off x="3177" y="1758"/>
                  <a:ext cx="20" cy="17"/>
                </a:xfrm>
                <a:custGeom>
                  <a:avLst/>
                  <a:gdLst>
                    <a:gd name="T0" fmla="*/ 7 w 20"/>
                    <a:gd name="T1" fmla="*/ 0 h 17"/>
                    <a:gd name="T2" fmla="*/ 7 w 20"/>
                    <a:gd name="T3" fmla="*/ 0 h 17"/>
                    <a:gd name="T4" fmla="*/ 0 w 20"/>
                    <a:gd name="T5" fmla="*/ 2 h 17"/>
                    <a:gd name="T6" fmla="*/ 0 w 20"/>
                    <a:gd name="T7" fmla="*/ 2 h 17"/>
                    <a:gd name="T8" fmla="*/ 11 w 20"/>
                    <a:gd name="T9" fmla="*/ 17 h 17"/>
                    <a:gd name="T10" fmla="*/ 11 w 20"/>
                    <a:gd name="T11" fmla="*/ 17 h 17"/>
                    <a:gd name="T12" fmla="*/ 20 w 20"/>
                    <a:gd name="T13" fmla="*/ 13 h 17"/>
                    <a:gd name="T14" fmla="*/ 20 w 20"/>
                    <a:gd name="T15" fmla="*/ 13 h 17"/>
                    <a:gd name="T16" fmla="*/ 7 w 20"/>
                    <a:gd name="T17" fmla="*/ 0 h 17"/>
                    <a:gd name="T18" fmla="*/ 7 w 20"/>
                    <a:gd name="T19" fmla="*/ 0 h 17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20"/>
                    <a:gd name="T31" fmla="*/ 0 h 17"/>
                    <a:gd name="T32" fmla="*/ 20 w 20"/>
                    <a:gd name="T33" fmla="*/ 17 h 17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20" h="17">
                      <a:moveTo>
                        <a:pt x="7" y="0"/>
                      </a:moveTo>
                      <a:lnTo>
                        <a:pt x="7" y="0"/>
                      </a:lnTo>
                      <a:lnTo>
                        <a:pt x="0" y="2"/>
                      </a:lnTo>
                      <a:lnTo>
                        <a:pt x="11" y="17"/>
                      </a:lnTo>
                      <a:lnTo>
                        <a:pt x="20" y="13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21" name="Freeform 473"/>
                <p:cNvSpPr>
                  <a:spLocks/>
                </p:cNvSpPr>
                <p:nvPr/>
              </p:nvSpPr>
              <p:spPr bwMode="auto">
                <a:xfrm>
                  <a:off x="3193" y="1879"/>
                  <a:ext cx="17" cy="18"/>
                </a:xfrm>
                <a:custGeom>
                  <a:avLst/>
                  <a:gdLst>
                    <a:gd name="T0" fmla="*/ 2 w 17"/>
                    <a:gd name="T1" fmla="*/ 0 h 18"/>
                    <a:gd name="T2" fmla="*/ 2 w 17"/>
                    <a:gd name="T3" fmla="*/ 0 h 18"/>
                    <a:gd name="T4" fmla="*/ 0 w 17"/>
                    <a:gd name="T5" fmla="*/ 7 h 18"/>
                    <a:gd name="T6" fmla="*/ 0 w 17"/>
                    <a:gd name="T7" fmla="*/ 7 h 18"/>
                    <a:gd name="T8" fmla="*/ 15 w 17"/>
                    <a:gd name="T9" fmla="*/ 18 h 18"/>
                    <a:gd name="T10" fmla="*/ 15 w 17"/>
                    <a:gd name="T11" fmla="*/ 18 h 18"/>
                    <a:gd name="T12" fmla="*/ 17 w 17"/>
                    <a:gd name="T13" fmla="*/ 11 h 18"/>
                    <a:gd name="T14" fmla="*/ 17 w 17"/>
                    <a:gd name="T15" fmla="*/ 11 h 18"/>
                    <a:gd name="T16" fmla="*/ 2 w 17"/>
                    <a:gd name="T17" fmla="*/ 0 h 18"/>
                    <a:gd name="T18" fmla="*/ 2 w 17"/>
                    <a:gd name="T19" fmla="*/ 0 h 18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7"/>
                    <a:gd name="T31" fmla="*/ 0 h 18"/>
                    <a:gd name="T32" fmla="*/ 17 w 17"/>
                    <a:gd name="T33" fmla="*/ 18 h 18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7" h="18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7"/>
                      </a:lnTo>
                      <a:lnTo>
                        <a:pt x="15" y="18"/>
                      </a:lnTo>
                      <a:lnTo>
                        <a:pt x="17" y="11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22" name="Freeform 474"/>
                <p:cNvSpPr>
                  <a:spLocks/>
                </p:cNvSpPr>
                <p:nvPr/>
              </p:nvSpPr>
              <p:spPr bwMode="auto">
                <a:xfrm>
                  <a:off x="3451" y="1579"/>
                  <a:ext cx="24" cy="16"/>
                </a:xfrm>
                <a:custGeom>
                  <a:avLst/>
                  <a:gdLst>
                    <a:gd name="T0" fmla="*/ 24 w 24"/>
                    <a:gd name="T1" fmla="*/ 11 h 16"/>
                    <a:gd name="T2" fmla="*/ 24 w 24"/>
                    <a:gd name="T3" fmla="*/ 11 h 16"/>
                    <a:gd name="T4" fmla="*/ 8 w 24"/>
                    <a:gd name="T5" fmla="*/ 0 h 16"/>
                    <a:gd name="T6" fmla="*/ 8 w 24"/>
                    <a:gd name="T7" fmla="*/ 0 h 16"/>
                    <a:gd name="T8" fmla="*/ 0 w 24"/>
                    <a:gd name="T9" fmla="*/ 4 h 16"/>
                    <a:gd name="T10" fmla="*/ 0 w 24"/>
                    <a:gd name="T11" fmla="*/ 4 h 16"/>
                    <a:gd name="T12" fmla="*/ 19 w 24"/>
                    <a:gd name="T13" fmla="*/ 16 h 16"/>
                    <a:gd name="T14" fmla="*/ 19 w 24"/>
                    <a:gd name="T15" fmla="*/ 16 h 16"/>
                    <a:gd name="T16" fmla="*/ 24 w 24"/>
                    <a:gd name="T17" fmla="*/ 11 h 16"/>
                    <a:gd name="T18" fmla="*/ 24 w 24"/>
                    <a:gd name="T19" fmla="*/ 11 h 1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24"/>
                    <a:gd name="T31" fmla="*/ 0 h 16"/>
                    <a:gd name="T32" fmla="*/ 24 w 24"/>
                    <a:gd name="T33" fmla="*/ 16 h 1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24" h="16">
                      <a:moveTo>
                        <a:pt x="24" y="11"/>
                      </a:moveTo>
                      <a:lnTo>
                        <a:pt x="24" y="11"/>
                      </a:lnTo>
                      <a:lnTo>
                        <a:pt x="8" y="0"/>
                      </a:lnTo>
                      <a:lnTo>
                        <a:pt x="0" y="4"/>
                      </a:lnTo>
                      <a:lnTo>
                        <a:pt x="19" y="16"/>
                      </a:lnTo>
                      <a:lnTo>
                        <a:pt x="24" y="11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23" name="Freeform 475"/>
                <p:cNvSpPr>
                  <a:spLocks/>
                </p:cNvSpPr>
                <p:nvPr/>
              </p:nvSpPr>
              <p:spPr bwMode="auto">
                <a:xfrm>
                  <a:off x="3122" y="1067"/>
                  <a:ext cx="15" cy="24"/>
                </a:xfrm>
                <a:custGeom>
                  <a:avLst/>
                  <a:gdLst>
                    <a:gd name="T0" fmla="*/ 15 w 15"/>
                    <a:gd name="T1" fmla="*/ 7 h 24"/>
                    <a:gd name="T2" fmla="*/ 15 w 15"/>
                    <a:gd name="T3" fmla="*/ 7 h 24"/>
                    <a:gd name="T4" fmla="*/ 11 w 15"/>
                    <a:gd name="T5" fmla="*/ 0 h 24"/>
                    <a:gd name="T6" fmla="*/ 11 w 15"/>
                    <a:gd name="T7" fmla="*/ 0 h 24"/>
                    <a:gd name="T8" fmla="*/ 0 w 15"/>
                    <a:gd name="T9" fmla="*/ 14 h 24"/>
                    <a:gd name="T10" fmla="*/ 0 w 15"/>
                    <a:gd name="T11" fmla="*/ 14 h 24"/>
                    <a:gd name="T12" fmla="*/ 4 w 15"/>
                    <a:gd name="T13" fmla="*/ 24 h 24"/>
                    <a:gd name="T14" fmla="*/ 4 w 15"/>
                    <a:gd name="T15" fmla="*/ 24 h 24"/>
                    <a:gd name="T16" fmla="*/ 15 w 15"/>
                    <a:gd name="T17" fmla="*/ 7 h 24"/>
                    <a:gd name="T18" fmla="*/ 15 w 15"/>
                    <a:gd name="T19" fmla="*/ 7 h 24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5"/>
                    <a:gd name="T31" fmla="*/ 0 h 24"/>
                    <a:gd name="T32" fmla="*/ 15 w 15"/>
                    <a:gd name="T33" fmla="*/ 24 h 24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5" h="24">
                      <a:moveTo>
                        <a:pt x="15" y="7"/>
                      </a:moveTo>
                      <a:lnTo>
                        <a:pt x="15" y="7"/>
                      </a:lnTo>
                      <a:lnTo>
                        <a:pt x="11" y="0"/>
                      </a:lnTo>
                      <a:lnTo>
                        <a:pt x="0" y="14"/>
                      </a:lnTo>
                      <a:lnTo>
                        <a:pt x="4" y="24"/>
                      </a:lnTo>
                      <a:lnTo>
                        <a:pt x="15" y="7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24" name="Freeform 476"/>
                <p:cNvSpPr>
                  <a:spLocks/>
                </p:cNvSpPr>
                <p:nvPr/>
              </p:nvSpPr>
              <p:spPr bwMode="auto">
                <a:xfrm>
                  <a:off x="3157" y="1164"/>
                  <a:ext cx="13" cy="33"/>
                </a:xfrm>
                <a:custGeom>
                  <a:avLst/>
                  <a:gdLst>
                    <a:gd name="T0" fmla="*/ 13 w 13"/>
                    <a:gd name="T1" fmla="*/ 11 h 33"/>
                    <a:gd name="T2" fmla="*/ 13 w 13"/>
                    <a:gd name="T3" fmla="*/ 11 h 33"/>
                    <a:gd name="T4" fmla="*/ 9 w 13"/>
                    <a:gd name="T5" fmla="*/ 0 h 33"/>
                    <a:gd name="T6" fmla="*/ 9 w 13"/>
                    <a:gd name="T7" fmla="*/ 0 h 33"/>
                    <a:gd name="T8" fmla="*/ 0 w 13"/>
                    <a:gd name="T9" fmla="*/ 20 h 33"/>
                    <a:gd name="T10" fmla="*/ 0 w 13"/>
                    <a:gd name="T11" fmla="*/ 20 h 33"/>
                    <a:gd name="T12" fmla="*/ 2 w 13"/>
                    <a:gd name="T13" fmla="*/ 33 h 33"/>
                    <a:gd name="T14" fmla="*/ 2 w 13"/>
                    <a:gd name="T15" fmla="*/ 33 h 33"/>
                    <a:gd name="T16" fmla="*/ 13 w 13"/>
                    <a:gd name="T17" fmla="*/ 11 h 33"/>
                    <a:gd name="T18" fmla="*/ 13 w 13"/>
                    <a:gd name="T19" fmla="*/ 11 h 33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3"/>
                    <a:gd name="T31" fmla="*/ 0 h 33"/>
                    <a:gd name="T32" fmla="*/ 13 w 13"/>
                    <a:gd name="T33" fmla="*/ 33 h 33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3" h="33">
                      <a:moveTo>
                        <a:pt x="13" y="11"/>
                      </a:moveTo>
                      <a:lnTo>
                        <a:pt x="13" y="11"/>
                      </a:lnTo>
                      <a:lnTo>
                        <a:pt x="9" y="0"/>
                      </a:lnTo>
                      <a:lnTo>
                        <a:pt x="0" y="20"/>
                      </a:lnTo>
                      <a:lnTo>
                        <a:pt x="2" y="33"/>
                      </a:lnTo>
                      <a:lnTo>
                        <a:pt x="13" y="11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25" name="Freeform 477"/>
                <p:cNvSpPr>
                  <a:spLocks/>
                </p:cNvSpPr>
                <p:nvPr/>
              </p:nvSpPr>
              <p:spPr bwMode="auto">
                <a:xfrm>
                  <a:off x="3191" y="1323"/>
                  <a:ext cx="22" cy="194"/>
                </a:xfrm>
                <a:custGeom>
                  <a:avLst/>
                  <a:gdLst>
                    <a:gd name="T0" fmla="*/ 8 w 22"/>
                    <a:gd name="T1" fmla="*/ 135 h 194"/>
                    <a:gd name="T2" fmla="*/ 8 w 22"/>
                    <a:gd name="T3" fmla="*/ 135 h 194"/>
                    <a:gd name="T4" fmla="*/ 13 w 22"/>
                    <a:gd name="T5" fmla="*/ 165 h 194"/>
                    <a:gd name="T6" fmla="*/ 22 w 22"/>
                    <a:gd name="T7" fmla="*/ 194 h 194"/>
                    <a:gd name="T8" fmla="*/ 22 w 22"/>
                    <a:gd name="T9" fmla="*/ 194 h 194"/>
                    <a:gd name="T10" fmla="*/ 21 w 22"/>
                    <a:gd name="T11" fmla="*/ 163 h 194"/>
                    <a:gd name="T12" fmla="*/ 21 w 22"/>
                    <a:gd name="T13" fmla="*/ 163 h 194"/>
                    <a:gd name="T14" fmla="*/ 15 w 22"/>
                    <a:gd name="T15" fmla="*/ 139 h 194"/>
                    <a:gd name="T16" fmla="*/ 11 w 22"/>
                    <a:gd name="T17" fmla="*/ 113 h 194"/>
                    <a:gd name="T18" fmla="*/ 10 w 22"/>
                    <a:gd name="T19" fmla="*/ 90 h 194"/>
                    <a:gd name="T20" fmla="*/ 8 w 22"/>
                    <a:gd name="T21" fmla="*/ 64 h 194"/>
                    <a:gd name="T22" fmla="*/ 8 w 22"/>
                    <a:gd name="T23" fmla="*/ 64 h 194"/>
                    <a:gd name="T24" fmla="*/ 10 w 22"/>
                    <a:gd name="T25" fmla="*/ 29 h 194"/>
                    <a:gd name="T26" fmla="*/ 10 w 22"/>
                    <a:gd name="T27" fmla="*/ 29 h 194"/>
                    <a:gd name="T28" fmla="*/ 6 w 22"/>
                    <a:gd name="T29" fmla="*/ 0 h 194"/>
                    <a:gd name="T30" fmla="*/ 6 w 22"/>
                    <a:gd name="T31" fmla="*/ 0 h 194"/>
                    <a:gd name="T32" fmla="*/ 2 w 22"/>
                    <a:gd name="T33" fmla="*/ 31 h 194"/>
                    <a:gd name="T34" fmla="*/ 0 w 22"/>
                    <a:gd name="T35" fmla="*/ 64 h 194"/>
                    <a:gd name="T36" fmla="*/ 0 w 22"/>
                    <a:gd name="T37" fmla="*/ 64 h 194"/>
                    <a:gd name="T38" fmla="*/ 8 w 22"/>
                    <a:gd name="T39" fmla="*/ 135 h 194"/>
                    <a:gd name="T40" fmla="*/ 8 w 22"/>
                    <a:gd name="T41" fmla="*/ 135 h 194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22"/>
                    <a:gd name="T64" fmla="*/ 0 h 194"/>
                    <a:gd name="T65" fmla="*/ 22 w 22"/>
                    <a:gd name="T66" fmla="*/ 194 h 194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22" h="194">
                      <a:moveTo>
                        <a:pt x="8" y="135"/>
                      </a:moveTo>
                      <a:lnTo>
                        <a:pt x="8" y="135"/>
                      </a:lnTo>
                      <a:lnTo>
                        <a:pt x="13" y="165"/>
                      </a:lnTo>
                      <a:lnTo>
                        <a:pt x="22" y="194"/>
                      </a:lnTo>
                      <a:lnTo>
                        <a:pt x="21" y="163"/>
                      </a:lnTo>
                      <a:lnTo>
                        <a:pt x="15" y="139"/>
                      </a:lnTo>
                      <a:lnTo>
                        <a:pt x="11" y="113"/>
                      </a:lnTo>
                      <a:lnTo>
                        <a:pt x="10" y="90"/>
                      </a:lnTo>
                      <a:lnTo>
                        <a:pt x="8" y="64"/>
                      </a:lnTo>
                      <a:lnTo>
                        <a:pt x="10" y="29"/>
                      </a:lnTo>
                      <a:lnTo>
                        <a:pt x="6" y="0"/>
                      </a:lnTo>
                      <a:lnTo>
                        <a:pt x="2" y="31"/>
                      </a:lnTo>
                      <a:lnTo>
                        <a:pt x="0" y="64"/>
                      </a:lnTo>
                      <a:lnTo>
                        <a:pt x="8" y="135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26" name="Freeform 478"/>
                <p:cNvSpPr>
                  <a:spLocks/>
                </p:cNvSpPr>
                <p:nvPr/>
              </p:nvSpPr>
              <p:spPr bwMode="auto">
                <a:xfrm>
                  <a:off x="3513" y="2016"/>
                  <a:ext cx="15" cy="8"/>
                </a:xfrm>
                <a:custGeom>
                  <a:avLst/>
                  <a:gdLst>
                    <a:gd name="T0" fmla="*/ 4 w 15"/>
                    <a:gd name="T1" fmla="*/ 0 h 8"/>
                    <a:gd name="T2" fmla="*/ 4 w 15"/>
                    <a:gd name="T3" fmla="*/ 0 h 8"/>
                    <a:gd name="T4" fmla="*/ 0 w 15"/>
                    <a:gd name="T5" fmla="*/ 6 h 8"/>
                    <a:gd name="T6" fmla="*/ 0 w 15"/>
                    <a:gd name="T7" fmla="*/ 6 h 8"/>
                    <a:gd name="T8" fmla="*/ 11 w 15"/>
                    <a:gd name="T9" fmla="*/ 8 h 8"/>
                    <a:gd name="T10" fmla="*/ 11 w 15"/>
                    <a:gd name="T11" fmla="*/ 8 h 8"/>
                    <a:gd name="T12" fmla="*/ 15 w 15"/>
                    <a:gd name="T13" fmla="*/ 0 h 8"/>
                    <a:gd name="T14" fmla="*/ 15 w 15"/>
                    <a:gd name="T15" fmla="*/ 0 h 8"/>
                    <a:gd name="T16" fmla="*/ 4 w 15"/>
                    <a:gd name="T17" fmla="*/ 0 h 8"/>
                    <a:gd name="T18" fmla="*/ 4 w 15"/>
                    <a:gd name="T19" fmla="*/ 0 h 8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5"/>
                    <a:gd name="T31" fmla="*/ 0 h 8"/>
                    <a:gd name="T32" fmla="*/ 15 w 15"/>
                    <a:gd name="T33" fmla="*/ 8 h 8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5" h="8">
                      <a:moveTo>
                        <a:pt x="4" y="0"/>
                      </a:moveTo>
                      <a:lnTo>
                        <a:pt x="4" y="0"/>
                      </a:lnTo>
                      <a:lnTo>
                        <a:pt x="0" y="6"/>
                      </a:lnTo>
                      <a:lnTo>
                        <a:pt x="11" y="8"/>
                      </a:lnTo>
                      <a:lnTo>
                        <a:pt x="15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27" name="Freeform 479"/>
                <p:cNvSpPr>
                  <a:spLocks/>
                </p:cNvSpPr>
                <p:nvPr/>
              </p:nvSpPr>
              <p:spPr bwMode="auto">
                <a:xfrm>
                  <a:off x="3887" y="1848"/>
                  <a:ext cx="20" cy="16"/>
                </a:xfrm>
                <a:custGeom>
                  <a:avLst/>
                  <a:gdLst>
                    <a:gd name="T0" fmla="*/ 0 w 20"/>
                    <a:gd name="T1" fmla="*/ 11 h 16"/>
                    <a:gd name="T2" fmla="*/ 0 w 20"/>
                    <a:gd name="T3" fmla="*/ 11 h 16"/>
                    <a:gd name="T4" fmla="*/ 5 w 20"/>
                    <a:gd name="T5" fmla="*/ 16 h 16"/>
                    <a:gd name="T6" fmla="*/ 5 w 20"/>
                    <a:gd name="T7" fmla="*/ 16 h 16"/>
                    <a:gd name="T8" fmla="*/ 20 w 20"/>
                    <a:gd name="T9" fmla="*/ 5 h 16"/>
                    <a:gd name="T10" fmla="*/ 20 w 20"/>
                    <a:gd name="T11" fmla="*/ 5 h 16"/>
                    <a:gd name="T12" fmla="*/ 14 w 20"/>
                    <a:gd name="T13" fmla="*/ 0 h 16"/>
                    <a:gd name="T14" fmla="*/ 14 w 20"/>
                    <a:gd name="T15" fmla="*/ 0 h 16"/>
                    <a:gd name="T16" fmla="*/ 0 w 20"/>
                    <a:gd name="T17" fmla="*/ 11 h 16"/>
                    <a:gd name="T18" fmla="*/ 0 w 20"/>
                    <a:gd name="T19" fmla="*/ 11 h 1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20"/>
                    <a:gd name="T31" fmla="*/ 0 h 16"/>
                    <a:gd name="T32" fmla="*/ 20 w 20"/>
                    <a:gd name="T33" fmla="*/ 16 h 1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20" h="16">
                      <a:moveTo>
                        <a:pt x="0" y="11"/>
                      </a:moveTo>
                      <a:lnTo>
                        <a:pt x="0" y="11"/>
                      </a:lnTo>
                      <a:lnTo>
                        <a:pt x="5" y="16"/>
                      </a:lnTo>
                      <a:lnTo>
                        <a:pt x="20" y="5"/>
                      </a:lnTo>
                      <a:lnTo>
                        <a:pt x="14" y="0"/>
                      </a:lnTo>
                      <a:lnTo>
                        <a:pt x="0" y="11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28" name="Freeform 480"/>
                <p:cNvSpPr>
                  <a:spLocks/>
                </p:cNvSpPr>
                <p:nvPr/>
              </p:nvSpPr>
              <p:spPr bwMode="auto">
                <a:xfrm>
                  <a:off x="3513" y="1522"/>
                  <a:ext cx="17" cy="13"/>
                </a:xfrm>
                <a:custGeom>
                  <a:avLst/>
                  <a:gdLst>
                    <a:gd name="T0" fmla="*/ 17 w 17"/>
                    <a:gd name="T1" fmla="*/ 6 h 13"/>
                    <a:gd name="T2" fmla="*/ 17 w 17"/>
                    <a:gd name="T3" fmla="*/ 6 h 13"/>
                    <a:gd name="T4" fmla="*/ 4 w 17"/>
                    <a:gd name="T5" fmla="*/ 0 h 13"/>
                    <a:gd name="T6" fmla="*/ 4 w 17"/>
                    <a:gd name="T7" fmla="*/ 0 h 13"/>
                    <a:gd name="T8" fmla="*/ 0 w 17"/>
                    <a:gd name="T9" fmla="*/ 6 h 13"/>
                    <a:gd name="T10" fmla="*/ 0 w 17"/>
                    <a:gd name="T11" fmla="*/ 6 h 13"/>
                    <a:gd name="T12" fmla="*/ 11 w 17"/>
                    <a:gd name="T13" fmla="*/ 13 h 13"/>
                    <a:gd name="T14" fmla="*/ 11 w 17"/>
                    <a:gd name="T15" fmla="*/ 13 h 13"/>
                    <a:gd name="T16" fmla="*/ 17 w 17"/>
                    <a:gd name="T17" fmla="*/ 6 h 13"/>
                    <a:gd name="T18" fmla="*/ 17 w 17"/>
                    <a:gd name="T19" fmla="*/ 6 h 13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7"/>
                    <a:gd name="T31" fmla="*/ 0 h 13"/>
                    <a:gd name="T32" fmla="*/ 17 w 17"/>
                    <a:gd name="T33" fmla="*/ 13 h 13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7" h="13">
                      <a:moveTo>
                        <a:pt x="17" y="6"/>
                      </a:moveTo>
                      <a:lnTo>
                        <a:pt x="17" y="6"/>
                      </a:lnTo>
                      <a:lnTo>
                        <a:pt x="4" y="0"/>
                      </a:lnTo>
                      <a:lnTo>
                        <a:pt x="0" y="6"/>
                      </a:lnTo>
                      <a:lnTo>
                        <a:pt x="11" y="13"/>
                      </a:lnTo>
                      <a:lnTo>
                        <a:pt x="17" y="6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29" name="Freeform 481"/>
                <p:cNvSpPr>
                  <a:spLocks/>
                </p:cNvSpPr>
                <p:nvPr/>
              </p:nvSpPr>
              <p:spPr bwMode="auto">
                <a:xfrm>
                  <a:off x="3206" y="1782"/>
                  <a:ext cx="15" cy="22"/>
                </a:xfrm>
                <a:custGeom>
                  <a:avLst/>
                  <a:gdLst>
                    <a:gd name="T0" fmla="*/ 0 w 15"/>
                    <a:gd name="T1" fmla="*/ 0 h 22"/>
                    <a:gd name="T2" fmla="*/ 0 w 15"/>
                    <a:gd name="T3" fmla="*/ 0 h 22"/>
                    <a:gd name="T4" fmla="*/ 0 w 15"/>
                    <a:gd name="T5" fmla="*/ 9 h 22"/>
                    <a:gd name="T6" fmla="*/ 0 w 15"/>
                    <a:gd name="T7" fmla="*/ 9 h 22"/>
                    <a:gd name="T8" fmla="*/ 15 w 15"/>
                    <a:gd name="T9" fmla="*/ 22 h 22"/>
                    <a:gd name="T10" fmla="*/ 15 w 15"/>
                    <a:gd name="T11" fmla="*/ 22 h 22"/>
                    <a:gd name="T12" fmla="*/ 15 w 15"/>
                    <a:gd name="T13" fmla="*/ 13 h 22"/>
                    <a:gd name="T14" fmla="*/ 15 w 15"/>
                    <a:gd name="T15" fmla="*/ 13 h 22"/>
                    <a:gd name="T16" fmla="*/ 0 w 15"/>
                    <a:gd name="T17" fmla="*/ 0 h 22"/>
                    <a:gd name="T18" fmla="*/ 0 w 15"/>
                    <a:gd name="T19" fmla="*/ 0 h 22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5"/>
                    <a:gd name="T31" fmla="*/ 0 h 22"/>
                    <a:gd name="T32" fmla="*/ 15 w 15"/>
                    <a:gd name="T33" fmla="*/ 22 h 22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5" h="2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9"/>
                      </a:lnTo>
                      <a:lnTo>
                        <a:pt x="15" y="22"/>
                      </a:lnTo>
                      <a:lnTo>
                        <a:pt x="15" y="1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30" name="Freeform 482"/>
                <p:cNvSpPr>
                  <a:spLocks/>
                </p:cNvSpPr>
                <p:nvPr/>
              </p:nvSpPr>
              <p:spPr bwMode="auto">
                <a:xfrm>
                  <a:off x="3598" y="1861"/>
                  <a:ext cx="31" cy="7"/>
                </a:xfrm>
                <a:custGeom>
                  <a:avLst/>
                  <a:gdLst>
                    <a:gd name="T0" fmla="*/ 31 w 31"/>
                    <a:gd name="T1" fmla="*/ 0 h 7"/>
                    <a:gd name="T2" fmla="*/ 31 w 31"/>
                    <a:gd name="T3" fmla="*/ 0 h 7"/>
                    <a:gd name="T4" fmla="*/ 7 w 31"/>
                    <a:gd name="T5" fmla="*/ 0 h 7"/>
                    <a:gd name="T6" fmla="*/ 7 w 31"/>
                    <a:gd name="T7" fmla="*/ 0 h 7"/>
                    <a:gd name="T8" fmla="*/ 0 w 31"/>
                    <a:gd name="T9" fmla="*/ 7 h 7"/>
                    <a:gd name="T10" fmla="*/ 0 w 31"/>
                    <a:gd name="T11" fmla="*/ 7 h 7"/>
                    <a:gd name="T12" fmla="*/ 22 w 31"/>
                    <a:gd name="T13" fmla="*/ 7 h 7"/>
                    <a:gd name="T14" fmla="*/ 22 w 31"/>
                    <a:gd name="T15" fmla="*/ 7 h 7"/>
                    <a:gd name="T16" fmla="*/ 31 w 31"/>
                    <a:gd name="T17" fmla="*/ 0 h 7"/>
                    <a:gd name="T18" fmla="*/ 31 w 31"/>
                    <a:gd name="T19" fmla="*/ 0 h 7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31"/>
                    <a:gd name="T31" fmla="*/ 0 h 7"/>
                    <a:gd name="T32" fmla="*/ 31 w 31"/>
                    <a:gd name="T33" fmla="*/ 7 h 7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31" h="7">
                      <a:moveTo>
                        <a:pt x="31" y="0"/>
                      </a:moveTo>
                      <a:lnTo>
                        <a:pt x="31" y="0"/>
                      </a:lnTo>
                      <a:lnTo>
                        <a:pt x="7" y="0"/>
                      </a:lnTo>
                      <a:lnTo>
                        <a:pt x="0" y="7"/>
                      </a:lnTo>
                      <a:lnTo>
                        <a:pt x="22" y="7"/>
                      </a:lnTo>
                      <a:lnTo>
                        <a:pt x="31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31" name="Freeform 483"/>
                <p:cNvSpPr>
                  <a:spLocks/>
                </p:cNvSpPr>
                <p:nvPr/>
              </p:nvSpPr>
              <p:spPr bwMode="auto">
                <a:xfrm>
                  <a:off x="3387" y="1630"/>
                  <a:ext cx="24" cy="17"/>
                </a:xfrm>
                <a:custGeom>
                  <a:avLst/>
                  <a:gdLst>
                    <a:gd name="T0" fmla="*/ 24 w 24"/>
                    <a:gd name="T1" fmla="*/ 13 h 17"/>
                    <a:gd name="T2" fmla="*/ 24 w 24"/>
                    <a:gd name="T3" fmla="*/ 13 h 17"/>
                    <a:gd name="T4" fmla="*/ 6 w 24"/>
                    <a:gd name="T5" fmla="*/ 0 h 17"/>
                    <a:gd name="T6" fmla="*/ 6 w 24"/>
                    <a:gd name="T7" fmla="*/ 0 h 17"/>
                    <a:gd name="T8" fmla="*/ 0 w 24"/>
                    <a:gd name="T9" fmla="*/ 4 h 17"/>
                    <a:gd name="T10" fmla="*/ 0 w 24"/>
                    <a:gd name="T11" fmla="*/ 4 h 17"/>
                    <a:gd name="T12" fmla="*/ 17 w 24"/>
                    <a:gd name="T13" fmla="*/ 17 h 17"/>
                    <a:gd name="T14" fmla="*/ 17 w 24"/>
                    <a:gd name="T15" fmla="*/ 17 h 17"/>
                    <a:gd name="T16" fmla="*/ 24 w 24"/>
                    <a:gd name="T17" fmla="*/ 13 h 17"/>
                    <a:gd name="T18" fmla="*/ 24 w 24"/>
                    <a:gd name="T19" fmla="*/ 13 h 17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24"/>
                    <a:gd name="T31" fmla="*/ 0 h 17"/>
                    <a:gd name="T32" fmla="*/ 24 w 24"/>
                    <a:gd name="T33" fmla="*/ 17 h 17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24" h="17">
                      <a:moveTo>
                        <a:pt x="24" y="13"/>
                      </a:moveTo>
                      <a:lnTo>
                        <a:pt x="24" y="13"/>
                      </a:lnTo>
                      <a:lnTo>
                        <a:pt x="6" y="0"/>
                      </a:lnTo>
                      <a:lnTo>
                        <a:pt x="0" y="4"/>
                      </a:lnTo>
                      <a:lnTo>
                        <a:pt x="17" y="17"/>
                      </a:lnTo>
                      <a:lnTo>
                        <a:pt x="24" y="13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32" name="Freeform 484"/>
                <p:cNvSpPr>
                  <a:spLocks/>
                </p:cNvSpPr>
                <p:nvPr/>
              </p:nvSpPr>
              <p:spPr bwMode="auto">
                <a:xfrm>
                  <a:off x="3096" y="1788"/>
                  <a:ext cx="15" cy="11"/>
                </a:xfrm>
                <a:custGeom>
                  <a:avLst/>
                  <a:gdLst>
                    <a:gd name="T0" fmla="*/ 8 w 15"/>
                    <a:gd name="T1" fmla="*/ 0 h 11"/>
                    <a:gd name="T2" fmla="*/ 8 w 15"/>
                    <a:gd name="T3" fmla="*/ 0 h 11"/>
                    <a:gd name="T4" fmla="*/ 0 w 15"/>
                    <a:gd name="T5" fmla="*/ 1 h 11"/>
                    <a:gd name="T6" fmla="*/ 0 w 15"/>
                    <a:gd name="T7" fmla="*/ 1 h 11"/>
                    <a:gd name="T8" fmla="*/ 8 w 15"/>
                    <a:gd name="T9" fmla="*/ 11 h 11"/>
                    <a:gd name="T10" fmla="*/ 8 w 15"/>
                    <a:gd name="T11" fmla="*/ 11 h 11"/>
                    <a:gd name="T12" fmla="*/ 15 w 15"/>
                    <a:gd name="T13" fmla="*/ 7 h 11"/>
                    <a:gd name="T14" fmla="*/ 15 w 15"/>
                    <a:gd name="T15" fmla="*/ 7 h 11"/>
                    <a:gd name="T16" fmla="*/ 8 w 15"/>
                    <a:gd name="T17" fmla="*/ 0 h 11"/>
                    <a:gd name="T18" fmla="*/ 8 w 15"/>
                    <a:gd name="T19" fmla="*/ 0 h 11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5"/>
                    <a:gd name="T31" fmla="*/ 0 h 11"/>
                    <a:gd name="T32" fmla="*/ 15 w 15"/>
                    <a:gd name="T33" fmla="*/ 11 h 11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5" h="11">
                      <a:moveTo>
                        <a:pt x="8" y="0"/>
                      </a:moveTo>
                      <a:lnTo>
                        <a:pt x="8" y="0"/>
                      </a:lnTo>
                      <a:lnTo>
                        <a:pt x="0" y="1"/>
                      </a:lnTo>
                      <a:lnTo>
                        <a:pt x="8" y="11"/>
                      </a:lnTo>
                      <a:lnTo>
                        <a:pt x="15" y="7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33" name="Freeform 485"/>
                <p:cNvSpPr>
                  <a:spLocks/>
                </p:cNvSpPr>
                <p:nvPr/>
              </p:nvSpPr>
              <p:spPr bwMode="auto">
                <a:xfrm>
                  <a:off x="3546" y="1939"/>
                  <a:ext cx="19" cy="8"/>
                </a:xfrm>
                <a:custGeom>
                  <a:avLst/>
                  <a:gdLst>
                    <a:gd name="T0" fmla="*/ 6 w 19"/>
                    <a:gd name="T1" fmla="*/ 0 h 8"/>
                    <a:gd name="T2" fmla="*/ 6 w 19"/>
                    <a:gd name="T3" fmla="*/ 0 h 8"/>
                    <a:gd name="T4" fmla="*/ 0 w 19"/>
                    <a:gd name="T5" fmla="*/ 8 h 8"/>
                    <a:gd name="T6" fmla="*/ 0 w 19"/>
                    <a:gd name="T7" fmla="*/ 8 h 8"/>
                    <a:gd name="T8" fmla="*/ 15 w 19"/>
                    <a:gd name="T9" fmla="*/ 8 h 8"/>
                    <a:gd name="T10" fmla="*/ 15 w 19"/>
                    <a:gd name="T11" fmla="*/ 8 h 8"/>
                    <a:gd name="T12" fmla="*/ 19 w 19"/>
                    <a:gd name="T13" fmla="*/ 0 h 8"/>
                    <a:gd name="T14" fmla="*/ 19 w 19"/>
                    <a:gd name="T15" fmla="*/ 0 h 8"/>
                    <a:gd name="T16" fmla="*/ 6 w 19"/>
                    <a:gd name="T17" fmla="*/ 0 h 8"/>
                    <a:gd name="T18" fmla="*/ 6 w 19"/>
                    <a:gd name="T19" fmla="*/ 0 h 8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9"/>
                    <a:gd name="T31" fmla="*/ 0 h 8"/>
                    <a:gd name="T32" fmla="*/ 19 w 19"/>
                    <a:gd name="T33" fmla="*/ 8 h 8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9" h="8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0" y="8"/>
                      </a:lnTo>
                      <a:lnTo>
                        <a:pt x="15" y="8"/>
                      </a:lnTo>
                      <a:lnTo>
                        <a:pt x="19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34" name="Freeform 486"/>
                <p:cNvSpPr>
                  <a:spLocks/>
                </p:cNvSpPr>
                <p:nvPr/>
              </p:nvSpPr>
              <p:spPr bwMode="auto">
                <a:xfrm>
                  <a:off x="3490" y="2093"/>
                  <a:ext cx="11" cy="7"/>
                </a:xfrm>
                <a:custGeom>
                  <a:avLst/>
                  <a:gdLst>
                    <a:gd name="T0" fmla="*/ 1 w 11"/>
                    <a:gd name="T1" fmla="*/ 0 h 7"/>
                    <a:gd name="T2" fmla="*/ 1 w 11"/>
                    <a:gd name="T3" fmla="*/ 0 h 7"/>
                    <a:gd name="T4" fmla="*/ 0 w 11"/>
                    <a:gd name="T5" fmla="*/ 7 h 7"/>
                    <a:gd name="T6" fmla="*/ 0 w 11"/>
                    <a:gd name="T7" fmla="*/ 7 h 7"/>
                    <a:gd name="T8" fmla="*/ 9 w 11"/>
                    <a:gd name="T9" fmla="*/ 7 h 7"/>
                    <a:gd name="T10" fmla="*/ 9 w 11"/>
                    <a:gd name="T11" fmla="*/ 7 h 7"/>
                    <a:gd name="T12" fmla="*/ 11 w 11"/>
                    <a:gd name="T13" fmla="*/ 0 h 7"/>
                    <a:gd name="T14" fmla="*/ 11 w 11"/>
                    <a:gd name="T15" fmla="*/ 0 h 7"/>
                    <a:gd name="T16" fmla="*/ 1 w 11"/>
                    <a:gd name="T17" fmla="*/ 0 h 7"/>
                    <a:gd name="T18" fmla="*/ 1 w 11"/>
                    <a:gd name="T19" fmla="*/ 0 h 7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1"/>
                    <a:gd name="T31" fmla="*/ 0 h 7"/>
                    <a:gd name="T32" fmla="*/ 11 w 11"/>
                    <a:gd name="T33" fmla="*/ 7 h 7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1" h="7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7"/>
                      </a:lnTo>
                      <a:lnTo>
                        <a:pt x="9" y="7"/>
                      </a:lnTo>
                      <a:lnTo>
                        <a:pt x="1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35" name="Freeform 487"/>
                <p:cNvSpPr>
                  <a:spLocks/>
                </p:cNvSpPr>
                <p:nvPr/>
              </p:nvSpPr>
              <p:spPr bwMode="auto">
                <a:xfrm>
                  <a:off x="3470" y="2730"/>
                  <a:ext cx="11" cy="9"/>
                </a:xfrm>
                <a:custGeom>
                  <a:avLst/>
                  <a:gdLst>
                    <a:gd name="T0" fmla="*/ 0 w 11"/>
                    <a:gd name="T1" fmla="*/ 0 h 9"/>
                    <a:gd name="T2" fmla="*/ 0 w 11"/>
                    <a:gd name="T3" fmla="*/ 0 h 9"/>
                    <a:gd name="T4" fmla="*/ 0 w 11"/>
                    <a:gd name="T5" fmla="*/ 7 h 9"/>
                    <a:gd name="T6" fmla="*/ 0 w 11"/>
                    <a:gd name="T7" fmla="*/ 7 h 9"/>
                    <a:gd name="T8" fmla="*/ 11 w 11"/>
                    <a:gd name="T9" fmla="*/ 9 h 9"/>
                    <a:gd name="T10" fmla="*/ 11 w 11"/>
                    <a:gd name="T11" fmla="*/ 9 h 9"/>
                    <a:gd name="T12" fmla="*/ 11 w 11"/>
                    <a:gd name="T13" fmla="*/ 2 h 9"/>
                    <a:gd name="T14" fmla="*/ 11 w 11"/>
                    <a:gd name="T15" fmla="*/ 2 h 9"/>
                    <a:gd name="T16" fmla="*/ 0 w 11"/>
                    <a:gd name="T17" fmla="*/ 0 h 9"/>
                    <a:gd name="T18" fmla="*/ 0 w 11"/>
                    <a:gd name="T19" fmla="*/ 0 h 9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1"/>
                    <a:gd name="T31" fmla="*/ 0 h 9"/>
                    <a:gd name="T32" fmla="*/ 11 w 11"/>
                    <a:gd name="T33" fmla="*/ 9 h 9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1" h="9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7"/>
                      </a:lnTo>
                      <a:lnTo>
                        <a:pt x="11" y="9"/>
                      </a:lnTo>
                      <a:lnTo>
                        <a:pt x="11" y="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5369" name="Freeform 489"/>
              <p:cNvSpPr>
                <a:spLocks/>
              </p:cNvSpPr>
              <p:nvPr/>
            </p:nvSpPr>
            <p:spPr bwMode="auto">
              <a:xfrm>
                <a:off x="3468" y="2810"/>
                <a:ext cx="13" cy="10"/>
              </a:xfrm>
              <a:custGeom>
                <a:avLst/>
                <a:gdLst>
                  <a:gd name="T0" fmla="*/ 0 w 13"/>
                  <a:gd name="T1" fmla="*/ 0 h 10"/>
                  <a:gd name="T2" fmla="*/ 0 w 13"/>
                  <a:gd name="T3" fmla="*/ 0 h 10"/>
                  <a:gd name="T4" fmla="*/ 0 w 13"/>
                  <a:gd name="T5" fmla="*/ 8 h 10"/>
                  <a:gd name="T6" fmla="*/ 0 w 13"/>
                  <a:gd name="T7" fmla="*/ 8 h 10"/>
                  <a:gd name="T8" fmla="*/ 13 w 13"/>
                  <a:gd name="T9" fmla="*/ 10 h 10"/>
                  <a:gd name="T10" fmla="*/ 13 w 13"/>
                  <a:gd name="T11" fmla="*/ 10 h 10"/>
                  <a:gd name="T12" fmla="*/ 13 w 13"/>
                  <a:gd name="T13" fmla="*/ 2 h 10"/>
                  <a:gd name="T14" fmla="*/ 13 w 13"/>
                  <a:gd name="T15" fmla="*/ 2 h 10"/>
                  <a:gd name="T16" fmla="*/ 0 w 13"/>
                  <a:gd name="T17" fmla="*/ 0 h 10"/>
                  <a:gd name="T18" fmla="*/ 0 w 13"/>
                  <a:gd name="T19" fmla="*/ 0 h 1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3"/>
                  <a:gd name="T31" fmla="*/ 0 h 10"/>
                  <a:gd name="T32" fmla="*/ 13 w 13"/>
                  <a:gd name="T33" fmla="*/ 10 h 10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3" h="10">
                    <a:moveTo>
                      <a:pt x="0" y="0"/>
                    </a:moveTo>
                    <a:lnTo>
                      <a:pt x="0" y="0"/>
                    </a:lnTo>
                    <a:lnTo>
                      <a:pt x="0" y="8"/>
                    </a:lnTo>
                    <a:lnTo>
                      <a:pt x="13" y="10"/>
                    </a:lnTo>
                    <a:lnTo>
                      <a:pt x="13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70" name="Freeform 490"/>
              <p:cNvSpPr>
                <a:spLocks/>
              </p:cNvSpPr>
              <p:nvPr/>
            </p:nvSpPr>
            <p:spPr bwMode="auto">
              <a:xfrm>
                <a:off x="3830" y="2712"/>
                <a:ext cx="20" cy="12"/>
              </a:xfrm>
              <a:custGeom>
                <a:avLst/>
                <a:gdLst>
                  <a:gd name="T0" fmla="*/ 20 w 20"/>
                  <a:gd name="T1" fmla="*/ 0 h 12"/>
                  <a:gd name="T2" fmla="*/ 20 w 20"/>
                  <a:gd name="T3" fmla="*/ 0 h 12"/>
                  <a:gd name="T4" fmla="*/ 0 w 20"/>
                  <a:gd name="T5" fmla="*/ 5 h 12"/>
                  <a:gd name="T6" fmla="*/ 0 w 20"/>
                  <a:gd name="T7" fmla="*/ 5 h 12"/>
                  <a:gd name="T8" fmla="*/ 0 w 20"/>
                  <a:gd name="T9" fmla="*/ 12 h 12"/>
                  <a:gd name="T10" fmla="*/ 0 w 20"/>
                  <a:gd name="T11" fmla="*/ 12 h 12"/>
                  <a:gd name="T12" fmla="*/ 20 w 20"/>
                  <a:gd name="T13" fmla="*/ 7 h 12"/>
                  <a:gd name="T14" fmla="*/ 20 w 20"/>
                  <a:gd name="T15" fmla="*/ 7 h 12"/>
                  <a:gd name="T16" fmla="*/ 20 w 20"/>
                  <a:gd name="T17" fmla="*/ 0 h 12"/>
                  <a:gd name="T18" fmla="*/ 20 w 20"/>
                  <a:gd name="T19" fmla="*/ 0 h 1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0"/>
                  <a:gd name="T31" fmla="*/ 0 h 12"/>
                  <a:gd name="T32" fmla="*/ 20 w 20"/>
                  <a:gd name="T33" fmla="*/ 12 h 1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0" h="12">
                    <a:moveTo>
                      <a:pt x="20" y="0"/>
                    </a:moveTo>
                    <a:lnTo>
                      <a:pt x="20" y="0"/>
                    </a:lnTo>
                    <a:lnTo>
                      <a:pt x="0" y="5"/>
                    </a:lnTo>
                    <a:lnTo>
                      <a:pt x="0" y="12"/>
                    </a:lnTo>
                    <a:lnTo>
                      <a:pt x="20" y="7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71" name="Freeform 491"/>
              <p:cNvSpPr>
                <a:spLocks/>
              </p:cNvSpPr>
              <p:nvPr/>
            </p:nvSpPr>
            <p:spPr bwMode="auto">
              <a:xfrm>
                <a:off x="3470" y="2651"/>
                <a:ext cx="9" cy="8"/>
              </a:xfrm>
              <a:custGeom>
                <a:avLst/>
                <a:gdLst>
                  <a:gd name="T0" fmla="*/ 7 w 9"/>
                  <a:gd name="T1" fmla="*/ 0 h 8"/>
                  <a:gd name="T2" fmla="*/ 7 w 9"/>
                  <a:gd name="T3" fmla="*/ 0 h 8"/>
                  <a:gd name="T4" fmla="*/ 0 w 9"/>
                  <a:gd name="T5" fmla="*/ 0 h 8"/>
                  <a:gd name="T6" fmla="*/ 0 w 9"/>
                  <a:gd name="T7" fmla="*/ 0 h 8"/>
                  <a:gd name="T8" fmla="*/ 0 w 9"/>
                  <a:gd name="T9" fmla="*/ 8 h 8"/>
                  <a:gd name="T10" fmla="*/ 0 w 9"/>
                  <a:gd name="T11" fmla="*/ 8 h 8"/>
                  <a:gd name="T12" fmla="*/ 9 w 9"/>
                  <a:gd name="T13" fmla="*/ 8 h 8"/>
                  <a:gd name="T14" fmla="*/ 9 w 9"/>
                  <a:gd name="T15" fmla="*/ 8 h 8"/>
                  <a:gd name="T16" fmla="*/ 7 w 9"/>
                  <a:gd name="T17" fmla="*/ 0 h 8"/>
                  <a:gd name="T18" fmla="*/ 7 w 9"/>
                  <a:gd name="T19" fmla="*/ 0 h 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9"/>
                  <a:gd name="T31" fmla="*/ 0 h 8"/>
                  <a:gd name="T32" fmla="*/ 9 w 9"/>
                  <a:gd name="T33" fmla="*/ 8 h 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9" h="8">
                    <a:moveTo>
                      <a:pt x="7" y="0"/>
                    </a:moveTo>
                    <a:lnTo>
                      <a:pt x="7" y="0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9" y="8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72" name="Freeform 492"/>
              <p:cNvSpPr>
                <a:spLocks/>
              </p:cNvSpPr>
              <p:nvPr/>
            </p:nvSpPr>
            <p:spPr bwMode="auto">
              <a:xfrm>
                <a:off x="2943" y="2571"/>
                <a:ext cx="12" cy="11"/>
              </a:xfrm>
              <a:custGeom>
                <a:avLst/>
                <a:gdLst>
                  <a:gd name="T0" fmla="*/ 12 w 12"/>
                  <a:gd name="T1" fmla="*/ 5 h 11"/>
                  <a:gd name="T2" fmla="*/ 12 w 12"/>
                  <a:gd name="T3" fmla="*/ 5 h 11"/>
                  <a:gd name="T4" fmla="*/ 3 w 12"/>
                  <a:gd name="T5" fmla="*/ 0 h 11"/>
                  <a:gd name="T6" fmla="*/ 3 w 12"/>
                  <a:gd name="T7" fmla="*/ 0 h 11"/>
                  <a:gd name="T8" fmla="*/ 0 w 12"/>
                  <a:gd name="T9" fmla="*/ 7 h 11"/>
                  <a:gd name="T10" fmla="*/ 0 w 12"/>
                  <a:gd name="T11" fmla="*/ 7 h 11"/>
                  <a:gd name="T12" fmla="*/ 9 w 12"/>
                  <a:gd name="T13" fmla="*/ 11 h 11"/>
                  <a:gd name="T14" fmla="*/ 9 w 12"/>
                  <a:gd name="T15" fmla="*/ 11 h 11"/>
                  <a:gd name="T16" fmla="*/ 12 w 12"/>
                  <a:gd name="T17" fmla="*/ 5 h 11"/>
                  <a:gd name="T18" fmla="*/ 12 w 12"/>
                  <a:gd name="T19" fmla="*/ 5 h 1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2"/>
                  <a:gd name="T31" fmla="*/ 0 h 11"/>
                  <a:gd name="T32" fmla="*/ 12 w 12"/>
                  <a:gd name="T33" fmla="*/ 11 h 1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2" h="11">
                    <a:moveTo>
                      <a:pt x="12" y="5"/>
                    </a:moveTo>
                    <a:lnTo>
                      <a:pt x="12" y="5"/>
                    </a:lnTo>
                    <a:lnTo>
                      <a:pt x="3" y="0"/>
                    </a:lnTo>
                    <a:lnTo>
                      <a:pt x="0" y="7"/>
                    </a:lnTo>
                    <a:lnTo>
                      <a:pt x="9" y="11"/>
                    </a:lnTo>
                    <a:lnTo>
                      <a:pt x="12" y="5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73" name="Freeform 493"/>
              <p:cNvSpPr>
                <a:spLocks/>
              </p:cNvSpPr>
              <p:nvPr/>
            </p:nvSpPr>
            <p:spPr bwMode="auto">
              <a:xfrm>
                <a:off x="4448" y="2423"/>
                <a:ext cx="17" cy="14"/>
              </a:xfrm>
              <a:custGeom>
                <a:avLst/>
                <a:gdLst>
                  <a:gd name="T0" fmla="*/ 0 w 17"/>
                  <a:gd name="T1" fmla="*/ 10 h 14"/>
                  <a:gd name="T2" fmla="*/ 0 w 17"/>
                  <a:gd name="T3" fmla="*/ 10 h 14"/>
                  <a:gd name="T4" fmla="*/ 6 w 17"/>
                  <a:gd name="T5" fmla="*/ 14 h 14"/>
                  <a:gd name="T6" fmla="*/ 6 w 17"/>
                  <a:gd name="T7" fmla="*/ 14 h 14"/>
                  <a:gd name="T8" fmla="*/ 17 w 17"/>
                  <a:gd name="T9" fmla="*/ 5 h 14"/>
                  <a:gd name="T10" fmla="*/ 17 w 17"/>
                  <a:gd name="T11" fmla="*/ 5 h 14"/>
                  <a:gd name="T12" fmla="*/ 11 w 17"/>
                  <a:gd name="T13" fmla="*/ 0 h 14"/>
                  <a:gd name="T14" fmla="*/ 11 w 17"/>
                  <a:gd name="T15" fmla="*/ 0 h 14"/>
                  <a:gd name="T16" fmla="*/ 0 w 17"/>
                  <a:gd name="T17" fmla="*/ 10 h 14"/>
                  <a:gd name="T18" fmla="*/ 0 w 17"/>
                  <a:gd name="T19" fmla="*/ 10 h 1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7"/>
                  <a:gd name="T31" fmla="*/ 0 h 14"/>
                  <a:gd name="T32" fmla="*/ 17 w 17"/>
                  <a:gd name="T33" fmla="*/ 14 h 1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7" h="14">
                    <a:moveTo>
                      <a:pt x="0" y="10"/>
                    </a:moveTo>
                    <a:lnTo>
                      <a:pt x="0" y="10"/>
                    </a:lnTo>
                    <a:lnTo>
                      <a:pt x="6" y="14"/>
                    </a:lnTo>
                    <a:lnTo>
                      <a:pt x="17" y="5"/>
                    </a:lnTo>
                    <a:lnTo>
                      <a:pt x="11" y="0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74" name="Freeform 494"/>
              <p:cNvSpPr>
                <a:spLocks/>
              </p:cNvSpPr>
              <p:nvPr/>
            </p:nvSpPr>
            <p:spPr bwMode="auto">
              <a:xfrm>
                <a:off x="2910" y="2642"/>
                <a:ext cx="13" cy="13"/>
              </a:xfrm>
              <a:custGeom>
                <a:avLst/>
                <a:gdLst>
                  <a:gd name="T0" fmla="*/ 2 w 13"/>
                  <a:gd name="T1" fmla="*/ 0 h 13"/>
                  <a:gd name="T2" fmla="*/ 2 w 13"/>
                  <a:gd name="T3" fmla="*/ 0 h 13"/>
                  <a:gd name="T4" fmla="*/ 0 w 13"/>
                  <a:gd name="T5" fmla="*/ 7 h 13"/>
                  <a:gd name="T6" fmla="*/ 0 w 13"/>
                  <a:gd name="T7" fmla="*/ 7 h 13"/>
                  <a:gd name="T8" fmla="*/ 9 w 13"/>
                  <a:gd name="T9" fmla="*/ 13 h 13"/>
                  <a:gd name="T10" fmla="*/ 9 w 13"/>
                  <a:gd name="T11" fmla="*/ 13 h 13"/>
                  <a:gd name="T12" fmla="*/ 13 w 13"/>
                  <a:gd name="T13" fmla="*/ 6 h 13"/>
                  <a:gd name="T14" fmla="*/ 13 w 13"/>
                  <a:gd name="T15" fmla="*/ 6 h 13"/>
                  <a:gd name="T16" fmla="*/ 2 w 13"/>
                  <a:gd name="T17" fmla="*/ 0 h 13"/>
                  <a:gd name="T18" fmla="*/ 2 w 13"/>
                  <a:gd name="T19" fmla="*/ 0 h 1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3"/>
                  <a:gd name="T31" fmla="*/ 0 h 13"/>
                  <a:gd name="T32" fmla="*/ 13 w 13"/>
                  <a:gd name="T33" fmla="*/ 13 h 13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3" h="13">
                    <a:moveTo>
                      <a:pt x="2" y="0"/>
                    </a:moveTo>
                    <a:lnTo>
                      <a:pt x="2" y="0"/>
                    </a:lnTo>
                    <a:lnTo>
                      <a:pt x="0" y="7"/>
                    </a:lnTo>
                    <a:lnTo>
                      <a:pt x="9" y="13"/>
                    </a:lnTo>
                    <a:lnTo>
                      <a:pt x="13" y="6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75" name="Freeform 495"/>
              <p:cNvSpPr>
                <a:spLocks/>
              </p:cNvSpPr>
              <p:nvPr/>
            </p:nvSpPr>
            <p:spPr bwMode="auto">
              <a:xfrm>
                <a:off x="2977" y="2499"/>
                <a:ext cx="11" cy="11"/>
              </a:xfrm>
              <a:custGeom>
                <a:avLst/>
                <a:gdLst>
                  <a:gd name="T0" fmla="*/ 4 w 11"/>
                  <a:gd name="T1" fmla="*/ 0 h 11"/>
                  <a:gd name="T2" fmla="*/ 4 w 11"/>
                  <a:gd name="T3" fmla="*/ 0 h 11"/>
                  <a:gd name="T4" fmla="*/ 0 w 11"/>
                  <a:gd name="T5" fmla="*/ 8 h 11"/>
                  <a:gd name="T6" fmla="*/ 0 w 11"/>
                  <a:gd name="T7" fmla="*/ 8 h 11"/>
                  <a:gd name="T8" fmla="*/ 10 w 11"/>
                  <a:gd name="T9" fmla="*/ 11 h 11"/>
                  <a:gd name="T10" fmla="*/ 10 w 11"/>
                  <a:gd name="T11" fmla="*/ 11 h 11"/>
                  <a:gd name="T12" fmla="*/ 11 w 11"/>
                  <a:gd name="T13" fmla="*/ 4 h 11"/>
                  <a:gd name="T14" fmla="*/ 11 w 11"/>
                  <a:gd name="T15" fmla="*/ 4 h 11"/>
                  <a:gd name="T16" fmla="*/ 4 w 11"/>
                  <a:gd name="T17" fmla="*/ 0 h 11"/>
                  <a:gd name="T18" fmla="*/ 4 w 11"/>
                  <a:gd name="T19" fmla="*/ 0 h 1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1"/>
                  <a:gd name="T31" fmla="*/ 0 h 11"/>
                  <a:gd name="T32" fmla="*/ 11 w 11"/>
                  <a:gd name="T33" fmla="*/ 11 h 1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1" h="11">
                    <a:moveTo>
                      <a:pt x="4" y="0"/>
                    </a:moveTo>
                    <a:lnTo>
                      <a:pt x="4" y="0"/>
                    </a:lnTo>
                    <a:lnTo>
                      <a:pt x="0" y="8"/>
                    </a:lnTo>
                    <a:lnTo>
                      <a:pt x="10" y="11"/>
                    </a:lnTo>
                    <a:lnTo>
                      <a:pt x="11" y="4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76" name="Freeform 496"/>
              <p:cNvSpPr>
                <a:spLocks/>
              </p:cNvSpPr>
              <p:nvPr/>
            </p:nvSpPr>
            <p:spPr bwMode="auto">
              <a:xfrm>
                <a:off x="3887" y="2699"/>
                <a:ext cx="25" cy="13"/>
              </a:xfrm>
              <a:custGeom>
                <a:avLst/>
                <a:gdLst>
                  <a:gd name="T0" fmla="*/ 5 w 25"/>
                  <a:gd name="T1" fmla="*/ 5 h 13"/>
                  <a:gd name="T2" fmla="*/ 5 w 25"/>
                  <a:gd name="T3" fmla="*/ 5 h 13"/>
                  <a:gd name="T4" fmla="*/ 0 w 25"/>
                  <a:gd name="T5" fmla="*/ 13 h 13"/>
                  <a:gd name="T6" fmla="*/ 0 w 25"/>
                  <a:gd name="T7" fmla="*/ 13 h 13"/>
                  <a:gd name="T8" fmla="*/ 22 w 25"/>
                  <a:gd name="T9" fmla="*/ 9 h 13"/>
                  <a:gd name="T10" fmla="*/ 22 w 25"/>
                  <a:gd name="T11" fmla="*/ 9 h 13"/>
                  <a:gd name="T12" fmla="*/ 25 w 25"/>
                  <a:gd name="T13" fmla="*/ 0 h 13"/>
                  <a:gd name="T14" fmla="*/ 25 w 25"/>
                  <a:gd name="T15" fmla="*/ 0 h 13"/>
                  <a:gd name="T16" fmla="*/ 5 w 25"/>
                  <a:gd name="T17" fmla="*/ 5 h 13"/>
                  <a:gd name="T18" fmla="*/ 5 w 25"/>
                  <a:gd name="T19" fmla="*/ 5 h 1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5"/>
                  <a:gd name="T31" fmla="*/ 0 h 13"/>
                  <a:gd name="T32" fmla="*/ 25 w 25"/>
                  <a:gd name="T33" fmla="*/ 13 h 13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5" h="13">
                    <a:moveTo>
                      <a:pt x="5" y="5"/>
                    </a:moveTo>
                    <a:lnTo>
                      <a:pt x="5" y="5"/>
                    </a:lnTo>
                    <a:lnTo>
                      <a:pt x="0" y="13"/>
                    </a:lnTo>
                    <a:lnTo>
                      <a:pt x="22" y="9"/>
                    </a:lnTo>
                    <a:lnTo>
                      <a:pt x="25" y="0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77" name="Freeform 497"/>
              <p:cNvSpPr>
                <a:spLocks/>
              </p:cNvSpPr>
              <p:nvPr/>
            </p:nvSpPr>
            <p:spPr bwMode="auto">
              <a:xfrm>
                <a:off x="3466" y="2571"/>
                <a:ext cx="7" cy="7"/>
              </a:xfrm>
              <a:custGeom>
                <a:avLst/>
                <a:gdLst>
                  <a:gd name="T0" fmla="*/ 0 w 7"/>
                  <a:gd name="T1" fmla="*/ 0 h 7"/>
                  <a:gd name="T2" fmla="*/ 0 w 7"/>
                  <a:gd name="T3" fmla="*/ 0 h 7"/>
                  <a:gd name="T4" fmla="*/ 0 w 7"/>
                  <a:gd name="T5" fmla="*/ 7 h 7"/>
                  <a:gd name="T6" fmla="*/ 0 w 7"/>
                  <a:gd name="T7" fmla="*/ 7 h 7"/>
                  <a:gd name="T8" fmla="*/ 7 w 7"/>
                  <a:gd name="T9" fmla="*/ 7 h 7"/>
                  <a:gd name="T10" fmla="*/ 7 w 7"/>
                  <a:gd name="T11" fmla="*/ 7 h 7"/>
                  <a:gd name="T12" fmla="*/ 7 w 7"/>
                  <a:gd name="T13" fmla="*/ 0 h 7"/>
                  <a:gd name="T14" fmla="*/ 7 w 7"/>
                  <a:gd name="T15" fmla="*/ 0 h 7"/>
                  <a:gd name="T16" fmla="*/ 0 w 7"/>
                  <a:gd name="T17" fmla="*/ 0 h 7"/>
                  <a:gd name="T18" fmla="*/ 0 w 7"/>
                  <a:gd name="T19" fmla="*/ 0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7"/>
                  <a:gd name="T31" fmla="*/ 0 h 7"/>
                  <a:gd name="T32" fmla="*/ 7 w 7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7" h="7">
                    <a:moveTo>
                      <a:pt x="0" y="0"/>
                    </a:moveTo>
                    <a:lnTo>
                      <a:pt x="0" y="0"/>
                    </a:lnTo>
                    <a:lnTo>
                      <a:pt x="0" y="7"/>
                    </a:lnTo>
                    <a:lnTo>
                      <a:pt x="7" y="7"/>
                    </a:lnTo>
                    <a:lnTo>
                      <a:pt x="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78" name="Freeform 498"/>
              <p:cNvSpPr>
                <a:spLocks/>
              </p:cNvSpPr>
              <p:nvPr/>
            </p:nvSpPr>
            <p:spPr bwMode="auto">
              <a:xfrm>
                <a:off x="3890" y="2530"/>
                <a:ext cx="35" cy="19"/>
              </a:xfrm>
              <a:custGeom>
                <a:avLst/>
                <a:gdLst>
                  <a:gd name="T0" fmla="*/ 35 w 35"/>
                  <a:gd name="T1" fmla="*/ 0 h 19"/>
                  <a:gd name="T2" fmla="*/ 35 w 35"/>
                  <a:gd name="T3" fmla="*/ 0 h 19"/>
                  <a:gd name="T4" fmla="*/ 6 w 35"/>
                  <a:gd name="T5" fmla="*/ 10 h 19"/>
                  <a:gd name="T6" fmla="*/ 6 w 35"/>
                  <a:gd name="T7" fmla="*/ 10 h 19"/>
                  <a:gd name="T8" fmla="*/ 0 w 35"/>
                  <a:gd name="T9" fmla="*/ 19 h 19"/>
                  <a:gd name="T10" fmla="*/ 0 w 35"/>
                  <a:gd name="T11" fmla="*/ 19 h 19"/>
                  <a:gd name="T12" fmla="*/ 28 w 35"/>
                  <a:gd name="T13" fmla="*/ 11 h 19"/>
                  <a:gd name="T14" fmla="*/ 28 w 35"/>
                  <a:gd name="T15" fmla="*/ 11 h 19"/>
                  <a:gd name="T16" fmla="*/ 35 w 35"/>
                  <a:gd name="T17" fmla="*/ 0 h 19"/>
                  <a:gd name="T18" fmla="*/ 35 w 35"/>
                  <a:gd name="T19" fmla="*/ 0 h 1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5"/>
                  <a:gd name="T31" fmla="*/ 0 h 19"/>
                  <a:gd name="T32" fmla="*/ 35 w 35"/>
                  <a:gd name="T33" fmla="*/ 19 h 1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5" h="19">
                    <a:moveTo>
                      <a:pt x="35" y="0"/>
                    </a:moveTo>
                    <a:lnTo>
                      <a:pt x="35" y="0"/>
                    </a:lnTo>
                    <a:lnTo>
                      <a:pt x="6" y="10"/>
                    </a:lnTo>
                    <a:lnTo>
                      <a:pt x="0" y="19"/>
                    </a:lnTo>
                    <a:lnTo>
                      <a:pt x="28" y="11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79" name="Freeform 499"/>
              <p:cNvSpPr>
                <a:spLocks/>
              </p:cNvSpPr>
              <p:nvPr/>
            </p:nvSpPr>
            <p:spPr bwMode="auto">
              <a:xfrm>
                <a:off x="3012" y="2428"/>
                <a:ext cx="11" cy="11"/>
              </a:xfrm>
              <a:custGeom>
                <a:avLst/>
                <a:gdLst>
                  <a:gd name="T0" fmla="*/ 4 w 11"/>
                  <a:gd name="T1" fmla="*/ 0 h 11"/>
                  <a:gd name="T2" fmla="*/ 4 w 11"/>
                  <a:gd name="T3" fmla="*/ 0 h 11"/>
                  <a:gd name="T4" fmla="*/ 0 w 11"/>
                  <a:gd name="T5" fmla="*/ 5 h 11"/>
                  <a:gd name="T6" fmla="*/ 0 w 11"/>
                  <a:gd name="T7" fmla="*/ 5 h 11"/>
                  <a:gd name="T8" fmla="*/ 7 w 11"/>
                  <a:gd name="T9" fmla="*/ 11 h 11"/>
                  <a:gd name="T10" fmla="*/ 7 w 11"/>
                  <a:gd name="T11" fmla="*/ 11 h 11"/>
                  <a:gd name="T12" fmla="*/ 11 w 11"/>
                  <a:gd name="T13" fmla="*/ 4 h 11"/>
                  <a:gd name="T14" fmla="*/ 11 w 11"/>
                  <a:gd name="T15" fmla="*/ 4 h 11"/>
                  <a:gd name="T16" fmla="*/ 4 w 11"/>
                  <a:gd name="T17" fmla="*/ 0 h 11"/>
                  <a:gd name="T18" fmla="*/ 4 w 11"/>
                  <a:gd name="T19" fmla="*/ 0 h 1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1"/>
                  <a:gd name="T31" fmla="*/ 0 h 11"/>
                  <a:gd name="T32" fmla="*/ 11 w 11"/>
                  <a:gd name="T33" fmla="*/ 11 h 1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1" h="11">
                    <a:moveTo>
                      <a:pt x="4" y="0"/>
                    </a:moveTo>
                    <a:lnTo>
                      <a:pt x="4" y="0"/>
                    </a:lnTo>
                    <a:lnTo>
                      <a:pt x="0" y="5"/>
                    </a:lnTo>
                    <a:lnTo>
                      <a:pt x="7" y="11"/>
                    </a:lnTo>
                    <a:lnTo>
                      <a:pt x="11" y="4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80" name="Freeform 500"/>
              <p:cNvSpPr>
                <a:spLocks/>
              </p:cNvSpPr>
              <p:nvPr/>
            </p:nvSpPr>
            <p:spPr bwMode="auto">
              <a:xfrm>
                <a:off x="2317" y="1361"/>
                <a:ext cx="27" cy="249"/>
              </a:xfrm>
              <a:custGeom>
                <a:avLst/>
                <a:gdLst>
                  <a:gd name="T0" fmla="*/ 13 w 27"/>
                  <a:gd name="T1" fmla="*/ 138 h 249"/>
                  <a:gd name="T2" fmla="*/ 13 w 27"/>
                  <a:gd name="T3" fmla="*/ 138 h 249"/>
                  <a:gd name="T4" fmla="*/ 11 w 27"/>
                  <a:gd name="T5" fmla="*/ 132 h 249"/>
                  <a:gd name="T6" fmla="*/ 11 w 27"/>
                  <a:gd name="T7" fmla="*/ 132 h 249"/>
                  <a:gd name="T8" fmla="*/ 11 w 27"/>
                  <a:gd name="T9" fmla="*/ 132 h 249"/>
                  <a:gd name="T10" fmla="*/ 11 w 27"/>
                  <a:gd name="T11" fmla="*/ 132 h 249"/>
                  <a:gd name="T12" fmla="*/ 9 w 27"/>
                  <a:gd name="T13" fmla="*/ 79 h 249"/>
                  <a:gd name="T14" fmla="*/ 7 w 27"/>
                  <a:gd name="T15" fmla="*/ 24 h 249"/>
                  <a:gd name="T16" fmla="*/ 7 w 27"/>
                  <a:gd name="T17" fmla="*/ 24 h 249"/>
                  <a:gd name="T18" fmla="*/ 7 w 27"/>
                  <a:gd name="T19" fmla="*/ 0 h 249"/>
                  <a:gd name="T20" fmla="*/ 7 w 27"/>
                  <a:gd name="T21" fmla="*/ 0 h 249"/>
                  <a:gd name="T22" fmla="*/ 4 w 27"/>
                  <a:gd name="T23" fmla="*/ 24 h 249"/>
                  <a:gd name="T24" fmla="*/ 0 w 27"/>
                  <a:gd name="T25" fmla="*/ 48 h 249"/>
                  <a:gd name="T26" fmla="*/ 0 w 27"/>
                  <a:gd name="T27" fmla="*/ 48 h 249"/>
                  <a:gd name="T28" fmla="*/ 2 w 27"/>
                  <a:gd name="T29" fmla="*/ 90 h 249"/>
                  <a:gd name="T30" fmla="*/ 4 w 27"/>
                  <a:gd name="T31" fmla="*/ 130 h 249"/>
                  <a:gd name="T32" fmla="*/ 7 w 27"/>
                  <a:gd name="T33" fmla="*/ 172 h 249"/>
                  <a:gd name="T34" fmla="*/ 13 w 27"/>
                  <a:gd name="T35" fmla="*/ 213 h 249"/>
                  <a:gd name="T36" fmla="*/ 13 w 27"/>
                  <a:gd name="T37" fmla="*/ 213 h 249"/>
                  <a:gd name="T38" fmla="*/ 27 w 27"/>
                  <a:gd name="T39" fmla="*/ 249 h 249"/>
                  <a:gd name="T40" fmla="*/ 27 w 27"/>
                  <a:gd name="T41" fmla="*/ 249 h 249"/>
                  <a:gd name="T42" fmla="*/ 18 w 27"/>
                  <a:gd name="T43" fmla="*/ 192 h 249"/>
                  <a:gd name="T44" fmla="*/ 13 w 27"/>
                  <a:gd name="T45" fmla="*/ 138 h 249"/>
                  <a:gd name="T46" fmla="*/ 13 w 27"/>
                  <a:gd name="T47" fmla="*/ 138 h 249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27"/>
                  <a:gd name="T73" fmla="*/ 0 h 249"/>
                  <a:gd name="T74" fmla="*/ 27 w 27"/>
                  <a:gd name="T75" fmla="*/ 249 h 249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27" h="249">
                    <a:moveTo>
                      <a:pt x="13" y="138"/>
                    </a:moveTo>
                    <a:lnTo>
                      <a:pt x="13" y="138"/>
                    </a:lnTo>
                    <a:lnTo>
                      <a:pt x="11" y="132"/>
                    </a:lnTo>
                    <a:lnTo>
                      <a:pt x="9" y="79"/>
                    </a:lnTo>
                    <a:lnTo>
                      <a:pt x="7" y="24"/>
                    </a:lnTo>
                    <a:lnTo>
                      <a:pt x="7" y="0"/>
                    </a:lnTo>
                    <a:lnTo>
                      <a:pt x="4" y="24"/>
                    </a:lnTo>
                    <a:lnTo>
                      <a:pt x="0" y="48"/>
                    </a:lnTo>
                    <a:lnTo>
                      <a:pt x="2" y="90"/>
                    </a:lnTo>
                    <a:lnTo>
                      <a:pt x="4" y="130"/>
                    </a:lnTo>
                    <a:lnTo>
                      <a:pt x="7" y="172"/>
                    </a:lnTo>
                    <a:lnTo>
                      <a:pt x="13" y="213"/>
                    </a:lnTo>
                    <a:lnTo>
                      <a:pt x="27" y="249"/>
                    </a:lnTo>
                    <a:lnTo>
                      <a:pt x="18" y="192"/>
                    </a:lnTo>
                    <a:lnTo>
                      <a:pt x="13" y="138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81" name="Freeform 501"/>
              <p:cNvSpPr>
                <a:spLocks/>
              </p:cNvSpPr>
              <p:nvPr/>
            </p:nvSpPr>
            <p:spPr bwMode="auto">
              <a:xfrm>
                <a:off x="4370" y="2384"/>
                <a:ext cx="20" cy="11"/>
              </a:xfrm>
              <a:custGeom>
                <a:avLst/>
                <a:gdLst>
                  <a:gd name="T0" fmla="*/ 0 w 20"/>
                  <a:gd name="T1" fmla="*/ 9 h 11"/>
                  <a:gd name="T2" fmla="*/ 0 w 20"/>
                  <a:gd name="T3" fmla="*/ 9 h 11"/>
                  <a:gd name="T4" fmla="*/ 9 w 20"/>
                  <a:gd name="T5" fmla="*/ 11 h 11"/>
                  <a:gd name="T6" fmla="*/ 9 w 20"/>
                  <a:gd name="T7" fmla="*/ 11 h 11"/>
                  <a:gd name="T8" fmla="*/ 20 w 20"/>
                  <a:gd name="T9" fmla="*/ 4 h 11"/>
                  <a:gd name="T10" fmla="*/ 20 w 20"/>
                  <a:gd name="T11" fmla="*/ 4 h 11"/>
                  <a:gd name="T12" fmla="*/ 11 w 20"/>
                  <a:gd name="T13" fmla="*/ 0 h 11"/>
                  <a:gd name="T14" fmla="*/ 11 w 20"/>
                  <a:gd name="T15" fmla="*/ 0 h 11"/>
                  <a:gd name="T16" fmla="*/ 0 w 20"/>
                  <a:gd name="T17" fmla="*/ 9 h 11"/>
                  <a:gd name="T18" fmla="*/ 0 w 20"/>
                  <a:gd name="T19" fmla="*/ 9 h 1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0"/>
                  <a:gd name="T31" fmla="*/ 0 h 11"/>
                  <a:gd name="T32" fmla="*/ 20 w 20"/>
                  <a:gd name="T33" fmla="*/ 11 h 1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0" h="11">
                    <a:moveTo>
                      <a:pt x="0" y="9"/>
                    </a:moveTo>
                    <a:lnTo>
                      <a:pt x="0" y="9"/>
                    </a:lnTo>
                    <a:lnTo>
                      <a:pt x="9" y="11"/>
                    </a:lnTo>
                    <a:lnTo>
                      <a:pt x="20" y="4"/>
                    </a:lnTo>
                    <a:lnTo>
                      <a:pt x="11" y="0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82" name="Freeform 502"/>
              <p:cNvSpPr>
                <a:spLocks/>
              </p:cNvSpPr>
              <p:nvPr/>
            </p:nvSpPr>
            <p:spPr bwMode="auto">
              <a:xfrm>
                <a:off x="3846" y="2629"/>
                <a:ext cx="17" cy="11"/>
              </a:xfrm>
              <a:custGeom>
                <a:avLst/>
                <a:gdLst>
                  <a:gd name="T0" fmla="*/ 4 w 17"/>
                  <a:gd name="T1" fmla="*/ 2 h 11"/>
                  <a:gd name="T2" fmla="*/ 4 w 17"/>
                  <a:gd name="T3" fmla="*/ 2 h 11"/>
                  <a:gd name="T4" fmla="*/ 0 w 17"/>
                  <a:gd name="T5" fmla="*/ 11 h 11"/>
                  <a:gd name="T6" fmla="*/ 0 w 17"/>
                  <a:gd name="T7" fmla="*/ 11 h 11"/>
                  <a:gd name="T8" fmla="*/ 15 w 17"/>
                  <a:gd name="T9" fmla="*/ 8 h 11"/>
                  <a:gd name="T10" fmla="*/ 15 w 17"/>
                  <a:gd name="T11" fmla="*/ 8 h 11"/>
                  <a:gd name="T12" fmla="*/ 17 w 17"/>
                  <a:gd name="T13" fmla="*/ 0 h 11"/>
                  <a:gd name="T14" fmla="*/ 17 w 17"/>
                  <a:gd name="T15" fmla="*/ 0 h 11"/>
                  <a:gd name="T16" fmla="*/ 4 w 17"/>
                  <a:gd name="T17" fmla="*/ 2 h 11"/>
                  <a:gd name="T18" fmla="*/ 4 w 17"/>
                  <a:gd name="T19" fmla="*/ 2 h 1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7"/>
                  <a:gd name="T31" fmla="*/ 0 h 11"/>
                  <a:gd name="T32" fmla="*/ 17 w 17"/>
                  <a:gd name="T33" fmla="*/ 11 h 1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7" h="11">
                    <a:moveTo>
                      <a:pt x="4" y="2"/>
                    </a:moveTo>
                    <a:lnTo>
                      <a:pt x="4" y="2"/>
                    </a:lnTo>
                    <a:lnTo>
                      <a:pt x="0" y="11"/>
                    </a:lnTo>
                    <a:lnTo>
                      <a:pt x="15" y="8"/>
                    </a:lnTo>
                    <a:lnTo>
                      <a:pt x="17" y="0"/>
                    </a:lnTo>
                    <a:lnTo>
                      <a:pt x="4" y="2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83" name="Freeform 503"/>
              <p:cNvSpPr>
                <a:spLocks/>
              </p:cNvSpPr>
              <p:nvPr/>
            </p:nvSpPr>
            <p:spPr bwMode="auto">
              <a:xfrm>
                <a:off x="3934" y="2607"/>
                <a:ext cx="17" cy="11"/>
              </a:xfrm>
              <a:custGeom>
                <a:avLst/>
                <a:gdLst>
                  <a:gd name="T0" fmla="*/ 4 w 17"/>
                  <a:gd name="T1" fmla="*/ 4 h 11"/>
                  <a:gd name="T2" fmla="*/ 4 w 17"/>
                  <a:gd name="T3" fmla="*/ 4 h 11"/>
                  <a:gd name="T4" fmla="*/ 0 w 17"/>
                  <a:gd name="T5" fmla="*/ 11 h 11"/>
                  <a:gd name="T6" fmla="*/ 0 w 17"/>
                  <a:gd name="T7" fmla="*/ 11 h 11"/>
                  <a:gd name="T8" fmla="*/ 13 w 17"/>
                  <a:gd name="T9" fmla="*/ 8 h 11"/>
                  <a:gd name="T10" fmla="*/ 13 w 17"/>
                  <a:gd name="T11" fmla="*/ 8 h 11"/>
                  <a:gd name="T12" fmla="*/ 17 w 17"/>
                  <a:gd name="T13" fmla="*/ 0 h 11"/>
                  <a:gd name="T14" fmla="*/ 17 w 17"/>
                  <a:gd name="T15" fmla="*/ 0 h 11"/>
                  <a:gd name="T16" fmla="*/ 4 w 17"/>
                  <a:gd name="T17" fmla="*/ 4 h 11"/>
                  <a:gd name="T18" fmla="*/ 4 w 17"/>
                  <a:gd name="T19" fmla="*/ 4 h 1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7"/>
                  <a:gd name="T31" fmla="*/ 0 h 11"/>
                  <a:gd name="T32" fmla="*/ 17 w 17"/>
                  <a:gd name="T33" fmla="*/ 11 h 1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7" h="11">
                    <a:moveTo>
                      <a:pt x="4" y="4"/>
                    </a:moveTo>
                    <a:lnTo>
                      <a:pt x="4" y="4"/>
                    </a:lnTo>
                    <a:lnTo>
                      <a:pt x="0" y="11"/>
                    </a:lnTo>
                    <a:lnTo>
                      <a:pt x="13" y="8"/>
                    </a:lnTo>
                    <a:lnTo>
                      <a:pt x="17" y="0"/>
                    </a:lnTo>
                    <a:lnTo>
                      <a:pt x="4" y="4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84" name="Freeform 504"/>
              <p:cNvSpPr>
                <a:spLocks/>
              </p:cNvSpPr>
              <p:nvPr/>
            </p:nvSpPr>
            <p:spPr bwMode="auto">
              <a:xfrm>
                <a:off x="4525" y="2562"/>
                <a:ext cx="18" cy="20"/>
              </a:xfrm>
              <a:custGeom>
                <a:avLst/>
                <a:gdLst>
                  <a:gd name="T0" fmla="*/ 17 w 18"/>
                  <a:gd name="T1" fmla="*/ 0 h 20"/>
                  <a:gd name="T2" fmla="*/ 17 w 18"/>
                  <a:gd name="T3" fmla="*/ 0 h 20"/>
                  <a:gd name="T4" fmla="*/ 0 w 18"/>
                  <a:gd name="T5" fmla="*/ 12 h 20"/>
                  <a:gd name="T6" fmla="*/ 0 w 18"/>
                  <a:gd name="T7" fmla="*/ 12 h 20"/>
                  <a:gd name="T8" fmla="*/ 2 w 18"/>
                  <a:gd name="T9" fmla="*/ 20 h 20"/>
                  <a:gd name="T10" fmla="*/ 2 w 18"/>
                  <a:gd name="T11" fmla="*/ 20 h 20"/>
                  <a:gd name="T12" fmla="*/ 18 w 18"/>
                  <a:gd name="T13" fmla="*/ 7 h 20"/>
                  <a:gd name="T14" fmla="*/ 18 w 18"/>
                  <a:gd name="T15" fmla="*/ 7 h 20"/>
                  <a:gd name="T16" fmla="*/ 17 w 18"/>
                  <a:gd name="T17" fmla="*/ 0 h 20"/>
                  <a:gd name="T18" fmla="*/ 17 w 18"/>
                  <a:gd name="T19" fmla="*/ 0 h 2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8"/>
                  <a:gd name="T31" fmla="*/ 0 h 20"/>
                  <a:gd name="T32" fmla="*/ 18 w 18"/>
                  <a:gd name="T33" fmla="*/ 20 h 20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8" h="20">
                    <a:moveTo>
                      <a:pt x="17" y="0"/>
                    </a:moveTo>
                    <a:lnTo>
                      <a:pt x="17" y="0"/>
                    </a:lnTo>
                    <a:lnTo>
                      <a:pt x="0" y="12"/>
                    </a:lnTo>
                    <a:lnTo>
                      <a:pt x="2" y="20"/>
                    </a:lnTo>
                    <a:lnTo>
                      <a:pt x="18" y="7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85" name="Freeform 505"/>
              <p:cNvSpPr>
                <a:spLocks/>
              </p:cNvSpPr>
              <p:nvPr/>
            </p:nvSpPr>
            <p:spPr bwMode="auto">
              <a:xfrm>
                <a:off x="3418" y="3125"/>
                <a:ext cx="17" cy="9"/>
              </a:xfrm>
              <a:custGeom>
                <a:avLst/>
                <a:gdLst>
                  <a:gd name="T0" fmla="*/ 2 w 17"/>
                  <a:gd name="T1" fmla="*/ 0 h 9"/>
                  <a:gd name="T2" fmla="*/ 2 w 17"/>
                  <a:gd name="T3" fmla="*/ 0 h 9"/>
                  <a:gd name="T4" fmla="*/ 0 w 17"/>
                  <a:gd name="T5" fmla="*/ 7 h 9"/>
                  <a:gd name="T6" fmla="*/ 0 w 17"/>
                  <a:gd name="T7" fmla="*/ 7 h 9"/>
                  <a:gd name="T8" fmla="*/ 15 w 17"/>
                  <a:gd name="T9" fmla="*/ 9 h 9"/>
                  <a:gd name="T10" fmla="*/ 15 w 17"/>
                  <a:gd name="T11" fmla="*/ 9 h 9"/>
                  <a:gd name="T12" fmla="*/ 17 w 17"/>
                  <a:gd name="T13" fmla="*/ 2 h 9"/>
                  <a:gd name="T14" fmla="*/ 17 w 17"/>
                  <a:gd name="T15" fmla="*/ 2 h 9"/>
                  <a:gd name="T16" fmla="*/ 2 w 17"/>
                  <a:gd name="T17" fmla="*/ 0 h 9"/>
                  <a:gd name="T18" fmla="*/ 2 w 17"/>
                  <a:gd name="T19" fmla="*/ 0 h 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7"/>
                  <a:gd name="T31" fmla="*/ 0 h 9"/>
                  <a:gd name="T32" fmla="*/ 17 w 17"/>
                  <a:gd name="T33" fmla="*/ 9 h 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7" h="9">
                    <a:moveTo>
                      <a:pt x="2" y="0"/>
                    </a:moveTo>
                    <a:lnTo>
                      <a:pt x="2" y="0"/>
                    </a:lnTo>
                    <a:lnTo>
                      <a:pt x="0" y="7"/>
                    </a:lnTo>
                    <a:lnTo>
                      <a:pt x="15" y="9"/>
                    </a:lnTo>
                    <a:lnTo>
                      <a:pt x="17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86" name="Freeform 506"/>
              <p:cNvSpPr>
                <a:spLocks/>
              </p:cNvSpPr>
              <p:nvPr/>
            </p:nvSpPr>
            <p:spPr bwMode="auto">
              <a:xfrm>
                <a:off x="2800" y="2944"/>
                <a:ext cx="18" cy="16"/>
              </a:xfrm>
              <a:custGeom>
                <a:avLst/>
                <a:gdLst>
                  <a:gd name="T0" fmla="*/ 2 w 18"/>
                  <a:gd name="T1" fmla="*/ 0 h 16"/>
                  <a:gd name="T2" fmla="*/ 2 w 18"/>
                  <a:gd name="T3" fmla="*/ 0 h 16"/>
                  <a:gd name="T4" fmla="*/ 0 w 18"/>
                  <a:gd name="T5" fmla="*/ 7 h 16"/>
                  <a:gd name="T6" fmla="*/ 0 w 18"/>
                  <a:gd name="T7" fmla="*/ 7 h 16"/>
                  <a:gd name="T8" fmla="*/ 16 w 18"/>
                  <a:gd name="T9" fmla="*/ 16 h 16"/>
                  <a:gd name="T10" fmla="*/ 16 w 18"/>
                  <a:gd name="T11" fmla="*/ 16 h 16"/>
                  <a:gd name="T12" fmla="*/ 18 w 18"/>
                  <a:gd name="T13" fmla="*/ 9 h 16"/>
                  <a:gd name="T14" fmla="*/ 18 w 18"/>
                  <a:gd name="T15" fmla="*/ 9 h 16"/>
                  <a:gd name="T16" fmla="*/ 2 w 18"/>
                  <a:gd name="T17" fmla="*/ 0 h 16"/>
                  <a:gd name="T18" fmla="*/ 2 w 18"/>
                  <a:gd name="T19" fmla="*/ 0 h 1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8"/>
                  <a:gd name="T31" fmla="*/ 0 h 16"/>
                  <a:gd name="T32" fmla="*/ 18 w 18"/>
                  <a:gd name="T33" fmla="*/ 16 h 1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8" h="16">
                    <a:moveTo>
                      <a:pt x="2" y="0"/>
                    </a:moveTo>
                    <a:lnTo>
                      <a:pt x="2" y="0"/>
                    </a:lnTo>
                    <a:lnTo>
                      <a:pt x="0" y="7"/>
                    </a:lnTo>
                    <a:lnTo>
                      <a:pt x="16" y="16"/>
                    </a:lnTo>
                    <a:lnTo>
                      <a:pt x="18" y="9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87" name="Freeform 507"/>
              <p:cNvSpPr>
                <a:spLocks/>
              </p:cNvSpPr>
              <p:nvPr/>
            </p:nvSpPr>
            <p:spPr bwMode="auto">
              <a:xfrm>
                <a:off x="5145" y="2170"/>
                <a:ext cx="20" cy="24"/>
              </a:xfrm>
              <a:custGeom>
                <a:avLst/>
                <a:gdLst>
                  <a:gd name="T0" fmla="*/ 0 w 20"/>
                  <a:gd name="T1" fmla="*/ 24 h 24"/>
                  <a:gd name="T2" fmla="*/ 0 w 20"/>
                  <a:gd name="T3" fmla="*/ 24 h 24"/>
                  <a:gd name="T4" fmla="*/ 13 w 20"/>
                  <a:gd name="T5" fmla="*/ 15 h 24"/>
                  <a:gd name="T6" fmla="*/ 13 w 20"/>
                  <a:gd name="T7" fmla="*/ 15 h 24"/>
                  <a:gd name="T8" fmla="*/ 20 w 20"/>
                  <a:gd name="T9" fmla="*/ 0 h 24"/>
                  <a:gd name="T10" fmla="*/ 20 w 20"/>
                  <a:gd name="T11" fmla="*/ 0 h 24"/>
                  <a:gd name="T12" fmla="*/ 9 w 20"/>
                  <a:gd name="T13" fmla="*/ 7 h 24"/>
                  <a:gd name="T14" fmla="*/ 9 w 20"/>
                  <a:gd name="T15" fmla="*/ 7 h 24"/>
                  <a:gd name="T16" fmla="*/ 0 w 20"/>
                  <a:gd name="T17" fmla="*/ 24 h 24"/>
                  <a:gd name="T18" fmla="*/ 0 w 20"/>
                  <a:gd name="T19" fmla="*/ 24 h 2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0"/>
                  <a:gd name="T31" fmla="*/ 0 h 24"/>
                  <a:gd name="T32" fmla="*/ 20 w 20"/>
                  <a:gd name="T33" fmla="*/ 24 h 2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0" h="24">
                    <a:moveTo>
                      <a:pt x="0" y="24"/>
                    </a:moveTo>
                    <a:lnTo>
                      <a:pt x="0" y="24"/>
                    </a:lnTo>
                    <a:lnTo>
                      <a:pt x="13" y="15"/>
                    </a:lnTo>
                    <a:lnTo>
                      <a:pt x="20" y="0"/>
                    </a:lnTo>
                    <a:lnTo>
                      <a:pt x="9" y="7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88" name="Freeform 508"/>
              <p:cNvSpPr>
                <a:spLocks/>
              </p:cNvSpPr>
              <p:nvPr/>
            </p:nvSpPr>
            <p:spPr bwMode="auto">
              <a:xfrm>
                <a:off x="2822" y="2865"/>
                <a:ext cx="16" cy="15"/>
              </a:xfrm>
              <a:custGeom>
                <a:avLst/>
                <a:gdLst>
                  <a:gd name="T0" fmla="*/ 16 w 16"/>
                  <a:gd name="T1" fmla="*/ 8 h 15"/>
                  <a:gd name="T2" fmla="*/ 16 w 16"/>
                  <a:gd name="T3" fmla="*/ 8 h 15"/>
                  <a:gd name="T4" fmla="*/ 2 w 16"/>
                  <a:gd name="T5" fmla="*/ 0 h 15"/>
                  <a:gd name="T6" fmla="*/ 2 w 16"/>
                  <a:gd name="T7" fmla="*/ 0 h 15"/>
                  <a:gd name="T8" fmla="*/ 0 w 16"/>
                  <a:gd name="T9" fmla="*/ 8 h 15"/>
                  <a:gd name="T10" fmla="*/ 0 w 16"/>
                  <a:gd name="T11" fmla="*/ 8 h 15"/>
                  <a:gd name="T12" fmla="*/ 13 w 16"/>
                  <a:gd name="T13" fmla="*/ 15 h 15"/>
                  <a:gd name="T14" fmla="*/ 13 w 16"/>
                  <a:gd name="T15" fmla="*/ 15 h 15"/>
                  <a:gd name="T16" fmla="*/ 16 w 16"/>
                  <a:gd name="T17" fmla="*/ 8 h 15"/>
                  <a:gd name="T18" fmla="*/ 16 w 16"/>
                  <a:gd name="T19" fmla="*/ 8 h 1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6"/>
                  <a:gd name="T31" fmla="*/ 0 h 15"/>
                  <a:gd name="T32" fmla="*/ 16 w 16"/>
                  <a:gd name="T33" fmla="*/ 15 h 1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6" h="15">
                    <a:moveTo>
                      <a:pt x="16" y="8"/>
                    </a:moveTo>
                    <a:lnTo>
                      <a:pt x="16" y="8"/>
                    </a:lnTo>
                    <a:lnTo>
                      <a:pt x="2" y="0"/>
                    </a:lnTo>
                    <a:lnTo>
                      <a:pt x="0" y="8"/>
                    </a:lnTo>
                    <a:lnTo>
                      <a:pt x="13" y="15"/>
                    </a:lnTo>
                    <a:lnTo>
                      <a:pt x="16" y="8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89" name="Freeform 509"/>
              <p:cNvSpPr>
                <a:spLocks/>
              </p:cNvSpPr>
              <p:nvPr/>
            </p:nvSpPr>
            <p:spPr bwMode="auto">
              <a:xfrm>
                <a:off x="5266" y="2110"/>
                <a:ext cx="17" cy="16"/>
              </a:xfrm>
              <a:custGeom>
                <a:avLst/>
                <a:gdLst>
                  <a:gd name="T0" fmla="*/ 6 w 17"/>
                  <a:gd name="T1" fmla="*/ 3 h 16"/>
                  <a:gd name="T2" fmla="*/ 6 w 17"/>
                  <a:gd name="T3" fmla="*/ 3 h 16"/>
                  <a:gd name="T4" fmla="*/ 0 w 17"/>
                  <a:gd name="T5" fmla="*/ 16 h 16"/>
                  <a:gd name="T6" fmla="*/ 0 w 17"/>
                  <a:gd name="T7" fmla="*/ 16 h 16"/>
                  <a:gd name="T8" fmla="*/ 11 w 17"/>
                  <a:gd name="T9" fmla="*/ 12 h 16"/>
                  <a:gd name="T10" fmla="*/ 11 w 17"/>
                  <a:gd name="T11" fmla="*/ 12 h 16"/>
                  <a:gd name="T12" fmla="*/ 17 w 17"/>
                  <a:gd name="T13" fmla="*/ 0 h 16"/>
                  <a:gd name="T14" fmla="*/ 17 w 17"/>
                  <a:gd name="T15" fmla="*/ 0 h 16"/>
                  <a:gd name="T16" fmla="*/ 6 w 17"/>
                  <a:gd name="T17" fmla="*/ 3 h 16"/>
                  <a:gd name="T18" fmla="*/ 6 w 17"/>
                  <a:gd name="T19" fmla="*/ 3 h 1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7"/>
                  <a:gd name="T31" fmla="*/ 0 h 16"/>
                  <a:gd name="T32" fmla="*/ 17 w 17"/>
                  <a:gd name="T33" fmla="*/ 16 h 1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7" h="16">
                    <a:moveTo>
                      <a:pt x="6" y="3"/>
                    </a:moveTo>
                    <a:lnTo>
                      <a:pt x="6" y="3"/>
                    </a:lnTo>
                    <a:lnTo>
                      <a:pt x="0" y="16"/>
                    </a:lnTo>
                    <a:lnTo>
                      <a:pt x="11" y="12"/>
                    </a:lnTo>
                    <a:lnTo>
                      <a:pt x="17" y="0"/>
                    </a:lnTo>
                    <a:lnTo>
                      <a:pt x="6" y="3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90" name="Freeform 510"/>
              <p:cNvSpPr>
                <a:spLocks/>
              </p:cNvSpPr>
              <p:nvPr/>
            </p:nvSpPr>
            <p:spPr bwMode="auto">
              <a:xfrm>
                <a:off x="4975" y="2274"/>
                <a:ext cx="42" cy="50"/>
              </a:xfrm>
              <a:custGeom>
                <a:avLst/>
                <a:gdLst>
                  <a:gd name="T0" fmla="*/ 0 w 42"/>
                  <a:gd name="T1" fmla="*/ 50 h 50"/>
                  <a:gd name="T2" fmla="*/ 0 w 42"/>
                  <a:gd name="T3" fmla="*/ 50 h 50"/>
                  <a:gd name="T4" fmla="*/ 20 w 42"/>
                  <a:gd name="T5" fmla="*/ 33 h 50"/>
                  <a:gd name="T6" fmla="*/ 20 w 42"/>
                  <a:gd name="T7" fmla="*/ 33 h 50"/>
                  <a:gd name="T8" fmla="*/ 42 w 42"/>
                  <a:gd name="T9" fmla="*/ 0 h 50"/>
                  <a:gd name="T10" fmla="*/ 42 w 42"/>
                  <a:gd name="T11" fmla="*/ 0 h 50"/>
                  <a:gd name="T12" fmla="*/ 24 w 42"/>
                  <a:gd name="T13" fmla="*/ 15 h 50"/>
                  <a:gd name="T14" fmla="*/ 24 w 42"/>
                  <a:gd name="T15" fmla="*/ 15 h 50"/>
                  <a:gd name="T16" fmla="*/ 0 w 42"/>
                  <a:gd name="T17" fmla="*/ 50 h 50"/>
                  <a:gd name="T18" fmla="*/ 0 w 42"/>
                  <a:gd name="T19" fmla="*/ 50 h 5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42"/>
                  <a:gd name="T31" fmla="*/ 0 h 50"/>
                  <a:gd name="T32" fmla="*/ 42 w 42"/>
                  <a:gd name="T33" fmla="*/ 50 h 50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42" h="50">
                    <a:moveTo>
                      <a:pt x="0" y="50"/>
                    </a:moveTo>
                    <a:lnTo>
                      <a:pt x="0" y="50"/>
                    </a:lnTo>
                    <a:lnTo>
                      <a:pt x="20" y="33"/>
                    </a:lnTo>
                    <a:lnTo>
                      <a:pt x="42" y="0"/>
                    </a:lnTo>
                    <a:lnTo>
                      <a:pt x="24" y="15"/>
                    </a:lnTo>
                    <a:lnTo>
                      <a:pt x="0" y="5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91" name="Freeform 511"/>
              <p:cNvSpPr>
                <a:spLocks/>
              </p:cNvSpPr>
              <p:nvPr/>
            </p:nvSpPr>
            <p:spPr bwMode="auto">
              <a:xfrm>
                <a:off x="3393" y="3204"/>
                <a:ext cx="16" cy="7"/>
              </a:xfrm>
              <a:custGeom>
                <a:avLst/>
                <a:gdLst>
                  <a:gd name="T0" fmla="*/ 2 w 16"/>
                  <a:gd name="T1" fmla="*/ 0 h 7"/>
                  <a:gd name="T2" fmla="*/ 2 w 16"/>
                  <a:gd name="T3" fmla="*/ 0 h 7"/>
                  <a:gd name="T4" fmla="*/ 0 w 16"/>
                  <a:gd name="T5" fmla="*/ 5 h 7"/>
                  <a:gd name="T6" fmla="*/ 0 w 16"/>
                  <a:gd name="T7" fmla="*/ 5 h 7"/>
                  <a:gd name="T8" fmla="*/ 14 w 16"/>
                  <a:gd name="T9" fmla="*/ 7 h 7"/>
                  <a:gd name="T10" fmla="*/ 14 w 16"/>
                  <a:gd name="T11" fmla="*/ 7 h 7"/>
                  <a:gd name="T12" fmla="*/ 16 w 16"/>
                  <a:gd name="T13" fmla="*/ 0 h 7"/>
                  <a:gd name="T14" fmla="*/ 16 w 16"/>
                  <a:gd name="T15" fmla="*/ 0 h 7"/>
                  <a:gd name="T16" fmla="*/ 2 w 16"/>
                  <a:gd name="T17" fmla="*/ 0 h 7"/>
                  <a:gd name="T18" fmla="*/ 2 w 16"/>
                  <a:gd name="T19" fmla="*/ 0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6"/>
                  <a:gd name="T31" fmla="*/ 0 h 7"/>
                  <a:gd name="T32" fmla="*/ 16 w 16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6" h="7">
                    <a:moveTo>
                      <a:pt x="2" y="0"/>
                    </a:moveTo>
                    <a:lnTo>
                      <a:pt x="2" y="0"/>
                    </a:lnTo>
                    <a:lnTo>
                      <a:pt x="0" y="5"/>
                    </a:lnTo>
                    <a:lnTo>
                      <a:pt x="14" y="7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92" name="Freeform 512"/>
              <p:cNvSpPr>
                <a:spLocks/>
              </p:cNvSpPr>
              <p:nvPr/>
            </p:nvSpPr>
            <p:spPr bwMode="auto">
              <a:xfrm>
                <a:off x="2783" y="3024"/>
                <a:ext cx="19" cy="17"/>
              </a:xfrm>
              <a:custGeom>
                <a:avLst/>
                <a:gdLst>
                  <a:gd name="T0" fmla="*/ 19 w 19"/>
                  <a:gd name="T1" fmla="*/ 10 h 17"/>
                  <a:gd name="T2" fmla="*/ 19 w 19"/>
                  <a:gd name="T3" fmla="*/ 10 h 17"/>
                  <a:gd name="T4" fmla="*/ 2 w 19"/>
                  <a:gd name="T5" fmla="*/ 0 h 17"/>
                  <a:gd name="T6" fmla="*/ 2 w 19"/>
                  <a:gd name="T7" fmla="*/ 0 h 17"/>
                  <a:gd name="T8" fmla="*/ 0 w 19"/>
                  <a:gd name="T9" fmla="*/ 10 h 17"/>
                  <a:gd name="T10" fmla="*/ 0 w 19"/>
                  <a:gd name="T11" fmla="*/ 10 h 17"/>
                  <a:gd name="T12" fmla="*/ 19 w 19"/>
                  <a:gd name="T13" fmla="*/ 17 h 17"/>
                  <a:gd name="T14" fmla="*/ 19 w 19"/>
                  <a:gd name="T15" fmla="*/ 17 h 17"/>
                  <a:gd name="T16" fmla="*/ 19 w 19"/>
                  <a:gd name="T17" fmla="*/ 10 h 17"/>
                  <a:gd name="T18" fmla="*/ 19 w 19"/>
                  <a:gd name="T19" fmla="*/ 10 h 1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9"/>
                  <a:gd name="T31" fmla="*/ 0 h 17"/>
                  <a:gd name="T32" fmla="*/ 19 w 19"/>
                  <a:gd name="T33" fmla="*/ 17 h 1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9" h="17">
                    <a:moveTo>
                      <a:pt x="19" y="10"/>
                    </a:moveTo>
                    <a:lnTo>
                      <a:pt x="19" y="10"/>
                    </a:lnTo>
                    <a:lnTo>
                      <a:pt x="2" y="0"/>
                    </a:lnTo>
                    <a:lnTo>
                      <a:pt x="0" y="10"/>
                    </a:lnTo>
                    <a:lnTo>
                      <a:pt x="19" y="17"/>
                    </a:lnTo>
                    <a:lnTo>
                      <a:pt x="19" y="1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93" name="Freeform 513"/>
              <p:cNvSpPr>
                <a:spLocks/>
              </p:cNvSpPr>
              <p:nvPr/>
            </p:nvSpPr>
            <p:spPr bwMode="auto">
              <a:xfrm>
                <a:off x="3451" y="2970"/>
                <a:ext cx="19" cy="7"/>
              </a:xfrm>
              <a:custGeom>
                <a:avLst/>
                <a:gdLst>
                  <a:gd name="T0" fmla="*/ 19 w 19"/>
                  <a:gd name="T1" fmla="*/ 0 h 7"/>
                  <a:gd name="T2" fmla="*/ 19 w 19"/>
                  <a:gd name="T3" fmla="*/ 0 h 7"/>
                  <a:gd name="T4" fmla="*/ 2 w 19"/>
                  <a:gd name="T5" fmla="*/ 0 h 7"/>
                  <a:gd name="T6" fmla="*/ 2 w 19"/>
                  <a:gd name="T7" fmla="*/ 0 h 7"/>
                  <a:gd name="T8" fmla="*/ 0 w 19"/>
                  <a:gd name="T9" fmla="*/ 7 h 7"/>
                  <a:gd name="T10" fmla="*/ 0 w 19"/>
                  <a:gd name="T11" fmla="*/ 7 h 7"/>
                  <a:gd name="T12" fmla="*/ 17 w 19"/>
                  <a:gd name="T13" fmla="*/ 7 h 7"/>
                  <a:gd name="T14" fmla="*/ 17 w 19"/>
                  <a:gd name="T15" fmla="*/ 7 h 7"/>
                  <a:gd name="T16" fmla="*/ 19 w 19"/>
                  <a:gd name="T17" fmla="*/ 0 h 7"/>
                  <a:gd name="T18" fmla="*/ 19 w 19"/>
                  <a:gd name="T19" fmla="*/ 0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9"/>
                  <a:gd name="T31" fmla="*/ 0 h 7"/>
                  <a:gd name="T32" fmla="*/ 19 w 19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9" h="7">
                    <a:moveTo>
                      <a:pt x="19" y="0"/>
                    </a:moveTo>
                    <a:lnTo>
                      <a:pt x="19" y="0"/>
                    </a:lnTo>
                    <a:lnTo>
                      <a:pt x="2" y="0"/>
                    </a:lnTo>
                    <a:lnTo>
                      <a:pt x="0" y="7"/>
                    </a:lnTo>
                    <a:lnTo>
                      <a:pt x="17" y="7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94" name="Freeform 514"/>
              <p:cNvSpPr>
                <a:spLocks/>
              </p:cNvSpPr>
              <p:nvPr/>
            </p:nvSpPr>
            <p:spPr bwMode="auto">
              <a:xfrm>
                <a:off x="3462" y="2889"/>
                <a:ext cx="17" cy="9"/>
              </a:xfrm>
              <a:custGeom>
                <a:avLst/>
                <a:gdLst>
                  <a:gd name="T0" fmla="*/ 0 w 17"/>
                  <a:gd name="T1" fmla="*/ 0 h 9"/>
                  <a:gd name="T2" fmla="*/ 0 w 17"/>
                  <a:gd name="T3" fmla="*/ 0 h 9"/>
                  <a:gd name="T4" fmla="*/ 0 w 17"/>
                  <a:gd name="T5" fmla="*/ 7 h 9"/>
                  <a:gd name="T6" fmla="*/ 0 w 17"/>
                  <a:gd name="T7" fmla="*/ 7 h 9"/>
                  <a:gd name="T8" fmla="*/ 15 w 17"/>
                  <a:gd name="T9" fmla="*/ 9 h 9"/>
                  <a:gd name="T10" fmla="*/ 15 w 17"/>
                  <a:gd name="T11" fmla="*/ 9 h 9"/>
                  <a:gd name="T12" fmla="*/ 17 w 17"/>
                  <a:gd name="T13" fmla="*/ 2 h 9"/>
                  <a:gd name="T14" fmla="*/ 17 w 17"/>
                  <a:gd name="T15" fmla="*/ 2 h 9"/>
                  <a:gd name="T16" fmla="*/ 0 w 17"/>
                  <a:gd name="T17" fmla="*/ 0 h 9"/>
                  <a:gd name="T18" fmla="*/ 0 w 17"/>
                  <a:gd name="T19" fmla="*/ 0 h 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7"/>
                  <a:gd name="T31" fmla="*/ 0 h 9"/>
                  <a:gd name="T32" fmla="*/ 17 w 17"/>
                  <a:gd name="T33" fmla="*/ 9 h 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7" h="9">
                    <a:moveTo>
                      <a:pt x="0" y="0"/>
                    </a:moveTo>
                    <a:lnTo>
                      <a:pt x="0" y="0"/>
                    </a:lnTo>
                    <a:lnTo>
                      <a:pt x="0" y="7"/>
                    </a:lnTo>
                    <a:lnTo>
                      <a:pt x="15" y="9"/>
                    </a:lnTo>
                    <a:lnTo>
                      <a:pt x="17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95" name="Freeform 515"/>
              <p:cNvSpPr>
                <a:spLocks/>
              </p:cNvSpPr>
              <p:nvPr/>
            </p:nvSpPr>
            <p:spPr bwMode="auto">
              <a:xfrm>
                <a:off x="2877" y="2715"/>
                <a:ext cx="14" cy="13"/>
              </a:xfrm>
              <a:custGeom>
                <a:avLst/>
                <a:gdLst>
                  <a:gd name="T0" fmla="*/ 3 w 14"/>
                  <a:gd name="T1" fmla="*/ 0 h 13"/>
                  <a:gd name="T2" fmla="*/ 3 w 14"/>
                  <a:gd name="T3" fmla="*/ 0 h 13"/>
                  <a:gd name="T4" fmla="*/ 0 w 14"/>
                  <a:gd name="T5" fmla="*/ 8 h 13"/>
                  <a:gd name="T6" fmla="*/ 0 w 14"/>
                  <a:gd name="T7" fmla="*/ 8 h 13"/>
                  <a:gd name="T8" fmla="*/ 11 w 14"/>
                  <a:gd name="T9" fmla="*/ 13 h 13"/>
                  <a:gd name="T10" fmla="*/ 11 w 14"/>
                  <a:gd name="T11" fmla="*/ 13 h 13"/>
                  <a:gd name="T12" fmla="*/ 14 w 14"/>
                  <a:gd name="T13" fmla="*/ 8 h 13"/>
                  <a:gd name="T14" fmla="*/ 14 w 14"/>
                  <a:gd name="T15" fmla="*/ 8 h 13"/>
                  <a:gd name="T16" fmla="*/ 3 w 14"/>
                  <a:gd name="T17" fmla="*/ 0 h 13"/>
                  <a:gd name="T18" fmla="*/ 3 w 14"/>
                  <a:gd name="T19" fmla="*/ 0 h 1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4"/>
                  <a:gd name="T31" fmla="*/ 0 h 13"/>
                  <a:gd name="T32" fmla="*/ 14 w 14"/>
                  <a:gd name="T33" fmla="*/ 13 h 13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4" h="13">
                    <a:moveTo>
                      <a:pt x="3" y="0"/>
                    </a:moveTo>
                    <a:lnTo>
                      <a:pt x="3" y="0"/>
                    </a:lnTo>
                    <a:lnTo>
                      <a:pt x="0" y="8"/>
                    </a:lnTo>
                    <a:lnTo>
                      <a:pt x="11" y="13"/>
                    </a:lnTo>
                    <a:lnTo>
                      <a:pt x="14" y="8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96" name="Freeform 516"/>
              <p:cNvSpPr>
                <a:spLocks/>
              </p:cNvSpPr>
              <p:nvPr/>
            </p:nvSpPr>
            <p:spPr bwMode="auto">
              <a:xfrm>
                <a:off x="2449" y="1735"/>
                <a:ext cx="14" cy="22"/>
              </a:xfrm>
              <a:custGeom>
                <a:avLst/>
                <a:gdLst>
                  <a:gd name="T0" fmla="*/ 9 w 14"/>
                  <a:gd name="T1" fmla="*/ 7 h 22"/>
                  <a:gd name="T2" fmla="*/ 9 w 14"/>
                  <a:gd name="T3" fmla="*/ 7 h 22"/>
                  <a:gd name="T4" fmla="*/ 0 w 14"/>
                  <a:gd name="T5" fmla="*/ 0 h 22"/>
                  <a:gd name="T6" fmla="*/ 0 w 14"/>
                  <a:gd name="T7" fmla="*/ 0 h 22"/>
                  <a:gd name="T8" fmla="*/ 3 w 14"/>
                  <a:gd name="T9" fmla="*/ 14 h 22"/>
                  <a:gd name="T10" fmla="*/ 3 w 14"/>
                  <a:gd name="T11" fmla="*/ 14 h 22"/>
                  <a:gd name="T12" fmla="*/ 14 w 14"/>
                  <a:gd name="T13" fmla="*/ 22 h 22"/>
                  <a:gd name="T14" fmla="*/ 14 w 14"/>
                  <a:gd name="T15" fmla="*/ 22 h 22"/>
                  <a:gd name="T16" fmla="*/ 9 w 14"/>
                  <a:gd name="T17" fmla="*/ 7 h 22"/>
                  <a:gd name="T18" fmla="*/ 9 w 14"/>
                  <a:gd name="T19" fmla="*/ 7 h 2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4"/>
                  <a:gd name="T31" fmla="*/ 0 h 22"/>
                  <a:gd name="T32" fmla="*/ 14 w 14"/>
                  <a:gd name="T33" fmla="*/ 22 h 2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4" h="22">
                    <a:moveTo>
                      <a:pt x="9" y="7"/>
                    </a:moveTo>
                    <a:lnTo>
                      <a:pt x="9" y="7"/>
                    </a:lnTo>
                    <a:lnTo>
                      <a:pt x="0" y="0"/>
                    </a:lnTo>
                    <a:lnTo>
                      <a:pt x="3" y="14"/>
                    </a:lnTo>
                    <a:lnTo>
                      <a:pt x="14" y="22"/>
                    </a:lnTo>
                    <a:lnTo>
                      <a:pt x="9" y="7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97" name="Freeform 517"/>
              <p:cNvSpPr>
                <a:spLocks/>
              </p:cNvSpPr>
              <p:nvPr/>
            </p:nvSpPr>
            <p:spPr bwMode="auto">
              <a:xfrm>
                <a:off x="4560" y="2638"/>
                <a:ext cx="16" cy="17"/>
              </a:xfrm>
              <a:custGeom>
                <a:avLst/>
                <a:gdLst>
                  <a:gd name="T0" fmla="*/ 0 w 16"/>
                  <a:gd name="T1" fmla="*/ 11 h 17"/>
                  <a:gd name="T2" fmla="*/ 0 w 16"/>
                  <a:gd name="T3" fmla="*/ 11 h 17"/>
                  <a:gd name="T4" fmla="*/ 4 w 16"/>
                  <a:gd name="T5" fmla="*/ 17 h 17"/>
                  <a:gd name="T6" fmla="*/ 4 w 16"/>
                  <a:gd name="T7" fmla="*/ 17 h 17"/>
                  <a:gd name="T8" fmla="*/ 16 w 16"/>
                  <a:gd name="T9" fmla="*/ 8 h 17"/>
                  <a:gd name="T10" fmla="*/ 16 w 16"/>
                  <a:gd name="T11" fmla="*/ 8 h 17"/>
                  <a:gd name="T12" fmla="*/ 13 w 16"/>
                  <a:gd name="T13" fmla="*/ 0 h 17"/>
                  <a:gd name="T14" fmla="*/ 13 w 16"/>
                  <a:gd name="T15" fmla="*/ 0 h 17"/>
                  <a:gd name="T16" fmla="*/ 0 w 16"/>
                  <a:gd name="T17" fmla="*/ 11 h 17"/>
                  <a:gd name="T18" fmla="*/ 0 w 16"/>
                  <a:gd name="T19" fmla="*/ 11 h 1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6"/>
                  <a:gd name="T31" fmla="*/ 0 h 17"/>
                  <a:gd name="T32" fmla="*/ 16 w 16"/>
                  <a:gd name="T33" fmla="*/ 17 h 1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6" h="17">
                    <a:moveTo>
                      <a:pt x="0" y="11"/>
                    </a:moveTo>
                    <a:lnTo>
                      <a:pt x="0" y="11"/>
                    </a:lnTo>
                    <a:lnTo>
                      <a:pt x="4" y="17"/>
                    </a:lnTo>
                    <a:lnTo>
                      <a:pt x="16" y="8"/>
                    </a:lnTo>
                    <a:lnTo>
                      <a:pt x="13" y="0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98" name="Freeform 518"/>
              <p:cNvSpPr>
                <a:spLocks/>
              </p:cNvSpPr>
              <p:nvPr/>
            </p:nvSpPr>
            <p:spPr bwMode="auto">
              <a:xfrm>
                <a:off x="4496" y="2485"/>
                <a:ext cx="18" cy="18"/>
              </a:xfrm>
              <a:custGeom>
                <a:avLst/>
                <a:gdLst>
                  <a:gd name="T0" fmla="*/ 0 w 18"/>
                  <a:gd name="T1" fmla="*/ 11 h 18"/>
                  <a:gd name="T2" fmla="*/ 0 w 18"/>
                  <a:gd name="T3" fmla="*/ 11 h 18"/>
                  <a:gd name="T4" fmla="*/ 4 w 18"/>
                  <a:gd name="T5" fmla="*/ 18 h 18"/>
                  <a:gd name="T6" fmla="*/ 4 w 18"/>
                  <a:gd name="T7" fmla="*/ 18 h 18"/>
                  <a:gd name="T8" fmla="*/ 18 w 18"/>
                  <a:gd name="T9" fmla="*/ 5 h 18"/>
                  <a:gd name="T10" fmla="*/ 18 w 18"/>
                  <a:gd name="T11" fmla="*/ 5 h 18"/>
                  <a:gd name="T12" fmla="*/ 14 w 18"/>
                  <a:gd name="T13" fmla="*/ 0 h 18"/>
                  <a:gd name="T14" fmla="*/ 14 w 18"/>
                  <a:gd name="T15" fmla="*/ 0 h 18"/>
                  <a:gd name="T16" fmla="*/ 0 w 18"/>
                  <a:gd name="T17" fmla="*/ 11 h 18"/>
                  <a:gd name="T18" fmla="*/ 0 w 18"/>
                  <a:gd name="T19" fmla="*/ 11 h 1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8"/>
                  <a:gd name="T31" fmla="*/ 0 h 18"/>
                  <a:gd name="T32" fmla="*/ 18 w 18"/>
                  <a:gd name="T33" fmla="*/ 18 h 1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8" h="18">
                    <a:moveTo>
                      <a:pt x="0" y="11"/>
                    </a:moveTo>
                    <a:lnTo>
                      <a:pt x="0" y="11"/>
                    </a:lnTo>
                    <a:lnTo>
                      <a:pt x="4" y="18"/>
                    </a:lnTo>
                    <a:lnTo>
                      <a:pt x="18" y="5"/>
                    </a:lnTo>
                    <a:lnTo>
                      <a:pt x="14" y="0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99" name="Freeform 519"/>
              <p:cNvSpPr>
                <a:spLocks/>
              </p:cNvSpPr>
              <p:nvPr/>
            </p:nvSpPr>
            <p:spPr bwMode="auto">
              <a:xfrm>
                <a:off x="3438" y="3048"/>
                <a:ext cx="17" cy="8"/>
              </a:xfrm>
              <a:custGeom>
                <a:avLst/>
                <a:gdLst>
                  <a:gd name="T0" fmla="*/ 2 w 17"/>
                  <a:gd name="T1" fmla="*/ 0 h 8"/>
                  <a:gd name="T2" fmla="*/ 2 w 17"/>
                  <a:gd name="T3" fmla="*/ 0 h 8"/>
                  <a:gd name="T4" fmla="*/ 0 w 17"/>
                  <a:gd name="T5" fmla="*/ 8 h 8"/>
                  <a:gd name="T6" fmla="*/ 0 w 17"/>
                  <a:gd name="T7" fmla="*/ 8 h 8"/>
                  <a:gd name="T8" fmla="*/ 15 w 17"/>
                  <a:gd name="T9" fmla="*/ 8 h 8"/>
                  <a:gd name="T10" fmla="*/ 15 w 17"/>
                  <a:gd name="T11" fmla="*/ 8 h 8"/>
                  <a:gd name="T12" fmla="*/ 17 w 17"/>
                  <a:gd name="T13" fmla="*/ 0 h 8"/>
                  <a:gd name="T14" fmla="*/ 17 w 17"/>
                  <a:gd name="T15" fmla="*/ 0 h 8"/>
                  <a:gd name="T16" fmla="*/ 2 w 17"/>
                  <a:gd name="T17" fmla="*/ 0 h 8"/>
                  <a:gd name="T18" fmla="*/ 2 w 17"/>
                  <a:gd name="T19" fmla="*/ 0 h 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7"/>
                  <a:gd name="T31" fmla="*/ 0 h 8"/>
                  <a:gd name="T32" fmla="*/ 17 w 17"/>
                  <a:gd name="T33" fmla="*/ 8 h 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7" h="8">
                    <a:moveTo>
                      <a:pt x="2" y="0"/>
                    </a:moveTo>
                    <a:lnTo>
                      <a:pt x="2" y="0"/>
                    </a:lnTo>
                    <a:lnTo>
                      <a:pt x="0" y="8"/>
                    </a:lnTo>
                    <a:lnTo>
                      <a:pt x="15" y="8"/>
                    </a:lnTo>
                    <a:lnTo>
                      <a:pt x="17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00" name="Freeform 520"/>
              <p:cNvSpPr>
                <a:spLocks/>
              </p:cNvSpPr>
              <p:nvPr/>
            </p:nvSpPr>
            <p:spPr bwMode="auto">
              <a:xfrm>
                <a:off x="2848" y="2790"/>
                <a:ext cx="14" cy="13"/>
              </a:xfrm>
              <a:custGeom>
                <a:avLst/>
                <a:gdLst>
                  <a:gd name="T0" fmla="*/ 1 w 14"/>
                  <a:gd name="T1" fmla="*/ 0 h 13"/>
                  <a:gd name="T2" fmla="*/ 1 w 14"/>
                  <a:gd name="T3" fmla="*/ 0 h 13"/>
                  <a:gd name="T4" fmla="*/ 0 w 14"/>
                  <a:gd name="T5" fmla="*/ 8 h 13"/>
                  <a:gd name="T6" fmla="*/ 0 w 14"/>
                  <a:gd name="T7" fmla="*/ 8 h 13"/>
                  <a:gd name="T8" fmla="*/ 12 w 14"/>
                  <a:gd name="T9" fmla="*/ 13 h 13"/>
                  <a:gd name="T10" fmla="*/ 12 w 14"/>
                  <a:gd name="T11" fmla="*/ 13 h 13"/>
                  <a:gd name="T12" fmla="*/ 14 w 14"/>
                  <a:gd name="T13" fmla="*/ 6 h 13"/>
                  <a:gd name="T14" fmla="*/ 14 w 14"/>
                  <a:gd name="T15" fmla="*/ 6 h 13"/>
                  <a:gd name="T16" fmla="*/ 1 w 14"/>
                  <a:gd name="T17" fmla="*/ 0 h 13"/>
                  <a:gd name="T18" fmla="*/ 1 w 14"/>
                  <a:gd name="T19" fmla="*/ 0 h 1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4"/>
                  <a:gd name="T31" fmla="*/ 0 h 13"/>
                  <a:gd name="T32" fmla="*/ 14 w 14"/>
                  <a:gd name="T33" fmla="*/ 13 h 13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4" h="13">
                    <a:moveTo>
                      <a:pt x="1" y="0"/>
                    </a:moveTo>
                    <a:lnTo>
                      <a:pt x="1" y="0"/>
                    </a:lnTo>
                    <a:lnTo>
                      <a:pt x="0" y="8"/>
                    </a:lnTo>
                    <a:lnTo>
                      <a:pt x="12" y="13"/>
                    </a:lnTo>
                    <a:lnTo>
                      <a:pt x="14" y="6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01" name="Freeform 521"/>
              <p:cNvSpPr>
                <a:spLocks/>
              </p:cNvSpPr>
              <p:nvPr/>
            </p:nvSpPr>
            <p:spPr bwMode="auto">
              <a:xfrm>
                <a:off x="2551" y="935"/>
                <a:ext cx="28" cy="46"/>
              </a:xfrm>
              <a:custGeom>
                <a:avLst/>
                <a:gdLst>
                  <a:gd name="T0" fmla="*/ 13 w 28"/>
                  <a:gd name="T1" fmla="*/ 33 h 46"/>
                  <a:gd name="T2" fmla="*/ 13 w 28"/>
                  <a:gd name="T3" fmla="*/ 33 h 46"/>
                  <a:gd name="T4" fmla="*/ 28 w 28"/>
                  <a:gd name="T5" fmla="*/ 0 h 46"/>
                  <a:gd name="T6" fmla="*/ 28 w 28"/>
                  <a:gd name="T7" fmla="*/ 0 h 46"/>
                  <a:gd name="T8" fmla="*/ 15 w 28"/>
                  <a:gd name="T9" fmla="*/ 13 h 46"/>
                  <a:gd name="T10" fmla="*/ 15 w 28"/>
                  <a:gd name="T11" fmla="*/ 13 h 46"/>
                  <a:gd name="T12" fmla="*/ 0 w 28"/>
                  <a:gd name="T13" fmla="*/ 46 h 46"/>
                  <a:gd name="T14" fmla="*/ 0 w 28"/>
                  <a:gd name="T15" fmla="*/ 46 h 46"/>
                  <a:gd name="T16" fmla="*/ 13 w 28"/>
                  <a:gd name="T17" fmla="*/ 33 h 46"/>
                  <a:gd name="T18" fmla="*/ 13 w 28"/>
                  <a:gd name="T19" fmla="*/ 33 h 4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8"/>
                  <a:gd name="T31" fmla="*/ 0 h 46"/>
                  <a:gd name="T32" fmla="*/ 28 w 28"/>
                  <a:gd name="T33" fmla="*/ 46 h 4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8" h="46">
                    <a:moveTo>
                      <a:pt x="13" y="33"/>
                    </a:moveTo>
                    <a:lnTo>
                      <a:pt x="13" y="33"/>
                    </a:lnTo>
                    <a:lnTo>
                      <a:pt x="28" y="0"/>
                    </a:lnTo>
                    <a:lnTo>
                      <a:pt x="15" y="13"/>
                    </a:lnTo>
                    <a:lnTo>
                      <a:pt x="0" y="46"/>
                    </a:lnTo>
                    <a:lnTo>
                      <a:pt x="13" y="33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02" name="Freeform 522"/>
              <p:cNvSpPr>
                <a:spLocks/>
              </p:cNvSpPr>
              <p:nvPr/>
            </p:nvSpPr>
            <p:spPr bwMode="auto">
              <a:xfrm>
                <a:off x="3473" y="2170"/>
                <a:ext cx="9" cy="9"/>
              </a:xfrm>
              <a:custGeom>
                <a:avLst/>
                <a:gdLst>
                  <a:gd name="T0" fmla="*/ 2 w 9"/>
                  <a:gd name="T1" fmla="*/ 0 h 9"/>
                  <a:gd name="T2" fmla="*/ 2 w 9"/>
                  <a:gd name="T3" fmla="*/ 0 h 9"/>
                  <a:gd name="T4" fmla="*/ 0 w 9"/>
                  <a:gd name="T5" fmla="*/ 7 h 9"/>
                  <a:gd name="T6" fmla="*/ 0 w 9"/>
                  <a:gd name="T7" fmla="*/ 7 h 9"/>
                  <a:gd name="T8" fmla="*/ 9 w 9"/>
                  <a:gd name="T9" fmla="*/ 9 h 9"/>
                  <a:gd name="T10" fmla="*/ 9 w 9"/>
                  <a:gd name="T11" fmla="*/ 9 h 9"/>
                  <a:gd name="T12" fmla="*/ 9 w 9"/>
                  <a:gd name="T13" fmla="*/ 2 h 9"/>
                  <a:gd name="T14" fmla="*/ 9 w 9"/>
                  <a:gd name="T15" fmla="*/ 2 h 9"/>
                  <a:gd name="T16" fmla="*/ 2 w 9"/>
                  <a:gd name="T17" fmla="*/ 0 h 9"/>
                  <a:gd name="T18" fmla="*/ 2 w 9"/>
                  <a:gd name="T19" fmla="*/ 0 h 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9"/>
                  <a:gd name="T31" fmla="*/ 0 h 9"/>
                  <a:gd name="T32" fmla="*/ 9 w 9"/>
                  <a:gd name="T33" fmla="*/ 9 h 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9" h="9">
                    <a:moveTo>
                      <a:pt x="2" y="0"/>
                    </a:moveTo>
                    <a:lnTo>
                      <a:pt x="2" y="0"/>
                    </a:lnTo>
                    <a:lnTo>
                      <a:pt x="0" y="7"/>
                    </a:lnTo>
                    <a:lnTo>
                      <a:pt x="9" y="9"/>
                    </a:lnTo>
                    <a:lnTo>
                      <a:pt x="9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03" name="Freeform 523"/>
              <p:cNvSpPr>
                <a:spLocks/>
              </p:cNvSpPr>
              <p:nvPr/>
            </p:nvSpPr>
            <p:spPr bwMode="auto">
              <a:xfrm>
                <a:off x="4007" y="2152"/>
                <a:ext cx="10" cy="13"/>
              </a:xfrm>
              <a:custGeom>
                <a:avLst/>
                <a:gdLst>
                  <a:gd name="T0" fmla="*/ 0 w 10"/>
                  <a:gd name="T1" fmla="*/ 3 h 13"/>
                  <a:gd name="T2" fmla="*/ 0 w 10"/>
                  <a:gd name="T3" fmla="*/ 3 h 13"/>
                  <a:gd name="T4" fmla="*/ 0 w 10"/>
                  <a:gd name="T5" fmla="*/ 13 h 13"/>
                  <a:gd name="T6" fmla="*/ 0 w 10"/>
                  <a:gd name="T7" fmla="*/ 13 h 13"/>
                  <a:gd name="T8" fmla="*/ 10 w 10"/>
                  <a:gd name="T9" fmla="*/ 7 h 13"/>
                  <a:gd name="T10" fmla="*/ 10 w 10"/>
                  <a:gd name="T11" fmla="*/ 7 h 13"/>
                  <a:gd name="T12" fmla="*/ 10 w 10"/>
                  <a:gd name="T13" fmla="*/ 0 h 13"/>
                  <a:gd name="T14" fmla="*/ 10 w 10"/>
                  <a:gd name="T15" fmla="*/ 0 h 13"/>
                  <a:gd name="T16" fmla="*/ 0 w 10"/>
                  <a:gd name="T17" fmla="*/ 3 h 13"/>
                  <a:gd name="T18" fmla="*/ 0 w 10"/>
                  <a:gd name="T19" fmla="*/ 3 h 1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"/>
                  <a:gd name="T31" fmla="*/ 0 h 13"/>
                  <a:gd name="T32" fmla="*/ 10 w 10"/>
                  <a:gd name="T33" fmla="*/ 13 h 13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" h="13">
                    <a:moveTo>
                      <a:pt x="0" y="3"/>
                    </a:moveTo>
                    <a:lnTo>
                      <a:pt x="0" y="3"/>
                    </a:lnTo>
                    <a:lnTo>
                      <a:pt x="0" y="13"/>
                    </a:lnTo>
                    <a:lnTo>
                      <a:pt x="10" y="7"/>
                    </a:lnTo>
                    <a:lnTo>
                      <a:pt x="10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04" name="Freeform 524"/>
              <p:cNvSpPr>
                <a:spLocks/>
              </p:cNvSpPr>
              <p:nvPr/>
            </p:nvSpPr>
            <p:spPr bwMode="auto">
              <a:xfrm>
                <a:off x="3464" y="2249"/>
                <a:ext cx="9" cy="9"/>
              </a:xfrm>
              <a:custGeom>
                <a:avLst/>
                <a:gdLst>
                  <a:gd name="T0" fmla="*/ 0 w 9"/>
                  <a:gd name="T1" fmla="*/ 0 h 9"/>
                  <a:gd name="T2" fmla="*/ 0 w 9"/>
                  <a:gd name="T3" fmla="*/ 0 h 9"/>
                  <a:gd name="T4" fmla="*/ 0 w 9"/>
                  <a:gd name="T5" fmla="*/ 7 h 9"/>
                  <a:gd name="T6" fmla="*/ 0 w 9"/>
                  <a:gd name="T7" fmla="*/ 7 h 9"/>
                  <a:gd name="T8" fmla="*/ 7 w 9"/>
                  <a:gd name="T9" fmla="*/ 9 h 9"/>
                  <a:gd name="T10" fmla="*/ 7 w 9"/>
                  <a:gd name="T11" fmla="*/ 9 h 9"/>
                  <a:gd name="T12" fmla="*/ 9 w 9"/>
                  <a:gd name="T13" fmla="*/ 2 h 9"/>
                  <a:gd name="T14" fmla="*/ 9 w 9"/>
                  <a:gd name="T15" fmla="*/ 2 h 9"/>
                  <a:gd name="T16" fmla="*/ 0 w 9"/>
                  <a:gd name="T17" fmla="*/ 0 h 9"/>
                  <a:gd name="T18" fmla="*/ 0 w 9"/>
                  <a:gd name="T19" fmla="*/ 0 h 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9"/>
                  <a:gd name="T31" fmla="*/ 0 h 9"/>
                  <a:gd name="T32" fmla="*/ 9 w 9"/>
                  <a:gd name="T33" fmla="*/ 9 h 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9" h="9">
                    <a:moveTo>
                      <a:pt x="0" y="0"/>
                    </a:moveTo>
                    <a:lnTo>
                      <a:pt x="0" y="0"/>
                    </a:lnTo>
                    <a:lnTo>
                      <a:pt x="0" y="7"/>
                    </a:lnTo>
                    <a:lnTo>
                      <a:pt x="7" y="9"/>
                    </a:lnTo>
                    <a:lnTo>
                      <a:pt x="9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05" name="Freeform 525"/>
              <p:cNvSpPr>
                <a:spLocks/>
              </p:cNvSpPr>
              <p:nvPr/>
            </p:nvSpPr>
            <p:spPr bwMode="auto">
              <a:xfrm>
                <a:off x="3159" y="2049"/>
                <a:ext cx="14" cy="17"/>
              </a:xfrm>
              <a:custGeom>
                <a:avLst/>
                <a:gdLst>
                  <a:gd name="T0" fmla="*/ 1 w 14"/>
                  <a:gd name="T1" fmla="*/ 0 h 17"/>
                  <a:gd name="T2" fmla="*/ 1 w 14"/>
                  <a:gd name="T3" fmla="*/ 0 h 17"/>
                  <a:gd name="T4" fmla="*/ 0 w 14"/>
                  <a:gd name="T5" fmla="*/ 8 h 17"/>
                  <a:gd name="T6" fmla="*/ 0 w 14"/>
                  <a:gd name="T7" fmla="*/ 8 h 17"/>
                  <a:gd name="T8" fmla="*/ 12 w 14"/>
                  <a:gd name="T9" fmla="*/ 17 h 17"/>
                  <a:gd name="T10" fmla="*/ 12 w 14"/>
                  <a:gd name="T11" fmla="*/ 17 h 17"/>
                  <a:gd name="T12" fmla="*/ 14 w 14"/>
                  <a:gd name="T13" fmla="*/ 9 h 17"/>
                  <a:gd name="T14" fmla="*/ 14 w 14"/>
                  <a:gd name="T15" fmla="*/ 9 h 17"/>
                  <a:gd name="T16" fmla="*/ 1 w 14"/>
                  <a:gd name="T17" fmla="*/ 0 h 17"/>
                  <a:gd name="T18" fmla="*/ 1 w 14"/>
                  <a:gd name="T19" fmla="*/ 0 h 1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4"/>
                  <a:gd name="T31" fmla="*/ 0 h 17"/>
                  <a:gd name="T32" fmla="*/ 14 w 14"/>
                  <a:gd name="T33" fmla="*/ 17 h 1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4" h="17">
                    <a:moveTo>
                      <a:pt x="1" y="0"/>
                    </a:moveTo>
                    <a:lnTo>
                      <a:pt x="1" y="0"/>
                    </a:lnTo>
                    <a:lnTo>
                      <a:pt x="0" y="8"/>
                    </a:lnTo>
                    <a:lnTo>
                      <a:pt x="12" y="17"/>
                    </a:lnTo>
                    <a:lnTo>
                      <a:pt x="14" y="9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06" name="Freeform 526"/>
              <p:cNvSpPr>
                <a:spLocks/>
              </p:cNvSpPr>
              <p:nvPr/>
            </p:nvSpPr>
            <p:spPr bwMode="auto">
              <a:xfrm>
                <a:off x="2890" y="847"/>
                <a:ext cx="16" cy="15"/>
              </a:xfrm>
              <a:custGeom>
                <a:avLst/>
                <a:gdLst>
                  <a:gd name="T0" fmla="*/ 16 w 16"/>
                  <a:gd name="T1" fmla="*/ 4 h 15"/>
                  <a:gd name="T2" fmla="*/ 16 w 16"/>
                  <a:gd name="T3" fmla="*/ 4 h 15"/>
                  <a:gd name="T4" fmla="*/ 9 w 16"/>
                  <a:gd name="T5" fmla="*/ 0 h 15"/>
                  <a:gd name="T6" fmla="*/ 9 w 16"/>
                  <a:gd name="T7" fmla="*/ 0 h 15"/>
                  <a:gd name="T8" fmla="*/ 0 w 16"/>
                  <a:gd name="T9" fmla="*/ 13 h 15"/>
                  <a:gd name="T10" fmla="*/ 0 w 16"/>
                  <a:gd name="T11" fmla="*/ 13 h 15"/>
                  <a:gd name="T12" fmla="*/ 7 w 16"/>
                  <a:gd name="T13" fmla="*/ 15 h 15"/>
                  <a:gd name="T14" fmla="*/ 7 w 16"/>
                  <a:gd name="T15" fmla="*/ 15 h 15"/>
                  <a:gd name="T16" fmla="*/ 16 w 16"/>
                  <a:gd name="T17" fmla="*/ 4 h 15"/>
                  <a:gd name="T18" fmla="*/ 16 w 16"/>
                  <a:gd name="T19" fmla="*/ 4 h 1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6"/>
                  <a:gd name="T31" fmla="*/ 0 h 15"/>
                  <a:gd name="T32" fmla="*/ 16 w 16"/>
                  <a:gd name="T33" fmla="*/ 15 h 1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6" h="15">
                    <a:moveTo>
                      <a:pt x="16" y="4"/>
                    </a:moveTo>
                    <a:lnTo>
                      <a:pt x="16" y="4"/>
                    </a:lnTo>
                    <a:lnTo>
                      <a:pt x="9" y="0"/>
                    </a:lnTo>
                    <a:lnTo>
                      <a:pt x="0" y="13"/>
                    </a:lnTo>
                    <a:lnTo>
                      <a:pt x="7" y="15"/>
                    </a:lnTo>
                    <a:lnTo>
                      <a:pt x="16" y="4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07" name="Freeform 527"/>
              <p:cNvSpPr>
                <a:spLocks/>
              </p:cNvSpPr>
              <p:nvPr/>
            </p:nvSpPr>
            <p:spPr bwMode="auto">
              <a:xfrm>
                <a:off x="2926" y="1826"/>
                <a:ext cx="15" cy="11"/>
              </a:xfrm>
              <a:custGeom>
                <a:avLst/>
                <a:gdLst>
                  <a:gd name="T0" fmla="*/ 9 w 15"/>
                  <a:gd name="T1" fmla="*/ 0 h 11"/>
                  <a:gd name="T2" fmla="*/ 9 w 15"/>
                  <a:gd name="T3" fmla="*/ 0 h 11"/>
                  <a:gd name="T4" fmla="*/ 0 w 15"/>
                  <a:gd name="T5" fmla="*/ 2 h 11"/>
                  <a:gd name="T6" fmla="*/ 0 w 15"/>
                  <a:gd name="T7" fmla="*/ 2 h 11"/>
                  <a:gd name="T8" fmla="*/ 8 w 15"/>
                  <a:gd name="T9" fmla="*/ 11 h 11"/>
                  <a:gd name="T10" fmla="*/ 8 w 15"/>
                  <a:gd name="T11" fmla="*/ 11 h 11"/>
                  <a:gd name="T12" fmla="*/ 15 w 15"/>
                  <a:gd name="T13" fmla="*/ 9 h 11"/>
                  <a:gd name="T14" fmla="*/ 15 w 15"/>
                  <a:gd name="T15" fmla="*/ 9 h 11"/>
                  <a:gd name="T16" fmla="*/ 9 w 15"/>
                  <a:gd name="T17" fmla="*/ 0 h 11"/>
                  <a:gd name="T18" fmla="*/ 9 w 15"/>
                  <a:gd name="T19" fmla="*/ 0 h 1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5"/>
                  <a:gd name="T31" fmla="*/ 0 h 11"/>
                  <a:gd name="T32" fmla="*/ 15 w 15"/>
                  <a:gd name="T33" fmla="*/ 11 h 1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5" h="11">
                    <a:moveTo>
                      <a:pt x="9" y="0"/>
                    </a:moveTo>
                    <a:lnTo>
                      <a:pt x="9" y="0"/>
                    </a:lnTo>
                    <a:lnTo>
                      <a:pt x="0" y="2"/>
                    </a:lnTo>
                    <a:lnTo>
                      <a:pt x="8" y="11"/>
                    </a:lnTo>
                    <a:lnTo>
                      <a:pt x="15" y="9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08" name="Freeform 528"/>
              <p:cNvSpPr>
                <a:spLocks/>
              </p:cNvSpPr>
              <p:nvPr/>
            </p:nvSpPr>
            <p:spPr bwMode="auto">
              <a:xfrm>
                <a:off x="3107" y="2207"/>
                <a:ext cx="13" cy="12"/>
              </a:xfrm>
              <a:custGeom>
                <a:avLst/>
                <a:gdLst>
                  <a:gd name="T0" fmla="*/ 4 w 13"/>
                  <a:gd name="T1" fmla="*/ 0 h 12"/>
                  <a:gd name="T2" fmla="*/ 4 w 13"/>
                  <a:gd name="T3" fmla="*/ 0 h 12"/>
                  <a:gd name="T4" fmla="*/ 0 w 13"/>
                  <a:gd name="T5" fmla="*/ 7 h 12"/>
                  <a:gd name="T6" fmla="*/ 0 w 13"/>
                  <a:gd name="T7" fmla="*/ 7 h 12"/>
                  <a:gd name="T8" fmla="*/ 11 w 13"/>
                  <a:gd name="T9" fmla="*/ 12 h 12"/>
                  <a:gd name="T10" fmla="*/ 11 w 13"/>
                  <a:gd name="T11" fmla="*/ 12 h 12"/>
                  <a:gd name="T12" fmla="*/ 13 w 13"/>
                  <a:gd name="T13" fmla="*/ 5 h 12"/>
                  <a:gd name="T14" fmla="*/ 13 w 13"/>
                  <a:gd name="T15" fmla="*/ 5 h 12"/>
                  <a:gd name="T16" fmla="*/ 4 w 13"/>
                  <a:gd name="T17" fmla="*/ 0 h 12"/>
                  <a:gd name="T18" fmla="*/ 4 w 13"/>
                  <a:gd name="T19" fmla="*/ 0 h 1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3"/>
                  <a:gd name="T31" fmla="*/ 0 h 12"/>
                  <a:gd name="T32" fmla="*/ 13 w 13"/>
                  <a:gd name="T33" fmla="*/ 12 h 1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3" h="12">
                    <a:moveTo>
                      <a:pt x="4" y="0"/>
                    </a:moveTo>
                    <a:lnTo>
                      <a:pt x="4" y="0"/>
                    </a:lnTo>
                    <a:lnTo>
                      <a:pt x="0" y="7"/>
                    </a:lnTo>
                    <a:lnTo>
                      <a:pt x="11" y="12"/>
                    </a:lnTo>
                    <a:lnTo>
                      <a:pt x="13" y="5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09" name="Freeform 529"/>
              <p:cNvSpPr>
                <a:spLocks/>
              </p:cNvSpPr>
              <p:nvPr/>
            </p:nvSpPr>
            <p:spPr bwMode="auto">
              <a:xfrm>
                <a:off x="2838" y="1835"/>
                <a:ext cx="17" cy="15"/>
              </a:xfrm>
              <a:custGeom>
                <a:avLst/>
                <a:gdLst>
                  <a:gd name="T0" fmla="*/ 8 w 17"/>
                  <a:gd name="T1" fmla="*/ 0 h 15"/>
                  <a:gd name="T2" fmla="*/ 8 w 17"/>
                  <a:gd name="T3" fmla="*/ 0 h 15"/>
                  <a:gd name="T4" fmla="*/ 0 w 17"/>
                  <a:gd name="T5" fmla="*/ 0 h 15"/>
                  <a:gd name="T6" fmla="*/ 0 w 17"/>
                  <a:gd name="T7" fmla="*/ 0 h 15"/>
                  <a:gd name="T8" fmla="*/ 8 w 17"/>
                  <a:gd name="T9" fmla="*/ 15 h 15"/>
                  <a:gd name="T10" fmla="*/ 8 w 17"/>
                  <a:gd name="T11" fmla="*/ 15 h 15"/>
                  <a:gd name="T12" fmla="*/ 17 w 17"/>
                  <a:gd name="T13" fmla="*/ 13 h 15"/>
                  <a:gd name="T14" fmla="*/ 17 w 17"/>
                  <a:gd name="T15" fmla="*/ 13 h 15"/>
                  <a:gd name="T16" fmla="*/ 8 w 17"/>
                  <a:gd name="T17" fmla="*/ 0 h 15"/>
                  <a:gd name="T18" fmla="*/ 8 w 17"/>
                  <a:gd name="T19" fmla="*/ 0 h 1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7"/>
                  <a:gd name="T31" fmla="*/ 0 h 15"/>
                  <a:gd name="T32" fmla="*/ 17 w 17"/>
                  <a:gd name="T33" fmla="*/ 15 h 1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7" h="15">
                    <a:moveTo>
                      <a:pt x="8" y="0"/>
                    </a:moveTo>
                    <a:lnTo>
                      <a:pt x="8" y="0"/>
                    </a:lnTo>
                    <a:lnTo>
                      <a:pt x="0" y="0"/>
                    </a:lnTo>
                    <a:lnTo>
                      <a:pt x="8" y="15"/>
                    </a:lnTo>
                    <a:lnTo>
                      <a:pt x="17" y="13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10" name="Freeform 530"/>
              <p:cNvSpPr>
                <a:spLocks/>
              </p:cNvSpPr>
              <p:nvPr/>
            </p:nvSpPr>
            <p:spPr bwMode="auto">
              <a:xfrm>
                <a:off x="3135" y="2130"/>
                <a:ext cx="13" cy="13"/>
              </a:xfrm>
              <a:custGeom>
                <a:avLst/>
                <a:gdLst>
                  <a:gd name="T0" fmla="*/ 2 w 13"/>
                  <a:gd name="T1" fmla="*/ 0 h 13"/>
                  <a:gd name="T2" fmla="*/ 2 w 13"/>
                  <a:gd name="T3" fmla="*/ 0 h 13"/>
                  <a:gd name="T4" fmla="*/ 0 w 13"/>
                  <a:gd name="T5" fmla="*/ 7 h 13"/>
                  <a:gd name="T6" fmla="*/ 0 w 13"/>
                  <a:gd name="T7" fmla="*/ 7 h 13"/>
                  <a:gd name="T8" fmla="*/ 11 w 13"/>
                  <a:gd name="T9" fmla="*/ 13 h 13"/>
                  <a:gd name="T10" fmla="*/ 11 w 13"/>
                  <a:gd name="T11" fmla="*/ 13 h 13"/>
                  <a:gd name="T12" fmla="*/ 13 w 13"/>
                  <a:gd name="T13" fmla="*/ 7 h 13"/>
                  <a:gd name="T14" fmla="*/ 13 w 13"/>
                  <a:gd name="T15" fmla="*/ 7 h 13"/>
                  <a:gd name="T16" fmla="*/ 2 w 13"/>
                  <a:gd name="T17" fmla="*/ 0 h 13"/>
                  <a:gd name="T18" fmla="*/ 2 w 13"/>
                  <a:gd name="T19" fmla="*/ 0 h 1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3"/>
                  <a:gd name="T31" fmla="*/ 0 h 13"/>
                  <a:gd name="T32" fmla="*/ 13 w 13"/>
                  <a:gd name="T33" fmla="*/ 13 h 13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3" h="13">
                    <a:moveTo>
                      <a:pt x="2" y="0"/>
                    </a:moveTo>
                    <a:lnTo>
                      <a:pt x="2" y="0"/>
                    </a:lnTo>
                    <a:lnTo>
                      <a:pt x="0" y="7"/>
                    </a:lnTo>
                    <a:lnTo>
                      <a:pt x="11" y="13"/>
                    </a:lnTo>
                    <a:lnTo>
                      <a:pt x="13" y="7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11" name="Freeform 531"/>
              <p:cNvSpPr>
                <a:spLocks/>
              </p:cNvSpPr>
              <p:nvPr/>
            </p:nvSpPr>
            <p:spPr bwMode="auto">
              <a:xfrm>
                <a:off x="3014" y="1811"/>
                <a:ext cx="13" cy="8"/>
              </a:xfrm>
              <a:custGeom>
                <a:avLst/>
                <a:gdLst>
                  <a:gd name="T0" fmla="*/ 7 w 13"/>
                  <a:gd name="T1" fmla="*/ 0 h 8"/>
                  <a:gd name="T2" fmla="*/ 7 w 13"/>
                  <a:gd name="T3" fmla="*/ 0 h 8"/>
                  <a:gd name="T4" fmla="*/ 0 w 13"/>
                  <a:gd name="T5" fmla="*/ 2 h 8"/>
                  <a:gd name="T6" fmla="*/ 0 w 13"/>
                  <a:gd name="T7" fmla="*/ 2 h 8"/>
                  <a:gd name="T8" fmla="*/ 4 w 13"/>
                  <a:gd name="T9" fmla="*/ 8 h 8"/>
                  <a:gd name="T10" fmla="*/ 4 w 13"/>
                  <a:gd name="T11" fmla="*/ 8 h 8"/>
                  <a:gd name="T12" fmla="*/ 13 w 13"/>
                  <a:gd name="T13" fmla="*/ 6 h 8"/>
                  <a:gd name="T14" fmla="*/ 13 w 13"/>
                  <a:gd name="T15" fmla="*/ 6 h 8"/>
                  <a:gd name="T16" fmla="*/ 7 w 13"/>
                  <a:gd name="T17" fmla="*/ 0 h 8"/>
                  <a:gd name="T18" fmla="*/ 7 w 13"/>
                  <a:gd name="T19" fmla="*/ 0 h 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3"/>
                  <a:gd name="T31" fmla="*/ 0 h 8"/>
                  <a:gd name="T32" fmla="*/ 13 w 13"/>
                  <a:gd name="T33" fmla="*/ 8 h 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3" h="8">
                    <a:moveTo>
                      <a:pt x="7" y="0"/>
                    </a:moveTo>
                    <a:lnTo>
                      <a:pt x="7" y="0"/>
                    </a:lnTo>
                    <a:lnTo>
                      <a:pt x="0" y="2"/>
                    </a:lnTo>
                    <a:lnTo>
                      <a:pt x="4" y="8"/>
                    </a:lnTo>
                    <a:lnTo>
                      <a:pt x="13" y="6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12" name="Freeform 532"/>
              <p:cNvSpPr>
                <a:spLocks/>
              </p:cNvSpPr>
              <p:nvPr/>
            </p:nvSpPr>
            <p:spPr bwMode="auto">
              <a:xfrm>
                <a:off x="3029" y="926"/>
                <a:ext cx="16" cy="18"/>
              </a:xfrm>
              <a:custGeom>
                <a:avLst/>
                <a:gdLst>
                  <a:gd name="T0" fmla="*/ 5 w 16"/>
                  <a:gd name="T1" fmla="*/ 18 h 18"/>
                  <a:gd name="T2" fmla="*/ 5 w 16"/>
                  <a:gd name="T3" fmla="*/ 18 h 18"/>
                  <a:gd name="T4" fmla="*/ 16 w 16"/>
                  <a:gd name="T5" fmla="*/ 5 h 18"/>
                  <a:gd name="T6" fmla="*/ 16 w 16"/>
                  <a:gd name="T7" fmla="*/ 5 h 18"/>
                  <a:gd name="T8" fmla="*/ 11 w 16"/>
                  <a:gd name="T9" fmla="*/ 0 h 18"/>
                  <a:gd name="T10" fmla="*/ 11 w 16"/>
                  <a:gd name="T11" fmla="*/ 0 h 18"/>
                  <a:gd name="T12" fmla="*/ 0 w 16"/>
                  <a:gd name="T13" fmla="*/ 13 h 18"/>
                  <a:gd name="T14" fmla="*/ 0 w 16"/>
                  <a:gd name="T15" fmla="*/ 13 h 18"/>
                  <a:gd name="T16" fmla="*/ 5 w 16"/>
                  <a:gd name="T17" fmla="*/ 18 h 18"/>
                  <a:gd name="T18" fmla="*/ 5 w 16"/>
                  <a:gd name="T19" fmla="*/ 18 h 1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6"/>
                  <a:gd name="T31" fmla="*/ 0 h 18"/>
                  <a:gd name="T32" fmla="*/ 16 w 16"/>
                  <a:gd name="T33" fmla="*/ 18 h 1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6" h="18">
                    <a:moveTo>
                      <a:pt x="5" y="18"/>
                    </a:moveTo>
                    <a:lnTo>
                      <a:pt x="5" y="18"/>
                    </a:lnTo>
                    <a:lnTo>
                      <a:pt x="16" y="5"/>
                    </a:lnTo>
                    <a:lnTo>
                      <a:pt x="11" y="0"/>
                    </a:lnTo>
                    <a:lnTo>
                      <a:pt x="0" y="13"/>
                    </a:lnTo>
                    <a:lnTo>
                      <a:pt x="5" y="18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13" name="Freeform 533"/>
              <p:cNvSpPr>
                <a:spLocks/>
              </p:cNvSpPr>
              <p:nvPr/>
            </p:nvSpPr>
            <p:spPr bwMode="auto">
              <a:xfrm>
                <a:off x="2966" y="878"/>
                <a:ext cx="15" cy="17"/>
              </a:xfrm>
              <a:custGeom>
                <a:avLst/>
                <a:gdLst>
                  <a:gd name="T0" fmla="*/ 15 w 15"/>
                  <a:gd name="T1" fmla="*/ 4 h 17"/>
                  <a:gd name="T2" fmla="*/ 15 w 15"/>
                  <a:gd name="T3" fmla="*/ 4 h 17"/>
                  <a:gd name="T4" fmla="*/ 10 w 15"/>
                  <a:gd name="T5" fmla="*/ 0 h 17"/>
                  <a:gd name="T6" fmla="*/ 10 w 15"/>
                  <a:gd name="T7" fmla="*/ 0 h 17"/>
                  <a:gd name="T8" fmla="*/ 0 w 15"/>
                  <a:gd name="T9" fmla="*/ 13 h 17"/>
                  <a:gd name="T10" fmla="*/ 0 w 15"/>
                  <a:gd name="T11" fmla="*/ 13 h 17"/>
                  <a:gd name="T12" fmla="*/ 6 w 15"/>
                  <a:gd name="T13" fmla="*/ 17 h 17"/>
                  <a:gd name="T14" fmla="*/ 6 w 15"/>
                  <a:gd name="T15" fmla="*/ 17 h 17"/>
                  <a:gd name="T16" fmla="*/ 15 w 15"/>
                  <a:gd name="T17" fmla="*/ 4 h 17"/>
                  <a:gd name="T18" fmla="*/ 15 w 15"/>
                  <a:gd name="T19" fmla="*/ 4 h 1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5"/>
                  <a:gd name="T31" fmla="*/ 0 h 17"/>
                  <a:gd name="T32" fmla="*/ 15 w 15"/>
                  <a:gd name="T33" fmla="*/ 17 h 1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5" h="17">
                    <a:moveTo>
                      <a:pt x="15" y="4"/>
                    </a:moveTo>
                    <a:lnTo>
                      <a:pt x="15" y="4"/>
                    </a:lnTo>
                    <a:lnTo>
                      <a:pt x="10" y="0"/>
                    </a:lnTo>
                    <a:lnTo>
                      <a:pt x="0" y="13"/>
                    </a:lnTo>
                    <a:lnTo>
                      <a:pt x="6" y="17"/>
                    </a:lnTo>
                    <a:lnTo>
                      <a:pt x="15" y="4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14" name="Freeform 534"/>
              <p:cNvSpPr>
                <a:spLocks/>
              </p:cNvSpPr>
              <p:nvPr/>
            </p:nvSpPr>
            <p:spPr bwMode="auto">
              <a:xfrm>
                <a:off x="3080" y="988"/>
                <a:ext cx="14" cy="20"/>
              </a:xfrm>
              <a:custGeom>
                <a:avLst/>
                <a:gdLst>
                  <a:gd name="T0" fmla="*/ 14 w 14"/>
                  <a:gd name="T1" fmla="*/ 7 h 20"/>
                  <a:gd name="T2" fmla="*/ 14 w 14"/>
                  <a:gd name="T3" fmla="*/ 7 h 20"/>
                  <a:gd name="T4" fmla="*/ 11 w 14"/>
                  <a:gd name="T5" fmla="*/ 0 h 20"/>
                  <a:gd name="T6" fmla="*/ 11 w 14"/>
                  <a:gd name="T7" fmla="*/ 0 h 20"/>
                  <a:gd name="T8" fmla="*/ 0 w 14"/>
                  <a:gd name="T9" fmla="*/ 15 h 20"/>
                  <a:gd name="T10" fmla="*/ 0 w 14"/>
                  <a:gd name="T11" fmla="*/ 15 h 20"/>
                  <a:gd name="T12" fmla="*/ 5 w 14"/>
                  <a:gd name="T13" fmla="*/ 20 h 20"/>
                  <a:gd name="T14" fmla="*/ 5 w 14"/>
                  <a:gd name="T15" fmla="*/ 20 h 20"/>
                  <a:gd name="T16" fmla="*/ 14 w 14"/>
                  <a:gd name="T17" fmla="*/ 7 h 20"/>
                  <a:gd name="T18" fmla="*/ 14 w 14"/>
                  <a:gd name="T19" fmla="*/ 7 h 2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4"/>
                  <a:gd name="T31" fmla="*/ 0 h 20"/>
                  <a:gd name="T32" fmla="*/ 14 w 14"/>
                  <a:gd name="T33" fmla="*/ 20 h 20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4" h="20">
                    <a:moveTo>
                      <a:pt x="14" y="7"/>
                    </a:moveTo>
                    <a:lnTo>
                      <a:pt x="14" y="7"/>
                    </a:lnTo>
                    <a:lnTo>
                      <a:pt x="11" y="0"/>
                    </a:lnTo>
                    <a:lnTo>
                      <a:pt x="0" y="15"/>
                    </a:lnTo>
                    <a:lnTo>
                      <a:pt x="5" y="20"/>
                    </a:lnTo>
                    <a:lnTo>
                      <a:pt x="14" y="7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15" name="Freeform 535"/>
              <p:cNvSpPr>
                <a:spLocks/>
              </p:cNvSpPr>
              <p:nvPr/>
            </p:nvSpPr>
            <p:spPr bwMode="auto">
              <a:xfrm>
                <a:off x="3995" y="2066"/>
                <a:ext cx="11" cy="13"/>
              </a:xfrm>
              <a:custGeom>
                <a:avLst/>
                <a:gdLst>
                  <a:gd name="T0" fmla="*/ 0 w 11"/>
                  <a:gd name="T1" fmla="*/ 5 h 13"/>
                  <a:gd name="T2" fmla="*/ 0 w 11"/>
                  <a:gd name="T3" fmla="*/ 5 h 13"/>
                  <a:gd name="T4" fmla="*/ 1 w 11"/>
                  <a:gd name="T5" fmla="*/ 13 h 13"/>
                  <a:gd name="T6" fmla="*/ 1 w 11"/>
                  <a:gd name="T7" fmla="*/ 13 h 13"/>
                  <a:gd name="T8" fmla="*/ 11 w 11"/>
                  <a:gd name="T9" fmla="*/ 7 h 13"/>
                  <a:gd name="T10" fmla="*/ 11 w 11"/>
                  <a:gd name="T11" fmla="*/ 7 h 13"/>
                  <a:gd name="T12" fmla="*/ 11 w 11"/>
                  <a:gd name="T13" fmla="*/ 0 h 13"/>
                  <a:gd name="T14" fmla="*/ 11 w 11"/>
                  <a:gd name="T15" fmla="*/ 0 h 13"/>
                  <a:gd name="T16" fmla="*/ 0 w 11"/>
                  <a:gd name="T17" fmla="*/ 5 h 13"/>
                  <a:gd name="T18" fmla="*/ 0 w 11"/>
                  <a:gd name="T19" fmla="*/ 5 h 1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1"/>
                  <a:gd name="T31" fmla="*/ 0 h 13"/>
                  <a:gd name="T32" fmla="*/ 11 w 11"/>
                  <a:gd name="T33" fmla="*/ 13 h 13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1" h="13">
                    <a:moveTo>
                      <a:pt x="0" y="5"/>
                    </a:moveTo>
                    <a:lnTo>
                      <a:pt x="0" y="5"/>
                    </a:lnTo>
                    <a:lnTo>
                      <a:pt x="1" y="13"/>
                    </a:lnTo>
                    <a:lnTo>
                      <a:pt x="11" y="7"/>
                    </a:lnTo>
                    <a:lnTo>
                      <a:pt x="11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16" name="Freeform 536"/>
              <p:cNvSpPr>
                <a:spLocks/>
              </p:cNvSpPr>
              <p:nvPr/>
            </p:nvSpPr>
            <p:spPr bwMode="auto">
              <a:xfrm>
                <a:off x="3971" y="1985"/>
                <a:ext cx="14" cy="15"/>
              </a:xfrm>
              <a:custGeom>
                <a:avLst/>
                <a:gdLst>
                  <a:gd name="T0" fmla="*/ 0 w 14"/>
                  <a:gd name="T1" fmla="*/ 8 h 15"/>
                  <a:gd name="T2" fmla="*/ 0 w 14"/>
                  <a:gd name="T3" fmla="*/ 8 h 15"/>
                  <a:gd name="T4" fmla="*/ 2 w 14"/>
                  <a:gd name="T5" fmla="*/ 15 h 15"/>
                  <a:gd name="T6" fmla="*/ 2 w 14"/>
                  <a:gd name="T7" fmla="*/ 15 h 15"/>
                  <a:gd name="T8" fmla="*/ 14 w 14"/>
                  <a:gd name="T9" fmla="*/ 8 h 15"/>
                  <a:gd name="T10" fmla="*/ 14 w 14"/>
                  <a:gd name="T11" fmla="*/ 8 h 15"/>
                  <a:gd name="T12" fmla="*/ 13 w 14"/>
                  <a:gd name="T13" fmla="*/ 0 h 15"/>
                  <a:gd name="T14" fmla="*/ 13 w 14"/>
                  <a:gd name="T15" fmla="*/ 0 h 15"/>
                  <a:gd name="T16" fmla="*/ 0 w 14"/>
                  <a:gd name="T17" fmla="*/ 8 h 15"/>
                  <a:gd name="T18" fmla="*/ 0 w 14"/>
                  <a:gd name="T19" fmla="*/ 8 h 1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4"/>
                  <a:gd name="T31" fmla="*/ 0 h 15"/>
                  <a:gd name="T32" fmla="*/ 14 w 14"/>
                  <a:gd name="T33" fmla="*/ 15 h 1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4" h="15">
                    <a:moveTo>
                      <a:pt x="0" y="8"/>
                    </a:moveTo>
                    <a:lnTo>
                      <a:pt x="0" y="8"/>
                    </a:lnTo>
                    <a:lnTo>
                      <a:pt x="2" y="15"/>
                    </a:lnTo>
                    <a:lnTo>
                      <a:pt x="14" y="8"/>
                    </a:lnTo>
                    <a:lnTo>
                      <a:pt x="13" y="0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17" name="Freeform 537"/>
              <p:cNvSpPr>
                <a:spLocks/>
              </p:cNvSpPr>
              <p:nvPr/>
            </p:nvSpPr>
            <p:spPr bwMode="auto">
              <a:xfrm>
                <a:off x="3179" y="1967"/>
                <a:ext cx="14" cy="16"/>
              </a:xfrm>
              <a:custGeom>
                <a:avLst/>
                <a:gdLst>
                  <a:gd name="T0" fmla="*/ 1 w 14"/>
                  <a:gd name="T1" fmla="*/ 0 h 16"/>
                  <a:gd name="T2" fmla="*/ 1 w 14"/>
                  <a:gd name="T3" fmla="*/ 0 h 16"/>
                  <a:gd name="T4" fmla="*/ 0 w 14"/>
                  <a:gd name="T5" fmla="*/ 7 h 16"/>
                  <a:gd name="T6" fmla="*/ 0 w 14"/>
                  <a:gd name="T7" fmla="*/ 7 h 16"/>
                  <a:gd name="T8" fmla="*/ 12 w 14"/>
                  <a:gd name="T9" fmla="*/ 16 h 16"/>
                  <a:gd name="T10" fmla="*/ 12 w 14"/>
                  <a:gd name="T11" fmla="*/ 16 h 16"/>
                  <a:gd name="T12" fmla="*/ 14 w 14"/>
                  <a:gd name="T13" fmla="*/ 9 h 16"/>
                  <a:gd name="T14" fmla="*/ 14 w 14"/>
                  <a:gd name="T15" fmla="*/ 9 h 16"/>
                  <a:gd name="T16" fmla="*/ 1 w 14"/>
                  <a:gd name="T17" fmla="*/ 0 h 16"/>
                  <a:gd name="T18" fmla="*/ 1 w 14"/>
                  <a:gd name="T19" fmla="*/ 0 h 1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4"/>
                  <a:gd name="T31" fmla="*/ 0 h 16"/>
                  <a:gd name="T32" fmla="*/ 14 w 14"/>
                  <a:gd name="T33" fmla="*/ 16 h 1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4" h="16">
                    <a:moveTo>
                      <a:pt x="1" y="0"/>
                    </a:moveTo>
                    <a:lnTo>
                      <a:pt x="1" y="0"/>
                    </a:lnTo>
                    <a:lnTo>
                      <a:pt x="0" y="7"/>
                    </a:lnTo>
                    <a:lnTo>
                      <a:pt x="12" y="16"/>
                    </a:lnTo>
                    <a:lnTo>
                      <a:pt x="14" y="9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18" name="Freeform 538"/>
              <p:cNvSpPr>
                <a:spLocks/>
              </p:cNvSpPr>
              <p:nvPr/>
            </p:nvSpPr>
            <p:spPr bwMode="auto">
              <a:xfrm>
                <a:off x="3462" y="2490"/>
                <a:ext cx="8" cy="8"/>
              </a:xfrm>
              <a:custGeom>
                <a:avLst/>
                <a:gdLst>
                  <a:gd name="T0" fmla="*/ 0 w 8"/>
                  <a:gd name="T1" fmla="*/ 0 h 8"/>
                  <a:gd name="T2" fmla="*/ 0 w 8"/>
                  <a:gd name="T3" fmla="*/ 0 h 8"/>
                  <a:gd name="T4" fmla="*/ 0 w 8"/>
                  <a:gd name="T5" fmla="*/ 8 h 8"/>
                  <a:gd name="T6" fmla="*/ 0 w 8"/>
                  <a:gd name="T7" fmla="*/ 8 h 8"/>
                  <a:gd name="T8" fmla="*/ 8 w 8"/>
                  <a:gd name="T9" fmla="*/ 8 h 8"/>
                  <a:gd name="T10" fmla="*/ 8 w 8"/>
                  <a:gd name="T11" fmla="*/ 8 h 8"/>
                  <a:gd name="T12" fmla="*/ 8 w 8"/>
                  <a:gd name="T13" fmla="*/ 0 h 8"/>
                  <a:gd name="T14" fmla="*/ 8 w 8"/>
                  <a:gd name="T15" fmla="*/ 0 h 8"/>
                  <a:gd name="T16" fmla="*/ 0 w 8"/>
                  <a:gd name="T17" fmla="*/ 0 h 8"/>
                  <a:gd name="T18" fmla="*/ 0 w 8"/>
                  <a:gd name="T19" fmla="*/ 0 h 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8"/>
                  <a:gd name="T31" fmla="*/ 0 h 8"/>
                  <a:gd name="T32" fmla="*/ 8 w 8"/>
                  <a:gd name="T33" fmla="*/ 8 h 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8" h="8">
                    <a:moveTo>
                      <a:pt x="0" y="0"/>
                    </a:moveTo>
                    <a:lnTo>
                      <a:pt x="0" y="0"/>
                    </a:lnTo>
                    <a:lnTo>
                      <a:pt x="0" y="8"/>
                    </a:lnTo>
                    <a:lnTo>
                      <a:pt x="8" y="8"/>
                    </a:lnTo>
                    <a:lnTo>
                      <a:pt x="8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19" name="Freeform 539"/>
              <p:cNvSpPr>
                <a:spLocks/>
              </p:cNvSpPr>
              <p:nvPr/>
            </p:nvSpPr>
            <p:spPr bwMode="auto">
              <a:xfrm>
                <a:off x="2553" y="1795"/>
                <a:ext cx="16" cy="20"/>
              </a:xfrm>
              <a:custGeom>
                <a:avLst/>
                <a:gdLst>
                  <a:gd name="T0" fmla="*/ 9 w 16"/>
                  <a:gd name="T1" fmla="*/ 4 h 20"/>
                  <a:gd name="T2" fmla="*/ 9 w 16"/>
                  <a:gd name="T3" fmla="*/ 4 h 20"/>
                  <a:gd name="T4" fmla="*/ 0 w 16"/>
                  <a:gd name="T5" fmla="*/ 0 h 20"/>
                  <a:gd name="T6" fmla="*/ 0 w 16"/>
                  <a:gd name="T7" fmla="*/ 0 h 20"/>
                  <a:gd name="T8" fmla="*/ 7 w 16"/>
                  <a:gd name="T9" fmla="*/ 16 h 20"/>
                  <a:gd name="T10" fmla="*/ 7 w 16"/>
                  <a:gd name="T11" fmla="*/ 16 h 20"/>
                  <a:gd name="T12" fmla="*/ 16 w 16"/>
                  <a:gd name="T13" fmla="*/ 20 h 20"/>
                  <a:gd name="T14" fmla="*/ 16 w 16"/>
                  <a:gd name="T15" fmla="*/ 20 h 20"/>
                  <a:gd name="T16" fmla="*/ 9 w 16"/>
                  <a:gd name="T17" fmla="*/ 4 h 20"/>
                  <a:gd name="T18" fmla="*/ 9 w 16"/>
                  <a:gd name="T19" fmla="*/ 4 h 2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6"/>
                  <a:gd name="T31" fmla="*/ 0 h 20"/>
                  <a:gd name="T32" fmla="*/ 16 w 16"/>
                  <a:gd name="T33" fmla="*/ 20 h 20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6" h="20">
                    <a:moveTo>
                      <a:pt x="9" y="4"/>
                    </a:moveTo>
                    <a:lnTo>
                      <a:pt x="9" y="4"/>
                    </a:lnTo>
                    <a:lnTo>
                      <a:pt x="0" y="0"/>
                    </a:lnTo>
                    <a:lnTo>
                      <a:pt x="7" y="16"/>
                    </a:lnTo>
                    <a:lnTo>
                      <a:pt x="16" y="20"/>
                    </a:lnTo>
                    <a:lnTo>
                      <a:pt x="9" y="4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20" name="Freeform 540"/>
              <p:cNvSpPr>
                <a:spLocks/>
              </p:cNvSpPr>
              <p:nvPr/>
            </p:nvSpPr>
            <p:spPr bwMode="auto">
              <a:xfrm>
                <a:off x="3936" y="1912"/>
                <a:ext cx="18" cy="17"/>
              </a:xfrm>
              <a:custGeom>
                <a:avLst/>
                <a:gdLst>
                  <a:gd name="T0" fmla="*/ 0 w 18"/>
                  <a:gd name="T1" fmla="*/ 9 h 17"/>
                  <a:gd name="T2" fmla="*/ 0 w 18"/>
                  <a:gd name="T3" fmla="*/ 9 h 17"/>
                  <a:gd name="T4" fmla="*/ 4 w 18"/>
                  <a:gd name="T5" fmla="*/ 17 h 17"/>
                  <a:gd name="T6" fmla="*/ 4 w 18"/>
                  <a:gd name="T7" fmla="*/ 17 h 17"/>
                  <a:gd name="T8" fmla="*/ 18 w 18"/>
                  <a:gd name="T9" fmla="*/ 6 h 17"/>
                  <a:gd name="T10" fmla="*/ 18 w 18"/>
                  <a:gd name="T11" fmla="*/ 6 h 17"/>
                  <a:gd name="T12" fmla="*/ 15 w 18"/>
                  <a:gd name="T13" fmla="*/ 0 h 17"/>
                  <a:gd name="T14" fmla="*/ 15 w 18"/>
                  <a:gd name="T15" fmla="*/ 0 h 17"/>
                  <a:gd name="T16" fmla="*/ 0 w 18"/>
                  <a:gd name="T17" fmla="*/ 9 h 17"/>
                  <a:gd name="T18" fmla="*/ 0 w 18"/>
                  <a:gd name="T19" fmla="*/ 9 h 1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8"/>
                  <a:gd name="T31" fmla="*/ 0 h 17"/>
                  <a:gd name="T32" fmla="*/ 18 w 18"/>
                  <a:gd name="T33" fmla="*/ 17 h 1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8" h="17">
                    <a:moveTo>
                      <a:pt x="0" y="9"/>
                    </a:moveTo>
                    <a:lnTo>
                      <a:pt x="0" y="9"/>
                    </a:lnTo>
                    <a:lnTo>
                      <a:pt x="4" y="17"/>
                    </a:lnTo>
                    <a:lnTo>
                      <a:pt x="18" y="6"/>
                    </a:lnTo>
                    <a:lnTo>
                      <a:pt x="15" y="0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21" name="Freeform 541"/>
              <p:cNvSpPr>
                <a:spLocks/>
              </p:cNvSpPr>
              <p:nvPr/>
            </p:nvSpPr>
            <p:spPr bwMode="auto">
              <a:xfrm>
                <a:off x="4006" y="2329"/>
                <a:ext cx="9" cy="13"/>
              </a:xfrm>
              <a:custGeom>
                <a:avLst/>
                <a:gdLst>
                  <a:gd name="T0" fmla="*/ 1 w 9"/>
                  <a:gd name="T1" fmla="*/ 4 h 13"/>
                  <a:gd name="T2" fmla="*/ 1 w 9"/>
                  <a:gd name="T3" fmla="*/ 4 h 13"/>
                  <a:gd name="T4" fmla="*/ 0 w 9"/>
                  <a:gd name="T5" fmla="*/ 13 h 13"/>
                  <a:gd name="T6" fmla="*/ 0 w 9"/>
                  <a:gd name="T7" fmla="*/ 13 h 13"/>
                  <a:gd name="T8" fmla="*/ 7 w 9"/>
                  <a:gd name="T9" fmla="*/ 9 h 13"/>
                  <a:gd name="T10" fmla="*/ 7 w 9"/>
                  <a:gd name="T11" fmla="*/ 9 h 13"/>
                  <a:gd name="T12" fmla="*/ 9 w 9"/>
                  <a:gd name="T13" fmla="*/ 0 h 13"/>
                  <a:gd name="T14" fmla="*/ 9 w 9"/>
                  <a:gd name="T15" fmla="*/ 0 h 13"/>
                  <a:gd name="T16" fmla="*/ 1 w 9"/>
                  <a:gd name="T17" fmla="*/ 4 h 13"/>
                  <a:gd name="T18" fmla="*/ 1 w 9"/>
                  <a:gd name="T19" fmla="*/ 4 h 1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9"/>
                  <a:gd name="T31" fmla="*/ 0 h 13"/>
                  <a:gd name="T32" fmla="*/ 9 w 9"/>
                  <a:gd name="T33" fmla="*/ 13 h 13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9" h="13">
                    <a:moveTo>
                      <a:pt x="1" y="4"/>
                    </a:moveTo>
                    <a:lnTo>
                      <a:pt x="1" y="4"/>
                    </a:lnTo>
                    <a:lnTo>
                      <a:pt x="0" y="13"/>
                    </a:lnTo>
                    <a:lnTo>
                      <a:pt x="7" y="9"/>
                    </a:lnTo>
                    <a:lnTo>
                      <a:pt x="9" y="0"/>
                    </a:lnTo>
                    <a:lnTo>
                      <a:pt x="1" y="4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22" name="Freeform 542"/>
              <p:cNvSpPr>
                <a:spLocks/>
              </p:cNvSpPr>
              <p:nvPr/>
            </p:nvSpPr>
            <p:spPr bwMode="auto">
              <a:xfrm>
                <a:off x="3047" y="2355"/>
                <a:ext cx="11" cy="11"/>
              </a:xfrm>
              <a:custGeom>
                <a:avLst/>
                <a:gdLst>
                  <a:gd name="T0" fmla="*/ 2 w 11"/>
                  <a:gd name="T1" fmla="*/ 0 h 11"/>
                  <a:gd name="T2" fmla="*/ 2 w 11"/>
                  <a:gd name="T3" fmla="*/ 0 h 11"/>
                  <a:gd name="T4" fmla="*/ 0 w 11"/>
                  <a:gd name="T5" fmla="*/ 7 h 11"/>
                  <a:gd name="T6" fmla="*/ 0 w 11"/>
                  <a:gd name="T7" fmla="*/ 7 h 11"/>
                  <a:gd name="T8" fmla="*/ 7 w 11"/>
                  <a:gd name="T9" fmla="*/ 11 h 11"/>
                  <a:gd name="T10" fmla="*/ 7 w 11"/>
                  <a:gd name="T11" fmla="*/ 11 h 11"/>
                  <a:gd name="T12" fmla="*/ 11 w 11"/>
                  <a:gd name="T13" fmla="*/ 3 h 11"/>
                  <a:gd name="T14" fmla="*/ 11 w 11"/>
                  <a:gd name="T15" fmla="*/ 3 h 11"/>
                  <a:gd name="T16" fmla="*/ 2 w 11"/>
                  <a:gd name="T17" fmla="*/ 0 h 11"/>
                  <a:gd name="T18" fmla="*/ 2 w 11"/>
                  <a:gd name="T19" fmla="*/ 0 h 1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1"/>
                  <a:gd name="T31" fmla="*/ 0 h 11"/>
                  <a:gd name="T32" fmla="*/ 11 w 11"/>
                  <a:gd name="T33" fmla="*/ 11 h 1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1" h="11">
                    <a:moveTo>
                      <a:pt x="2" y="0"/>
                    </a:moveTo>
                    <a:lnTo>
                      <a:pt x="2" y="0"/>
                    </a:lnTo>
                    <a:lnTo>
                      <a:pt x="0" y="7"/>
                    </a:lnTo>
                    <a:lnTo>
                      <a:pt x="7" y="11"/>
                    </a:lnTo>
                    <a:lnTo>
                      <a:pt x="11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23" name="Freeform 543"/>
              <p:cNvSpPr>
                <a:spLocks/>
              </p:cNvSpPr>
              <p:nvPr/>
            </p:nvSpPr>
            <p:spPr bwMode="auto">
              <a:xfrm>
                <a:off x="2685" y="856"/>
                <a:ext cx="23" cy="28"/>
              </a:xfrm>
              <a:custGeom>
                <a:avLst/>
                <a:gdLst>
                  <a:gd name="T0" fmla="*/ 23 w 23"/>
                  <a:gd name="T1" fmla="*/ 0 h 28"/>
                  <a:gd name="T2" fmla="*/ 23 w 23"/>
                  <a:gd name="T3" fmla="*/ 0 h 28"/>
                  <a:gd name="T4" fmla="*/ 13 w 23"/>
                  <a:gd name="T5" fmla="*/ 4 h 28"/>
                  <a:gd name="T6" fmla="*/ 13 w 23"/>
                  <a:gd name="T7" fmla="*/ 4 h 28"/>
                  <a:gd name="T8" fmla="*/ 0 w 23"/>
                  <a:gd name="T9" fmla="*/ 28 h 28"/>
                  <a:gd name="T10" fmla="*/ 0 w 23"/>
                  <a:gd name="T11" fmla="*/ 28 h 28"/>
                  <a:gd name="T12" fmla="*/ 11 w 23"/>
                  <a:gd name="T13" fmla="*/ 24 h 28"/>
                  <a:gd name="T14" fmla="*/ 11 w 23"/>
                  <a:gd name="T15" fmla="*/ 24 h 28"/>
                  <a:gd name="T16" fmla="*/ 23 w 23"/>
                  <a:gd name="T17" fmla="*/ 0 h 28"/>
                  <a:gd name="T18" fmla="*/ 23 w 23"/>
                  <a:gd name="T19" fmla="*/ 0 h 2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3"/>
                  <a:gd name="T31" fmla="*/ 0 h 28"/>
                  <a:gd name="T32" fmla="*/ 23 w 23"/>
                  <a:gd name="T33" fmla="*/ 28 h 2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3" h="28">
                    <a:moveTo>
                      <a:pt x="23" y="0"/>
                    </a:moveTo>
                    <a:lnTo>
                      <a:pt x="23" y="0"/>
                    </a:lnTo>
                    <a:lnTo>
                      <a:pt x="13" y="4"/>
                    </a:lnTo>
                    <a:lnTo>
                      <a:pt x="0" y="28"/>
                    </a:lnTo>
                    <a:lnTo>
                      <a:pt x="11" y="24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24" name="Freeform 544"/>
              <p:cNvSpPr>
                <a:spLocks/>
              </p:cNvSpPr>
              <p:nvPr/>
            </p:nvSpPr>
            <p:spPr bwMode="auto">
              <a:xfrm>
                <a:off x="3960" y="2514"/>
                <a:ext cx="18" cy="15"/>
              </a:xfrm>
              <a:custGeom>
                <a:avLst/>
                <a:gdLst>
                  <a:gd name="T0" fmla="*/ 2 w 18"/>
                  <a:gd name="T1" fmla="*/ 5 h 15"/>
                  <a:gd name="T2" fmla="*/ 2 w 18"/>
                  <a:gd name="T3" fmla="*/ 5 h 15"/>
                  <a:gd name="T4" fmla="*/ 0 w 18"/>
                  <a:gd name="T5" fmla="*/ 15 h 15"/>
                  <a:gd name="T6" fmla="*/ 0 w 18"/>
                  <a:gd name="T7" fmla="*/ 15 h 15"/>
                  <a:gd name="T8" fmla="*/ 16 w 18"/>
                  <a:gd name="T9" fmla="*/ 9 h 15"/>
                  <a:gd name="T10" fmla="*/ 16 w 18"/>
                  <a:gd name="T11" fmla="*/ 9 h 15"/>
                  <a:gd name="T12" fmla="*/ 18 w 18"/>
                  <a:gd name="T13" fmla="*/ 0 h 15"/>
                  <a:gd name="T14" fmla="*/ 18 w 18"/>
                  <a:gd name="T15" fmla="*/ 0 h 15"/>
                  <a:gd name="T16" fmla="*/ 2 w 18"/>
                  <a:gd name="T17" fmla="*/ 5 h 15"/>
                  <a:gd name="T18" fmla="*/ 2 w 18"/>
                  <a:gd name="T19" fmla="*/ 5 h 1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8"/>
                  <a:gd name="T31" fmla="*/ 0 h 15"/>
                  <a:gd name="T32" fmla="*/ 18 w 18"/>
                  <a:gd name="T33" fmla="*/ 15 h 1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8" h="15">
                    <a:moveTo>
                      <a:pt x="2" y="5"/>
                    </a:moveTo>
                    <a:lnTo>
                      <a:pt x="2" y="5"/>
                    </a:lnTo>
                    <a:lnTo>
                      <a:pt x="0" y="15"/>
                    </a:lnTo>
                    <a:lnTo>
                      <a:pt x="16" y="9"/>
                    </a:lnTo>
                    <a:lnTo>
                      <a:pt x="18" y="0"/>
                    </a:lnTo>
                    <a:lnTo>
                      <a:pt x="2" y="5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25" name="Freeform 545"/>
              <p:cNvSpPr>
                <a:spLocks/>
              </p:cNvSpPr>
              <p:nvPr/>
            </p:nvSpPr>
            <p:spPr bwMode="auto">
              <a:xfrm>
                <a:off x="4242" y="2373"/>
                <a:ext cx="32" cy="15"/>
              </a:xfrm>
              <a:custGeom>
                <a:avLst/>
                <a:gdLst>
                  <a:gd name="T0" fmla="*/ 0 w 32"/>
                  <a:gd name="T1" fmla="*/ 15 h 15"/>
                  <a:gd name="T2" fmla="*/ 0 w 32"/>
                  <a:gd name="T3" fmla="*/ 15 h 15"/>
                  <a:gd name="T4" fmla="*/ 14 w 32"/>
                  <a:gd name="T5" fmla="*/ 13 h 15"/>
                  <a:gd name="T6" fmla="*/ 14 w 32"/>
                  <a:gd name="T7" fmla="*/ 13 h 15"/>
                  <a:gd name="T8" fmla="*/ 32 w 32"/>
                  <a:gd name="T9" fmla="*/ 0 h 15"/>
                  <a:gd name="T10" fmla="*/ 32 w 32"/>
                  <a:gd name="T11" fmla="*/ 0 h 15"/>
                  <a:gd name="T12" fmla="*/ 20 w 32"/>
                  <a:gd name="T13" fmla="*/ 2 h 15"/>
                  <a:gd name="T14" fmla="*/ 20 w 32"/>
                  <a:gd name="T15" fmla="*/ 2 h 15"/>
                  <a:gd name="T16" fmla="*/ 0 w 32"/>
                  <a:gd name="T17" fmla="*/ 15 h 15"/>
                  <a:gd name="T18" fmla="*/ 0 w 32"/>
                  <a:gd name="T19" fmla="*/ 15 h 1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2"/>
                  <a:gd name="T31" fmla="*/ 0 h 15"/>
                  <a:gd name="T32" fmla="*/ 32 w 32"/>
                  <a:gd name="T33" fmla="*/ 15 h 1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2" h="15">
                    <a:moveTo>
                      <a:pt x="0" y="15"/>
                    </a:moveTo>
                    <a:lnTo>
                      <a:pt x="0" y="15"/>
                    </a:lnTo>
                    <a:lnTo>
                      <a:pt x="14" y="13"/>
                    </a:lnTo>
                    <a:lnTo>
                      <a:pt x="32" y="0"/>
                    </a:lnTo>
                    <a:lnTo>
                      <a:pt x="20" y="2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26" name="Freeform 546"/>
              <p:cNvSpPr>
                <a:spLocks/>
              </p:cNvSpPr>
              <p:nvPr/>
            </p:nvSpPr>
            <p:spPr bwMode="auto">
              <a:xfrm>
                <a:off x="3459" y="2410"/>
                <a:ext cx="9" cy="7"/>
              </a:xfrm>
              <a:custGeom>
                <a:avLst/>
                <a:gdLst>
                  <a:gd name="T0" fmla="*/ 0 w 9"/>
                  <a:gd name="T1" fmla="*/ 0 h 7"/>
                  <a:gd name="T2" fmla="*/ 0 w 9"/>
                  <a:gd name="T3" fmla="*/ 0 h 7"/>
                  <a:gd name="T4" fmla="*/ 0 w 9"/>
                  <a:gd name="T5" fmla="*/ 7 h 7"/>
                  <a:gd name="T6" fmla="*/ 0 w 9"/>
                  <a:gd name="T7" fmla="*/ 7 h 7"/>
                  <a:gd name="T8" fmla="*/ 9 w 9"/>
                  <a:gd name="T9" fmla="*/ 7 h 7"/>
                  <a:gd name="T10" fmla="*/ 9 w 9"/>
                  <a:gd name="T11" fmla="*/ 7 h 7"/>
                  <a:gd name="T12" fmla="*/ 9 w 9"/>
                  <a:gd name="T13" fmla="*/ 0 h 7"/>
                  <a:gd name="T14" fmla="*/ 9 w 9"/>
                  <a:gd name="T15" fmla="*/ 0 h 7"/>
                  <a:gd name="T16" fmla="*/ 0 w 9"/>
                  <a:gd name="T17" fmla="*/ 0 h 7"/>
                  <a:gd name="T18" fmla="*/ 0 w 9"/>
                  <a:gd name="T19" fmla="*/ 0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9"/>
                  <a:gd name="T31" fmla="*/ 0 h 7"/>
                  <a:gd name="T32" fmla="*/ 9 w 9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9" h="7">
                    <a:moveTo>
                      <a:pt x="0" y="0"/>
                    </a:moveTo>
                    <a:lnTo>
                      <a:pt x="0" y="0"/>
                    </a:lnTo>
                    <a:lnTo>
                      <a:pt x="0" y="7"/>
                    </a:lnTo>
                    <a:lnTo>
                      <a:pt x="9" y="7"/>
                    </a:lnTo>
                    <a:lnTo>
                      <a:pt x="9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27" name="Freeform 547"/>
              <p:cNvSpPr>
                <a:spLocks/>
              </p:cNvSpPr>
              <p:nvPr/>
            </p:nvSpPr>
            <p:spPr bwMode="auto">
              <a:xfrm>
                <a:off x="3991" y="2421"/>
                <a:ext cx="9" cy="12"/>
              </a:xfrm>
              <a:custGeom>
                <a:avLst/>
                <a:gdLst>
                  <a:gd name="T0" fmla="*/ 2 w 9"/>
                  <a:gd name="T1" fmla="*/ 3 h 12"/>
                  <a:gd name="T2" fmla="*/ 2 w 9"/>
                  <a:gd name="T3" fmla="*/ 3 h 12"/>
                  <a:gd name="T4" fmla="*/ 0 w 9"/>
                  <a:gd name="T5" fmla="*/ 12 h 12"/>
                  <a:gd name="T6" fmla="*/ 0 w 9"/>
                  <a:gd name="T7" fmla="*/ 12 h 12"/>
                  <a:gd name="T8" fmla="*/ 7 w 9"/>
                  <a:gd name="T9" fmla="*/ 9 h 12"/>
                  <a:gd name="T10" fmla="*/ 7 w 9"/>
                  <a:gd name="T11" fmla="*/ 9 h 12"/>
                  <a:gd name="T12" fmla="*/ 9 w 9"/>
                  <a:gd name="T13" fmla="*/ 0 h 12"/>
                  <a:gd name="T14" fmla="*/ 9 w 9"/>
                  <a:gd name="T15" fmla="*/ 0 h 12"/>
                  <a:gd name="T16" fmla="*/ 2 w 9"/>
                  <a:gd name="T17" fmla="*/ 3 h 12"/>
                  <a:gd name="T18" fmla="*/ 2 w 9"/>
                  <a:gd name="T19" fmla="*/ 3 h 1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9"/>
                  <a:gd name="T31" fmla="*/ 0 h 12"/>
                  <a:gd name="T32" fmla="*/ 9 w 9"/>
                  <a:gd name="T33" fmla="*/ 12 h 1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9" h="12">
                    <a:moveTo>
                      <a:pt x="2" y="3"/>
                    </a:moveTo>
                    <a:lnTo>
                      <a:pt x="2" y="3"/>
                    </a:lnTo>
                    <a:lnTo>
                      <a:pt x="0" y="12"/>
                    </a:lnTo>
                    <a:lnTo>
                      <a:pt x="7" y="9"/>
                    </a:lnTo>
                    <a:lnTo>
                      <a:pt x="9" y="0"/>
                    </a:lnTo>
                    <a:lnTo>
                      <a:pt x="2" y="3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28" name="Freeform 548"/>
              <p:cNvSpPr>
                <a:spLocks/>
              </p:cNvSpPr>
              <p:nvPr/>
            </p:nvSpPr>
            <p:spPr bwMode="auto">
              <a:xfrm>
                <a:off x="2419" y="1092"/>
                <a:ext cx="21" cy="57"/>
              </a:xfrm>
              <a:custGeom>
                <a:avLst/>
                <a:gdLst>
                  <a:gd name="T0" fmla="*/ 21 w 21"/>
                  <a:gd name="T1" fmla="*/ 0 h 57"/>
                  <a:gd name="T2" fmla="*/ 21 w 21"/>
                  <a:gd name="T3" fmla="*/ 0 h 57"/>
                  <a:gd name="T4" fmla="*/ 10 w 21"/>
                  <a:gd name="T5" fmla="*/ 19 h 57"/>
                  <a:gd name="T6" fmla="*/ 10 w 21"/>
                  <a:gd name="T7" fmla="*/ 19 h 57"/>
                  <a:gd name="T8" fmla="*/ 0 w 21"/>
                  <a:gd name="T9" fmla="*/ 57 h 57"/>
                  <a:gd name="T10" fmla="*/ 0 w 21"/>
                  <a:gd name="T11" fmla="*/ 57 h 57"/>
                  <a:gd name="T12" fmla="*/ 13 w 21"/>
                  <a:gd name="T13" fmla="*/ 39 h 57"/>
                  <a:gd name="T14" fmla="*/ 13 w 21"/>
                  <a:gd name="T15" fmla="*/ 39 h 57"/>
                  <a:gd name="T16" fmla="*/ 21 w 21"/>
                  <a:gd name="T17" fmla="*/ 0 h 57"/>
                  <a:gd name="T18" fmla="*/ 21 w 21"/>
                  <a:gd name="T19" fmla="*/ 0 h 5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1"/>
                  <a:gd name="T31" fmla="*/ 0 h 57"/>
                  <a:gd name="T32" fmla="*/ 21 w 21"/>
                  <a:gd name="T33" fmla="*/ 57 h 5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1" h="57">
                    <a:moveTo>
                      <a:pt x="21" y="0"/>
                    </a:moveTo>
                    <a:lnTo>
                      <a:pt x="21" y="0"/>
                    </a:lnTo>
                    <a:lnTo>
                      <a:pt x="10" y="19"/>
                    </a:lnTo>
                    <a:lnTo>
                      <a:pt x="0" y="57"/>
                    </a:lnTo>
                    <a:lnTo>
                      <a:pt x="13" y="39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29" name="Freeform 549"/>
              <p:cNvSpPr>
                <a:spLocks/>
              </p:cNvSpPr>
              <p:nvPr/>
            </p:nvSpPr>
            <p:spPr bwMode="auto">
              <a:xfrm>
                <a:off x="2798" y="836"/>
                <a:ext cx="18" cy="15"/>
              </a:xfrm>
              <a:custGeom>
                <a:avLst/>
                <a:gdLst>
                  <a:gd name="T0" fmla="*/ 18 w 18"/>
                  <a:gd name="T1" fmla="*/ 0 h 15"/>
                  <a:gd name="T2" fmla="*/ 18 w 18"/>
                  <a:gd name="T3" fmla="*/ 0 h 15"/>
                  <a:gd name="T4" fmla="*/ 9 w 18"/>
                  <a:gd name="T5" fmla="*/ 0 h 15"/>
                  <a:gd name="T6" fmla="*/ 9 w 18"/>
                  <a:gd name="T7" fmla="*/ 0 h 15"/>
                  <a:gd name="T8" fmla="*/ 0 w 18"/>
                  <a:gd name="T9" fmla="*/ 15 h 15"/>
                  <a:gd name="T10" fmla="*/ 0 w 18"/>
                  <a:gd name="T11" fmla="*/ 15 h 15"/>
                  <a:gd name="T12" fmla="*/ 9 w 18"/>
                  <a:gd name="T13" fmla="*/ 15 h 15"/>
                  <a:gd name="T14" fmla="*/ 9 w 18"/>
                  <a:gd name="T15" fmla="*/ 15 h 15"/>
                  <a:gd name="T16" fmla="*/ 18 w 18"/>
                  <a:gd name="T17" fmla="*/ 0 h 15"/>
                  <a:gd name="T18" fmla="*/ 18 w 18"/>
                  <a:gd name="T19" fmla="*/ 0 h 1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8"/>
                  <a:gd name="T31" fmla="*/ 0 h 15"/>
                  <a:gd name="T32" fmla="*/ 18 w 18"/>
                  <a:gd name="T33" fmla="*/ 15 h 1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8" h="15">
                    <a:moveTo>
                      <a:pt x="18" y="0"/>
                    </a:moveTo>
                    <a:lnTo>
                      <a:pt x="18" y="0"/>
                    </a:lnTo>
                    <a:lnTo>
                      <a:pt x="9" y="0"/>
                    </a:lnTo>
                    <a:lnTo>
                      <a:pt x="0" y="15"/>
                    </a:lnTo>
                    <a:lnTo>
                      <a:pt x="9" y="15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30" name="Freeform 550"/>
              <p:cNvSpPr>
                <a:spLocks/>
              </p:cNvSpPr>
              <p:nvPr/>
            </p:nvSpPr>
            <p:spPr bwMode="auto">
              <a:xfrm>
                <a:off x="4009" y="2240"/>
                <a:ext cx="11" cy="12"/>
              </a:xfrm>
              <a:custGeom>
                <a:avLst/>
                <a:gdLst>
                  <a:gd name="T0" fmla="*/ 11 w 11"/>
                  <a:gd name="T1" fmla="*/ 0 h 12"/>
                  <a:gd name="T2" fmla="*/ 11 w 11"/>
                  <a:gd name="T3" fmla="*/ 0 h 12"/>
                  <a:gd name="T4" fmla="*/ 0 w 11"/>
                  <a:gd name="T5" fmla="*/ 3 h 12"/>
                  <a:gd name="T6" fmla="*/ 0 w 11"/>
                  <a:gd name="T7" fmla="*/ 3 h 12"/>
                  <a:gd name="T8" fmla="*/ 0 w 11"/>
                  <a:gd name="T9" fmla="*/ 12 h 12"/>
                  <a:gd name="T10" fmla="*/ 0 w 11"/>
                  <a:gd name="T11" fmla="*/ 12 h 12"/>
                  <a:gd name="T12" fmla="*/ 11 w 11"/>
                  <a:gd name="T13" fmla="*/ 7 h 12"/>
                  <a:gd name="T14" fmla="*/ 11 w 11"/>
                  <a:gd name="T15" fmla="*/ 7 h 12"/>
                  <a:gd name="T16" fmla="*/ 11 w 11"/>
                  <a:gd name="T17" fmla="*/ 0 h 12"/>
                  <a:gd name="T18" fmla="*/ 11 w 11"/>
                  <a:gd name="T19" fmla="*/ 0 h 1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1"/>
                  <a:gd name="T31" fmla="*/ 0 h 12"/>
                  <a:gd name="T32" fmla="*/ 11 w 11"/>
                  <a:gd name="T33" fmla="*/ 12 h 1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1" h="12">
                    <a:moveTo>
                      <a:pt x="11" y="0"/>
                    </a:moveTo>
                    <a:lnTo>
                      <a:pt x="11" y="0"/>
                    </a:lnTo>
                    <a:lnTo>
                      <a:pt x="0" y="3"/>
                    </a:lnTo>
                    <a:lnTo>
                      <a:pt x="0" y="12"/>
                    </a:lnTo>
                    <a:lnTo>
                      <a:pt x="11" y="7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31" name="Freeform 551"/>
              <p:cNvSpPr>
                <a:spLocks/>
              </p:cNvSpPr>
              <p:nvPr/>
            </p:nvSpPr>
            <p:spPr bwMode="auto">
              <a:xfrm>
                <a:off x="2652" y="1822"/>
                <a:ext cx="18" cy="22"/>
              </a:xfrm>
              <a:custGeom>
                <a:avLst/>
                <a:gdLst>
                  <a:gd name="T0" fmla="*/ 9 w 18"/>
                  <a:gd name="T1" fmla="*/ 2 h 22"/>
                  <a:gd name="T2" fmla="*/ 9 w 18"/>
                  <a:gd name="T3" fmla="*/ 2 h 22"/>
                  <a:gd name="T4" fmla="*/ 0 w 18"/>
                  <a:gd name="T5" fmla="*/ 0 h 22"/>
                  <a:gd name="T6" fmla="*/ 0 w 18"/>
                  <a:gd name="T7" fmla="*/ 0 h 22"/>
                  <a:gd name="T8" fmla="*/ 9 w 18"/>
                  <a:gd name="T9" fmla="*/ 21 h 22"/>
                  <a:gd name="T10" fmla="*/ 9 w 18"/>
                  <a:gd name="T11" fmla="*/ 21 h 22"/>
                  <a:gd name="T12" fmla="*/ 18 w 18"/>
                  <a:gd name="T13" fmla="*/ 22 h 22"/>
                  <a:gd name="T14" fmla="*/ 18 w 18"/>
                  <a:gd name="T15" fmla="*/ 22 h 22"/>
                  <a:gd name="T16" fmla="*/ 9 w 18"/>
                  <a:gd name="T17" fmla="*/ 2 h 22"/>
                  <a:gd name="T18" fmla="*/ 9 w 18"/>
                  <a:gd name="T19" fmla="*/ 2 h 2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8"/>
                  <a:gd name="T31" fmla="*/ 0 h 22"/>
                  <a:gd name="T32" fmla="*/ 18 w 18"/>
                  <a:gd name="T33" fmla="*/ 22 h 2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8" h="22">
                    <a:moveTo>
                      <a:pt x="9" y="2"/>
                    </a:moveTo>
                    <a:lnTo>
                      <a:pt x="9" y="2"/>
                    </a:lnTo>
                    <a:lnTo>
                      <a:pt x="0" y="0"/>
                    </a:lnTo>
                    <a:lnTo>
                      <a:pt x="9" y="21"/>
                    </a:lnTo>
                    <a:lnTo>
                      <a:pt x="18" y="22"/>
                    </a:lnTo>
                    <a:lnTo>
                      <a:pt x="9" y="2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32" name="Freeform 552"/>
              <p:cNvSpPr>
                <a:spLocks/>
              </p:cNvSpPr>
              <p:nvPr/>
            </p:nvSpPr>
            <p:spPr bwMode="auto">
              <a:xfrm>
                <a:off x="3460" y="2329"/>
                <a:ext cx="8" cy="9"/>
              </a:xfrm>
              <a:custGeom>
                <a:avLst/>
                <a:gdLst>
                  <a:gd name="T0" fmla="*/ 0 w 8"/>
                  <a:gd name="T1" fmla="*/ 0 h 9"/>
                  <a:gd name="T2" fmla="*/ 0 w 8"/>
                  <a:gd name="T3" fmla="*/ 0 h 9"/>
                  <a:gd name="T4" fmla="*/ 0 w 8"/>
                  <a:gd name="T5" fmla="*/ 8 h 9"/>
                  <a:gd name="T6" fmla="*/ 0 w 8"/>
                  <a:gd name="T7" fmla="*/ 8 h 9"/>
                  <a:gd name="T8" fmla="*/ 8 w 8"/>
                  <a:gd name="T9" fmla="*/ 9 h 9"/>
                  <a:gd name="T10" fmla="*/ 8 w 8"/>
                  <a:gd name="T11" fmla="*/ 9 h 9"/>
                  <a:gd name="T12" fmla="*/ 8 w 8"/>
                  <a:gd name="T13" fmla="*/ 2 h 9"/>
                  <a:gd name="T14" fmla="*/ 8 w 8"/>
                  <a:gd name="T15" fmla="*/ 2 h 9"/>
                  <a:gd name="T16" fmla="*/ 0 w 8"/>
                  <a:gd name="T17" fmla="*/ 0 h 9"/>
                  <a:gd name="T18" fmla="*/ 0 w 8"/>
                  <a:gd name="T19" fmla="*/ 0 h 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8"/>
                  <a:gd name="T31" fmla="*/ 0 h 9"/>
                  <a:gd name="T32" fmla="*/ 8 w 8"/>
                  <a:gd name="T33" fmla="*/ 9 h 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8" h="9">
                    <a:moveTo>
                      <a:pt x="0" y="0"/>
                    </a:moveTo>
                    <a:lnTo>
                      <a:pt x="0" y="0"/>
                    </a:lnTo>
                    <a:lnTo>
                      <a:pt x="0" y="8"/>
                    </a:lnTo>
                    <a:lnTo>
                      <a:pt x="8" y="9"/>
                    </a:lnTo>
                    <a:lnTo>
                      <a:pt x="8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33" name="Freeform 553"/>
              <p:cNvSpPr>
                <a:spLocks/>
              </p:cNvSpPr>
              <p:nvPr/>
            </p:nvSpPr>
            <p:spPr bwMode="auto">
              <a:xfrm>
                <a:off x="2747" y="1835"/>
                <a:ext cx="16" cy="17"/>
              </a:xfrm>
              <a:custGeom>
                <a:avLst/>
                <a:gdLst>
                  <a:gd name="T0" fmla="*/ 7 w 16"/>
                  <a:gd name="T1" fmla="*/ 0 h 17"/>
                  <a:gd name="T2" fmla="*/ 7 w 16"/>
                  <a:gd name="T3" fmla="*/ 0 h 17"/>
                  <a:gd name="T4" fmla="*/ 0 w 16"/>
                  <a:gd name="T5" fmla="*/ 0 h 17"/>
                  <a:gd name="T6" fmla="*/ 0 w 16"/>
                  <a:gd name="T7" fmla="*/ 0 h 17"/>
                  <a:gd name="T8" fmla="*/ 9 w 16"/>
                  <a:gd name="T9" fmla="*/ 17 h 17"/>
                  <a:gd name="T10" fmla="*/ 9 w 16"/>
                  <a:gd name="T11" fmla="*/ 17 h 17"/>
                  <a:gd name="T12" fmla="*/ 16 w 16"/>
                  <a:gd name="T13" fmla="*/ 17 h 17"/>
                  <a:gd name="T14" fmla="*/ 16 w 16"/>
                  <a:gd name="T15" fmla="*/ 17 h 17"/>
                  <a:gd name="T16" fmla="*/ 7 w 16"/>
                  <a:gd name="T17" fmla="*/ 0 h 17"/>
                  <a:gd name="T18" fmla="*/ 7 w 16"/>
                  <a:gd name="T19" fmla="*/ 0 h 1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6"/>
                  <a:gd name="T31" fmla="*/ 0 h 17"/>
                  <a:gd name="T32" fmla="*/ 16 w 16"/>
                  <a:gd name="T33" fmla="*/ 17 h 1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6" h="17">
                    <a:moveTo>
                      <a:pt x="7" y="0"/>
                    </a:moveTo>
                    <a:lnTo>
                      <a:pt x="7" y="0"/>
                    </a:lnTo>
                    <a:lnTo>
                      <a:pt x="0" y="0"/>
                    </a:lnTo>
                    <a:lnTo>
                      <a:pt x="9" y="17"/>
                    </a:lnTo>
                    <a:lnTo>
                      <a:pt x="16" y="17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34" name="Freeform 554"/>
              <p:cNvSpPr>
                <a:spLocks/>
              </p:cNvSpPr>
              <p:nvPr/>
            </p:nvSpPr>
            <p:spPr bwMode="auto">
              <a:xfrm>
                <a:off x="3078" y="2282"/>
                <a:ext cx="11" cy="11"/>
              </a:xfrm>
              <a:custGeom>
                <a:avLst/>
                <a:gdLst>
                  <a:gd name="T0" fmla="*/ 4 w 11"/>
                  <a:gd name="T1" fmla="*/ 0 h 11"/>
                  <a:gd name="T2" fmla="*/ 4 w 11"/>
                  <a:gd name="T3" fmla="*/ 0 h 11"/>
                  <a:gd name="T4" fmla="*/ 0 w 11"/>
                  <a:gd name="T5" fmla="*/ 7 h 11"/>
                  <a:gd name="T6" fmla="*/ 0 w 11"/>
                  <a:gd name="T7" fmla="*/ 7 h 11"/>
                  <a:gd name="T8" fmla="*/ 9 w 11"/>
                  <a:gd name="T9" fmla="*/ 11 h 11"/>
                  <a:gd name="T10" fmla="*/ 9 w 11"/>
                  <a:gd name="T11" fmla="*/ 11 h 11"/>
                  <a:gd name="T12" fmla="*/ 11 w 11"/>
                  <a:gd name="T13" fmla="*/ 5 h 11"/>
                  <a:gd name="T14" fmla="*/ 11 w 11"/>
                  <a:gd name="T15" fmla="*/ 5 h 11"/>
                  <a:gd name="T16" fmla="*/ 4 w 11"/>
                  <a:gd name="T17" fmla="*/ 0 h 11"/>
                  <a:gd name="T18" fmla="*/ 4 w 11"/>
                  <a:gd name="T19" fmla="*/ 0 h 1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1"/>
                  <a:gd name="T31" fmla="*/ 0 h 11"/>
                  <a:gd name="T32" fmla="*/ 11 w 11"/>
                  <a:gd name="T33" fmla="*/ 11 h 1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1" h="11">
                    <a:moveTo>
                      <a:pt x="4" y="0"/>
                    </a:moveTo>
                    <a:lnTo>
                      <a:pt x="4" y="0"/>
                    </a:lnTo>
                    <a:lnTo>
                      <a:pt x="0" y="7"/>
                    </a:lnTo>
                    <a:lnTo>
                      <a:pt x="9" y="11"/>
                    </a:lnTo>
                    <a:lnTo>
                      <a:pt x="11" y="5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35" name="Freeform 555"/>
              <p:cNvSpPr>
                <a:spLocks/>
              </p:cNvSpPr>
              <p:nvPr/>
            </p:nvSpPr>
            <p:spPr bwMode="auto">
              <a:xfrm>
                <a:off x="5277" y="1941"/>
                <a:ext cx="483" cy="181"/>
              </a:xfrm>
              <a:custGeom>
                <a:avLst/>
                <a:gdLst>
                  <a:gd name="T0" fmla="*/ 123 w 483"/>
                  <a:gd name="T1" fmla="*/ 121 h 181"/>
                  <a:gd name="T2" fmla="*/ 123 w 483"/>
                  <a:gd name="T3" fmla="*/ 121 h 181"/>
                  <a:gd name="T4" fmla="*/ 62 w 483"/>
                  <a:gd name="T5" fmla="*/ 143 h 181"/>
                  <a:gd name="T6" fmla="*/ 6 w 483"/>
                  <a:gd name="T7" fmla="*/ 169 h 181"/>
                  <a:gd name="T8" fmla="*/ 6 w 483"/>
                  <a:gd name="T9" fmla="*/ 169 h 181"/>
                  <a:gd name="T10" fmla="*/ 0 w 483"/>
                  <a:gd name="T11" fmla="*/ 181 h 181"/>
                  <a:gd name="T12" fmla="*/ 0 w 483"/>
                  <a:gd name="T13" fmla="*/ 181 h 181"/>
                  <a:gd name="T14" fmla="*/ 60 w 483"/>
                  <a:gd name="T15" fmla="*/ 156 h 181"/>
                  <a:gd name="T16" fmla="*/ 123 w 483"/>
                  <a:gd name="T17" fmla="*/ 134 h 181"/>
                  <a:gd name="T18" fmla="*/ 123 w 483"/>
                  <a:gd name="T19" fmla="*/ 134 h 181"/>
                  <a:gd name="T20" fmla="*/ 168 w 483"/>
                  <a:gd name="T21" fmla="*/ 121 h 181"/>
                  <a:gd name="T22" fmla="*/ 214 w 483"/>
                  <a:gd name="T23" fmla="*/ 108 h 181"/>
                  <a:gd name="T24" fmla="*/ 307 w 483"/>
                  <a:gd name="T25" fmla="*/ 84 h 181"/>
                  <a:gd name="T26" fmla="*/ 353 w 483"/>
                  <a:gd name="T27" fmla="*/ 72 h 181"/>
                  <a:gd name="T28" fmla="*/ 397 w 483"/>
                  <a:gd name="T29" fmla="*/ 57 h 181"/>
                  <a:gd name="T30" fmla="*/ 441 w 483"/>
                  <a:gd name="T31" fmla="*/ 42 h 181"/>
                  <a:gd name="T32" fmla="*/ 483 w 483"/>
                  <a:gd name="T33" fmla="*/ 24 h 181"/>
                  <a:gd name="T34" fmla="*/ 483 w 483"/>
                  <a:gd name="T35" fmla="*/ 24 h 181"/>
                  <a:gd name="T36" fmla="*/ 483 w 483"/>
                  <a:gd name="T37" fmla="*/ 24 h 181"/>
                  <a:gd name="T38" fmla="*/ 483 w 483"/>
                  <a:gd name="T39" fmla="*/ 0 h 181"/>
                  <a:gd name="T40" fmla="*/ 483 w 483"/>
                  <a:gd name="T41" fmla="*/ 0 h 181"/>
                  <a:gd name="T42" fmla="*/ 443 w 483"/>
                  <a:gd name="T43" fmla="*/ 19 h 181"/>
                  <a:gd name="T44" fmla="*/ 401 w 483"/>
                  <a:gd name="T45" fmla="*/ 35 h 181"/>
                  <a:gd name="T46" fmla="*/ 357 w 483"/>
                  <a:gd name="T47" fmla="*/ 50 h 181"/>
                  <a:gd name="T48" fmla="*/ 311 w 483"/>
                  <a:gd name="T49" fmla="*/ 63 h 181"/>
                  <a:gd name="T50" fmla="*/ 218 w 483"/>
                  <a:gd name="T51" fmla="*/ 90 h 181"/>
                  <a:gd name="T52" fmla="*/ 170 w 483"/>
                  <a:gd name="T53" fmla="*/ 105 h 181"/>
                  <a:gd name="T54" fmla="*/ 123 w 483"/>
                  <a:gd name="T55" fmla="*/ 121 h 181"/>
                  <a:gd name="T56" fmla="*/ 123 w 483"/>
                  <a:gd name="T57" fmla="*/ 121 h 181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483"/>
                  <a:gd name="T88" fmla="*/ 0 h 181"/>
                  <a:gd name="T89" fmla="*/ 483 w 483"/>
                  <a:gd name="T90" fmla="*/ 181 h 181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483" h="181">
                    <a:moveTo>
                      <a:pt x="123" y="121"/>
                    </a:moveTo>
                    <a:lnTo>
                      <a:pt x="123" y="121"/>
                    </a:lnTo>
                    <a:lnTo>
                      <a:pt x="62" y="143"/>
                    </a:lnTo>
                    <a:lnTo>
                      <a:pt x="6" y="169"/>
                    </a:lnTo>
                    <a:lnTo>
                      <a:pt x="0" y="181"/>
                    </a:lnTo>
                    <a:lnTo>
                      <a:pt x="60" y="156"/>
                    </a:lnTo>
                    <a:lnTo>
                      <a:pt x="123" y="134"/>
                    </a:lnTo>
                    <a:lnTo>
                      <a:pt x="168" y="121"/>
                    </a:lnTo>
                    <a:lnTo>
                      <a:pt x="214" y="108"/>
                    </a:lnTo>
                    <a:lnTo>
                      <a:pt x="307" y="84"/>
                    </a:lnTo>
                    <a:lnTo>
                      <a:pt x="353" y="72"/>
                    </a:lnTo>
                    <a:lnTo>
                      <a:pt x="397" y="57"/>
                    </a:lnTo>
                    <a:lnTo>
                      <a:pt x="441" y="42"/>
                    </a:lnTo>
                    <a:lnTo>
                      <a:pt x="483" y="24"/>
                    </a:lnTo>
                    <a:lnTo>
                      <a:pt x="483" y="0"/>
                    </a:lnTo>
                    <a:lnTo>
                      <a:pt x="443" y="19"/>
                    </a:lnTo>
                    <a:lnTo>
                      <a:pt x="401" y="35"/>
                    </a:lnTo>
                    <a:lnTo>
                      <a:pt x="357" y="50"/>
                    </a:lnTo>
                    <a:lnTo>
                      <a:pt x="311" y="63"/>
                    </a:lnTo>
                    <a:lnTo>
                      <a:pt x="218" y="90"/>
                    </a:lnTo>
                    <a:lnTo>
                      <a:pt x="170" y="105"/>
                    </a:lnTo>
                    <a:lnTo>
                      <a:pt x="123" y="121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15363" name="Rectangle 4"/>
          <p:cNvSpPr>
            <a:spLocks noChangeArrowheads="1"/>
          </p:cNvSpPr>
          <p:nvPr/>
        </p:nvSpPr>
        <p:spPr bwMode="gray">
          <a:xfrm>
            <a:off x="457200" y="3886200"/>
            <a:ext cx="5942013" cy="815608"/>
          </a:xfrm>
          <a:prstGeom prst="rect">
            <a:avLst/>
          </a:prstGeom>
          <a:solidFill>
            <a:srgbClr val="E65032"/>
          </a:solidFill>
          <a:ln w="0">
            <a:noFill/>
            <a:miter lim="800000"/>
            <a:headEnd/>
            <a:tailEnd/>
          </a:ln>
        </p:spPr>
        <p:txBody>
          <a:bodyPr lIns="182880" tIns="27432" bIns="18288" anchor="b">
            <a:spAutoFit/>
          </a:bodyPr>
          <a:lstStyle/>
          <a:p>
            <a:pPr eaLnBrk="1" hangingPunct="1"/>
            <a:r>
              <a:rPr lang="en-US" sz="2500" b="1" dirty="0" smtClean="0"/>
              <a:t>Identifying possible Solutions: Gap Analysis </a:t>
            </a:r>
          </a:p>
        </p:txBody>
      </p:sp>
      <p:sp>
        <p:nvSpPr>
          <p:cNvPr id="15364" name="Rectangle 3"/>
          <p:cNvSpPr txBox="1">
            <a:spLocks noChangeArrowheads="1"/>
          </p:cNvSpPr>
          <p:nvPr/>
        </p:nvSpPr>
        <p:spPr bwMode="gray">
          <a:xfrm>
            <a:off x="379413" y="4754563"/>
            <a:ext cx="5811837" cy="1052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Identifying possible solutions: Gap Analysis</a:t>
            </a:r>
            <a:br>
              <a:rPr lang="en-US" dirty="0" smtClean="0"/>
            </a:b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381000" y="1981200"/>
          <a:ext cx="8153400" cy="42068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Content Placeholder 1"/>
          <p:cNvSpPr txBox="1">
            <a:spLocks/>
          </p:cNvSpPr>
          <p:nvPr/>
        </p:nvSpPr>
        <p:spPr bwMode="auto">
          <a:xfrm>
            <a:off x="385762" y="1428751"/>
            <a:ext cx="8377237" cy="78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91440" bIns="45720" numCol="1" anchor="t" anchorCtr="0" compatLnSpc="1">
            <a:prstTxWarp prst="textNoShape">
              <a:avLst/>
            </a:prstTxWarp>
          </a:bodyPr>
          <a:lstStyle/>
          <a:p>
            <a:pPr marL="457200" marR="0" lvl="1" indent="-227013" algn="l" defTabSz="914400" rtl="0" eaLnBrk="1" fontAlgn="base" latinLnBrk="0" hangingPunct="1">
              <a:lnSpc>
                <a:spcPct val="100000"/>
              </a:lnSpc>
              <a:spcBef>
                <a:spcPct val="10000"/>
              </a:spcBef>
              <a:spcAft>
                <a:spcPts val="600"/>
              </a:spcAft>
              <a:buClr>
                <a:srgbClr val="989898"/>
              </a:buClr>
              <a:buSzPct val="60000"/>
              <a:buFont typeface="Wingdings" pitchFamily="2" charset="2"/>
              <a:buChar char="l"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+mn-cs"/>
              </a:rPr>
              <a:t>The exact nature of inadequacy could be identified and analyzed further for searching cost effective solutions.</a:t>
            </a:r>
          </a:p>
          <a:p>
            <a:pPr marL="457200" marR="0" lvl="1" indent="-227013" algn="l" defTabSz="914400" rtl="0" eaLnBrk="1" fontAlgn="base" latinLnBrk="0" hangingPunct="1">
              <a:lnSpc>
                <a:spcPct val="100000"/>
              </a:lnSpc>
              <a:spcBef>
                <a:spcPct val="10000"/>
              </a:spcBef>
              <a:spcAft>
                <a:spcPts val="600"/>
              </a:spcAft>
              <a:buClr>
                <a:srgbClr val="989898"/>
              </a:buClr>
              <a:buSzPct val="60000"/>
              <a:buFont typeface="Wingdings" pitchFamily="2" charset="2"/>
              <a:buChar char="l"/>
              <a:tabLst/>
              <a:defRPr/>
            </a:pP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cs typeface="+mn-cs"/>
            </a:endParaRPr>
          </a:p>
          <a:p>
            <a:pPr marL="228600" marR="0" lvl="0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E65032"/>
              </a:buClr>
              <a:buSzPct val="60000"/>
              <a:buFont typeface="Wingdings" pitchFamily="2" charset="2"/>
              <a:buChar char="l"/>
              <a:tabLst/>
              <a:defRPr/>
            </a:pPr>
            <a:endParaRPr kumimoji="0" lang="en-US" sz="2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28600" marR="0" lvl="0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E65032"/>
              </a:buClr>
              <a:buSzPct val="60000"/>
              <a:buFont typeface="Wingdings" pitchFamily="2" charset="2"/>
              <a:buChar char="l"/>
              <a:tabLst/>
              <a:defRPr/>
            </a:pPr>
            <a:endParaRPr kumimoji="0" lang="en-US" sz="18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478DC19-CE1C-40CB-A944-16574B95237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">
                                            <p:graphicEl>
                                              <a:dgm id="{9478DC19-CE1C-40CB-A944-16574B95237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F6C15CE-0FF8-4CD9-9C0F-5DD1F4A48C3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4">
                                            <p:graphicEl>
                                              <a:dgm id="{3F6C15CE-0FF8-4CD9-9C0F-5DD1F4A48C3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ED90D85-462F-41D8-B1B7-4C4DE6F7BCD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4">
                                            <p:graphicEl>
                                              <a:dgm id="{CED90D85-462F-41D8-B1B7-4C4DE6F7BCD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D4C0FF1-9826-441A-8F18-3EE10E33DEC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4">
                                            <p:graphicEl>
                                              <a:dgm id="{6D4C0FF1-9826-441A-8F18-3EE10E33DEC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0E2BB1E-19C0-492D-BF68-808D6F64182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4">
                                            <p:graphicEl>
                                              <a:dgm id="{10E2BB1E-19C0-492D-BF68-808D6F64182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DB4853B-1C92-4AB8-9052-5FA2E13ED6E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4">
                                            <p:graphicEl>
                                              <a:dgm id="{FDB4853B-1C92-4AB8-9052-5FA2E13ED6E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8F95C6F-3037-4262-85DA-DB28F7C7C5E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4">
                                            <p:graphicEl>
                                              <a:dgm id="{A8F95C6F-3037-4262-85DA-DB28F7C7C5E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B3FEC0B-6688-4883-BEF0-FC27DD1A8D4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4">
                                            <p:graphicEl>
                                              <a:dgm id="{FB3FEC0B-6688-4883-BEF0-FC27DD1A8D4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5691998-EF53-44DD-A1C8-1E421FF2B63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4">
                                            <p:graphicEl>
                                              <a:dgm id="{F5691998-EF53-44DD-A1C8-1E421FF2B63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F8AD255-950B-4DC5-A8EE-ACF9ECCA9C9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4">
                                            <p:graphicEl>
                                              <a:dgm id="{BF8AD255-950B-4DC5-A8EE-ACF9ECCA9C9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0B0A36F-4F03-4D54-A403-4C75C65D886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4">
                                            <p:graphicEl>
                                              <a:dgm id="{A0B0A36F-4F03-4D54-A403-4C75C65D886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mtClean="0"/>
              <a:t>Contents</a:t>
            </a:r>
          </a:p>
        </p:txBody>
      </p:sp>
      <p:sp>
        <p:nvSpPr>
          <p:cNvPr id="14339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Ensuring adequacy through Premium Risk Relationship</a:t>
            </a:r>
          </a:p>
          <a:p>
            <a:pPr eaLnBrk="1" hangingPunct="1"/>
            <a:r>
              <a:rPr lang="en-US" dirty="0" smtClean="0"/>
              <a:t>Dealing with adequacy of Individual premium components</a:t>
            </a:r>
          </a:p>
          <a:p>
            <a:pPr eaLnBrk="1" hangingPunct="1"/>
            <a:r>
              <a:rPr lang="en-US" dirty="0" smtClean="0"/>
              <a:t>Identifying inadequacies via </a:t>
            </a:r>
          </a:p>
          <a:p>
            <a:pPr lvl="1" eaLnBrk="1" hangingPunct="1"/>
            <a:r>
              <a:rPr lang="en-US" dirty="0" smtClean="0"/>
              <a:t>Experience analysis(covering independent premium components)</a:t>
            </a:r>
          </a:p>
          <a:p>
            <a:pPr eaLnBrk="1" hangingPunct="1"/>
            <a:r>
              <a:rPr lang="en-US" dirty="0" smtClean="0"/>
              <a:t>Identifying possible solutions via</a:t>
            </a:r>
          </a:p>
          <a:p>
            <a:pPr lvl="1" eaLnBrk="1" hangingPunct="1"/>
            <a:r>
              <a:rPr lang="en-US" dirty="0" smtClean="0"/>
              <a:t>Gap Analysis for future business</a:t>
            </a:r>
          </a:p>
          <a:p>
            <a:pPr lvl="1" eaLnBrk="1" hangingPunct="1"/>
            <a:r>
              <a:rPr lang="en-US" dirty="0" smtClean="0"/>
              <a:t>Valuing Premium Liabilities for existing business</a:t>
            </a:r>
          </a:p>
          <a:p>
            <a:pPr lvl="1" eaLnBrk="1" hangingPunct="1"/>
            <a:endParaRPr lang="en-US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Identifying possible solutions: Gap Analysis</a:t>
            </a:r>
            <a:br>
              <a:rPr lang="en-US" dirty="0" smtClean="0"/>
            </a:br>
            <a:endParaRPr lang="en-US" dirty="0"/>
          </a:p>
        </p:txBody>
      </p:sp>
      <p:graphicFrame>
        <p:nvGraphicFramePr>
          <p:cNvPr id="4" name="Content Placeholder 3"/>
          <p:cNvGraphicFramePr>
            <a:graphicFrameLocks/>
          </p:cNvGraphicFramePr>
          <p:nvPr/>
        </p:nvGraphicFramePr>
        <p:xfrm>
          <a:off x="609600" y="1981200"/>
          <a:ext cx="8224837" cy="42640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Content Placeholder 1"/>
          <p:cNvSpPr txBox="1">
            <a:spLocks/>
          </p:cNvSpPr>
          <p:nvPr/>
        </p:nvSpPr>
        <p:spPr bwMode="auto">
          <a:xfrm>
            <a:off x="385762" y="1428751"/>
            <a:ext cx="8377237" cy="78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91440" bIns="45720" numCol="1" anchor="t" anchorCtr="0" compatLnSpc="1">
            <a:prstTxWarp prst="textNoShape">
              <a:avLst/>
            </a:prstTxWarp>
          </a:bodyPr>
          <a:lstStyle/>
          <a:p>
            <a:pPr marL="457200" marR="0" lvl="1" indent="-227013" algn="l" defTabSz="914400" rtl="0" eaLnBrk="1" fontAlgn="base" latinLnBrk="0" hangingPunct="1">
              <a:lnSpc>
                <a:spcPct val="100000"/>
              </a:lnSpc>
              <a:spcBef>
                <a:spcPct val="10000"/>
              </a:spcBef>
              <a:spcAft>
                <a:spcPts val="600"/>
              </a:spcAft>
              <a:buClr>
                <a:srgbClr val="989898"/>
              </a:buClr>
              <a:buSzPct val="60000"/>
              <a:buFont typeface="Wingdings" pitchFamily="2" charset="2"/>
              <a:buChar char="l"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+mn-cs"/>
              </a:rPr>
              <a:t>The exact nature of inadequacy could be identified and analyzed further for searching cost effective solutions.</a:t>
            </a:r>
          </a:p>
          <a:p>
            <a:pPr marL="457200" marR="0" lvl="1" indent="-227013" algn="l" defTabSz="914400" rtl="0" eaLnBrk="1" fontAlgn="base" latinLnBrk="0" hangingPunct="1">
              <a:lnSpc>
                <a:spcPct val="100000"/>
              </a:lnSpc>
              <a:spcBef>
                <a:spcPct val="10000"/>
              </a:spcBef>
              <a:spcAft>
                <a:spcPts val="600"/>
              </a:spcAft>
              <a:buClr>
                <a:srgbClr val="989898"/>
              </a:buClr>
              <a:buSzPct val="60000"/>
              <a:buFont typeface="Wingdings" pitchFamily="2" charset="2"/>
              <a:buChar char="l"/>
              <a:tabLst/>
              <a:defRPr/>
            </a:pP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cs typeface="+mn-cs"/>
            </a:endParaRPr>
          </a:p>
          <a:p>
            <a:pPr marL="228600" marR="0" lvl="0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E65032"/>
              </a:buClr>
              <a:buSzPct val="60000"/>
              <a:buFont typeface="Wingdings" pitchFamily="2" charset="2"/>
              <a:buChar char="l"/>
              <a:tabLst/>
              <a:defRPr/>
            </a:pPr>
            <a:endParaRPr kumimoji="0" lang="en-US" sz="2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28600" marR="0" lvl="0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E65032"/>
              </a:buClr>
              <a:buSzPct val="60000"/>
              <a:buFont typeface="Wingdings" pitchFamily="2" charset="2"/>
              <a:buChar char="l"/>
              <a:tabLst/>
              <a:defRPr/>
            </a:pPr>
            <a:endParaRPr kumimoji="0" lang="en-US" sz="18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478DC19-CE1C-40CB-A944-16574B95237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graphicEl>
                                              <a:dgm id="{9478DC19-CE1C-40CB-A944-16574B95237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F6C15CE-0FF8-4CD9-9C0F-5DD1F4A48C3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>
                                            <p:graphicEl>
                                              <a:dgm id="{3F6C15CE-0FF8-4CD9-9C0F-5DD1F4A48C3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ED90D85-462F-41D8-B1B7-4C4DE6F7BCD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>
                                            <p:graphicEl>
                                              <a:dgm id="{CED90D85-462F-41D8-B1B7-4C4DE6F7BCD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D4C0FF1-9826-441A-8F18-3EE10E33DEC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4">
                                            <p:graphicEl>
                                              <a:dgm id="{6D4C0FF1-9826-441A-8F18-3EE10E33DEC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0E2BB1E-19C0-492D-BF68-808D6F64182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4">
                                            <p:graphicEl>
                                              <a:dgm id="{10E2BB1E-19C0-492D-BF68-808D6F64182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DB4853B-1C92-4AB8-9052-5FA2E13ED6E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4">
                                            <p:graphicEl>
                                              <a:dgm id="{FDB4853B-1C92-4AB8-9052-5FA2E13ED6E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8F95C6F-3037-4262-85DA-DB28F7C7C5E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4">
                                            <p:graphicEl>
                                              <a:dgm id="{A8F95C6F-3037-4262-85DA-DB28F7C7C5E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B3FEC0B-6688-4883-BEF0-FC27DD1A8D4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4">
                                            <p:graphicEl>
                                              <a:dgm id="{FB3FEC0B-6688-4883-BEF0-FC27DD1A8D4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5691998-EF53-44DD-A1C8-1E421FF2B63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4">
                                            <p:graphicEl>
                                              <a:dgm id="{F5691998-EF53-44DD-A1C8-1E421FF2B63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F8AD255-950B-4DC5-A8EE-ACF9ECCA9C9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4">
                                            <p:graphicEl>
                                              <a:dgm id="{BF8AD255-950B-4DC5-A8EE-ACF9ECCA9C9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0B0A36F-4F03-4D54-A403-4C75C65D886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4">
                                            <p:graphicEl>
                                              <a:dgm id="{A0B0A36F-4F03-4D54-A403-4C75C65D886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Identifying possible solutions: Gap Analysis</a:t>
            </a:r>
            <a:br>
              <a:rPr lang="en-US" dirty="0" smtClean="0"/>
            </a:br>
            <a:endParaRPr lang="en-US" dirty="0"/>
          </a:p>
        </p:txBody>
      </p:sp>
      <p:graphicFrame>
        <p:nvGraphicFramePr>
          <p:cNvPr id="4" name="Content Placeholder 3"/>
          <p:cNvGraphicFramePr>
            <a:graphicFrameLocks/>
          </p:cNvGraphicFramePr>
          <p:nvPr/>
        </p:nvGraphicFramePr>
        <p:xfrm>
          <a:off x="533400" y="1981200"/>
          <a:ext cx="8229600" cy="42830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Content Placeholder 1"/>
          <p:cNvSpPr txBox="1">
            <a:spLocks/>
          </p:cNvSpPr>
          <p:nvPr/>
        </p:nvSpPr>
        <p:spPr bwMode="auto">
          <a:xfrm>
            <a:off x="385762" y="1428751"/>
            <a:ext cx="8377237" cy="78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91440" bIns="45720" numCol="1" anchor="t" anchorCtr="0" compatLnSpc="1">
            <a:prstTxWarp prst="textNoShape">
              <a:avLst/>
            </a:prstTxWarp>
          </a:bodyPr>
          <a:lstStyle/>
          <a:p>
            <a:pPr marL="457200" marR="0" lvl="1" indent="-227013" algn="l" defTabSz="914400" rtl="0" eaLnBrk="1" fontAlgn="base" latinLnBrk="0" hangingPunct="1">
              <a:lnSpc>
                <a:spcPct val="100000"/>
              </a:lnSpc>
              <a:spcBef>
                <a:spcPct val="10000"/>
              </a:spcBef>
              <a:spcAft>
                <a:spcPts val="600"/>
              </a:spcAft>
              <a:buClr>
                <a:srgbClr val="989898"/>
              </a:buClr>
              <a:buSzPct val="60000"/>
              <a:buFont typeface="Wingdings" pitchFamily="2" charset="2"/>
              <a:buChar char="l"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+mn-cs"/>
              </a:rPr>
              <a:t>The exact nature of inadequacy could be identified and analyzed further for searching cost effective solutions.</a:t>
            </a:r>
          </a:p>
          <a:p>
            <a:pPr marL="457200" marR="0" lvl="1" indent="-227013" algn="l" defTabSz="914400" rtl="0" eaLnBrk="1" fontAlgn="base" latinLnBrk="0" hangingPunct="1">
              <a:lnSpc>
                <a:spcPct val="100000"/>
              </a:lnSpc>
              <a:spcBef>
                <a:spcPct val="10000"/>
              </a:spcBef>
              <a:spcAft>
                <a:spcPts val="600"/>
              </a:spcAft>
              <a:buClr>
                <a:srgbClr val="989898"/>
              </a:buClr>
              <a:buSzPct val="60000"/>
              <a:buFont typeface="Wingdings" pitchFamily="2" charset="2"/>
              <a:buChar char="l"/>
              <a:tabLst/>
              <a:defRPr/>
            </a:pP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cs typeface="+mn-cs"/>
            </a:endParaRPr>
          </a:p>
          <a:p>
            <a:pPr marL="228600" marR="0" lvl="0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E65032"/>
              </a:buClr>
              <a:buSzPct val="60000"/>
              <a:buFont typeface="Wingdings" pitchFamily="2" charset="2"/>
              <a:buChar char="l"/>
              <a:tabLst/>
              <a:defRPr/>
            </a:pPr>
            <a:endParaRPr kumimoji="0" lang="en-US" sz="2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28600" marR="0" lvl="0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E65032"/>
              </a:buClr>
              <a:buSzPct val="60000"/>
              <a:buFont typeface="Wingdings" pitchFamily="2" charset="2"/>
              <a:buChar char="l"/>
              <a:tabLst/>
              <a:defRPr/>
            </a:pPr>
            <a:endParaRPr kumimoji="0" lang="en-US" sz="18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478DC19-CE1C-40CB-A944-16574B95237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graphicEl>
                                              <a:dgm id="{9478DC19-CE1C-40CB-A944-16574B95237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F6C15CE-0FF8-4CD9-9C0F-5DD1F4A48C3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>
                                            <p:graphicEl>
                                              <a:dgm id="{3F6C15CE-0FF8-4CD9-9C0F-5DD1F4A48C3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ED90D85-462F-41D8-B1B7-4C4DE6F7BCD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>
                                            <p:graphicEl>
                                              <a:dgm id="{CED90D85-462F-41D8-B1B7-4C4DE6F7BCD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D4C0FF1-9826-441A-8F18-3EE10E33DEC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4">
                                            <p:graphicEl>
                                              <a:dgm id="{6D4C0FF1-9826-441A-8F18-3EE10E33DEC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0E2BB1E-19C0-492D-BF68-808D6F64182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4">
                                            <p:graphicEl>
                                              <a:dgm id="{10E2BB1E-19C0-492D-BF68-808D6F64182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DB4853B-1C92-4AB8-9052-5FA2E13ED6E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4">
                                            <p:graphicEl>
                                              <a:dgm id="{FDB4853B-1C92-4AB8-9052-5FA2E13ED6E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8F95C6F-3037-4262-85DA-DB28F7C7C5E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4">
                                            <p:graphicEl>
                                              <a:dgm id="{A8F95C6F-3037-4262-85DA-DB28F7C7C5E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B3FEC0B-6688-4883-BEF0-FC27DD1A8D4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4">
                                            <p:graphicEl>
                                              <a:dgm id="{FB3FEC0B-6688-4883-BEF0-FC27DD1A8D4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5691998-EF53-44DD-A1C8-1E421FF2B63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4">
                                            <p:graphicEl>
                                              <a:dgm id="{F5691998-EF53-44DD-A1C8-1E421FF2B63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F8AD255-950B-4DC5-A8EE-ACF9ECCA9C9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4">
                                            <p:graphicEl>
                                              <a:dgm id="{BF8AD255-950B-4DC5-A8EE-ACF9ECCA9C9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0B0A36F-4F03-4D54-A403-4C75C65D886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4">
                                            <p:graphicEl>
                                              <a:dgm id="{A0B0A36F-4F03-4D54-A403-4C75C65D886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0" y="12700"/>
            <a:ext cx="9144000" cy="5594350"/>
            <a:chOff x="0" y="0"/>
            <a:chExt cx="5760" cy="3524"/>
          </a:xfrm>
        </p:grpSpPr>
        <p:sp>
          <p:nvSpPr>
            <p:cNvPr id="15365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5760" cy="3319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grpSp>
          <p:nvGrpSpPr>
            <p:cNvPr id="3" name="Group 287"/>
            <p:cNvGrpSpPr>
              <a:grpSpLocks noChangeAspect="1"/>
            </p:cNvGrpSpPr>
            <p:nvPr/>
          </p:nvGrpSpPr>
          <p:grpSpPr bwMode="auto">
            <a:xfrm>
              <a:off x="1759" y="0"/>
              <a:ext cx="4001" cy="3524"/>
              <a:chOff x="1759" y="0"/>
              <a:chExt cx="4001" cy="3524"/>
            </a:xfrm>
          </p:grpSpPr>
          <p:sp>
            <p:nvSpPr>
              <p:cNvPr id="15367" name="AutoShape 286"/>
              <p:cNvSpPr>
                <a:spLocks noChangeAspect="1" noChangeArrowheads="1" noTextEdit="1"/>
              </p:cNvSpPr>
              <p:nvPr/>
            </p:nvSpPr>
            <p:spPr bwMode="auto">
              <a:xfrm>
                <a:off x="1759" y="0"/>
                <a:ext cx="4001" cy="352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4" name="Group 488"/>
              <p:cNvGrpSpPr>
                <a:grpSpLocks/>
              </p:cNvGrpSpPr>
              <p:nvPr/>
            </p:nvGrpSpPr>
            <p:grpSpPr bwMode="auto">
              <a:xfrm>
                <a:off x="1759" y="0"/>
                <a:ext cx="3672" cy="3524"/>
                <a:chOff x="1759" y="0"/>
                <a:chExt cx="3672" cy="3524"/>
              </a:xfrm>
            </p:grpSpPr>
            <p:sp>
              <p:nvSpPr>
                <p:cNvPr id="15436" name="Freeform 288"/>
                <p:cNvSpPr>
                  <a:spLocks/>
                </p:cNvSpPr>
                <p:nvPr/>
              </p:nvSpPr>
              <p:spPr bwMode="auto">
                <a:xfrm>
                  <a:off x="3473" y="2540"/>
                  <a:ext cx="423" cy="45"/>
                </a:xfrm>
                <a:custGeom>
                  <a:avLst/>
                  <a:gdLst>
                    <a:gd name="T0" fmla="*/ 123 w 423"/>
                    <a:gd name="T1" fmla="*/ 38 h 45"/>
                    <a:gd name="T2" fmla="*/ 123 w 423"/>
                    <a:gd name="T3" fmla="*/ 38 h 45"/>
                    <a:gd name="T4" fmla="*/ 61 w 423"/>
                    <a:gd name="T5" fmla="*/ 36 h 45"/>
                    <a:gd name="T6" fmla="*/ 0 w 423"/>
                    <a:gd name="T7" fmla="*/ 31 h 45"/>
                    <a:gd name="T8" fmla="*/ 0 w 423"/>
                    <a:gd name="T9" fmla="*/ 31 h 45"/>
                    <a:gd name="T10" fmla="*/ 0 w 423"/>
                    <a:gd name="T11" fmla="*/ 38 h 45"/>
                    <a:gd name="T12" fmla="*/ 0 w 423"/>
                    <a:gd name="T13" fmla="*/ 38 h 45"/>
                    <a:gd name="T14" fmla="*/ 61 w 423"/>
                    <a:gd name="T15" fmla="*/ 44 h 45"/>
                    <a:gd name="T16" fmla="*/ 123 w 423"/>
                    <a:gd name="T17" fmla="*/ 45 h 45"/>
                    <a:gd name="T18" fmla="*/ 123 w 423"/>
                    <a:gd name="T19" fmla="*/ 45 h 45"/>
                    <a:gd name="T20" fmla="*/ 159 w 423"/>
                    <a:gd name="T21" fmla="*/ 44 h 45"/>
                    <a:gd name="T22" fmla="*/ 198 w 423"/>
                    <a:gd name="T23" fmla="*/ 42 h 45"/>
                    <a:gd name="T24" fmla="*/ 234 w 423"/>
                    <a:gd name="T25" fmla="*/ 40 h 45"/>
                    <a:gd name="T26" fmla="*/ 273 w 423"/>
                    <a:gd name="T27" fmla="*/ 36 h 45"/>
                    <a:gd name="T28" fmla="*/ 309 w 423"/>
                    <a:gd name="T29" fmla="*/ 31 h 45"/>
                    <a:gd name="T30" fmla="*/ 346 w 423"/>
                    <a:gd name="T31" fmla="*/ 23 h 45"/>
                    <a:gd name="T32" fmla="*/ 381 w 423"/>
                    <a:gd name="T33" fmla="*/ 16 h 45"/>
                    <a:gd name="T34" fmla="*/ 417 w 423"/>
                    <a:gd name="T35" fmla="*/ 9 h 45"/>
                    <a:gd name="T36" fmla="*/ 417 w 423"/>
                    <a:gd name="T37" fmla="*/ 9 h 45"/>
                    <a:gd name="T38" fmla="*/ 423 w 423"/>
                    <a:gd name="T39" fmla="*/ 0 h 45"/>
                    <a:gd name="T40" fmla="*/ 423 w 423"/>
                    <a:gd name="T41" fmla="*/ 0 h 45"/>
                    <a:gd name="T42" fmla="*/ 386 w 423"/>
                    <a:gd name="T43" fmla="*/ 7 h 45"/>
                    <a:gd name="T44" fmla="*/ 350 w 423"/>
                    <a:gd name="T45" fmla="*/ 16 h 45"/>
                    <a:gd name="T46" fmla="*/ 313 w 423"/>
                    <a:gd name="T47" fmla="*/ 22 h 45"/>
                    <a:gd name="T48" fmla="*/ 276 w 423"/>
                    <a:gd name="T49" fmla="*/ 27 h 45"/>
                    <a:gd name="T50" fmla="*/ 238 w 423"/>
                    <a:gd name="T51" fmla="*/ 33 h 45"/>
                    <a:gd name="T52" fmla="*/ 200 w 423"/>
                    <a:gd name="T53" fmla="*/ 34 h 45"/>
                    <a:gd name="T54" fmla="*/ 161 w 423"/>
                    <a:gd name="T55" fmla="*/ 36 h 45"/>
                    <a:gd name="T56" fmla="*/ 123 w 423"/>
                    <a:gd name="T57" fmla="*/ 38 h 45"/>
                    <a:gd name="T58" fmla="*/ 123 w 423"/>
                    <a:gd name="T59" fmla="*/ 38 h 45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w 423"/>
                    <a:gd name="T91" fmla="*/ 0 h 45"/>
                    <a:gd name="T92" fmla="*/ 423 w 423"/>
                    <a:gd name="T93" fmla="*/ 45 h 45"/>
                  </a:gdLst>
                  <a:ahLst/>
                  <a:cxnLst>
                    <a:cxn ang="T60">
                      <a:pos x="T0" y="T1"/>
                    </a:cxn>
                    <a:cxn ang="T61">
                      <a:pos x="T2" y="T3"/>
                    </a:cxn>
                    <a:cxn ang="T62">
                      <a:pos x="T4" y="T5"/>
                    </a:cxn>
                    <a:cxn ang="T63">
                      <a:pos x="T6" y="T7"/>
                    </a:cxn>
                    <a:cxn ang="T64">
                      <a:pos x="T8" y="T9"/>
                    </a:cxn>
                    <a:cxn ang="T65">
                      <a:pos x="T10" y="T11"/>
                    </a:cxn>
                    <a:cxn ang="T66">
                      <a:pos x="T12" y="T13"/>
                    </a:cxn>
                    <a:cxn ang="T67">
                      <a:pos x="T14" y="T15"/>
                    </a:cxn>
                    <a:cxn ang="T68">
                      <a:pos x="T16" y="T17"/>
                    </a:cxn>
                    <a:cxn ang="T69">
                      <a:pos x="T18" y="T19"/>
                    </a:cxn>
                    <a:cxn ang="T70">
                      <a:pos x="T20" y="T21"/>
                    </a:cxn>
                    <a:cxn ang="T71">
                      <a:pos x="T22" y="T23"/>
                    </a:cxn>
                    <a:cxn ang="T72">
                      <a:pos x="T24" y="T25"/>
                    </a:cxn>
                    <a:cxn ang="T73">
                      <a:pos x="T26" y="T27"/>
                    </a:cxn>
                    <a:cxn ang="T74">
                      <a:pos x="T28" y="T29"/>
                    </a:cxn>
                    <a:cxn ang="T75">
                      <a:pos x="T30" y="T31"/>
                    </a:cxn>
                    <a:cxn ang="T76">
                      <a:pos x="T32" y="T33"/>
                    </a:cxn>
                    <a:cxn ang="T77">
                      <a:pos x="T34" y="T35"/>
                    </a:cxn>
                    <a:cxn ang="T78">
                      <a:pos x="T36" y="T37"/>
                    </a:cxn>
                    <a:cxn ang="T79">
                      <a:pos x="T38" y="T39"/>
                    </a:cxn>
                    <a:cxn ang="T80">
                      <a:pos x="T40" y="T41"/>
                    </a:cxn>
                    <a:cxn ang="T81">
                      <a:pos x="T42" y="T43"/>
                    </a:cxn>
                    <a:cxn ang="T82">
                      <a:pos x="T44" y="T45"/>
                    </a:cxn>
                    <a:cxn ang="T83">
                      <a:pos x="T46" y="T47"/>
                    </a:cxn>
                    <a:cxn ang="T84">
                      <a:pos x="T48" y="T49"/>
                    </a:cxn>
                    <a:cxn ang="T85">
                      <a:pos x="T50" y="T51"/>
                    </a:cxn>
                    <a:cxn ang="T86">
                      <a:pos x="T52" y="T53"/>
                    </a:cxn>
                    <a:cxn ang="T87">
                      <a:pos x="T54" y="T55"/>
                    </a:cxn>
                    <a:cxn ang="T88">
                      <a:pos x="T56" y="T57"/>
                    </a:cxn>
                    <a:cxn ang="T89">
                      <a:pos x="T58" y="T59"/>
                    </a:cxn>
                  </a:cxnLst>
                  <a:rect l="T90" t="T91" r="T92" b="T93"/>
                  <a:pathLst>
                    <a:path w="423" h="45">
                      <a:moveTo>
                        <a:pt x="123" y="38"/>
                      </a:moveTo>
                      <a:lnTo>
                        <a:pt x="123" y="38"/>
                      </a:lnTo>
                      <a:lnTo>
                        <a:pt x="61" y="36"/>
                      </a:lnTo>
                      <a:lnTo>
                        <a:pt x="0" y="31"/>
                      </a:lnTo>
                      <a:lnTo>
                        <a:pt x="0" y="38"/>
                      </a:lnTo>
                      <a:lnTo>
                        <a:pt x="61" y="44"/>
                      </a:lnTo>
                      <a:lnTo>
                        <a:pt x="123" y="45"/>
                      </a:lnTo>
                      <a:lnTo>
                        <a:pt x="159" y="44"/>
                      </a:lnTo>
                      <a:lnTo>
                        <a:pt x="198" y="42"/>
                      </a:lnTo>
                      <a:lnTo>
                        <a:pt x="234" y="40"/>
                      </a:lnTo>
                      <a:lnTo>
                        <a:pt x="273" y="36"/>
                      </a:lnTo>
                      <a:lnTo>
                        <a:pt x="309" y="31"/>
                      </a:lnTo>
                      <a:lnTo>
                        <a:pt x="346" y="23"/>
                      </a:lnTo>
                      <a:lnTo>
                        <a:pt x="381" y="16"/>
                      </a:lnTo>
                      <a:lnTo>
                        <a:pt x="417" y="9"/>
                      </a:lnTo>
                      <a:lnTo>
                        <a:pt x="423" y="0"/>
                      </a:lnTo>
                      <a:lnTo>
                        <a:pt x="386" y="7"/>
                      </a:lnTo>
                      <a:lnTo>
                        <a:pt x="350" y="16"/>
                      </a:lnTo>
                      <a:lnTo>
                        <a:pt x="313" y="22"/>
                      </a:lnTo>
                      <a:lnTo>
                        <a:pt x="276" y="27"/>
                      </a:lnTo>
                      <a:lnTo>
                        <a:pt x="238" y="33"/>
                      </a:lnTo>
                      <a:lnTo>
                        <a:pt x="200" y="34"/>
                      </a:lnTo>
                      <a:lnTo>
                        <a:pt x="161" y="36"/>
                      </a:lnTo>
                      <a:lnTo>
                        <a:pt x="123" y="38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37" name="Freeform 289"/>
                <p:cNvSpPr>
                  <a:spLocks/>
                </p:cNvSpPr>
                <p:nvPr/>
              </p:nvSpPr>
              <p:spPr bwMode="auto">
                <a:xfrm>
                  <a:off x="3019" y="2432"/>
                  <a:ext cx="447" cy="146"/>
                </a:xfrm>
                <a:custGeom>
                  <a:avLst/>
                  <a:gdLst>
                    <a:gd name="T0" fmla="*/ 4 w 447"/>
                    <a:gd name="T1" fmla="*/ 0 h 146"/>
                    <a:gd name="T2" fmla="*/ 4 w 447"/>
                    <a:gd name="T3" fmla="*/ 0 h 146"/>
                    <a:gd name="T4" fmla="*/ 0 w 447"/>
                    <a:gd name="T5" fmla="*/ 7 h 146"/>
                    <a:gd name="T6" fmla="*/ 0 w 447"/>
                    <a:gd name="T7" fmla="*/ 7 h 146"/>
                    <a:gd name="T8" fmla="*/ 54 w 447"/>
                    <a:gd name="T9" fmla="*/ 33 h 146"/>
                    <a:gd name="T10" fmla="*/ 105 w 447"/>
                    <a:gd name="T11" fmla="*/ 56 h 146"/>
                    <a:gd name="T12" fmla="*/ 160 w 447"/>
                    <a:gd name="T13" fmla="*/ 78 h 146"/>
                    <a:gd name="T14" fmla="*/ 215 w 447"/>
                    <a:gd name="T15" fmla="*/ 97 h 146"/>
                    <a:gd name="T16" fmla="*/ 271 w 447"/>
                    <a:gd name="T17" fmla="*/ 113 h 146"/>
                    <a:gd name="T18" fmla="*/ 330 w 447"/>
                    <a:gd name="T19" fmla="*/ 128 h 146"/>
                    <a:gd name="T20" fmla="*/ 388 w 447"/>
                    <a:gd name="T21" fmla="*/ 139 h 146"/>
                    <a:gd name="T22" fmla="*/ 447 w 447"/>
                    <a:gd name="T23" fmla="*/ 146 h 146"/>
                    <a:gd name="T24" fmla="*/ 447 w 447"/>
                    <a:gd name="T25" fmla="*/ 146 h 146"/>
                    <a:gd name="T26" fmla="*/ 447 w 447"/>
                    <a:gd name="T27" fmla="*/ 139 h 146"/>
                    <a:gd name="T28" fmla="*/ 447 w 447"/>
                    <a:gd name="T29" fmla="*/ 139 h 146"/>
                    <a:gd name="T30" fmla="*/ 388 w 447"/>
                    <a:gd name="T31" fmla="*/ 131 h 146"/>
                    <a:gd name="T32" fmla="*/ 330 w 447"/>
                    <a:gd name="T33" fmla="*/ 120 h 146"/>
                    <a:gd name="T34" fmla="*/ 273 w 447"/>
                    <a:gd name="T35" fmla="*/ 106 h 146"/>
                    <a:gd name="T36" fmla="*/ 216 w 447"/>
                    <a:gd name="T37" fmla="*/ 89 h 146"/>
                    <a:gd name="T38" fmla="*/ 161 w 447"/>
                    <a:gd name="T39" fmla="*/ 71 h 146"/>
                    <a:gd name="T40" fmla="*/ 108 w 447"/>
                    <a:gd name="T41" fmla="*/ 49 h 146"/>
                    <a:gd name="T42" fmla="*/ 55 w 447"/>
                    <a:gd name="T43" fmla="*/ 25 h 146"/>
                    <a:gd name="T44" fmla="*/ 4 w 447"/>
                    <a:gd name="T45" fmla="*/ 0 h 146"/>
                    <a:gd name="T46" fmla="*/ 4 w 447"/>
                    <a:gd name="T47" fmla="*/ 0 h 14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447"/>
                    <a:gd name="T73" fmla="*/ 0 h 146"/>
                    <a:gd name="T74" fmla="*/ 447 w 447"/>
                    <a:gd name="T75" fmla="*/ 146 h 146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447" h="146">
                      <a:moveTo>
                        <a:pt x="4" y="0"/>
                      </a:moveTo>
                      <a:lnTo>
                        <a:pt x="4" y="0"/>
                      </a:lnTo>
                      <a:lnTo>
                        <a:pt x="0" y="7"/>
                      </a:lnTo>
                      <a:lnTo>
                        <a:pt x="54" y="33"/>
                      </a:lnTo>
                      <a:lnTo>
                        <a:pt x="105" y="56"/>
                      </a:lnTo>
                      <a:lnTo>
                        <a:pt x="160" y="78"/>
                      </a:lnTo>
                      <a:lnTo>
                        <a:pt x="215" y="97"/>
                      </a:lnTo>
                      <a:lnTo>
                        <a:pt x="271" y="113"/>
                      </a:lnTo>
                      <a:lnTo>
                        <a:pt x="330" y="128"/>
                      </a:lnTo>
                      <a:lnTo>
                        <a:pt x="388" y="139"/>
                      </a:lnTo>
                      <a:lnTo>
                        <a:pt x="447" y="146"/>
                      </a:lnTo>
                      <a:lnTo>
                        <a:pt x="447" y="139"/>
                      </a:lnTo>
                      <a:lnTo>
                        <a:pt x="388" y="131"/>
                      </a:lnTo>
                      <a:lnTo>
                        <a:pt x="330" y="120"/>
                      </a:lnTo>
                      <a:lnTo>
                        <a:pt x="273" y="106"/>
                      </a:lnTo>
                      <a:lnTo>
                        <a:pt x="216" y="89"/>
                      </a:lnTo>
                      <a:lnTo>
                        <a:pt x="161" y="71"/>
                      </a:lnTo>
                      <a:lnTo>
                        <a:pt x="108" y="49"/>
                      </a:lnTo>
                      <a:lnTo>
                        <a:pt x="55" y="25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38" name="Freeform 290"/>
                <p:cNvSpPr>
                  <a:spLocks/>
                </p:cNvSpPr>
                <p:nvPr/>
              </p:nvSpPr>
              <p:spPr bwMode="auto">
                <a:xfrm>
                  <a:off x="3918" y="2519"/>
                  <a:ext cx="44" cy="22"/>
                </a:xfrm>
                <a:custGeom>
                  <a:avLst/>
                  <a:gdLst>
                    <a:gd name="T0" fmla="*/ 7 w 44"/>
                    <a:gd name="T1" fmla="*/ 11 h 22"/>
                    <a:gd name="T2" fmla="*/ 7 w 44"/>
                    <a:gd name="T3" fmla="*/ 11 h 22"/>
                    <a:gd name="T4" fmla="*/ 0 w 44"/>
                    <a:gd name="T5" fmla="*/ 22 h 22"/>
                    <a:gd name="T6" fmla="*/ 0 w 44"/>
                    <a:gd name="T7" fmla="*/ 22 h 22"/>
                    <a:gd name="T8" fmla="*/ 42 w 44"/>
                    <a:gd name="T9" fmla="*/ 10 h 22"/>
                    <a:gd name="T10" fmla="*/ 42 w 44"/>
                    <a:gd name="T11" fmla="*/ 10 h 22"/>
                    <a:gd name="T12" fmla="*/ 44 w 44"/>
                    <a:gd name="T13" fmla="*/ 0 h 22"/>
                    <a:gd name="T14" fmla="*/ 44 w 44"/>
                    <a:gd name="T15" fmla="*/ 0 h 22"/>
                    <a:gd name="T16" fmla="*/ 7 w 44"/>
                    <a:gd name="T17" fmla="*/ 11 h 22"/>
                    <a:gd name="T18" fmla="*/ 7 w 44"/>
                    <a:gd name="T19" fmla="*/ 11 h 22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44"/>
                    <a:gd name="T31" fmla="*/ 0 h 22"/>
                    <a:gd name="T32" fmla="*/ 44 w 44"/>
                    <a:gd name="T33" fmla="*/ 22 h 22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44" h="22">
                      <a:moveTo>
                        <a:pt x="7" y="11"/>
                      </a:moveTo>
                      <a:lnTo>
                        <a:pt x="7" y="11"/>
                      </a:lnTo>
                      <a:lnTo>
                        <a:pt x="0" y="22"/>
                      </a:lnTo>
                      <a:lnTo>
                        <a:pt x="42" y="10"/>
                      </a:lnTo>
                      <a:lnTo>
                        <a:pt x="44" y="0"/>
                      </a:lnTo>
                      <a:lnTo>
                        <a:pt x="7" y="11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39" name="Freeform 291"/>
                <p:cNvSpPr>
                  <a:spLocks/>
                </p:cNvSpPr>
                <p:nvPr/>
              </p:nvSpPr>
              <p:spPr bwMode="auto">
                <a:xfrm>
                  <a:off x="3976" y="2386"/>
                  <a:ext cx="280" cy="137"/>
                </a:xfrm>
                <a:custGeom>
                  <a:avLst/>
                  <a:gdLst>
                    <a:gd name="T0" fmla="*/ 2 w 280"/>
                    <a:gd name="T1" fmla="*/ 128 h 137"/>
                    <a:gd name="T2" fmla="*/ 2 w 280"/>
                    <a:gd name="T3" fmla="*/ 128 h 137"/>
                    <a:gd name="T4" fmla="*/ 0 w 280"/>
                    <a:gd name="T5" fmla="*/ 137 h 137"/>
                    <a:gd name="T6" fmla="*/ 0 w 280"/>
                    <a:gd name="T7" fmla="*/ 137 h 137"/>
                    <a:gd name="T8" fmla="*/ 37 w 280"/>
                    <a:gd name="T9" fmla="*/ 124 h 137"/>
                    <a:gd name="T10" fmla="*/ 73 w 280"/>
                    <a:gd name="T11" fmla="*/ 110 h 137"/>
                    <a:gd name="T12" fmla="*/ 110 w 280"/>
                    <a:gd name="T13" fmla="*/ 93 h 137"/>
                    <a:gd name="T14" fmla="*/ 147 w 280"/>
                    <a:gd name="T15" fmla="*/ 77 h 137"/>
                    <a:gd name="T16" fmla="*/ 181 w 280"/>
                    <a:gd name="T17" fmla="*/ 58 h 137"/>
                    <a:gd name="T18" fmla="*/ 214 w 280"/>
                    <a:gd name="T19" fmla="*/ 40 h 137"/>
                    <a:gd name="T20" fmla="*/ 247 w 280"/>
                    <a:gd name="T21" fmla="*/ 20 h 137"/>
                    <a:gd name="T22" fmla="*/ 280 w 280"/>
                    <a:gd name="T23" fmla="*/ 0 h 137"/>
                    <a:gd name="T24" fmla="*/ 280 w 280"/>
                    <a:gd name="T25" fmla="*/ 0 h 137"/>
                    <a:gd name="T26" fmla="*/ 266 w 280"/>
                    <a:gd name="T27" fmla="*/ 2 h 137"/>
                    <a:gd name="T28" fmla="*/ 266 w 280"/>
                    <a:gd name="T29" fmla="*/ 2 h 137"/>
                    <a:gd name="T30" fmla="*/ 234 w 280"/>
                    <a:gd name="T31" fmla="*/ 20 h 137"/>
                    <a:gd name="T32" fmla="*/ 203 w 280"/>
                    <a:gd name="T33" fmla="*/ 38 h 137"/>
                    <a:gd name="T34" fmla="*/ 170 w 280"/>
                    <a:gd name="T35" fmla="*/ 57 h 137"/>
                    <a:gd name="T36" fmla="*/ 139 w 280"/>
                    <a:gd name="T37" fmla="*/ 73 h 137"/>
                    <a:gd name="T38" fmla="*/ 105 w 280"/>
                    <a:gd name="T39" fmla="*/ 88 h 137"/>
                    <a:gd name="T40" fmla="*/ 72 w 280"/>
                    <a:gd name="T41" fmla="*/ 102 h 137"/>
                    <a:gd name="T42" fmla="*/ 37 w 280"/>
                    <a:gd name="T43" fmla="*/ 115 h 137"/>
                    <a:gd name="T44" fmla="*/ 2 w 280"/>
                    <a:gd name="T45" fmla="*/ 128 h 137"/>
                    <a:gd name="T46" fmla="*/ 2 w 280"/>
                    <a:gd name="T47" fmla="*/ 128 h 137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280"/>
                    <a:gd name="T73" fmla="*/ 0 h 137"/>
                    <a:gd name="T74" fmla="*/ 280 w 280"/>
                    <a:gd name="T75" fmla="*/ 137 h 137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280" h="137">
                      <a:moveTo>
                        <a:pt x="2" y="128"/>
                      </a:moveTo>
                      <a:lnTo>
                        <a:pt x="2" y="128"/>
                      </a:lnTo>
                      <a:lnTo>
                        <a:pt x="0" y="137"/>
                      </a:lnTo>
                      <a:lnTo>
                        <a:pt x="37" y="124"/>
                      </a:lnTo>
                      <a:lnTo>
                        <a:pt x="73" y="110"/>
                      </a:lnTo>
                      <a:lnTo>
                        <a:pt x="110" y="93"/>
                      </a:lnTo>
                      <a:lnTo>
                        <a:pt x="147" y="77"/>
                      </a:lnTo>
                      <a:lnTo>
                        <a:pt x="181" y="58"/>
                      </a:lnTo>
                      <a:lnTo>
                        <a:pt x="214" y="40"/>
                      </a:lnTo>
                      <a:lnTo>
                        <a:pt x="247" y="20"/>
                      </a:lnTo>
                      <a:lnTo>
                        <a:pt x="280" y="0"/>
                      </a:lnTo>
                      <a:lnTo>
                        <a:pt x="266" y="2"/>
                      </a:lnTo>
                      <a:lnTo>
                        <a:pt x="234" y="20"/>
                      </a:lnTo>
                      <a:lnTo>
                        <a:pt x="203" y="38"/>
                      </a:lnTo>
                      <a:lnTo>
                        <a:pt x="170" y="57"/>
                      </a:lnTo>
                      <a:lnTo>
                        <a:pt x="139" y="73"/>
                      </a:lnTo>
                      <a:lnTo>
                        <a:pt x="105" y="88"/>
                      </a:lnTo>
                      <a:lnTo>
                        <a:pt x="72" y="102"/>
                      </a:lnTo>
                      <a:lnTo>
                        <a:pt x="37" y="115"/>
                      </a:lnTo>
                      <a:lnTo>
                        <a:pt x="2" y="128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40" name="Freeform 292"/>
                <p:cNvSpPr>
                  <a:spLocks/>
                </p:cNvSpPr>
                <p:nvPr/>
              </p:nvSpPr>
              <p:spPr bwMode="auto">
                <a:xfrm>
                  <a:off x="2429" y="187"/>
                  <a:ext cx="2365" cy="2188"/>
                </a:xfrm>
                <a:custGeom>
                  <a:avLst/>
                  <a:gdLst>
                    <a:gd name="T0" fmla="*/ 365 w 2365"/>
                    <a:gd name="T1" fmla="*/ 316 h 2188"/>
                    <a:gd name="T2" fmla="*/ 499 w 2365"/>
                    <a:gd name="T3" fmla="*/ 212 h 2188"/>
                    <a:gd name="T4" fmla="*/ 649 w 2365"/>
                    <a:gd name="T5" fmla="*/ 126 h 2188"/>
                    <a:gd name="T6" fmla="*/ 812 w 2365"/>
                    <a:gd name="T7" fmla="*/ 62 h 2188"/>
                    <a:gd name="T8" fmla="*/ 984 w 2365"/>
                    <a:gd name="T9" fmla="*/ 22 h 2188"/>
                    <a:gd name="T10" fmla="*/ 1167 w 2365"/>
                    <a:gd name="T11" fmla="*/ 7 h 2188"/>
                    <a:gd name="T12" fmla="*/ 1288 w 2365"/>
                    <a:gd name="T13" fmla="*/ 14 h 2188"/>
                    <a:gd name="T14" fmla="*/ 1463 w 2365"/>
                    <a:gd name="T15" fmla="*/ 45 h 2188"/>
                    <a:gd name="T16" fmla="*/ 1630 w 2365"/>
                    <a:gd name="T17" fmla="*/ 100 h 2188"/>
                    <a:gd name="T18" fmla="*/ 1783 w 2365"/>
                    <a:gd name="T19" fmla="*/ 181 h 2188"/>
                    <a:gd name="T20" fmla="*/ 1924 w 2365"/>
                    <a:gd name="T21" fmla="*/ 280 h 2188"/>
                    <a:gd name="T22" fmla="*/ 2008 w 2365"/>
                    <a:gd name="T23" fmla="*/ 356 h 2188"/>
                    <a:gd name="T24" fmla="*/ 2120 w 2365"/>
                    <a:gd name="T25" fmla="*/ 486 h 2188"/>
                    <a:gd name="T26" fmla="*/ 2213 w 2365"/>
                    <a:gd name="T27" fmla="*/ 631 h 2188"/>
                    <a:gd name="T28" fmla="*/ 2285 w 2365"/>
                    <a:gd name="T29" fmla="*/ 790 h 2188"/>
                    <a:gd name="T30" fmla="*/ 2334 w 2365"/>
                    <a:gd name="T31" fmla="*/ 958 h 2188"/>
                    <a:gd name="T32" fmla="*/ 2356 w 2365"/>
                    <a:gd name="T33" fmla="*/ 1138 h 2188"/>
                    <a:gd name="T34" fmla="*/ 2356 w 2365"/>
                    <a:gd name="T35" fmla="*/ 1260 h 2188"/>
                    <a:gd name="T36" fmla="*/ 2334 w 2365"/>
                    <a:gd name="T37" fmla="*/ 1440 h 2188"/>
                    <a:gd name="T38" fmla="*/ 2285 w 2365"/>
                    <a:gd name="T39" fmla="*/ 1608 h 2188"/>
                    <a:gd name="T40" fmla="*/ 2213 w 2365"/>
                    <a:gd name="T41" fmla="*/ 1767 h 2188"/>
                    <a:gd name="T42" fmla="*/ 2120 w 2365"/>
                    <a:gd name="T43" fmla="*/ 1912 h 2188"/>
                    <a:gd name="T44" fmla="*/ 2008 w 2365"/>
                    <a:gd name="T45" fmla="*/ 2042 h 2188"/>
                    <a:gd name="T46" fmla="*/ 1924 w 2365"/>
                    <a:gd name="T47" fmla="*/ 2118 h 2188"/>
                    <a:gd name="T48" fmla="*/ 1833 w 2365"/>
                    <a:gd name="T49" fmla="*/ 2188 h 2188"/>
                    <a:gd name="T50" fmla="*/ 1902 w 2365"/>
                    <a:gd name="T51" fmla="*/ 2144 h 2188"/>
                    <a:gd name="T52" fmla="*/ 2060 w 2365"/>
                    <a:gd name="T53" fmla="*/ 1999 h 2188"/>
                    <a:gd name="T54" fmla="*/ 2188 w 2365"/>
                    <a:gd name="T55" fmla="*/ 1827 h 2188"/>
                    <a:gd name="T56" fmla="*/ 2270 w 2365"/>
                    <a:gd name="T57" fmla="*/ 1668 h 2188"/>
                    <a:gd name="T58" fmla="*/ 2307 w 2365"/>
                    <a:gd name="T59" fmla="*/ 1566 h 2188"/>
                    <a:gd name="T60" fmla="*/ 2336 w 2365"/>
                    <a:gd name="T61" fmla="*/ 1460 h 2188"/>
                    <a:gd name="T62" fmla="*/ 2356 w 2365"/>
                    <a:gd name="T63" fmla="*/ 1350 h 2188"/>
                    <a:gd name="T64" fmla="*/ 2363 w 2365"/>
                    <a:gd name="T65" fmla="*/ 1237 h 2188"/>
                    <a:gd name="T66" fmla="*/ 2363 w 2365"/>
                    <a:gd name="T67" fmla="*/ 1138 h 2188"/>
                    <a:gd name="T68" fmla="*/ 2339 w 2365"/>
                    <a:gd name="T69" fmla="*/ 957 h 2188"/>
                    <a:gd name="T70" fmla="*/ 2292 w 2365"/>
                    <a:gd name="T71" fmla="*/ 786 h 2188"/>
                    <a:gd name="T72" fmla="*/ 2221 w 2365"/>
                    <a:gd name="T73" fmla="*/ 627 h 2188"/>
                    <a:gd name="T74" fmla="*/ 2127 w 2365"/>
                    <a:gd name="T75" fmla="*/ 481 h 2188"/>
                    <a:gd name="T76" fmla="*/ 2014 w 2365"/>
                    <a:gd name="T77" fmla="*/ 351 h 2188"/>
                    <a:gd name="T78" fmla="*/ 1884 w 2365"/>
                    <a:gd name="T79" fmla="*/ 237 h 2188"/>
                    <a:gd name="T80" fmla="*/ 1738 w 2365"/>
                    <a:gd name="T81" fmla="*/ 144 h 2188"/>
                    <a:gd name="T82" fmla="*/ 1578 w 2365"/>
                    <a:gd name="T83" fmla="*/ 73 h 2188"/>
                    <a:gd name="T84" fmla="*/ 1408 w 2365"/>
                    <a:gd name="T85" fmla="*/ 25 h 2188"/>
                    <a:gd name="T86" fmla="*/ 1227 w 2365"/>
                    <a:gd name="T87" fmla="*/ 1 h 2188"/>
                    <a:gd name="T88" fmla="*/ 1114 w 2365"/>
                    <a:gd name="T89" fmla="*/ 1 h 2188"/>
                    <a:gd name="T90" fmla="*/ 958 w 2365"/>
                    <a:gd name="T91" fmla="*/ 18 h 2188"/>
                    <a:gd name="T92" fmla="*/ 810 w 2365"/>
                    <a:gd name="T93" fmla="*/ 55 h 2188"/>
                    <a:gd name="T94" fmla="*/ 669 w 2365"/>
                    <a:gd name="T95" fmla="*/ 108 h 2188"/>
                    <a:gd name="T96" fmla="*/ 537 w 2365"/>
                    <a:gd name="T97" fmla="*/ 179 h 2188"/>
                    <a:gd name="T98" fmla="*/ 417 w 2365"/>
                    <a:gd name="T99" fmla="*/ 263 h 2188"/>
                    <a:gd name="T100" fmla="*/ 307 w 2365"/>
                    <a:gd name="T101" fmla="*/ 364 h 2188"/>
                    <a:gd name="T102" fmla="*/ 210 w 2365"/>
                    <a:gd name="T103" fmla="*/ 475 h 2188"/>
                    <a:gd name="T104" fmla="*/ 128 w 2365"/>
                    <a:gd name="T105" fmla="*/ 600 h 2188"/>
                    <a:gd name="T106" fmla="*/ 62 w 2365"/>
                    <a:gd name="T107" fmla="*/ 733 h 2188"/>
                    <a:gd name="T108" fmla="*/ 12 w 2365"/>
                    <a:gd name="T109" fmla="*/ 874 h 2188"/>
                    <a:gd name="T110" fmla="*/ 11 w 2365"/>
                    <a:gd name="T111" fmla="*/ 905 h 2188"/>
                    <a:gd name="T112" fmla="*/ 34 w 2365"/>
                    <a:gd name="T113" fmla="*/ 828 h 2188"/>
                    <a:gd name="T114" fmla="*/ 76 w 2365"/>
                    <a:gd name="T115" fmla="*/ 715 h 2188"/>
                    <a:gd name="T116" fmla="*/ 131 w 2365"/>
                    <a:gd name="T117" fmla="*/ 607 h 2188"/>
                    <a:gd name="T118" fmla="*/ 195 w 2365"/>
                    <a:gd name="T119" fmla="*/ 508 h 2188"/>
                    <a:gd name="T120" fmla="*/ 270 w 2365"/>
                    <a:gd name="T121" fmla="*/ 415 h 2188"/>
                    <a:gd name="T122" fmla="*/ 323 w 2365"/>
                    <a:gd name="T123" fmla="*/ 356 h 2188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w 2365"/>
                    <a:gd name="T187" fmla="*/ 0 h 2188"/>
                    <a:gd name="T188" fmla="*/ 2365 w 2365"/>
                    <a:gd name="T189" fmla="*/ 2188 h 2188"/>
                  </a:gdLst>
                  <a:ahLst/>
                  <a:cxnLst>
                    <a:cxn ang="T124">
                      <a:pos x="T0" y="T1"/>
                    </a:cxn>
                    <a:cxn ang="T125">
                      <a:pos x="T2" y="T3"/>
                    </a:cxn>
                    <a:cxn ang="T126">
                      <a:pos x="T4" y="T5"/>
                    </a:cxn>
                    <a:cxn ang="T127">
                      <a:pos x="T6" y="T7"/>
                    </a:cxn>
                    <a:cxn ang="T128">
                      <a:pos x="T8" y="T9"/>
                    </a:cxn>
                    <a:cxn ang="T129">
                      <a:pos x="T10" y="T11"/>
                    </a:cxn>
                    <a:cxn ang="T130">
                      <a:pos x="T12" y="T13"/>
                    </a:cxn>
                    <a:cxn ang="T131">
                      <a:pos x="T14" y="T15"/>
                    </a:cxn>
                    <a:cxn ang="T132">
                      <a:pos x="T16" y="T17"/>
                    </a:cxn>
                    <a:cxn ang="T133">
                      <a:pos x="T18" y="T19"/>
                    </a:cxn>
                    <a:cxn ang="T134">
                      <a:pos x="T20" y="T21"/>
                    </a:cxn>
                    <a:cxn ang="T135">
                      <a:pos x="T22" y="T23"/>
                    </a:cxn>
                    <a:cxn ang="T136">
                      <a:pos x="T24" y="T25"/>
                    </a:cxn>
                    <a:cxn ang="T137">
                      <a:pos x="T26" y="T27"/>
                    </a:cxn>
                    <a:cxn ang="T138">
                      <a:pos x="T28" y="T29"/>
                    </a:cxn>
                    <a:cxn ang="T139">
                      <a:pos x="T30" y="T31"/>
                    </a:cxn>
                    <a:cxn ang="T140">
                      <a:pos x="T32" y="T33"/>
                    </a:cxn>
                    <a:cxn ang="T141">
                      <a:pos x="T34" y="T35"/>
                    </a:cxn>
                    <a:cxn ang="T142">
                      <a:pos x="T36" y="T37"/>
                    </a:cxn>
                    <a:cxn ang="T143">
                      <a:pos x="T38" y="T39"/>
                    </a:cxn>
                    <a:cxn ang="T144">
                      <a:pos x="T40" y="T41"/>
                    </a:cxn>
                    <a:cxn ang="T145">
                      <a:pos x="T42" y="T43"/>
                    </a:cxn>
                    <a:cxn ang="T146">
                      <a:pos x="T44" y="T45"/>
                    </a:cxn>
                    <a:cxn ang="T147">
                      <a:pos x="T46" y="T47"/>
                    </a:cxn>
                    <a:cxn ang="T148">
                      <a:pos x="T48" y="T49"/>
                    </a:cxn>
                    <a:cxn ang="T149">
                      <a:pos x="T50" y="T51"/>
                    </a:cxn>
                    <a:cxn ang="T150">
                      <a:pos x="T52" y="T53"/>
                    </a:cxn>
                    <a:cxn ang="T151">
                      <a:pos x="T54" y="T55"/>
                    </a:cxn>
                    <a:cxn ang="T152">
                      <a:pos x="T56" y="T57"/>
                    </a:cxn>
                    <a:cxn ang="T153">
                      <a:pos x="T58" y="T59"/>
                    </a:cxn>
                    <a:cxn ang="T154">
                      <a:pos x="T60" y="T61"/>
                    </a:cxn>
                    <a:cxn ang="T155">
                      <a:pos x="T62" y="T63"/>
                    </a:cxn>
                    <a:cxn ang="T156">
                      <a:pos x="T64" y="T65"/>
                    </a:cxn>
                    <a:cxn ang="T157">
                      <a:pos x="T66" y="T67"/>
                    </a:cxn>
                    <a:cxn ang="T158">
                      <a:pos x="T68" y="T69"/>
                    </a:cxn>
                    <a:cxn ang="T159">
                      <a:pos x="T70" y="T71"/>
                    </a:cxn>
                    <a:cxn ang="T160">
                      <a:pos x="T72" y="T73"/>
                    </a:cxn>
                    <a:cxn ang="T161">
                      <a:pos x="T74" y="T75"/>
                    </a:cxn>
                    <a:cxn ang="T162">
                      <a:pos x="T76" y="T77"/>
                    </a:cxn>
                    <a:cxn ang="T163">
                      <a:pos x="T78" y="T79"/>
                    </a:cxn>
                    <a:cxn ang="T164">
                      <a:pos x="T80" y="T81"/>
                    </a:cxn>
                    <a:cxn ang="T165">
                      <a:pos x="T82" y="T83"/>
                    </a:cxn>
                    <a:cxn ang="T166">
                      <a:pos x="T84" y="T85"/>
                    </a:cxn>
                    <a:cxn ang="T167">
                      <a:pos x="T86" y="T87"/>
                    </a:cxn>
                    <a:cxn ang="T168">
                      <a:pos x="T88" y="T89"/>
                    </a:cxn>
                    <a:cxn ang="T169">
                      <a:pos x="T90" y="T91"/>
                    </a:cxn>
                    <a:cxn ang="T170">
                      <a:pos x="T92" y="T93"/>
                    </a:cxn>
                    <a:cxn ang="T171">
                      <a:pos x="T94" y="T95"/>
                    </a:cxn>
                    <a:cxn ang="T172">
                      <a:pos x="T96" y="T97"/>
                    </a:cxn>
                    <a:cxn ang="T173">
                      <a:pos x="T98" y="T99"/>
                    </a:cxn>
                    <a:cxn ang="T174">
                      <a:pos x="T100" y="T101"/>
                    </a:cxn>
                    <a:cxn ang="T175">
                      <a:pos x="T102" y="T103"/>
                    </a:cxn>
                    <a:cxn ang="T176">
                      <a:pos x="T104" y="T105"/>
                    </a:cxn>
                    <a:cxn ang="T177">
                      <a:pos x="T106" y="T107"/>
                    </a:cxn>
                    <a:cxn ang="T178">
                      <a:pos x="T108" y="T109"/>
                    </a:cxn>
                    <a:cxn ang="T179">
                      <a:pos x="T110" y="T111"/>
                    </a:cxn>
                    <a:cxn ang="T180">
                      <a:pos x="T112" y="T113"/>
                    </a:cxn>
                    <a:cxn ang="T181">
                      <a:pos x="T114" y="T115"/>
                    </a:cxn>
                    <a:cxn ang="T182">
                      <a:pos x="T116" y="T117"/>
                    </a:cxn>
                    <a:cxn ang="T183">
                      <a:pos x="T118" y="T119"/>
                    </a:cxn>
                    <a:cxn ang="T184">
                      <a:pos x="T120" y="T121"/>
                    </a:cxn>
                    <a:cxn ang="T185">
                      <a:pos x="T122" y="T123"/>
                    </a:cxn>
                  </a:cxnLst>
                  <a:rect l="T186" t="T187" r="T188" b="T189"/>
                  <a:pathLst>
                    <a:path w="2365" h="2188">
                      <a:moveTo>
                        <a:pt x="323" y="356"/>
                      </a:moveTo>
                      <a:lnTo>
                        <a:pt x="323" y="356"/>
                      </a:lnTo>
                      <a:lnTo>
                        <a:pt x="365" y="316"/>
                      </a:lnTo>
                      <a:lnTo>
                        <a:pt x="408" y="280"/>
                      </a:lnTo>
                      <a:lnTo>
                        <a:pt x="453" y="245"/>
                      </a:lnTo>
                      <a:lnTo>
                        <a:pt x="499" y="212"/>
                      </a:lnTo>
                      <a:lnTo>
                        <a:pt x="548" y="181"/>
                      </a:lnTo>
                      <a:lnTo>
                        <a:pt x="598" y="151"/>
                      </a:lnTo>
                      <a:lnTo>
                        <a:pt x="649" y="126"/>
                      </a:lnTo>
                      <a:lnTo>
                        <a:pt x="702" y="100"/>
                      </a:lnTo>
                      <a:lnTo>
                        <a:pt x="757" y="80"/>
                      </a:lnTo>
                      <a:lnTo>
                        <a:pt x="812" y="62"/>
                      </a:lnTo>
                      <a:lnTo>
                        <a:pt x="869" y="45"/>
                      </a:lnTo>
                      <a:lnTo>
                        <a:pt x="925" y="33"/>
                      </a:lnTo>
                      <a:lnTo>
                        <a:pt x="984" y="22"/>
                      </a:lnTo>
                      <a:lnTo>
                        <a:pt x="1044" y="14"/>
                      </a:lnTo>
                      <a:lnTo>
                        <a:pt x="1105" y="9"/>
                      </a:lnTo>
                      <a:lnTo>
                        <a:pt x="1167" y="7"/>
                      </a:lnTo>
                      <a:lnTo>
                        <a:pt x="1227" y="9"/>
                      </a:lnTo>
                      <a:lnTo>
                        <a:pt x="1288" y="14"/>
                      </a:lnTo>
                      <a:lnTo>
                        <a:pt x="1348" y="22"/>
                      </a:lnTo>
                      <a:lnTo>
                        <a:pt x="1406" y="33"/>
                      </a:lnTo>
                      <a:lnTo>
                        <a:pt x="1463" y="45"/>
                      </a:lnTo>
                      <a:lnTo>
                        <a:pt x="1520" y="62"/>
                      </a:lnTo>
                      <a:lnTo>
                        <a:pt x="1575" y="80"/>
                      </a:lnTo>
                      <a:lnTo>
                        <a:pt x="1630" y="100"/>
                      </a:lnTo>
                      <a:lnTo>
                        <a:pt x="1683" y="126"/>
                      </a:lnTo>
                      <a:lnTo>
                        <a:pt x="1734" y="151"/>
                      </a:lnTo>
                      <a:lnTo>
                        <a:pt x="1783" y="181"/>
                      </a:lnTo>
                      <a:lnTo>
                        <a:pt x="1833" y="212"/>
                      </a:lnTo>
                      <a:lnTo>
                        <a:pt x="1878" y="245"/>
                      </a:lnTo>
                      <a:lnTo>
                        <a:pt x="1924" y="280"/>
                      </a:lnTo>
                      <a:lnTo>
                        <a:pt x="1966" y="316"/>
                      </a:lnTo>
                      <a:lnTo>
                        <a:pt x="2008" y="356"/>
                      </a:lnTo>
                      <a:lnTo>
                        <a:pt x="2049" y="399"/>
                      </a:lnTo>
                      <a:lnTo>
                        <a:pt x="2085" y="441"/>
                      </a:lnTo>
                      <a:lnTo>
                        <a:pt x="2120" y="486"/>
                      </a:lnTo>
                      <a:lnTo>
                        <a:pt x="2155" y="532"/>
                      </a:lnTo>
                      <a:lnTo>
                        <a:pt x="2184" y="581"/>
                      </a:lnTo>
                      <a:lnTo>
                        <a:pt x="2213" y="631"/>
                      </a:lnTo>
                      <a:lnTo>
                        <a:pt x="2241" y="682"/>
                      </a:lnTo>
                      <a:lnTo>
                        <a:pt x="2264" y="735"/>
                      </a:lnTo>
                      <a:lnTo>
                        <a:pt x="2285" y="790"/>
                      </a:lnTo>
                      <a:lnTo>
                        <a:pt x="2303" y="845"/>
                      </a:lnTo>
                      <a:lnTo>
                        <a:pt x="2319" y="902"/>
                      </a:lnTo>
                      <a:lnTo>
                        <a:pt x="2334" y="958"/>
                      </a:lnTo>
                      <a:lnTo>
                        <a:pt x="2343" y="1017"/>
                      </a:lnTo>
                      <a:lnTo>
                        <a:pt x="2350" y="1077"/>
                      </a:lnTo>
                      <a:lnTo>
                        <a:pt x="2356" y="1138"/>
                      </a:lnTo>
                      <a:lnTo>
                        <a:pt x="2358" y="1198"/>
                      </a:lnTo>
                      <a:lnTo>
                        <a:pt x="2356" y="1260"/>
                      </a:lnTo>
                      <a:lnTo>
                        <a:pt x="2350" y="1321"/>
                      </a:lnTo>
                      <a:lnTo>
                        <a:pt x="2343" y="1381"/>
                      </a:lnTo>
                      <a:lnTo>
                        <a:pt x="2334" y="1440"/>
                      </a:lnTo>
                      <a:lnTo>
                        <a:pt x="2319" y="1496"/>
                      </a:lnTo>
                      <a:lnTo>
                        <a:pt x="2303" y="1553"/>
                      </a:lnTo>
                      <a:lnTo>
                        <a:pt x="2285" y="1608"/>
                      </a:lnTo>
                      <a:lnTo>
                        <a:pt x="2264" y="1663"/>
                      </a:lnTo>
                      <a:lnTo>
                        <a:pt x="2241" y="1716"/>
                      </a:lnTo>
                      <a:lnTo>
                        <a:pt x="2213" y="1767"/>
                      </a:lnTo>
                      <a:lnTo>
                        <a:pt x="2184" y="1817"/>
                      </a:lnTo>
                      <a:lnTo>
                        <a:pt x="2155" y="1866"/>
                      </a:lnTo>
                      <a:lnTo>
                        <a:pt x="2120" y="1912"/>
                      </a:lnTo>
                      <a:lnTo>
                        <a:pt x="2085" y="1957"/>
                      </a:lnTo>
                      <a:lnTo>
                        <a:pt x="2049" y="1999"/>
                      </a:lnTo>
                      <a:lnTo>
                        <a:pt x="2008" y="2042"/>
                      </a:lnTo>
                      <a:lnTo>
                        <a:pt x="1966" y="2082"/>
                      </a:lnTo>
                      <a:lnTo>
                        <a:pt x="1924" y="2118"/>
                      </a:lnTo>
                      <a:lnTo>
                        <a:pt x="1878" y="2153"/>
                      </a:lnTo>
                      <a:lnTo>
                        <a:pt x="1833" y="2188"/>
                      </a:lnTo>
                      <a:lnTo>
                        <a:pt x="1845" y="2186"/>
                      </a:lnTo>
                      <a:lnTo>
                        <a:pt x="1902" y="2144"/>
                      </a:lnTo>
                      <a:lnTo>
                        <a:pt x="1957" y="2098"/>
                      </a:lnTo>
                      <a:lnTo>
                        <a:pt x="2010" y="2051"/>
                      </a:lnTo>
                      <a:lnTo>
                        <a:pt x="2060" y="1999"/>
                      </a:lnTo>
                      <a:lnTo>
                        <a:pt x="2105" y="1945"/>
                      </a:lnTo>
                      <a:lnTo>
                        <a:pt x="2147" y="1888"/>
                      </a:lnTo>
                      <a:lnTo>
                        <a:pt x="2188" y="1827"/>
                      </a:lnTo>
                      <a:lnTo>
                        <a:pt x="2222" y="1765"/>
                      </a:lnTo>
                      <a:lnTo>
                        <a:pt x="2255" y="1701"/>
                      </a:lnTo>
                      <a:lnTo>
                        <a:pt x="2270" y="1668"/>
                      </a:lnTo>
                      <a:lnTo>
                        <a:pt x="2283" y="1634"/>
                      </a:lnTo>
                      <a:lnTo>
                        <a:pt x="2296" y="1601"/>
                      </a:lnTo>
                      <a:lnTo>
                        <a:pt x="2307" y="1566"/>
                      </a:lnTo>
                      <a:lnTo>
                        <a:pt x="2317" y="1531"/>
                      </a:lnTo>
                      <a:lnTo>
                        <a:pt x="2328" y="1496"/>
                      </a:lnTo>
                      <a:lnTo>
                        <a:pt x="2336" y="1460"/>
                      </a:lnTo>
                      <a:lnTo>
                        <a:pt x="2343" y="1423"/>
                      </a:lnTo>
                      <a:lnTo>
                        <a:pt x="2350" y="1387"/>
                      </a:lnTo>
                      <a:lnTo>
                        <a:pt x="2356" y="1350"/>
                      </a:lnTo>
                      <a:lnTo>
                        <a:pt x="2360" y="1313"/>
                      </a:lnTo>
                      <a:lnTo>
                        <a:pt x="2361" y="1275"/>
                      </a:lnTo>
                      <a:lnTo>
                        <a:pt x="2363" y="1237"/>
                      </a:lnTo>
                      <a:lnTo>
                        <a:pt x="2365" y="1198"/>
                      </a:lnTo>
                      <a:lnTo>
                        <a:pt x="2363" y="1138"/>
                      </a:lnTo>
                      <a:lnTo>
                        <a:pt x="2358" y="1077"/>
                      </a:lnTo>
                      <a:lnTo>
                        <a:pt x="2350" y="1017"/>
                      </a:lnTo>
                      <a:lnTo>
                        <a:pt x="2339" y="957"/>
                      </a:lnTo>
                      <a:lnTo>
                        <a:pt x="2327" y="900"/>
                      </a:lnTo>
                      <a:lnTo>
                        <a:pt x="2310" y="843"/>
                      </a:lnTo>
                      <a:lnTo>
                        <a:pt x="2292" y="786"/>
                      </a:lnTo>
                      <a:lnTo>
                        <a:pt x="2270" y="732"/>
                      </a:lnTo>
                      <a:lnTo>
                        <a:pt x="2246" y="678"/>
                      </a:lnTo>
                      <a:lnTo>
                        <a:pt x="2221" y="627"/>
                      </a:lnTo>
                      <a:lnTo>
                        <a:pt x="2191" y="578"/>
                      </a:lnTo>
                      <a:lnTo>
                        <a:pt x="2160" y="528"/>
                      </a:lnTo>
                      <a:lnTo>
                        <a:pt x="2127" y="481"/>
                      </a:lnTo>
                      <a:lnTo>
                        <a:pt x="2091" y="437"/>
                      </a:lnTo>
                      <a:lnTo>
                        <a:pt x="2054" y="393"/>
                      </a:lnTo>
                      <a:lnTo>
                        <a:pt x="2014" y="351"/>
                      </a:lnTo>
                      <a:lnTo>
                        <a:pt x="1972" y="313"/>
                      </a:lnTo>
                      <a:lnTo>
                        <a:pt x="1928" y="274"/>
                      </a:lnTo>
                      <a:lnTo>
                        <a:pt x="1884" y="237"/>
                      </a:lnTo>
                      <a:lnTo>
                        <a:pt x="1836" y="205"/>
                      </a:lnTo>
                      <a:lnTo>
                        <a:pt x="1787" y="173"/>
                      </a:lnTo>
                      <a:lnTo>
                        <a:pt x="1738" y="144"/>
                      </a:lnTo>
                      <a:lnTo>
                        <a:pt x="1686" y="119"/>
                      </a:lnTo>
                      <a:lnTo>
                        <a:pt x="1633" y="95"/>
                      </a:lnTo>
                      <a:lnTo>
                        <a:pt x="1578" y="73"/>
                      </a:lnTo>
                      <a:lnTo>
                        <a:pt x="1522" y="55"/>
                      </a:lnTo>
                      <a:lnTo>
                        <a:pt x="1465" y="38"/>
                      </a:lnTo>
                      <a:lnTo>
                        <a:pt x="1408" y="25"/>
                      </a:lnTo>
                      <a:lnTo>
                        <a:pt x="1348" y="14"/>
                      </a:lnTo>
                      <a:lnTo>
                        <a:pt x="1289" y="7"/>
                      </a:lnTo>
                      <a:lnTo>
                        <a:pt x="1227" y="1"/>
                      </a:lnTo>
                      <a:lnTo>
                        <a:pt x="1167" y="0"/>
                      </a:lnTo>
                      <a:lnTo>
                        <a:pt x="1114" y="1"/>
                      </a:lnTo>
                      <a:lnTo>
                        <a:pt x="1061" y="5"/>
                      </a:lnTo>
                      <a:lnTo>
                        <a:pt x="1009" y="11"/>
                      </a:lnTo>
                      <a:lnTo>
                        <a:pt x="958" y="18"/>
                      </a:lnTo>
                      <a:lnTo>
                        <a:pt x="907" y="29"/>
                      </a:lnTo>
                      <a:lnTo>
                        <a:pt x="858" y="40"/>
                      </a:lnTo>
                      <a:lnTo>
                        <a:pt x="810" y="55"/>
                      </a:lnTo>
                      <a:lnTo>
                        <a:pt x="762" y="71"/>
                      </a:lnTo>
                      <a:lnTo>
                        <a:pt x="715" y="87"/>
                      </a:lnTo>
                      <a:lnTo>
                        <a:pt x="669" y="108"/>
                      </a:lnTo>
                      <a:lnTo>
                        <a:pt x="623" y="130"/>
                      </a:lnTo>
                      <a:lnTo>
                        <a:pt x="580" y="153"/>
                      </a:lnTo>
                      <a:lnTo>
                        <a:pt x="537" y="179"/>
                      </a:lnTo>
                      <a:lnTo>
                        <a:pt x="495" y="205"/>
                      </a:lnTo>
                      <a:lnTo>
                        <a:pt x="455" y="234"/>
                      </a:lnTo>
                      <a:lnTo>
                        <a:pt x="417" y="263"/>
                      </a:lnTo>
                      <a:lnTo>
                        <a:pt x="378" y="296"/>
                      </a:lnTo>
                      <a:lnTo>
                        <a:pt x="342" y="329"/>
                      </a:lnTo>
                      <a:lnTo>
                        <a:pt x="307" y="364"/>
                      </a:lnTo>
                      <a:lnTo>
                        <a:pt x="274" y="399"/>
                      </a:lnTo>
                      <a:lnTo>
                        <a:pt x="241" y="437"/>
                      </a:lnTo>
                      <a:lnTo>
                        <a:pt x="210" y="475"/>
                      </a:lnTo>
                      <a:lnTo>
                        <a:pt x="181" y="516"/>
                      </a:lnTo>
                      <a:lnTo>
                        <a:pt x="153" y="556"/>
                      </a:lnTo>
                      <a:lnTo>
                        <a:pt x="128" y="600"/>
                      </a:lnTo>
                      <a:lnTo>
                        <a:pt x="104" y="642"/>
                      </a:lnTo>
                      <a:lnTo>
                        <a:pt x="82" y="688"/>
                      </a:lnTo>
                      <a:lnTo>
                        <a:pt x="62" y="733"/>
                      </a:lnTo>
                      <a:lnTo>
                        <a:pt x="43" y="779"/>
                      </a:lnTo>
                      <a:lnTo>
                        <a:pt x="27" y="827"/>
                      </a:lnTo>
                      <a:lnTo>
                        <a:pt x="12" y="874"/>
                      </a:lnTo>
                      <a:lnTo>
                        <a:pt x="0" y="924"/>
                      </a:lnTo>
                      <a:lnTo>
                        <a:pt x="11" y="905"/>
                      </a:lnTo>
                      <a:lnTo>
                        <a:pt x="22" y="867"/>
                      </a:lnTo>
                      <a:lnTo>
                        <a:pt x="34" y="828"/>
                      </a:lnTo>
                      <a:lnTo>
                        <a:pt x="47" y="790"/>
                      </a:lnTo>
                      <a:lnTo>
                        <a:pt x="62" y="752"/>
                      </a:lnTo>
                      <a:lnTo>
                        <a:pt x="76" y="715"/>
                      </a:lnTo>
                      <a:lnTo>
                        <a:pt x="95" y="678"/>
                      </a:lnTo>
                      <a:lnTo>
                        <a:pt x="113" y="644"/>
                      </a:lnTo>
                      <a:lnTo>
                        <a:pt x="131" y="607"/>
                      </a:lnTo>
                      <a:lnTo>
                        <a:pt x="151" y="574"/>
                      </a:lnTo>
                      <a:lnTo>
                        <a:pt x="173" y="539"/>
                      </a:lnTo>
                      <a:lnTo>
                        <a:pt x="195" y="508"/>
                      </a:lnTo>
                      <a:lnTo>
                        <a:pt x="219" y="475"/>
                      </a:lnTo>
                      <a:lnTo>
                        <a:pt x="245" y="444"/>
                      </a:lnTo>
                      <a:lnTo>
                        <a:pt x="270" y="415"/>
                      </a:lnTo>
                      <a:lnTo>
                        <a:pt x="296" y="386"/>
                      </a:lnTo>
                      <a:lnTo>
                        <a:pt x="323" y="356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41" name="Freeform 293"/>
                <p:cNvSpPr>
                  <a:spLocks/>
                </p:cNvSpPr>
                <p:nvPr/>
              </p:nvSpPr>
              <p:spPr bwMode="auto">
                <a:xfrm>
                  <a:off x="3470" y="2424"/>
                  <a:ext cx="523" cy="81"/>
                </a:xfrm>
                <a:custGeom>
                  <a:avLst/>
                  <a:gdLst>
                    <a:gd name="T0" fmla="*/ 126 w 523"/>
                    <a:gd name="T1" fmla="*/ 74 h 81"/>
                    <a:gd name="T2" fmla="*/ 126 w 523"/>
                    <a:gd name="T3" fmla="*/ 74 h 81"/>
                    <a:gd name="T4" fmla="*/ 62 w 523"/>
                    <a:gd name="T5" fmla="*/ 72 h 81"/>
                    <a:gd name="T6" fmla="*/ 0 w 523"/>
                    <a:gd name="T7" fmla="*/ 66 h 81"/>
                    <a:gd name="T8" fmla="*/ 0 w 523"/>
                    <a:gd name="T9" fmla="*/ 66 h 81"/>
                    <a:gd name="T10" fmla="*/ 0 w 523"/>
                    <a:gd name="T11" fmla="*/ 74 h 81"/>
                    <a:gd name="T12" fmla="*/ 0 w 523"/>
                    <a:gd name="T13" fmla="*/ 74 h 81"/>
                    <a:gd name="T14" fmla="*/ 62 w 523"/>
                    <a:gd name="T15" fmla="*/ 79 h 81"/>
                    <a:gd name="T16" fmla="*/ 126 w 523"/>
                    <a:gd name="T17" fmla="*/ 81 h 81"/>
                    <a:gd name="T18" fmla="*/ 126 w 523"/>
                    <a:gd name="T19" fmla="*/ 81 h 81"/>
                    <a:gd name="T20" fmla="*/ 177 w 523"/>
                    <a:gd name="T21" fmla="*/ 81 h 81"/>
                    <a:gd name="T22" fmla="*/ 228 w 523"/>
                    <a:gd name="T23" fmla="*/ 77 h 81"/>
                    <a:gd name="T24" fmla="*/ 279 w 523"/>
                    <a:gd name="T25" fmla="*/ 70 h 81"/>
                    <a:gd name="T26" fmla="*/ 329 w 523"/>
                    <a:gd name="T27" fmla="*/ 63 h 81"/>
                    <a:gd name="T28" fmla="*/ 378 w 523"/>
                    <a:gd name="T29" fmla="*/ 52 h 81"/>
                    <a:gd name="T30" fmla="*/ 426 w 523"/>
                    <a:gd name="T31" fmla="*/ 41 h 81"/>
                    <a:gd name="T32" fmla="*/ 473 w 523"/>
                    <a:gd name="T33" fmla="*/ 26 h 81"/>
                    <a:gd name="T34" fmla="*/ 521 w 523"/>
                    <a:gd name="T35" fmla="*/ 9 h 81"/>
                    <a:gd name="T36" fmla="*/ 521 w 523"/>
                    <a:gd name="T37" fmla="*/ 9 h 81"/>
                    <a:gd name="T38" fmla="*/ 523 w 523"/>
                    <a:gd name="T39" fmla="*/ 0 h 81"/>
                    <a:gd name="T40" fmla="*/ 523 w 523"/>
                    <a:gd name="T41" fmla="*/ 0 h 81"/>
                    <a:gd name="T42" fmla="*/ 475 w 523"/>
                    <a:gd name="T43" fmla="*/ 17 h 81"/>
                    <a:gd name="T44" fmla="*/ 428 w 523"/>
                    <a:gd name="T45" fmla="*/ 31 h 81"/>
                    <a:gd name="T46" fmla="*/ 380 w 523"/>
                    <a:gd name="T47" fmla="*/ 44 h 81"/>
                    <a:gd name="T48" fmla="*/ 331 w 523"/>
                    <a:gd name="T49" fmla="*/ 55 h 81"/>
                    <a:gd name="T50" fmla="*/ 279 w 523"/>
                    <a:gd name="T51" fmla="*/ 63 h 81"/>
                    <a:gd name="T52" fmla="*/ 228 w 523"/>
                    <a:gd name="T53" fmla="*/ 70 h 81"/>
                    <a:gd name="T54" fmla="*/ 177 w 523"/>
                    <a:gd name="T55" fmla="*/ 74 h 81"/>
                    <a:gd name="T56" fmla="*/ 126 w 523"/>
                    <a:gd name="T57" fmla="*/ 74 h 81"/>
                    <a:gd name="T58" fmla="*/ 126 w 523"/>
                    <a:gd name="T59" fmla="*/ 74 h 81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w 523"/>
                    <a:gd name="T91" fmla="*/ 0 h 81"/>
                    <a:gd name="T92" fmla="*/ 523 w 523"/>
                    <a:gd name="T93" fmla="*/ 81 h 81"/>
                  </a:gdLst>
                  <a:ahLst/>
                  <a:cxnLst>
                    <a:cxn ang="T60">
                      <a:pos x="T0" y="T1"/>
                    </a:cxn>
                    <a:cxn ang="T61">
                      <a:pos x="T2" y="T3"/>
                    </a:cxn>
                    <a:cxn ang="T62">
                      <a:pos x="T4" y="T5"/>
                    </a:cxn>
                    <a:cxn ang="T63">
                      <a:pos x="T6" y="T7"/>
                    </a:cxn>
                    <a:cxn ang="T64">
                      <a:pos x="T8" y="T9"/>
                    </a:cxn>
                    <a:cxn ang="T65">
                      <a:pos x="T10" y="T11"/>
                    </a:cxn>
                    <a:cxn ang="T66">
                      <a:pos x="T12" y="T13"/>
                    </a:cxn>
                    <a:cxn ang="T67">
                      <a:pos x="T14" y="T15"/>
                    </a:cxn>
                    <a:cxn ang="T68">
                      <a:pos x="T16" y="T17"/>
                    </a:cxn>
                    <a:cxn ang="T69">
                      <a:pos x="T18" y="T19"/>
                    </a:cxn>
                    <a:cxn ang="T70">
                      <a:pos x="T20" y="T21"/>
                    </a:cxn>
                    <a:cxn ang="T71">
                      <a:pos x="T22" y="T23"/>
                    </a:cxn>
                    <a:cxn ang="T72">
                      <a:pos x="T24" y="T25"/>
                    </a:cxn>
                    <a:cxn ang="T73">
                      <a:pos x="T26" y="T27"/>
                    </a:cxn>
                    <a:cxn ang="T74">
                      <a:pos x="T28" y="T29"/>
                    </a:cxn>
                    <a:cxn ang="T75">
                      <a:pos x="T30" y="T31"/>
                    </a:cxn>
                    <a:cxn ang="T76">
                      <a:pos x="T32" y="T33"/>
                    </a:cxn>
                    <a:cxn ang="T77">
                      <a:pos x="T34" y="T35"/>
                    </a:cxn>
                    <a:cxn ang="T78">
                      <a:pos x="T36" y="T37"/>
                    </a:cxn>
                    <a:cxn ang="T79">
                      <a:pos x="T38" y="T39"/>
                    </a:cxn>
                    <a:cxn ang="T80">
                      <a:pos x="T40" y="T41"/>
                    </a:cxn>
                    <a:cxn ang="T81">
                      <a:pos x="T42" y="T43"/>
                    </a:cxn>
                    <a:cxn ang="T82">
                      <a:pos x="T44" y="T45"/>
                    </a:cxn>
                    <a:cxn ang="T83">
                      <a:pos x="T46" y="T47"/>
                    </a:cxn>
                    <a:cxn ang="T84">
                      <a:pos x="T48" y="T49"/>
                    </a:cxn>
                    <a:cxn ang="T85">
                      <a:pos x="T50" y="T51"/>
                    </a:cxn>
                    <a:cxn ang="T86">
                      <a:pos x="T52" y="T53"/>
                    </a:cxn>
                    <a:cxn ang="T87">
                      <a:pos x="T54" y="T55"/>
                    </a:cxn>
                    <a:cxn ang="T88">
                      <a:pos x="T56" y="T57"/>
                    </a:cxn>
                    <a:cxn ang="T89">
                      <a:pos x="T58" y="T59"/>
                    </a:cxn>
                  </a:cxnLst>
                  <a:rect l="T90" t="T91" r="T92" b="T93"/>
                  <a:pathLst>
                    <a:path w="523" h="81">
                      <a:moveTo>
                        <a:pt x="126" y="74"/>
                      </a:moveTo>
                      <a:lnTo>
                        <a:pt x="126" y="74"/>
                      </a:lnTo>
                      <a:lnTo>
                        <a:pt x="62" y="72"/>
                      </a:lnTo>
                      <a:lnTo>
                        <a:pt x="0" y="66"/>
                      </a:lnTo>
                      <a:lnTo>
                        <a:pt x="0" y="74"/>
                      </a:lnTo>
                      <a:lnTo>
                        <a:pt x="62" y="79"/>
                      </a:lnTo>
                      <a:lnTo>
                        <a:pt x="126" y="81"/>
                      </a:lnTo>
                      <a:lnTo>
                        <a:pt x="177" y="81"/>
                      </a:lnTo>
                      <a:lnTo>
                        <a:pt x="228" y="77"/>
                      </a:lnTo>
                      <a:lnTo>
                        <a:pt x="279" y="70"/>
                      </a:lnTo>
                      <a:lnTo>
                        <a:pt x="329" y="63"/>
                      </a:lnTo>
                      <a:lnTo>
                        <a:pt x="378" y="52"/>
                      </a:lnTo>
                      <a:lnTo>
                        <a:pt x="426" y="41"/>
                      </a:lnTo>
                      <a:lnTo>
                        <a:pt x="473" y="26"/>
                      </a:lnTo>
                      <a:lnTo>
                        <a:pt x="521" y="9"/>
                      </a:lnTo>
                      <a:lnTo>
                        <a:pt x="523" y="0"/>
                      </a:lnTo>
                      <a:lnTo>
                        <a:pt x="475" y="17"/>
                      </a:lnTo>
                      <a:lnTo>
                        <a:pt x="428" y="31"/>
                      </a:lnTo>
                      <a:lnTo>
                        <a:pt x="380" y="44"/>
                      </a:lnTo>
                      <a:lnTo>
                        <a:pt x="331" y="55"/>
                      </a:lnTo>
                      <a:lnTo>
                        <a:pt x="279" y="63"/>
                      </a:lnTo>
                      <a:lnTo>
                        <a:pt x="228" y="70"/>
                      </a:lnTo>
                      <a:lnTo>
                        <a:pt x="177" y="74"/>
                      </a:lnTo>
                      <a:lnTo>
                        <a:pt x="126" y="74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42" name="Freeform 294"/>
                <p:cNvSpPr>
                  <a:spLocks/>
                </p:cNvSpPr>
                <p:nvPr/>
              </p:nvSpPr>
              <p:spPr bwMode="auto">
                <a:xfrm>
                  <a:off x="3054" y="2358"/>
                  <a:ext cx="408" cy="140"/>
                </a:xfrm>
                <a:custGeom>
                  <a:avLst/>
                  <a:gdLst>
                    <a:gd name="T0" fmla="*/ 4 w 408"/>
                    <a:gd name="T1" fmla="*/ 0 h 140"/>
                    <a:gd name="T2" fmla="*/ 4 w 408"/>
                    <a:gd name="T3" fmla="*/ 0 h 140"/>
                    <a:gd name="T4" fmla="*/ 0 w 408"/>
                    <a:gd name="T5" fmla="*/ 8 h 140"/>
                    <a:gd name="T6" fmla="*/ 0 w 408"/>
                    <a:gd name="T7" fmla="*/ 8 h 140"/>
                    <a:gd name="T8" fmla="*/ 48 w 408"/>
                    <a:gd name="T9" fmla="*/ 33 h 140"/>
                    <a:gd name="T10" fmla="*/ 95 w 408"/>
                    <a:gd name="T11" fmla="*/ 55 h 140"/>
                    <a:gd name="T12" fmla="*/ 145 w 408"/>
                    <a:gd name="T13" fmla="*/ 75 h 140"/>
                    <a:gd name="T14" fmla="*/ 196 w 408"/>
                    <a:gd name="T15" fmla="*/ 92 h 140"/>
                    <a:gd name="T16" fmla="*/ 247 w 408"/>
                    <a:gd name="T17" fmla="*/ 108 h 140"/>
                    <a:gd name="T18" fmla="*/ 300 w 408"/>
                    <a:gd name="T19" fmla="*/ 121 h 140"/>
                    <a:gd name="T20" fmla="*/ 353 w 408"/>
                    <a:gd name="T21" fmla="*/ 132 h 140"/>
                    <a:gd name="T22" fmla="*/ 408 w 408"/>
                    <a:gd name="T23" fmla="*/ 140 h 140"/>
                    <a:gd name="T24" fmla="*/ 408 w 408"/>
                    <a:gd name="T25" fmla="*/ 140 h 140"/>
                    <a:gd name="T26" fmla="*/ 408 w 408"/>
                    <a:gd name="T27" fmla="*/ 132 h 140"/>
                    <a:gd name="T28" fmla="*/ 408 w 408"/>
                    <a:gd name="T29" fmla="*/ 132 h 140"/>
                    <a:gd name="T30" fmla="*/ 353 w 408"/>
                    <a:gd name="T31" fmla="*/ 125 h 140"/>
                    <a:gd name="T32" fmla="*/ 300 w 408"/>
                    <a:gd name="T33" fmla="*/ 114 h 140"/>
                    <a:gd name="T34" fmla="*/ 247 w 408"/>
                    <a:gd name="T35" fmla="*/ 101 h 140"/>
                    <a:gd name="T36" fmla="*/ 196 w 408"/>
                    <a:gd name="T37" fmla="*/ 85 h 140"/>
                    <a:gd name="T38" fmla="*/ 147 w 408"/>
                    <a:gd name="T39" fmla="*/ 68 h 140"/>
                    <a:gd name="T40" fmla="*/ 97 w 408"/>
                    <a:gd name="T41" fmla="*/ 48 h 140"/>
                    <a:gd name="T42" fmla="*/ 50 w 408"/>
                    <a:gd name="T43" fmla="*/ 26 h 140"/>
                    <a:gd name="T44" fmla="*/ 4 w 408"/>
                    <a:gd name="T45" fmla="*/ 0 h 140"/>
                    <a:gd name="T46" fmla="*/ 4 w 408"/>
                    <a:gd name="T47" fmla="*/ 0 h 140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408"/>
                    <a:gd name="T73" fmla="*/ 0 h 140"/>
                    <a:gd name="T74" fmla="*/ 408 w 408"/>
                    <a:gd name="T75" fmla="*/ 140 h 140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408" h="140">
                      <a:moveTo>
                        <a:pt x="4" y="0"/>
                      </a:moveTo>
                      <a:lnTo>
                        <a:pt x="4" y="0"/>
                      </a:lnTo>
                      <a:lnTo>
                        <a:pt x="0" y="8"/>
                      </a:lnTo>
                      <a:lnTo>
                        <a:pt x="48" y="33"/>
                      </a:lnTo>
                      <a:lnTo>
                        <a:pt x="95" y="55"/>
                      </a:lnTo>
                      <a:lnTo>
                        <a:pt x="145" y="75"/>
                      </a:lnTo>
                      <a:lnTo>
                        <a:pt x="196" y="92"/>
                      </a:lnTo>
                      <a:lnTo>
                        <a:pt x="247" y="108"/>
                      </a:lnTo>
                      <a:lnTo>
                        <a:pt x="300" y="121"/>
                      </a:lnTo>
                      <a:lnTo>
                        <a:pt x="353" y="132"/>
                      </a:lnTo>
                      <a:lnTo>
                        <a:pt x="408" y="140"/>
                      </a:lnTo>
                      <a:lnTo>
                        <a:pt x="408" y="132"/>
                      </a:lnTo>
                      <a:lnTo>
                        <a:pt x="353" y="125"/>
                      </a:lnTo>
                      <a:lnTo>
                        <a:pt x="300" y="114"/>
                      </a:lnTo>
                      <a:lnTo>
                        <a:pt x="247" y="101"/>
                      </a:lnTo>
                      <a:lnTo>
                        <a:pt x="196" y="85"/>
                      </a:lnTo>
                      <a:lnTo>
                        <a:pt x="147" y="68"/>
                      </a:lnTo>
                      <a:lnTo>
                        <a:pt x="97" y="48"/>
                      </a:lnTo>
                      <a:lnTo>
                        <a:pt x="50" y="26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43" name="Freeform 295"/>
                <p:cNvSpPr>
                  <a:spLocks/>
                </p:cNvSpPr>
                <p:nvPr/>
              </p:nvSpPr>
              <p:spPr bwMode="auto">
                <a:xfrm>
                  <a:off x="2396" y="1131"/>
                  <a:ext cx="62" cy="611"/>
                </a:xfrm>
                <a:custGeom>
                  <a:avLst/>
                  <a:gdLst>
                    <a:gd name="T0" fmla="*/ 7 w 62"/>
                    <a:gd name="T1" fmla="*/ 254 h 611"/>
                    <a:gd name="T2" fmla="*/ 7 w 62"/>
                    <a:gd name="T3" fmla="*/ 254 h 611"/>
                    <a:gd name="T4" fmla="*/ 9 w 62"/>
                    <a:gd name="T5" fmla="*/ 190 h 611"/>
                    <a:gd name="T6" fmla="*/ 14 w 62"/>
                    <a:gd name="T7" fmla="*/ 124 h 611"/>
                    <a:gd name="T8" fmla="*/ 23 w 62"/>
                    <a:gd name="T9" fmla="*/ 62 h 611"/>
                    <a:gd name="T10" fmla="*/ 36 w 62"/>
                    <a:gd name="T11" fmla="*/ 0 h 611"/>
                    <a:gd name="T12" fmla="*/ 36 w 62"/>
                    <a:gd name="T13" fmla="*/ 0 h 611"/>
                    <a:gd name="T14" fmla="*/ 23 w 62"/>
                    <a:gd name="T15" fmla="*/ 18 h 611"/>
                    <a:gd name="T16" fmla="*/ 23 w 62"/>
                    <a:gd name="T17" fmla="*/ 18 h 611"/>
                    <a:gd name="T18" fmla="*/ 14 w 62"/>
                    <a:gd name="T19" fmla="*/ 77 h 611"/>
                    <a:gd name="T20" fmla="*/ 7 w 62"/>
                    <a:gd name="T21" fmla="*/ 135 h 611"/>
                    <a:gd name="T22" fmla="*/ 1 w 62"/>
                    <a:gd name="T23" fmla="*/ 194 h 611"/>
                    <a:gd name="T24" fmla="*/ 0 w 62"/>
                    <a:gd name="T25" fmla="*/ 254 h 611"/>
                    <a:gd name="T26" fmla="*/ 0 w 62"/>
                    <a:gd name="T27" fmla="*/ 254 h 611"/>
                    <a:gd name="T28" fmla="*/ 1 w 62"/>
                    <a:gd name="T29" fmla="*/ 300 h 611"/>
                    <a:gd name="T30" fmla="*/ 3 w 62"/>
                    <a:gd name="T31" fmla="*/ 346 h 611"/>
                    <a:gd name="T32" fmla="*/ 7 w 62"/>
                    <a:gd name="T33" fmla="*/ 389 h 611"/>
                    <a:gd name="T34" fmla="*/ 14 w 62"/>
                    <a:gd name="T35" fmla="*/ 433 h 611"/>
                    <a:gd name="T36" fmla="*/ 22 w 62"/>
                    <a:gd name="T37" fmla="*/ 477 h 611"/>
                    <a:gd name="T38" fmla="*/ 29 w 62"/>
                    <a:gd name="T39" fmla="*/ 519 h 611"/>
                    <a:gd name="T40" fmla="*/ 40 w 62"/>
                    <a:gd name="T41" fmla="*/ 561 h 611"/>
                    <a:gd name="T42" fmla="*/ 53 w 62"/>
                    <a:gd name="T43" fmla="*/ 604 h 611"/>
                    <a:gd name="T44" fmla="*/ 53 w 62"/>
                    <a:gd name="T45" fmla="*/ 604 h 611"/>
                    <a:gd name="T46" fmla="*/ 62 w 62"/>
                    <a:gd name="T47" fmla="*/ 611 h 611"/>
                    <a:gd name="T48" fmla="*/ 62 w 62"/>
                    <a:gd name="T49" fmla="*/ 611 h 611"/>
                    <a:gd name="T50" fmla="*/ 49 w 62"/>
                    <a:gd name="T51" fmla="*/ 569 h 611"/>
                    <a:gd name="T52" fmla="*/ 38 w 62"/>
                    <a:gd name="T53" fmla="*/ 525 h 611"/>
                    <a:gd name="T54" fmla="*/ 29 w 62"/>
                    <a:gd name="T55" fmla="*/ 481 h 611"/>
                    <a:gd name="T56" fmla="*/ 22 w 62"/>
                    <a:gd name="T57" fmla="*/ 437 h 611"/>
                    <a:gd name="T58" fmla="*/ 16 w 62"/>
                    <a:gd name="T59" fmla="*/ 393 h 611"/>
                    <a:gd name="T60" fmla="*/ 11 w 62"/>
                    <a:gd name="T61" fmla="*/ 347 h 611"/>
                    <a:gd name="T62" fmla="*/ 9 w 62"/>
                    <a:gd name="T63" fmla="*/ 302 h 611"/>
                    <a:gd name="T64" fmla="*/ 7 w 62"/>
                    <a:gd name="T65" fmla="*/ 254 h 611"/>
                    <a:gd name="T66" fmla="*/ 7 w 62"/>
                    <a:gd name="T67" fmla="*/ 254 h 611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62"/>
                    <a:gd name="T103" fmla="*/ 0 h 611"/>
                    <a:gd name="T104" fmla="*/ 62 w 62"/>
                    <a:gd name="T105" fmla="*/ 611 h 611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62" h="611">
                      <a:moveTo>
                        <a:pt x="7" y="254"/>
                      </a:moveTo>
                      <a:lnTo>
                        <a:pt x="7" y="254"/>
                      </a:lnTo>
                      <a:lnTo>
                        <a:pt x="9" y="190"/>
                      </a:lnTo>
                      <a:lnTo>
                        <a:pt x="14" y="124"/>
                      </a:lnTo>
                      <a:lnTo>
                        <a:pt x="23" y="62"/>
                      </a:lnTo>
                      <a:lnTo>
                        <a:pt x="36" y="0"/>
                      </a:lnTo>
                      <a:lnTo>
                        <a:pt x="23" y="18"/>
                      </a:lnTo>
                      <a:lnTo>
                        <a:pt x="14" y="77"/>
                      </a:lnTo>
                      <a:lnTo>
                        <a:pt x="7" y="135"/>
                      </a:lnTo>
                      <a:lnTo>
                        <a:pt x="1" y="194"/>
                      </a:lnTo>
                      <a:lnTo>
                        <a:pt x="0" y="254"/>
                      </a:lnTo>
                      <a:lnTo>
                        <a:pt x="1" y="300"/>
                      </a:lnTo>
                      <a:lnTo>
                        <a:pt x="3" y="346"/>
                      </a:lnTo>
                      <a:lnTo>
                        <a:pt x="7" y="389"/>
                      </a:lnTo>
                      <a:lnTo>
                        <a:pt x="14" y="433"/>
                      </a:lnTo>
                      <a:lnTo>
                        <a:pt x="22" y="477"/>
                      </a:lnTo>
                      <a:lnTo>
                        <a:pt x="29" y="519"/>
                      </a:lnTo>
                      <a:lnTo>
                        <a:pt x="40" y="561"/>
                      </a:lnTo>
                      <a:lnTo>
                        <a:pt x="53" y="604"/>
                      </a:lnTo>
                      <a:lnTo>
                        <a:pt x="62" y="611"/>
                      </a:lnTo>
                      <a:lnTo>
                        <a:pt x="49" y="569"/>
                      </a:lnTo>
                      <a:lnTo>
                        <a:pt x="38" y="525"/>
                      </a:lnTo>
                      <a:lnTo>
                        <a:pt x="29" y="481"/>
                      </a:lnTo>
                      <a:lnTo>
                        <a:pt x="22" y="437"/>
                      </a:lnTo>
                      <a:lnTo>
                        <a:pt x="16" y="393"/>
                      </a:lnTo>
                      <a:lnTo>
                        <a:pt x="11" y="347"/>
                      </a:lnTo>
                      <a:lnTo>
                        <a:pt x="9" y="302"/>
                      </a:lnTo>
                      <a:lnTo>
                        <a:pt x="7" y="254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44" name="Freeform 296"/>
                <p:cNvSpPr>
                  <a:spLocks/>
                </p:cNvSpPr>
                <p:nvPr/>
              </p:nvSpPr>
              <p:spPr bwMode="auto">
                <a:xfrm>
                  <a:off x="2566" y="267"/>
                  <a:ext cx="2148" cy="2163"/>
                </a:xfrm>
                <a:custGeom>
                  <a:avLst/>
                  <a:gdLst>
                    <a:gd name="T0" fmla="*/ 2146 w 2148"/>
                    <a:gd name="T1" fmla="*/ 1061 h 2163"/>
                    <a:gd name="T2" fmla="*/ 2126 w 2148"/>
                    <a:gd name="T3" fmla="*/ 893 h 2163"/>
                    <a:gd name="T4" fmla="*/ 2080 w 2148"/>
                    <a:gd name="T5" fmla="*/ 734 h 2163"/>
                    <a:gd name="T6" fmla="*/ 2012 w 2148"/>
                    <a:gd name="T7" fmla="*/ 586 h 2163"/>
                    <a:gd name="T8" fmla="*/ 1926 w 2148"/>
                    <a:gd name="T9" fmla="*/ 450 h 2163"/>
                    <a:gd name="T10" fmla="*/ 1820 w 2148"/>
                    <a:gd name="T11" fmla="*/ 328 h 2163"/>
                    <a:gd name="T12" fmla="*/ 1699 w 2148"/>
                    <a:gd name="T13" fmla="*/ 222 h 2163"/>
                    <a:gd name="T14" fmla="*/ 1562 w 2148"/>
                    <a:gd name="T15" fmla="*/ 136 h 2163"/>
                    <a:gd name="T16" fmla="*/ 1414 w 2148"/>
                    <a:gd name="T17" fmla="*/ 68 h 2163"/>
                    <a:gd name="T18" fmla="*/ 1255 w 2148"/>
                    <a:gd name="T19" fmla="*/ 22 h 2163"/>
                    <a:gd name="T20" fmla="*/ 1086 w 2148"/>
                    <a:gd name="T21" fmla="*/ 2 h 2163"/>
                    <a:gd name="T22" fmla="*/ 986 w 2148"/>
                    <a:gd name="T23" fmla="*/ 0 h 2163"/>
                    <a:gd name="T24" fmla="*/ 860 w 2148"/>
                    <a:gd name="T25" fmla="*/ 13 h 2163"/>
                    <a:gd name="T26" fmla="*/ 737 w 2148"/>
                    <a:gd name="T27" fmla="*/ 39 h 2163"/>
                    <a:gd name="T28" fmla="*/ 620 w 2148"/>
                    <a:gd name="T29" fmla="*/ 77 h 2163"/>
                    <a:gd name="T30" fmla="*/ 508 w 2148"/>
                    <a:gd name="T31" fmla="*/ 128 h 2163"/>
                    <a:gd name="T32" fmla="*/ 404 w 2148"/>
                    <a:gd name="T33" fmla="*/ 190 h 2163"/>
                    <a:gd name="T34" fmla="*/ 309 w 2148"/>
                    <a:gd name="T35" fmla="*/ 262 h 2163"/>
                    <a:gd name="T36" fmla="*/ 221 w 2148"/>
                    <a:gd name="T37" fmla="*/ 344 h 2163"/>
                    <a:gd name="T38" fmla="*/ 142 w 2148"/>
                    <a:gd name="T39" fmla="*/ 436 h 2163"/>
                    <a:gd name="T40" fmla="*/ 73 w 2148"/>
                    <a:gd name="T41" fmla="*/ 536 h 2163"/>
                    <a:gd name="T42" fmla="*/ 16 w 2148"/>
                    <a:gd name="T43" fmla="*/ 642 h 2163"/>
                    <a:gd name="T44" fmla="*/ 13 w 2148"/>
                    <a:gd name="T45" fmla="*/ 668 h 2163"/>
                    <a:gd name="T46" fmla="*/ 58 w 2148"/>
                    <a:gd name="T47" fmla="*/ 576 h 2163"/>
                    <a:gd name="T48" fmla="*/ 142 w 2148"/>
                    <a:gd name="T49" fmla="*/ 448 h 2163"/>
                    <a:gd name="T50" fmla="*/ 243 w 2148"/>
                    <a:gd name="T51" fmla="*/ 333 h 2163"/>
                    <a:gd name="T52" fmla="*/ 322 w 2148"/>
                    <a:gd name="T53" fmla="*/ 262 h 2163"/>
                    <a:gd name="T54" fmla="*/ 452 w 2148"/>
                    <a:gd name="T55" fmla="*/ 168 h 2163"/>
                    <a:gd name="T56" fmla="*/ 596 w 2148"/>
                    <a:gd name="T57" fmla="*/ 95 h 2163"/>
                    <a:gd name="T58" fmla="*/ 752 w 2148"/>
                    <a:gd name="T59" fmla="*/ 42 h 2163"/>
                    <a:gd name="T60" fmla="*/ 915 w 2148"/>
                    <a:gd name="T61" fmla="*/ 13 h 2163"/>
                    <a:gd name="T62" fmla="*/ 1030 w 2148"/>
                    <a:gd name="T63" fmla="*/ 7 h 2163"/>
                    <a:gd name="T64" fmla="*/ 1198 w 2148"/>
                    <a:gd name="T65" fmla="*/ 20 h 2163"/>
                    <a:gd name="T66" fmla="*/ 1359 w 2148"/>
                    <a:gd name="T67" fmla="*/ 57 h 2163"/>
                    <a:gd name="T68" fmla="*/ 1511 w 2148"/>
                    <a:gd name="T69" fmla="*/ 117 h 2163"/>
                    <a:gd name="T70" fmla="*/ 1650 w 2148"/>
                    <a:gd name="T71" fmla="*/ 198 h 2163"/>
                    <a:gd name="T72" fmla="*/ 1776 w 2148"/>
                    <a:gd name="T73" fmla="*/ 297 h 2163"/>
                    <a:gd name="T74" fmla="*/ 1851 w 2148"/>
                    <a:gd name="T75" fmla="*/ 372 h 2163"/>
                    <a:gd name="T76" fmla="*/ 1950 w 2148"/>
                    <a:gd name="T77" fmla="*/ 498 h 2163"/>
                    <a:gd name="T78" fmla="*/ 2030 w 2148"/>
                    <a:gd name="T79" fmla="*/ 637 h 2163"/>
                    <a:gd name="T80" fmla="*/ 2091 w 2148"/>
                    <a:gd name="T81" fmla="*/ 789 h 2163"/>
                    <a:gd name="T82" fmla="*/ 2127 w 2148"/>
                    <a:gd name="T83" fmla="*/ 950 h 2163"/>
                    <a:gd name="T84" fmla="*/ 2140 w 2148"/>
                    <a:gd name="T85" fmla="*/ 1120 h 2163"/>
                    <a:gd name="T86" fmla="*/ 2135 w 2148"/>
                    <a:gd name="T87" fmla="*/ 1233 h 2163"/>
                    <a:gd name="T88" fmla="*/ 2105 w 2148"/>
                    <a:gd name="T89" fmla="*/ 1396 h 2163"/>
                    <a:gd name="T90" fmla="*/ 2052 w 2148"/>
                    <a:gd name="T91" fmla="*/ 1552 h 2163"/>
                    <a:gd name="T92" fmla="*/ 1979 w 2148"/>
                    <a:gd name="T93" fmla="*/ 1696 h 2163"/>
                    <a:gd name="T94" fmla="*/ 1886 w 2148"/>
                    <a:gd name="T95" fmla="*/ 1826 h 2163"/>
                    <a:gd name="T96" fmla="*/ 1815 w 2148"/>
                    <a:gd name="T97" fmla="*/ 1905 h 2163"/>
                    <a:gd name="T98" fmla="*/ 1685 w 2148"/>
                    <a:gd name="T99" fmla="*/ 2016 h 2163"/>
                    <a:gd name="T100" fmla="*/ 1540 w 2148"/>
                    <a:gd name="T101" fmla="*/ 2106 h 2163"/>
                    <a:gd name="T102" fmla="*/ 1434 w 2148"/>
                    <a:gd name="T103" fmla="*/ 2154 h 2163"/>
                    <a:gd name="T104" fmla="*/ 1472 w 2148"/>
                    <a:gd name="T105" fmla="*/ 2146 h 2163"/>
                    <a:gd name="T106" fmla="*/ 1584 w 2148"/>
                    <a:gd name="T107" fmla="*/ 2091 h 2163"/>
                    <a:gd name="T108" fmla="*/ 1688 w 2148"/>
                    <a:gd name="T109" fmla="*/ 2024 h 2163"/>
                    <a:gd name="T110" fmla="*/ 1783 w 2148"/>
                    <a:gd name="T111" fmla="*/ 1945 h 2163"/>
                    <a:gd name="T112" fmla="*/ 1871 w 2148"/>
                    <a:gd name="T113" fmla="*/ 1855 h 2163"/>
                    <a:gd name="T114" fmla="*/ 1948 w 2148"/>
                    <a:gd name="T115" fmla="*/ 1758 h 2163"/>
                    <a:gd name="T116" fmla="*/ 2012 w 2148"/>
                    <a:gd name="T117" fmla="*/ 1652 h 2163"/>
                    <a:gd name="T118" fmla="*/ 2067 w 2148"/>
                    <a:gd name="T119" fmla="*/ 1539 h 2163"/>
                    <a:gd name="T120" fmla="*/ 2107 w 2148"/>
                    <a:gd name="T121" fmla="*/ 1420 h 2163"/>
                    <a:gd name="T122" fmla="*/ 2135 w 2148"/>
                    <a:gd name="T123" fmla="*/ 1294 h 2163"/>
                    <a:gd name="T124" fmla="*/ 2148 w 2148"/>
                    <a:gd name="T125" fmla="*/ 1164 h 2163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60000 65536"/>
                    <a:gd name="T187" fmla="*/ 0 60000 65536"/>
                    <a:gd name="T188" fmla="*/ 0 60000 65536"/>
                    <a:gd name="T189" fmla="*/ 0 w 2148"/>
                    <a:gd name="T190" fmla="*/ 0 h 2163"/>
                    <a:gd name="T191" fmla="*/ 2148 w 2148"/>
                    <a:gd name="T192" fmla="*/ 2163 h 2163"/>
                  </a:gdLst>
                  <a:ahLst/>
                  <a:cxnLst>
                    <a:cxn ang="T126">
                      <a:pos x="T0" y="T1"/>
                    </a:cxn>
                    <a:cxn ang="T127">
                      <a:pos x="T2" y="T3"/>
                    </a:cxn>
                    <a:cxn ang="T128">
                      <a:pos x="T4" y="T5"/>
                    </a:cxn>
                    <a:cxn ang="T129">
                      <a:pos x="T6" y="T7"/>
                    </a:cxn>
                    <a:cxn ang="T130">
                      <a:pos x="T8" y="T9"/>
                    </a:cxn>
                    <a:cxn ang="T131">
                      <a:pos x="T10" y="T11"/>
                    </a:cxn>
                    <a:cxn ang="T132">
                      <a:pos x="T12" y="T13"/>
                    </a:cxn>
                    <a:cxn ang="T133">
                      <a:pos x="T14" y="T15"/>
                    </a:cxn>
                    <a:cxn ang="T134">
                      <a:pos x="T16" y="T17"/>
                    </a:cxn>
                    <a:cxn ang="T135">
                      <a:pos x="T18" y="T19"/>
                    </a:cxn>
                    <a:cxn ang="T136">
                      <a:pos x="T20" y="T21"/>
                    </a:cxn>
                    <a:cxn ang="T137">
                      <a:pos x="T22" y="T23"/>
                    </a:cxn>
                    <a:cxn ang="T138">
                      <a:pos x="T24" y="T25"/>
                    </a:cxn>
                    <a:cxn ang="T139">
                      <a:pos x="T26" y="T27"/>
                    </a:cxn>
                    <a:cxn ang="T140">
                      <a:pos x="T28" y="T29"/>
                    </a:cxn>
                    <a:cxn ang="T141">
                      <a:pos x="T30" y="T31"/>
                    </a:cxn>
                    <a:cxn ang="T142">
                      <a:pos x="T32" y="T33"/>
                    </a:cxn>
                    <a:cxn ang="T143">
                      <a:pos x="T34" y="T35"/>
                    </a:cxn>
                    <a:cxn ang="T144">
                      <a:pos x="T36" y="T37"/>
                    </a:cxn>
                    <a:cxn ang="T145">
                      <a:pos x="T38" y="T39"/>
                    </a:cxn>
                    <a:cxn ang="T146">
                      <a:pos x="T40" y="T41"/>
                    </a:cxn>
                    <a:cxn ang="T147">
                      <a:pos x="T42" y="T43"/>
                    </a:cxn>
                    <a:cxn ang="T148">
                      <a:pos x="T44" y="T45"/>
                    </a:cxn>
                    <a:cxn ang="T149">
                      <a:pos x="T46" y="T47"/>
                    </a:cxn>
                    <a:cxn ang="T150">
                      <a:pos x="T48" y="T49"/>
                    </a:cxn>
                    <a:cxn ang="T151">
                      <a:pos x="T50" y="T51"/>
                    </a:cxn>
                    <a:cxn ang="T152">
                      <a:pos x="T52" y="T53"/>
                    </a:cxn>
                    <a:cxn ang="T153">
                      <a:pos x="T54" y="T55"/>
                    </a:cxn>
                    <a:cxn ang="T154">
                      <a:pos x="T56" y="T57"/>
                    </a:cxn>
                    <a:cxn ang="T155">
                      <a:pos x="T58" y="T59"/>
                    </a:cxn>
                    <a:cxn ang="T156">
                      <a:pos x="T60" y="T61"/>
                    </a:cxn>
                    <a:cxn ang="T157">
                      <a:pos x="T62" y="T63"/>
                    </a:cxn>
                    <a:cxn ang="T158">
                      <a:pos x="T64" y="T65"/>
                    </a:cxn>
                    <a:cxn ang="T159">
                      <a:pos x="T66" y="T67"/>
                    </a:cxn>
                    <a:cxn ang="T160">
                      <a:pos x="T68" y="T69"/>
                    </a:cxn>
                    <a:cxn ang="T161">
                      <a:pos x="T70" y="T71"/>
                    </a:cxn>
                    <a:cxn ang="T162">
                      <a:pos x="T72" y="T73"/>
                    </a:cxn>
                    <a:cxn ang="T163">
                      <a:pos x="T74" y="T75"/>
                    </a:cxn>
                    <a:cxn ang="T164">
                      <a:pos x="T76" y="T77"/>
                    </a:cxn>
                    <a:cxn ang="T165">
                      <a:pos x="T78" y="T79"/>
                    </a:cxn>
                    <a:cxn ang="T166">
                      <a:pos x="T80" y="T81"/>
                    </a:cxn>
                    <a:cxn ang="T167">
                      <a:pos x="T82" y="T83"/>
                    </a:cxn>
                    <a:cxn ang="T168">
                      <a:pos x="T84" y="T85"/>
                    </a:cxn>
                    <a:cxn ang="T169">
                      <a:pos x="T86" y="T87"/>
                    </a:cxn>
                    <a:cxn ang="T170">
                      <a:pos x="T88" y="T89"/>
                    </a:cxn>
                    <a:cxn ang="T171">
                      <a:pos x="T90" y="T91"/>
                    </a:cxn>
                    <a:cxn ang="T172">
                      <a:pos x="T92" y="T93"/>
                    </a:cxn>
                    <a:cxn ang="T173">
                      <a:pos x="T94" y="T95"/>
                    </a:cxn>
                    <a:cxn ang="T174">
                      <a:pos x="T96" y="T97"/>
                    </a:cxn>
                    <a:cxn ang="T175">
                      <a:pos x="T98" y="T99"/>
                    </a:cxn>
                    <a:cxn ang="T176">
                      <a:pos x="T100" y="T101"/>
                    </a:cxn>
                    <a:cxn ang="T177">
                      <a:pos x="T102" y="T103"/>
                    </a:cxn>
                    <a:cxn ang="T178">
                      <a:pos x="T104" y="T105"/>
                    </a:cxn>
                    <a:cxn ang="T179">
                      <a:pos x="T106" y="T107"/>
                    </a:cxn>
                    <a:cxn ang="T180">
                      <a:pos x="T108" y="T109"/>
                    </a:cxn>
                    <a:cxn ang="T181">
                      <a:pos x="T110" y="T111"/>
                    </a:cxn>
                    <a:cxn ang="T182">
                      <a:pos x="T112" y="T113"/>
                    </a:cxn>
                    <a:cxn ang="T183">
                      <a:pos x="T114" y="T115"/>
                    </a:cxn>
                    <a:cxn ang="T184">
                      <a:pos x="T116" y="T117"/>
                    </a:cxn>
                    <a:cxn ang="T185">
                      <a:pos x="T118" y="T119"/>
                    </a:cxn>
                    <a:cxn ang="T186">
                      <a:pos x="T120" y="T121"/>
                    </a:cxn>
                    <a:cxn ang="T187">
                      <a:pos x="T122" y="T123"/>
                    </a:cxn>
                    <a:cxn ang="T188">
                      <a:pos x="T124" y="T125"/>
                    </a:cxn>
                  </a:cxnLst>
                  <a:rect l="T189" t="T190" r="T191" b="T192"/>
                  <a:pathLst>
                    <a:path w="2148" h="2163">
                      <a:moveTo>
                        <a:pt x="2148" y="1120"/>
                      </a:moveTo>
                      <a:lnTo>
                        <a:pt x="2148" y="1120"/>
                      </a:lnTo>
                      <a:lnTo>
                        <a:pt x="2146" y="1061"/>
                      </a:lnTo>
                      <a:lnTo>
                        <a:pt x="2142" y="1005"/>
                      </a:lnTo>
                      <a:lnTo>
                        <a:pt x="2135" y="948"/>
                      </a:lnTo>
                      <a:lnTo>
                        <a:pt x="2126" y="893"/>
                      </a:lnTo>
                      <a:lnTo>
                        <a:pt x="2113" y="840"/>
                      </a:lnTo>
                      <a:lnTo>
                        <a:pt x="2098" y="787"/>
                      </a:lnTo>
                      <a:lnTo>
                        <a:pt x="2080" y="734"/>
                      </a:lnTo>
                      <a:lnTo>
                        <a:pt x="2060" y="683"/>
                      </a:lnTo>
                      <a:lnTo>
                        <a:pt x="2038" y="633"/>
                      </a:lnTo>
                      <a:lnTo>
                        <a:pt x="2012" y="586"/>
                      </a:lnTo>
                      <a:lnTo>
                        <a:pt x="1987" y="538"/>
                      </a:lnTo>
                      <a:lnTo>
                        <a:pt x="1957" y="492"/>
                      </a:lnTo>
                      <a:lnTo>
                        <a:pt x="1926" y="450"/>
                      </a:lnTo>
                      <a:lnTo>
                        <a:pt x="1893" y="406"/>
                      </a:lnTo>
                      <a:lnTo>
                        <a:pt x="1857" y="366"/>
                      </a:lnTo>
                      <a:lnTo>
                        <a:pt x="1820" y="328"/>
                      </a:lnTo>
                      <a:lnTo>
                        <a:pt x="1782" y="291"/>
                      </a:lnTo>
                      <a:lnTo>
                        <a:pt x="1741" y="254"/>
                      </a:lnTo>
                      <a:lnTo>
                        <a:pt x="1699" y="222"/>
                      </a:lnTo>
                      <a:lnTo>
                        <a:pt x="1655" y="190"/>
                      </a:lnTo>
                      <a:lnTo>
                        <a:pt x="1610" y="161"/>
                      </a:lnTo>
                      <a:lnTo>
                        <a:pt x="1562" y="136"/>
                      </a:lnTo>
                      <a:lnTo>
                        <a:pt x="1515" y="110"/>
                      </a:lnTo>
                      <a:lnTo>
                        <a:pt x="1465" y="88"/>
                      </a:lnTo>
                      <a:lnTo>
                        <a:pt x="1414" y="68"/>
                      </a:lnTo>
                      <a:lnTo>
                        <a:pt x="1361" y="50"/>
                      </a:lnTo>
                      <a:lnTo>
                        <a:pt x="1308" y="35"/>
                      </a:lnTo>
                      <a:lnTo>
                        <a:pt x="1255" y="22"/>
                      </a:lnTo>
                      <a:lnTo>
                        <a:pt x="1200" y="13"/>
                      </a:lnTo>
                      <a:lnTo>
                        <a:pt x="1143" y="6"/>
                      </a:lnTo>
                      <a:lnTo>
                        <a:pt x="1086" y="2"/>
                      </a:lnTo>
                      <a:lnTo>
                        <a:pt x="1030" y="0"/>
                      </a:lnTo>
                      <a:lnTo>
                        <a:pt x="986" y="0"/>
                      </a:lnTo>
                      <a:lnTo>
                        <a:pt x="944" y="4"/>
                      </a:lnTo>
                      <a:lnTo>
                        <a:pt x="902" y="7"/>
                      </a:lnTo>
                      <a:lnTo>
                        <a:pt x="860" y="13"/>
                      </a:lnTo>
                      <a:lnTo>
                        <a:pt x="818" y="20"/>
                      </a:lnTo>
                      <a:lnTo>
                        <a:pt x="777" y="28"/>
                      </a:lnTo>
                      <a:lnTo>
                        <a:pt x="737" y="39"/>
                      </a:lnTo>
                      <a:lnTo>
                        <a:pt x="697" y="50"/>
                      </a:lnTo>
                      <a:lnTo>
                        <a:pt x="658" y="62"/>
                      </a:lnTo>
                      <a:lnTo>
                        <a:pt x="620" y="77"/>
                      </a:lnTo>
                      <a:lnTo>
                        <a:pt x="582" y="93"/>
                      </a:lnTo>
                      <a:lnTo>
                        <a:pt x="545" y="110"/>
                      </a:lnTo>
                      <a:lnTo>
                        <a:pt x="508" y="128"/>
                      </a:lnTo>
                      <a:lnTo>
                        <a:pt x="474" y="147"/>
                      </a:lnTo>
                      <a:lnTo>
                        <a:pt x="439" y="168"/>
                      </a:lnTo>
                      <a:lnTo>
                        <a:pt x="404" y="190"/>
                      </a:lnTo>
                      <a:lnTo>
                        <a:pt x="371" y="212"/>
                      </a:lnTo>
                      <a:lnTo>
                        <a:pt x="340" y="238"/>
                      </a:lnTo>
                      <a:lnTo>
                        <a:pt x="309" y="262"/>
                      </a:lnTo>
                      <a:lnTo>
                        <a:pt x="278" y="289"/>
                      </a:lnTo>
                      <a:lnTo>
                        <a:pt x="249" y="317"/>
                      </a:lnTo>
                      <a:lnTo>
                        <a:pt x="221" y="344"/>
                      </a:lnTo>
                      <a:lnTo>
                        <a:pt x="194" y="375"/>
                      </a:lnTo>
                      <a:lnTo>
                        <a:pt x="168" y="404"/>
                      </a:lnTo>
                      <a:lnTo>
                        <a:pt x="142" y="436"/>
                      </a:lnTo>
                      <a:lnTo>
                        <a:pt x="119" y="469"/>
                      </a:lnTo>
                      <a:lnTo>
                        <a:pt x="95" y="501"/>
                      </a:lnTo>
                      <a:lnTo>
                        <a:pt x="73" y="536"/>
                      </a:lnTo>
                      <a:lnTo>
                        <a:pt x="53" y="571"/>
                      </a:lnTo>
                      <a:lnTo>
                        <a:pt x="35" y="606"/>
                      </a:lnTo>
                      <a:lnTo>
                        <a:pt x="16" y="642"/>
                      </a:lnTo>
                      <a:lnTo>
                        <a:pt x="0" y="681"/>
                      </a:lnTo>
                      <a:lnTo>
                        <a:pt x="13" y="668"/>
                      </a:lnTo>
                      <a:lnTo>
                        <a:pt x="35" y="622"/>
                      </a:lnTo>
                      <a:lnTo>
                        <a:pt x="58" y="576"/>
                      </a:lnTo>
                      <a:lnTo>
                        <a:pt x="84" y="533"/>
                      </a:lnTo>
                      <a:lnTo>
                        <a:pt x="113" y="489"/>
                      </a:lnTo>
                      <a:lnTo>
                        <a:pt x="142" y="448"/>
                      </a:lnTo>
                      <a:lnTo>
                        <a:pt x="174" y="408"/>
                      </a:lnTo>
                      <a:lnTo>
                        <a:pt x="208" y="370"/>
                      </a:lnTo>
                      <a:lnTo>
                        <a:pt x="243" y="333"/>
                      </a:lnTo>
                      <a:lnTo>
                        <a:pt x="282" y="297"/>
                      </a:lnTo>
                      <a:lnTo>
                        <a:pt x="322" y="262"/>
                      </a:lnTo>
                      <a:lnTo>
                        <a:pt x="364" y="229"/>
                      </a:lnTo>
                      <a:lnTo>
                        <a:pt x="408" y="198"/>
                      </a:lnTo>
                      <a:lnTo>
                        <a:pt x="452" y="168"/>
                      </a:lnTo>
                      <a:lnTo>
                        <a:pt x="499" y="141"/>
                      </a:lnTo>
                      <a:lnTo>
                        <a:pt x="547" y="117"/>
                      </a:lnTo>
                      <a:lnTo>
                        <a:pt x="596" y="95"/>
                      </a:lnTo>
                      <a:lnTo>
                        <a:pt x="647" y="75"/>
                      </a:lnTo>
                      <a:lnTo>
                        <a:pt x="699" y="57"/>
                      </a:lnTo>
                      <a:lnTo>
                        <a:pt x="752" y="42"/>
                      </a:lnTo>
                      <a:lnTo>
                        <a:pt x="805" y="29"/>
                      </a:lnTo>
                      <a:lnTo>
                        <a:pt x="860" y="20"/>
                      </a:lnTo>
                      <a:lnTo>
                        <a:pt x="915" y="13"/>
                      </a:lnTo>
                      <a:lnTo>
                        <a:pt x="971" y="9"/>
                      </a:lnTo>
                      <a:lnTo>
                        <a:pt x="1030" y="7"/>
                      </a:lnTo>
                      <a:lnTo>
                        <a:pt x="1086" y="9"/>
                      </a:lnTo>
                      <a:lnTo>
                        <a:pt x="1143" y="13"/>
                      </a:lnTo>
                      <a:lnTo>
                        <a:pt x="1198" y="20"/>
                      </a:lnTo>
                      <a:lnTo>
                        <a:pt x="1253" y="29"/>
                      </a:lnTo>
                      <a:lnTo>
                        <a:pt x="1306" y="42"/>
                      </a:lnTo>
                      <a:lnTo>
                        <a:pt x="1359" y="57"/>
                      </a:lnTo>
                      <a:lnTo>
                        <a:pt x="1412" y="75"/>
                      </a:lnTo>
                      <a:lnTo>
                        <a:pt x="1462" y="95"/>
                      </a:lnTo>
                      <a:lnTo>
                        <a:pt x="1511" y="117"/>
                      </a:lnTo>
                      <a:lnTo>
                        <a:pt x="1558" y="141"/>
                      </a:lnTo>
                      <a:lnTo>
                        <a:pt x="1606" y="168"/>
                      </a:lnTo>
                      <a:lnTo>
                        <a:pt x="1650" y="198"/>
                      </a:lnTo>
                      <a:lnTo>
                        <a:pt x="1694" y="229"/>
                      </a:lnTo>
                      <a:lnTo>
                        <a:pt x="1736" y="262"/>
                      </a:lnTo>
                      <a:lnTo>
                        <a:pt x="1776" y="297"/>
                      </a:lnTo>
                      <a:lnTo>
                        <a:pt x="1815" y="333"/>
                      </a:lnTo>
                      <a:lnTo>
                        <a:pt x="1851" y="372"/>
                      </a:lnTo>
                      <a:lnTo>
                        <a:pt x="1886" y="412"/>
                      </a:lnTo>
                      <a:lnTo>
                        <a:pt x="1921" y="454"/>
                      </a:lnTo>
                      <a:lnTo>
                        <a:pt x="1950" y="498"/>
                      </a:lnTo>
                      <a:lnTo>
                        <a:pt x="1979" y="542"/>
                      </a:lnTo>
                      <a:lnTo>
                        <a:pt x="2007" y="589"/>
                      </a:lnTo>
                      <a:lnTo>
                        <a:pt x="2030" y="637"/>
                      </a:lnTo>
                      <a:lnTo>
                        <a:pt x="2052" y="686"/>
                      </a:lnTo>
                      <a:lnTo>
                        <a:pt x="2073" y="738"/>
                      </a:lnTo>
                      <a:lnTo>
                        <a:pt x="2091" y="789"/>
                      </a:lnTo>
                      <a:lnTo>
                        <a:pt x="2105" y="842"/>
                      </a:lnTo>
                      <a:lnTo>
                        <a:pt x="2118" y="895"/>
                      </a:lnTo>
                      <a:lnTo>
                        <a:pt x="2127" y="950"/>
                      </a:lnTo>
                      <a:lnTo>
                        <a:pt x="2135" y="1005"/>
                      </a:lnTo>
                      <a:lnTo>
                        <a:pt x="2138" y="1061"/>
                      </a:lnTo>
                      <a:lnTo>
                        <a:pt x="2140" y="1120"/>
                      </a:lnTo>
                      <a:lnTo>
                        <a:pt x="2138" y="1177"/>
                      </a:lnTo>
                      <a:lnTo>
                        <a:pt x="2135" y="1233"/>
                      </a:lnTo>
                      <a:lnTo>
                        <a:pt x="2127" y="1288"/>
                      </a:lnTo>
                      <a:lnTo>
                        <a:pt x="2118" y="1343"/>
                      </a:lnTo>
                      <a:lnTo>
                        <a:pt x="2105" y="1396"/>
                      </a:lnTo>
                      <a:lnTo>
                        <a:pt x="2091" y="1449"/>
                      </a:lnTo>
                      <a:lnTo>
                        <a:pt x="2073" y="1500"/>
                      </a:lnTo>
                      <a:lnTo>
                        <a:pt x="2052" y="1552"/>
                      </a:lnTo>
                      <a:lnTo>
                        <a:pt x="2030" y="1601"/>
                      </a:lnTo>
                      <a:lnTo>
                        <a:pt x="2007" y="1649"/>
                      </a:lnTo>
                      <a:lnTo>
                        <a:pt x="1979" y="1696"/>
                      </a:lnTo>
                      <a:lnTo>
                        <a:pt x="1950" y="1740"/>
                      </a:lnTo>
                      <a:lnTo>
                        <a:pt x="1921" y="1784"/>
                      </a:lnTo>
                      <a:lnTo>
                        <a:pt x="1886" y="1826"/>
                      </a:lnTo>
                      <a:lnTo>
                        <a:pt x="1851" y="1866"/>
                      </a:lnTo>
                      <a:lnTo>
                        <a:pt x="1815" y="1905"/>
                      </a:lnTo>
                      <a:lnTo>
                        <a:pt x="1774" y="1945"/>
                      </a:lnTo>
                      <a:lnTo>
                        <a:pt x="1730" y="1982"/>
                      </a:lnTo>
                      <a:lnTo>
                        <a:pt x="1685" y="2016"/>
                      </a:lnTo>
                      <a:lnTo>
                        <a:pt x="1639" y="2049"/>
                      </a:lnTo>
                      <a:lnTo>
                        <a:pt x="1590" y="2079"/>
                      </a:lnTo>
                      <a:lnTo>
                        <a:pt x="1540" y="2106"/>
                      </a:lnTo>
                      <a:lnTo>
                        <a:pt x="1487" y="2132"/>
                      </a:lnTo>
                      <a:lnTo>
                        <a:pt x="1434" y="2154"/>
                      </a:lnTo>
                      <a:lnTo>
                        <a:pt x="1432" y="2163"/>
                      </a:lnTo>
                      <a:lnTo>
                        <a:pt x="1472" y="2146"/>
                      </a:lnTo>
                      <a:lnTo>
                        <a:pt x="1509" y="2130"/>
                      </a:lnTo>
                      <a:lnTo>
                        <a:pt x="1547" y="2112"/>
                      </a:lnTo>
                      <a:lnTo>
                        <a:pt x="1584" y="2091"/>
                      </a:lnTo>
                      <a:lnTo>
                        <a:pt x="1619" y="2070"/>
                      </a:lnTo>
                      <a:lnTo>
                        <a:pt x="1654" y="2048"/>
                      </a:lnTo>
                      <a:lnTo>
                        <a:pt x="1688" y="2024"/>
                      </a:lnTo>
                      <a:lnTo>
                        <a:pt x="1721" y="1998"/>
                      </a:lnTo>
                      <a:lnTo>
                        <a:pt x="1752" y="1973"/>
                      </a:lnTo>
                      <a:lnTo>
                        <a:pt x="1783" y="1945"/>
                      </a:lnTo>
                      <a:lnTo>
                        <a:pt x="1815" y="1916"/>
                      </a:lnTo>
                      <a:lnTo>
                        <a:pt x="1844" y="1887"/>
                      </a:lnTo>
                      <a:lnTo>
                        <a:pt x="1871" y="1855"/>
                      </a:lnTo>
                      <a:lnTo>
                        <a:pt x="1897" y="1824"/>
                      </a:lnTo>
                      <a:lnTo>
                        <a:pt x="1923" y="1791"/>
                      </a:lnTo>
                      <a:lnTo>
                        <a:pt x="1948" y="1758"/>
                      </a:lnTo>
                      <a:lnTo>
                        <a:pt x="1970" y="1724"/>
                      </a:lnTo>
                      <a:lnTo>
                        <a:pt x="1992" y="1689"/>
                      </a:lnTo>
                      <a:lnTo>
                        <a:pt x="2012" y="1652"/>
                      </a:lnTo>
                      <a:lnTo>
                        <a:pt x="2032" y="1616"/>
                      </a:lnTo>
                      <a:lnTo>
                        <a:pt x="2051" y="1577"/>
                      </a:lnTo>
                      <a:lnTo>
                        <a:pt x="2067" y="1539"/>
                      </a:lnTo>
                      <a:lnTo>
                        <a:pt x="2082" y="1500"/>
                      </a:lnTo>
                      <a:lnTo>
                        <a:pt x="2095" y="1460"/>
                      </a:lnTo>
                      <a:lnTo>
                        <a:pt x="2107" y="1420"/>
                      </a:lnTo>
                      <a:lnTo>
                        <a:pt x="2118" y="1378"/>
                      </a:lnTo>
                      <a:lnTo>
                        <a:pt x="2127" y="1336"/>
                      </a:lnTo>
                      <a:lnTo>
                        <a:pt x="2135" y="1294"/>
                      </a:lnTo>
                      <a:lnTo>
                        <a:pt x="2140" y="1252"/>
                      </a:lnTo>
                      <a:lnTo>
                        <a:pt x="2144" y="1208"/>
                      </a:lnTo>
                      <a:lnTo>
                        <a:pt x="2148" y="1164"/>
                      </a:lnTo>
                      <a:lnTo>
                        <a:pt x="2148" y="112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45" name="Freeform 297"/>
                <p:cNvSpPr>
                  <a:spLocks/>
                </p:cNvSpPr>
                <p:nvPr/>
              </p:nvSpPr>
              <p:spPr bwMode="auto">
                <a:xfrm>
                  <a:off x="2560" y="1811"/>
                  <a:ext cx="489" cy="551"/>
                </a:xfrm>
                <a:custGeom>
                  <a:avLst/>
                  <a:gdLst>
                    <a:gd name="T0" fmla="*/ 249 w 489"/>
                    <a:gd name="T1" fmla="*/ 361 h 551"/>
                    <a:gd name="T2" fmla="*/ 249 w 489"/>
                    <a:gd name="T3" fmla="*/ 361 h 551"/>
                    <a:gd name="T4" fmla="*/ 213 w 489"/>
                    <a:gd name="T5" fmla="*/ 322 h 551"/>
                    <a:gd name="T6" fmla="*/ 176 w 489"/>
                    <a:gd name="T7" fmla="*/ 282 h 551"/>
                    <a:gd name="T8" fmla="*/ 143 w 489"/>
                    <a:gd name="T9" fmla="*/ 238 h 551"/>
                    <a:gd name="T10" fmla="*/ 112 w 489"/>
                    <a:gd name="T11" fmla="*/ 194 h 551"/>
                    <a:gd name="T12" fmla="*/ 83 w 489"/>
                    <a:gd name="T13" fmla="*/ 150 h 551"/>
                    <a:gd name="T14" fmla="*/ 57 w 489"/>
                    <a:gd name="T15" fmla="*/ 103 h 551"/>
                    <a:gd name="T16" fmla="*/ 31 w 489"/>
                    <a:gd name="T17" fmla="*/ 53 h 551"/>
                    <a:gd name="T18" fmla="*/ 9 w 489"/>
                    <a:gd name="T19" fmla="*/ 4 h 551"/>
                    <a:gd name="T20" fmla="*/ 9 w 489"/>
                    <a:gd name="T21" fmla="*/ 4 h 551"/>
                    <a:gd name="T22" fmla="*/ 0 w 489"/>
                    <a:gd name="T23" fmla="*/ 0 h 551"/>
                    <a:gd name="T24" fmla="*/ 0 w 489"/>
                    <a:gd name="T25" fmla="*/ 0 h 551"/>
                    <a:gd name="T26" fmla="*/ 19 w 489"/>
                    <a:gd name="T27" fmla="*/ 44 h 551"/>
                    <a:gd name="T28" fmla="*/ 39 w 489"/>
                    <a:gd name="T29" fmla="*/ 86 h 551"/>
                    <a:gd name="T30" fmla="*/ 62 w 489"/>
                    <a:gd name="T31" fmla="*/ 127 h 551"/>
                    <a:gd name="T32" fmla="*/ 86 w 489"/>
                    <a:gd name="T33" fmla="*/ 167 h 551"/>
                    <a:gd name="T34" fmla="*/ 112 w 489"/>
                    <a:gd name="T35" fmla="*/ 207 h 551"/>
                    <a:gd name="T36" fmla="*/ 138 w 489"/>
                    <a:gd name="T37" fmla="*/ 246 h 551"/>
                    <a:gd name="T38" fmla="*/ 167 w 489"/>
                    <a:gd name="T39" fmla="*/ 282 h 551"/>
                    <a:gd name="T40" fmla="*/ 198 w 489"/>
                    <a:gd name="T41" fmla="*/ 317 h 551"/>
                    <a:gd name="T42" fmla="*/ 229 w 489"/>
                    <a:gd name="T43" fmla="*/ 352 h 551"/>
                    <a:gd name="T44" fmla="*/ 262 w 489"/>
                    <a:gd name="T45" fmla="*/ 385 h 551"/>
                    <a:gd name="T46" fmla="*/ 297 w 489"/>
                    <a:gd name="T47" fmla="*/ 416 h 551"/>
                    <a:gd name="T48" fmla="*/ 331 w 489"/>
                    <a:gd name="T49" fmla="*/ 445 h 551"/>
                    <a:gd name="T50" fmla="*/ 368 w 489"/>
                    <a:gd name="T51" fmla="*/ 474 h 551"/>
                    <a:gd name="T52" fmla="*/ 406 w 489"/>
                    <a:gd name="T53" fmla="*/ 502 h 551"/>
                    <a:gd name="T54" fmla="*/ 447 w 489"/>
                    <a:gd name="T55" fmla="*/ 527 h 551"/>
                    <a:gd name="T56" fmla="*/ 487 w 489"/>
                    <a:gd name="T57" fmla="*/ 551 h 551"/>
                    <a:gd name="T58" fmla="*/ 487 w 489"/>
                    <a:gd name="T59" fmla="*/ 551 h 551"/>
                    <a:gd name="T60" fmla="*/ 489 w 489"/>
                    <a:gd name="T61" fmla="*/ 544 h 551"/>
                    <a:gd name="T62" fmla="*/ 489 w 489"/>
                    <a:gd name="T63" fmla="*/ 544 h 551"/>
                    <a:gd name="T64" fmla="*/ 456 w 489"/>
                    <a:gd name="T65" fmla="*/ 524 h 551"/>
                    <a:gd name="T66" fmla="*/ 425 w 489"/>
                    <a:gd name="T67" fmla="*/ 504 h 551"/>
                    <a:gd name="T68" fmla="*/ 394 w 489"/>
                    <a:gd name="T69" fmla="*/ 483 h 551"/>
                    <a:gd name="T70" fmla="*/ 363 w 489"/>
                    <a:gd name="T71" fmla="*/ 460 h 551"/>
                    <a:gd name="T72" fmla="*/ 333 w 489"/>
                    <a:gd name="T73" fmla="*/ 438 h 551"/>
                    <a:gd name="T74" fmla="*/ 304 w 489"/>
                    <a:gd name="T75" fmla="*/ 412 h 551"/>
                    <a:gd name="T76" fmla="*/ 277 w 489"/>
                    <a:gd name="T77" fmla="*/ 388 h 551"/>
                    <a:gd name="T78" fmla="*/ 249 w 489"/>
                    <a:gd name="T79" fmla="*/ 361 h 551"/>
                    <a:gd name="T80" fmla="*/ 249 w 489"/>
                    <a:gd name="T81" fmla="*/ 361 h 551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w 489"/>
                    <a:gd name="T124" fmla="*/ 0 h 551"/>
                    <a:gd name="T125" fmla="*/ 489 w 489"/>
                    <a:gd name="T126" fmla="*/ 551 h 551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T123" t="T124" r="T125" b="T126"/>
                  <a:pathLst>
                    <a:path w="489" h="551">
                      <a:moveTo>
                        <a:pt x="249" y="361"/>
                      </a:moveTo>
                      <a:lnTo>
                        <a:pt x="249" y="361"/>
                      </a:lnTo>
                      <a:lnTo>
                        <a:pt x="213" y="322"/>
                      </a:lnTo>
                      <a:lnTo>
                        <a:pt x="176" y="282"/>
                      </a:lnTo>
                      <a:lnTo>
                        <a:pt x="143" y="238"/>
                      </a:lnTo>
                      <a:lnTo>
                        <a:pt x="112" y="194"/>
                      </a:lnTo>
                      <a:lnTo>
                        <a:pt x="83" y="150"/>
                      </a:lnTo>
                      <a:lnTo>
                        <a:pt x="57" y="103"/>
                      </a:lnTo>
                      <a:lnTo>
                        <a:pt x="31" y="53"/>
                      </a:lnTo>
                      <a:lnTo>
                        <a:pt x="9" y="4"/>
                      </a:lnTo>
                      <a:lnTo>
                        <a:pt x="0" y="0"/>
                      </a:lnTo>
                      <a:lnTo>
                        <a:pt x="19" y="44"/>
                      </a:lnTo>
                      <a:lnTo>
                        <a:pt x="39" y="86"/>
                      </a:lnTo>
                      <a:lnTo>
                        <a:pt x="62" y="127"/>
                      </a:lnTo>
                      <a:lnTo>
                        <a:pt x="86" y="167"/>
                      </a:lnTo>
                      <a:lnTo>
                        <a:pt x="112" y="207"/>
                      </a:lnTo>
                      <a:lnTo>
                        <a:pt x="138" y="246"/>
                      </a:lnTo>
                      <a:lnTo>
                        <a:pt x="167" y="282"/>
                      </a:lnTo>
                      <a:lnTo>
                        <a:pt x="198" y="317"/>
                      </a:lnTo>
                      <a:lnTo>
                        <a:pt x="229" y="352"/>
                      </a:lnTo>
                      <a:lnTo>
                        <a:pt x="262" y="385"/>
                      </a:lnTo>
                      <a:lnTo>
                        <a:pt x="297" y="416"/>
                      </a:lnTo>
                      <a:lnTo>
                        <a:pt x="331" y="445"/>
                      </a:lnTo>
                      <a:lnTo>
                        <a:pt x="368" y="474"/>
                      </a:lnTo>
                      <a:lnTo>
                        <a:pt x="406" y="502"/>
                      </a:lnTo>
                      <a:lnTo>
                        <a:pt x="447" y="527"/>
                      </a:lnTo>
                      <a:lnTo>
                        <a:pt x="487" y="551"/>
                      </a:lnTo>
                      <a:lnTo>
                        <a:pt x="489" y="544"/>
                      </a:lnTo>
                      <a:lnTo>
                        <a:pt x="456" y="524"/>
                      </a:lnTo>
                      <a:lnTo>
                        <a:pt x="425" y="504"/>
                      </a:lnTo>
                      <a:lnTo>
                        <a:pt x="394" y="483"/>
                      </a:lnTo>
                      <a:lnTo>
                        <a:pt x="363" y="460"/>
                      </a:lnTo>
                      <a:lnTo>
                        <a:pt x="333" y="438"/>
                      </a:lnTo>
                      <a:lnTo>
                        <a:pt x="304" y="412"/>
                      </a:lnTo>
                      <a:lnTo>
                        <a:pt x="277" y="388"/>
                      </a:lnTo>
                      <a:lnTo>
                        <a:pt x="249" y="361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46" name="Freeform 298"/>
                <p:cNvSpPr>
                  <a:spLocks/>
                </p:cNvSpPr>
                <p:nvPr/>
              </p:nvSpPr>
              <p:spPr bwMode="auto">
                <a:xfrm>
                  <a:off x="2452" y="1749"/>
                  <a:ext cx="564" cy="684"/>
                </a:xfrm>
                <a:custGeom>
                  <a:avLst/>
                  <a:gdLst>
                    <a:gd name="T0" fmla="*/ 300 w 564"/>
                    <a:gd name="T1" fmla="*/ 480 h 684"/>
                    <a:gd name="T2" fmla="*/ 300 w 564"/>
                    <a:gd name="T3" fmla="*/ 480 h 684"/>
                    <a:gd name="T4" fmla="*/ 253 w 564"/>
                    <a:gd name="T5" fmla="*/ 428 h 684"/>
                    <a:gd name="T6" fmla="*/ 209 w 564"/>
                    <a:gd name="T7" fmla="*/ 375 h 684"/>
                    <a:gd name="T8" fmla="*/ 167 w 564"/>
                    <a:gd name="T9" fmla="*/ 320 h 684"/>
                    <a:gd name="T10" fmla="*/ 128 w 564"/>
                    <a:gd name="T11" fmla="*/ 262 h 684"/>
                    <a:gd name="T12" fmla="*/ 94 w 564"/>
                    <a:gd name="T13" fmla="*/ 201 h 684"/>
                    <a:gd name="T14" fmla="*/ 63 w 564"/>
                    <a:gd name="T15" fmla="*/ 139 h 684"/>
                    <a:gd name="T16" fmla="*/ 35 w 564"/>
                    <a:gd name="T17" fmla="*/ 75 h 684"/>
                    <a:gd name="T18" fmla="*/ 11 w 564"/>
                    <a:gd name="T19" fmla="*/ 8 h 684"/>
                    <a:gd name="T20" fmla="*/ 11 w 564"/>
                    <a:gd name="T21" fmla="*/ 8 h 684"/>
                    <a:gd name="T22" fmla="*/ 0 w 564"/>
                    <a:gd name="T23" fmla="*/ 0 h 684"/>
                    <a:gd name="T24" fmla="*/ 0 w 564"/>
                    <a:gd name="T25" fmla="*/ 0 h 684"/>
                    <a:gd name="T26" fmla="*/ 19 w 564"/>
                    <a:gd name="T27" fmla="*/ 55 h 684"/>
                    <a:gd name="T28" fmla="*/ 41 w 564"/>
                    <a:gd name="T29" fmla="*/ 108 h 684"/>
                    <a:gd name="T30" fmla="*/ 64 w 564"/>
                    <a:gd name="T31" fmla="*/ 159 h 684"/>
                    <a:gd name="T32" fmla="*/ 90 w 564"/>
                    <a:gd name="T33" fmla="*/ 211 h 684"/>
                    <a:gd name="T34" fmla="*/ 117 w 564"/>
                    <a:gd name="T35" fmla="*/ 260 h 684"/>
                    <a:gd name="T36" fmla="*/ 149 w 564"/>
                    <a:gd name="T37" fmla="*/ 308 h 684"/>
                    <a:gd name="T38" fmla="*/ 181 w 564"/>
                    <a:gd name="T39" fmla="*/ 353 h 684"/>
                    <a:gd name="T40" fmla="*/ 216 w 564"/>
                    <a:gd name="T41" fmla="*/ 397 h 684"/>
                    <a:gd name="T42" fmla="*/ 253 w 564"/>
                    <a:gd name="T43" fmla="*/ 439 h 684"/>
                    <a:gd name="T44" fmla="*/ 291 w 564"/>
                    <a:gd name="T45" fmla="*/ 481 h 684"/>
                    <a:gd name="T46" fmla="*/ 331 w 564"/>
                    <a:gd name="T47" fmla="*/ 520 h 684"/>
                    <a:gd name="T48" fmla="*/ 375 w 564"/>
                    <a:gd name="T49" fmla="*/ 556 h 684"/>
                    <a:gd name="T50" fmla="*/ 419 w 564"/>
                    <a:gd name="T51" fmla="*/ 593 h 684"/>
                    <a:gd name="T52" fmla="*/ 465 w 564"/>
                    <a:gd name="T53" fmla="*/ 626 h 684"/>
                    <a:gd name="T54" fmla="*/ 513 w 564"/>
                    <a:gd name="T55" fmla="*/ 657 h 684"/>
                    <a:gd name="T56" fmla="*/ 560 w 564"/>
                    <a:gd name="T57" fmla="*/ 684 h 684"/>
                    <a:gd name="T58" fmla="*/ 560 w 564"/>
                    <a:gd name="T59" fmla="*/ 684 h 684"/>
                    <a:gd name="T60" fmla="*/ 564 w 564"/>
                    <a:gd name="T61" fmla="*/ 679 h 684"/>
                    <a:gd name="T62" fmla="*/ 564 w 564"/>
                    <a:gd name="T63" fmla="*/ 679 h 684"/>
                    <a:gd name="T64" fmla="*/ 527 w 564"/>
                    <a:gd name="T65" fmla="*/ 657 h 684"/>
                    <a:gd name="T66" fmla="*/ 492 w 564"/>
                    <a:gd name="T67" fmla="*/ 635 h 684"/>
                    <a:gd name="T68" fmla="*/ 458 w 564"/>
                    <a:gd name="T69" fmla="*/ 611 h 684"/>
                    <a:gd name="T70" fmla="*/ 425 w 564"/>
                    <a:gd name="T71" fmla="*/ 588 h 684"/>
                    <a:gd name="T72" fmla="*/ 392 w 564"/>
                    <a:gd name="T73" fmla="*/ 562 h 684"/>
                    <a:gd name="T74" fmla="*/ 361 w 564"/>
                    <a:gd name="T75" fmla="*/ 536 h 684"/>
                    <a:gd name="T76" fmla="*/ 330 w 564"/>
                    <a:gd name="T77" fmla="*/ 509 h 684"/>
                    <a:gd name="T78" fmla="*/ 300 w 564"/>
                    <a:gd name="T79" fmla="*/ 480 h 684"/>
                    <a:gd name="T80" fmla="*/ 300 w 564"/>
                    <a:gd name="T81" fmla="*/ 480 h 684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w 564"/>
                    <a:gd name="T124" fmla="*/ 0 h 684"/>
                    <a:gd name="T125" fmla="*/ 564 w 564"/>
                    <a:gd name="T126" fmla="*/ 684 h 684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T123" t="T124" r="T125" b="T126"/>
                  <a:pathLst>
                    <a:path w="564" h="684">
                      <a:moveTo>
                        <a:pt x="300" y="480"/>
                      </a:moveTo>
                      <a:lnTo>
                        <a:pt x="300" y="480"/>
                      </a:lnTo>
                      <a:lnTo>
                        <a:pt x="253" y="428"/>
                      </a:lnTo>
                      <a:lnTo>
                        <a:pt x="209" y="375"/>
                      </a:lnTo>
                      <a:lnTo>
                        <a:pt x="167" y="320"/>
                      </a:lnTo>
                      <a:lnTo>
                        <a:pt x="128" y="262"/>
                      </a:lnTo>
                      <a:lnTo>
                        <a:pt x="94" y="201"/>
                      </a:lnTo>
                      <a:lnTo>
                        <a:pt x="63" y="139"/>
                      </a:lnTo>
                      <a:lnTo>
                        <a:pt x="35" y="75"/>
                      </a:lnTo>
                      <a:lnTo>
                        <a:pt x="11" y="8"/>
                      </a:lnTo>
                      <a:lnTo>
                        <a:pt x="0" y="0"/>
                      </a:lnTo>
                      <a:lnTo>
                        <a:pt x="19" y="55"/>
                      </a:lnTo>
                      <a:lnTo>
                        <a:pt x="41" y="108"/>
                      </a:lnTo>
                      <a:lnTo>
                        <a:pt x="64" y="159"/>
                      </a:lnTo>
                      <a:lnTo>
                        <a:pt x="90" y="211"/>
                      </a:lnTo>
                      <a:lnTo>
                        <a:pt x="117" y="260"/>
                      </a:lnTo>
                      <a:lnTo>
                        <a:pt x="149" y="308"/>
                      </a:lnTo>
                      <a:lnTo>
                        <a:pt x="181" y="353"/>
                      </a:lnTo>
                      <a:lnTo>
                        <a:pt x="216" y="397"/>
                      </a:lnTo>
                      <a:lnTo>
                        <a:pt x="253" y="439"/>
                      </a:lnTo>
                      <a:lnTo>
                        <a:pt x="291" y="481"/>
                      </a:lnTo>
                      <a:lnTo>
                        <a:pt x="331" y="520"/>
                      </a:lnTo>
                      <a:lnTo>
                        <a:pt x="375" y="556"/>
                      </a:lnTo>
                      <a:lnTo>
                        <a:pt x="419" y="593"/>
                      </a:lnTo>
                      <a:lnTo>
                        <a:pt x="465" y="626"/>
                      </a:lnTo>
                      <a:lnTo>
                        <a:pt x="513" y="657"/>
                      </a:lnTo>
                      <a:lnTo>
                        <a:pt x="560" y="684"/>
                      </a:lnTo>
                      <a:lnTo>
                        <a:pt x="564" y="679"/>
                      </a:lnTo>
                      <a:lnTo>
                        <a:pt x="527" y="657"/>
                      </a:lnTo>
                      <a:lnTo>
                        <a:pt x="492" y="635"/>
                      </a:lnTo>
                      <a:lnTo>
                        <a:pt x="458" y="611"/>
                      </a:lnTo>
                      <a:lnTo>
                        <a:pt x="425" y="588"/>
                      </a:lnTo>
                      <a:lnTo>
                        <a:pt x="392" y="562"/>
                      </a:lnTo>
                      <a:lnTo>
                        <a:pt x="361" y="536"/>
                      </a:lnTo>
                      <a:lnTo>
                        <a:pt x="330" y="509"/>
                      </a:lnTo>
                      <a:lnTo>
                        <a:pt x="300" y="48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47" name="Freeform 299"/>
                <p:cNvSpPr>
                  <a:spLocks/>
                </p:cNvSpPr>
                <p:nvPr/>
              </p:nvSpPr>
              <p:spPr bwMode="auto">
                <a:xfrm>
                  <a:off x="3219" y="1676"/>
                  <a:ext cx="40" cy="49"/>
                </a:xfrm>
                <a:custGeom>
                  <a:avLst/>
                  <a:gdLst>
                    <a:gd name="T0" fmla="*/ 40 w 40"/>
                    <a:gd name="T1" fmla="*/ 46 h 49"/>
                    <a:gd name="T2" fmla="*/ 40 w 40"/>
                    <a:gd name="T3" fmla="*/ 46 h 49"/>
                    <a:gd name="T4" fmla="*/ 20 w 40"/>
                    <a:gd name="T5" fmla="*/ 24 h 49"/>
                    <a:gd name="T6" fmla="*/ 0 w 40"/>
                    <a:gd name="T7" fmla="*/ 0 h 49"/>
                    <a:gd name="T8" fmla="*/ 0 w 40"/>
                    <a:gd name="T9" fmla="*/ 0 h 49"/>
                    <a:gd name="T10" fmla="*/ 0 w 40"/>
                    <a:gd name="T11" fmla="*/ 13 h 49"/>
                    <a:gd name="T12" fmla="*/ 0 w 40"/>
                    <a:gd name="T13" fmla="*/ 13 h 49"/>
                    <a:gd name="T14" fmla="*/ 16 w 40"/>
                    <a:gd name="T15" fmla="*/ 31 h 49"/>
                    <a:gd name="T16" fmla="*/ 33 w 40"/>
                    <a:gd name="T17" fmla="*/ 49 h 49"/>
                    <a:gd name="T18" fmla="*/ 33 w 40"/>
                    <a:gd name="T19" fmla="*/ 49 h 49"/>
                    <a:gd name="T20" fmla="*/ 40 w 40"/>
                    <a:gd name="T21" fmla="*/ 48 h 49"/>
                    <a:gd name="T22" fmla="*/ 40 w 40"/>
                    <a:gd name="T23" fmla="*/ 48 h 49"/>
                    <a:gd name="T24" fmla="*/ 40 w 40"/>
                    <a:gd name="T25" fmla="*/ 46 h 49"/>
                    <a:gd name="T26" fmla="*/ 40 w 40"/>
                    <a:gd name="T27" fmla="*/ 46 h 49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40"/>
                    <a:gd name="T43" fmla="*/ 0 h 49"/>
                    <a:gd name="T44" fmla="*/ 40 w 40"/>
                    <a:gd name="T45" fmla="*/ 49 h 49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40" h="49">
                      <a:moveTo>
                        <a:pt x="40" y="46"/>
                      </a:moveTo>
                      <a:lnTo>
                        <a:pt x="40" y="46"/>
                      </a:lnTo>
                      <a:lnTo>
                        <a:pt x="20" y="24"/>
                      </a:lnTo>
                      <a:lnTo>
                        <a:pt x="0" y="0"/>
                      </a:lnTo>
                      <a:lnTo>
                        <a:pt x="0" y="13"/>
                      </a:lnTo>
                      <a:lnTo>
                        <a:pt x="16" y="31"/>
                      </a:lnTo>
                      <a:lnTo>
                        <a:pt x="33" y="49"/>
                      </a:lnTo>
                      <a:lnTo>
                        <a:pt x="40" y="48"/>
                      </a:lnTo>
                      <a:lnTo>
                        <a:pt x="40" y="46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48" name="Freeform 300"/>
                <p:cNvSpPr>
                  <a:spLocks/>
                </p:cNvSpPr>
                <p:nvPr/>
              </p:nvSpPr>
              <p:spPr bwMode="auto">
                <a:xfrm>
                  <a:off x="2476" y="968"/>
                  <a:ext cx="88" cy="831"/>
                </a:xfrm>
                <a:custGeom>
                  <a:avLst/>
                  <a:gdLst>
                    <a:gd name="T0" fmla="*/ 7 w 88"/>
                    <a:gd name="T1" fmla="*/ 419 h 831"/>
                    <a:gd name="T2" fmla="*/ 7 w 88"/>
                    <a:gd name="T3" fmla="*/ 419 h 831"/>
                    <a:gd name="T4" fmla="*/ 9 w 88"/>
                    <a:gd name="T5" fmla="*/ 362 h 831"/>
                    <a:gd name="T6" fmla="*/ 13 w 88"/>
                    <a:gd name="T7" fmla="*/ 309 h 831"/>
                    <a:gd name="T8" fmla="*/ 18 w 88"/>
                    <a:gd name="T9" fmla="*/ 254 h 831"/>
                    <a:gd name="T10" fmla="*/ 28 w 88"/>
                    <a:gd name="T11" fmla="*/ 203 h 831"/>
                    <a:gd name="T12" fmla="*/ 40 w 88"/>
                    <a:gd name="T13" fmla="*/ 150 h 831"/>
                    <a:gd name="T14" fmla="*/ 53 w 88"/>
                    <a:gd name="T15" fmla="*/ 99 h 831"/>
                    <a:gd name="T16" fmla="*/ 70 w 88"/>
                    <a:gd name="T17" fmla="*/ 49 h 831"/>
                    <a:gd name="T18" fmla="*/ 88 w 88"/>
                    <a:gd name="T19" fmla="*/ 0 h 831"/>
                    <a:gd name="T20" fmla="*/ 88 w 88"/>
                    <a:gd name="T21" fmla="*/ 0 h 831"/>
                    <a:gd name="T22" fmla="*/ 75 w 88"/>
                    <a:gd name="T23" fmla="*/ 13 h 831"/>
                    <a:gd name="T24" fmla="*/ 75 w 88"/>
                    <a:gd name="T25" fmla="*/ 13 h 831"/>
                    <a:gd name="T26" fmla="*/ 59 w 88"/>
                    <a:gd name="T27" fmla="*/ 60 h 831"/>
                    <a:gd name="T28" fmla="*/ 44 w 88"/>
                    <a:gd name="T29" fmla="*/ 110 h 831"/>
                    <a:gd name="T30" fmla="*/ 29 w 88"/>
                    <a:gd name="T31" fmla="*/ 159 h 831"/>
                    <a:gd name="T32" fmla="*/ 20 w 88"/>
                    <a:gd name="T33" fmla="*/ 208 h 831"/>
                    <a:gd name="T34" fmla="*/ 11 w 88"/>
                    <a:gd name="T35" fmla="*/ 260 h 831"/>
                    <a:gd name="T36" fmla="*/ 6 w 88"/>
                    <a:gd name="T37" fmla="*/ 313 h 831"/>
                    <a:gd name="T38" fmla="*/ 2 w 88"/>
                    <a:gd name="T39" fmla="*/ 364 h 831"/>
                    <a:gd name="T40" fmla="*/ 0 w 88"/>
                    <a:gd name="T41" fmla="*/ 419 h 831"/>
                    <a:gd name="T42" fmla="*/ 0 w 88"/>
                    <a:gd name="T43" fmla="*/ 419 h 831"/>
                    <a:gd name="T44" fmla="*/ 2 w 88"/>
                    <a:gd name="T45" fmla="*/ 472 h 831"/>
                    <a:gd name="T46" fmla="*/ 6 w 88"/>
                    <a:gd name="T47" fmla="*/ 525 h 831"/>
                    <a:gd name="T48" fmla="*/ 11 w 88"/>
                    <a:gd name="T49" fmla="*/ 578 h 831"/>
                    <a:gd name="T50" fmla="*/ 20 w 88"/>
                    <a:gd name="T51" fmla="*/ 629 h 831"/>
                    <a:gd name="T52" fmla="*/ 31 w 88"/>
                    <a:gd name="T53" fmla="*/ 681 h 831"/>
                    <a:gd name="T54" fmla="*/ 44 w 88"/>
                    <a:gd name="T55" fmla="*/ 730 h 831"/>
                    <a:gd name="T56" fmla="*/ 59 w 88"/>
                    <a:gd name="T57" fmla="*/ 779 h 831"/>
                    <a:gd name="T58" fmla="*/ 77 w 88"/>
                    <a:gd name="T59" fmla="*/ 827 h 831"/>
                    <a:gd name="T60" fmla="*/ 77 w 88"/>
                    <a:gd name="T61" fmla="*/ 827 h 831"/>
                    <a:gd name="T62" fmla="*/ 86 w 88"/>
                    <a:gd name="T63" fmla="*/ 831 h 831"/>
                    <a:gd name="T64" fmla="*/ 86 w 88"/>
                    <a:gd name="T65" fmla="*/ 831 h 831"/>
                    <a:gd name="T66" fmla="*/ 68 w 88"/>
                    <a:gd name="T67" fmla="*/ 781 h 831"/>
                    <a:gd name="T68" fmla="*/ 53 w 88"/>
                    <a:gd name="T69" fmla="*/ 732 h 831"/>
                    <a:gd name="T70" fmla="*/ 39 w 88"/>
                    <a:gd name="T71" fmla="*/ 682 h 831"/>
                    <a:gd name="T72" fmla="*/ 28 w 88"/>
                    <a:gd name="T73" fmla="*/ 631 h 831"/>
                    <a:gd name="T74" fmla="*/ 18 w 88"/>
                    <a:gd name="T75" fmla="*/ 578 h 831"/>
                    <a:gd name="T76" fmla="*/ 13 w 88"/>
                    <a:gd name="T77" fmla="*/ 527 h 831"/>
                    <a:gd name="T78" fmla="*/ 9 w 88"/>
                    <a:gd name="T79" fmla="*/ 472 h 831"/>
                    <a:gd name="T80" fmla="*/ 7 w 88"/>
                    <a:gd name="T81" fmla="*/ 419 h 831"/>
                    <a:gd name="T82" fmla="*/ 7 w 88"/>
                    <a:gd name="T83" fmla="*/ 419 h 831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88"/>
                    <a:gd name="T127" fmla="*/ 0 h 831"/>
                    <a:gd name="T128" fmla="*/ 88 w 88"/>
                    <a:gd name="T129" fmla="*/ 831 h 831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88" h="831">
                      <a:moveTo>
                        <a:pt x="7" y="419"/>
                      </a:moveTo>
                      <a:lnTo>
                        <a:pt x="7" y="419"/>
                      </a:lnTo>
                      <a:lnTo>
                        <a:pt x="9" y="362"/>
                      </a:lnTo>
                      <a:lnTo>
                        <a:pt x="13" y="309"/>
                      </a:lnTo>
                      <a:lnTo>
                        <a:pt x="18" y="254"/>
                      </a:lnTo>
                      <a:lnTo>
                        <a:pt x="28" y="203"/>
                      </a:lnTo>
                      <a:lnTo>
                        <a:pt x="40" y="150"/>
                      </a:lnTo>
                      <a:lnTo>
                        <a:pt x="53" y="99"/>
                      </a:lnTo>
                      <a:lnTo>
                        <a:pt x="70" y="49"/>
                      </a:lnTo>
                      <a:lnTo>
                        <a:pt x="88" y="0"/>
                      </a:lnTo>
                      <a:lnTo>
                        <a:pt x="75" y="13"/>
                      </a:lnTo>
                      <a:lnTo>
                        <a:pt x="59" y="60"/>
                      </a:lnTo>
                      <a:lnTo>
                        <a:pt x="44" y="110"/>
                      </a:lnTo>
                      <a:lnTo>
                        <a:pt x="29" y="159"/>
                      </a:lnTo>
                      <a:lnTo>
                        <a:pt x="20" y="208"/>
                      </a:lnTo>
                      <a:lnTo>
                        <a:pt x="11" y="260"/>
                      </a:lnTo>
                      <a:lnTo>
                        <a:pt x="6" y="313"/>
                      </a:lnTo>
                      <a:lnTo>
                        <a:pt x="2" y="364"/>
                      </a:lnTo>
                      <a:lnTo>
                        <a:pt x="0" y="419"/>
                      </a:lnTo>
                      <a:lnTo>
                        <a:pt x="2" y="472"/>
                      </a:lnTo>
                      <a:lnTo>
                        <a:pt x="6" y="525"/>
                      </a:lnTo>
                      <a:lnTo>
                        <a:pt x="11" y="578"/>
                      </a:lnTo>
                      <a:lnTo>
                        <a:pt x="20" y="629"/>
                      </a:lnTo>
                      <a:lnTo>
                        <a:pt x="31" y="681"/>
                      </a:lnTo>
                      <a:lnTo>
                        <a:pt x="44" y="730"/>
                      </a:lnTo>
                      <a:lnTo>
                        <a:pt x="59" y="779"/>
                      </a:lnTo>
                      <a:lnTo>
                        <a:pt x="77" y="827"/>
                      </a:lnTo>
                      <a:lnTo>
                        <a:pt x="86" y="831"/>
                      </a:lnTo>
                      <a:lnTo>
                        <a:pt x="68" y="781"/>
                      </a:lnTo>
                      <a:lnTo>
                        <a:pt x="53" y="732"/>
                      </a:lnTo>
                      <a:lnTo>
                        <a:pt x="39" y="682"/>
                      </a:lnTo>
                      <a:lnTo>
                        <a:pt x="28" y="631"/>
                      </a:lnTo>
                      <a:lnTo>
                        <a:pt x="18" y="578"/>
                      </a:lnTo>
                      <a:lnTo>
                        <a:pt x="13" y="527"/>
                      </a:lnTo>
                      <a:lnTo>
                        <a:pt x="9" y="472"/>
                      </a:lnTo>
                      <a:lnTo>
                        <a:pt x="7" y="419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49" name="Freeform 301"/>
                <p:cNvSpPr>
                  <a:spLocks/>
                </p:cNvSpPr>
                <p:nvPr/>
              </p:nvSpPr>
              <p:spPr bwMode="auto">
                <a:xfrm>
                  <a:off x="3113" y="1184"/>
                  <a:ext cx="93" cy="488"/>
                </a:xfrm>
                <a:custGeom>
                  <a:avLst/>
                  <a:gdLst>
                    <a:gd name="T0" fmla="*/ 7 w 93"/>
                    <a:gd name="T1" fmla="*/ 203 h 488"/>
                    <a:gd name="T2" fmla="*/ 7 w 93"/>
                    <a:gd name="T3" fmla="*/ 203 h 488"/>
                    <a:gd name="T4" fmla="*/ 7 w 93"/>
                    <a:gd name="T5" fmla="*/ 177 h 488"/>
                    <a:gd name="T6" fmla="*/ 9 w 93"/>
                    <a:gd name="T7" fmla="*/ 152 h 488"/>
                    <a:gd name="T8" fmla="*/ 13 w 93"/>
                    <a:gd name="T9" fmla="*/ 128 h 488"/>
                    <a:gd name="T10" fmla="*/ 16 w 93"/>
                    <a:gd name="T11" fmla="*/ 104 h 488"/>
                    <a:gd name="T12" fmla="*/ 24 w 93"/>
                    <a:gd name="T13" fmla="*/ 80 h 488"/>
                    <a:gd name="T14" fmla="*/ 29 w 93"/>
                    <a:gd name="T15" fmla="*/ 57 h 488"/>
                    <a:gd name="T16" fmla="*/ 38 w 93"/>
                    <a:gd name="T17" fmla="*/ 35 h 488"/>
                    <a:gd name="T18" fmla="*/ 46 w 93"/>
                    <a:gd name="T19" fmla="*/ 13 h 488"/>
                    <a:gd name="T20" fmla="*/ 46 w 93"/>
                    <a:gd name="T21" fmla="*/ 13 h 488"/>
                    <a:gd name="T22" fmla="*/ 44 w 93"/>
                    <a:gd name="T23" fmla="*/ 0 h 488"/>
                    <a:gd name="T24" fmla="*/ 44 w 93"/>
                    <a:gd name="T25" fmla="*/ 0 h 488"/>
                    <a:gd name="T26" fmla="*/ 33 w 93"/>
                    <a:gd name="T27" fmla="*/ 24 h 488"/>
                    <a:gd name="T28" fmla="*/ 25 w 93"/>
                    <a:gd name="T29" fmla="*/ 47 h 488"/>
                    <a:gd name="T30" fmla="*/ 16 w 93"/>
                    <a:gd name="T31" fmla="*/ 73 h 488"/>
                    <a:gd name="T32" fmla="*/ 11 w 93"/>
                    <a:gd name="T33" fmla="*/ 97 h 488"/>
                    <a:gd name="T34" fmla="*/ 5 w 93"/>
                    <a:gd name="T35" fmla="*/ 122 h 488"/>
                    <a:gd name="T36" fmla="*/ 2 w 93"/>
                    <a:gd name="T37" fmla="*/ 148 h 488"/>
                    <a:gd name="T38" fmla="*/ 0 w 93"/>
                    <a:gd name="T39" fmla="*/ 175 h 488"/>
                    <a:gd name="T40" fmla="*/ 0 w 93"/>
                    <a:gd name="T41" fmla="*/ 203 h 488"/>
                    <a:gd name="T42" fmla="*/ 0 w 93"/>
                    <a:gd name="T43" fmla="*/ 203 h 488"/>
                    <a:gd name="T44" fmla="*/ 2 w 93"/>
                    <a:gd name="T45" fmla="*/ 241 h 488"/>
                    <a:gd name="T46" fmla="*/ 5 w 93"/>
                    <a:gd name="T47" fmla="*/ 282 h 488"/>
                    <a:gd name="T48" fmla="*/ 14 w 93"/>
                    <a:gd name="T49" fmla="*/ 318 h 488"/>
                    <a:gd name="T50" fmla="*/ 24 w 93"/>
                    <a:gd name="T51" fmla="*/ 355 h 488"/>
                    <a:gd name="T52" fmla="*/ 38 w 93"/>
                    <a:gd name="T53" fmla="*/ 391 h 488"/>
                    <a:gd name="T54" fmla="*/ 55 w 93"/>
                    <a:gd name="T55" fmla="*/ 424 h 488"/>
                    <a:gd name="T56" fmla="*/ 73 w 93"/>
                    <a:gd name="T57" fmla="*/ 457 h 488"/>
                    <a:gd name="T58" fmla="*/ 93 w 93"/>
                    <a:gd name="T59" fmla="*/ 488 h 488"/>
                    <a:gd name="T60" fmla="*/ 93 w 93"/>
                    <a:gd name="T61" fmla="*/ 488 h 488"/>
                    <a:gd name="T62" fmla="*/ 93 w 93"/>
                    <a:gd name="T63" fmla="*/ 476 h 488"/>
                    <a:gd name="T64" fmla="*/ 93 w 93"/>
                    <a:gd name="T65" fmla="*/ 476 h 488"/>
                    <a:gd name="T66" fmla="*/ 75 w 93"/>
                    <a:gd name="T67" fmla="*/ 446 h 488"/>
                    <a:gd name="T68" fmla="*/ 57 w 93"/>
                    <a:gd name="T69" fmla="*/ 415 h 488"/>
                    <a:gd name="T70" fmla="*/ 42 w 93"/>
                    <a:gd name="T71" fmla="*/ 382 h 488"/>
                    <a:gd name="T72" fmla="*/ 29 w 93"/>
                    <a:gd name="T73" fmla="*/ 347 h 488"/>
                    <a:gd name="T74" fmla="*/ 20 w 93"/>
                    <a:gd name="T75" fmla="*/ 313 h 488"/>
                    <a:gd name="T76" fmla="*/ 13 w 93"/>
                    <a:gd name="T77" fmla="*/ 276 h 488"/>
                    <a:gd name="T78" fmla="*/ 9 w 93"/>
                    <a:gd name="T79" fmla="*/ 240 h 488"/>
                    <a:gd name="T80" fmla="*/ 7 w 93"/>
                    <a:gd name="T81" fmla="*/ 203 h 488"/>
                    <a:gd name="T82" fmla="*/ 7 w 93"/>
                    <a:gd name="T83" fmla="*/ 203 h 488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93"/>
                    <a:gd name="T127" fmla="*/ 0 h 488"/>
                    <a:gd name="T128" fmla="*/ 93 w 93"/>
                    <a:gd name="T129" fmla="*/ 488 h 488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93" h="488">
                      <a:moveTo>
                        <a:pt x="7" y="203"/>
                      </a:moveTo>
                      <a:lnTo>
                        <a:pt x="7" y="203"/>
                      </a:lnTo>
                      <a:lnTo>
                        <a:pt x="7" y="177"/>
                      </a:lnTo>
                      <a:lnTo>
                        <a:pt x="9" y="152"/>
                      </a:lnTo>
                      <a:lnTo>
                        <a:pt x="13" y="128"/>
                      </a:lnTo>
                      <a:lnTo>
                        <a:pt x="16" y="104"/>
                      </a:lnTo>
                      <a:lnTo>
                        <a:pt x="24" y="80"/>
                      </a:lnTo>
                      <a:lnTo>
                        <a:pt x="29" y="57"/>
                      </a:lnTo>
                      <a:lnTo>
                        <a:pt x="38" y="35"/>
                      </a:lnTo>
                      <a:lnTo>
                        <a:pt x="46" y="13"/>
                      </a:lnTo>
                      <a:lnTo>
                        <a:pt x="44" y="0"/>
                      </a:lnTo>
                      <a:lnTo>
                        <a:pt x="33" y="24"/>
                      </a:lnTo>
                      <a:lnTo>
                        <a:pt x="25" y="47"/>
                      </a:lnTo>
                      <a:lnTo>
                        <a:pt x="16" y="73"/>
                      </a:lnTo>
                      <a:lnTo>
                        <a:pt x="11" y="97"/>
                      </a:lnTo>
                      <a:lnTo>
                        <a:pt x="5" y="122"/>
                      </a:lnTo>
                      <a:lnTo>
                        <a:pt x="2" y="148"/>
                      </a:lnTo>
                      <a:lnTo>
                        <a:pt x="0" y="175"/>
                      </a:lnTo>
                      <a:lnTo>
                        <a:pt x="0" y="203"/>
                      </a:lnTo>
                      <a:lnTo>
                        <a:pt x="2" y="241"/>
                      </a:lnTo>
                      <a:lnTo>
                        <a:pt x="5" y="282"/>
                      </a:lnTo>
                      <a:lnTo>
                        <a:pt x="14" y="318"/>
                      </a:lnTo>
                      <a:lnTo>
                        <a:pt x="24" y="355"/>
                      </a:lnTo>
                      <a:lnTo>
                        <a:pt x="38" y="391"/>
                      </a:lnTo>
                      <a:lnTo>
                        <a:pt x="55" y="424"/>
                      </a:lnTo>
                      <a:lnTo>
                        <a:pt x="73" y="457"/>
                      </a:lnTo>
                      <a:lnTo>
                        <a:pt x="93" y="488"/>
                      </a:lnTo>
                      <a:lnTo>
                        <a:pt x="93" y="476"/>
                      </a:lnTo>
                      <a:lnTo>
                        <a:pt x="75" y="446"/>
                      </a:lnTo>
                      <a:lnTo>
                        <a:pt x="57" y="415"/>
                      </a:lnTo>
                      <a:lnTo>
                        <a:pt x="42" y="382"/>
                      </a:lnTo>
                      <a:lnTo>
                        <a:pt x="29" y="347"/>
                      </a:lnTo>
                      <a:lnTo>
                        <a:pt x="20" y="313"/>
                      </a:lnTo>
                      <a:lnTo>
                        <a:pt x="13" y="276"/>
                      </a:lnTo>
                      <a:lnTo>
                        <a:pt x="9" y="240"/>
                      </a:lnTo>
                      <a:lnTo>
                        <a:pt x="7" y="203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50" name="Freeform 302"/>
                <p:cNvSpPr>
                  <a:spLocks/>
                </p:cNvSpPr>
                <p:nvPr/>
              </p:nvSpPr>
              <p:spPr bwMode="auto">
                <a:xfrm>
                  <a:off x="3263" y="1731"/>
                  <a:ext cx="342" cy="137"/>
                </a:xfrm>
                <a:custGeom>
                  <a:avLst/>
                  <a:gdLst>
                    <a:gd name="T0" fmla="*/ 335 w 342"/>
                    <a:gd name="T1" fmla="*/ 137 h 137"/>
                    <a:gd name="T2" fmla="*/ 335 w 342"/>
                    <a:gd name="T3" fmla="*/ 137 h 137"/>
                    <a:gd name="T4" fmla="*/ 342 w 342"/>
                    <a:gd name="T5" fmla="*/ 130 h 137"/>
                    <a:gd name="T6" fmla="*/ 342 w 342"/>
                    <a:gd name="T7" fmla="*/ 130 h 137"/>
                    <a:gd name="T8" fmla="*/ 333 w 342"/>
                    <a:gd name="T9" fmla="*/ 130 h 137"/>
                    <a:gd name="T10" fmla="*/ 333 w 342"/>
                    <a:gd name="T11" fmla="*/ 130 h 137"/>
                    <a:gd name="T12" fmla="*/ 309 w 342"/>
                    <a:gd name="T13" fmla="*/ 130 h 137"/>
                    <a:gd name="T14" fmla="*/ 285 w 342"/>
                    <a:gd name="T15" fmla="*/ 128 h 137"/>
                    <a:gd name="T16" fmla="*/ 261 w 342"/>
                    <a:gd name="T17" fmla="*/ 126 h 137"/>
                    <a:gd name="T18" fmla="*/ 239 w 342"/>
                    <a:gd name="T19" fmla="*/ 121 h 137"/>
                    <a:gd name="T20" fmla="*/ 196 w 342"/>
                    <a:gd name="T21" fmla="*/ 110 h 137"/>
                    <a:gd name="T22" fmla="*/ 153 w 342"/>
                    <a:gd name="T23" fmla="*/ 95 h 137"/>
                    <a:gd name="T24" fmla="*/ 113 w 342"/>
                    <a:gd name="T25" fmla="*/ 77 h 137"/>
                    <a:gd name="T26" fmla="*/ 75 w 342"/>
                    <a:gd name="T27" fmla="*/ 55 h 137"/>
                    <a:gd name="T28" fmla="*/ 40 w 342"/>
                    <a:gd name="T29" fmla="*/ 29 h 137"/>
                    <a:gd name="T30" fmla="*/ 5 w 342"/>
                    <a:gd name="T31" fmla="*/ 0 h 137"/>
                    <a:gd name="T32" fmla="*/ 5 w 342"/>
                    <a:gd name="T33" fmla="*/ 0 h 137"/>
                    <a:gd name="T34" fmla="*/ 0 w 342"/>
                    <a:gd name="T35" fmla="*/ 5 h 137"/>
                    <a:gd name="T36" fmla="*/ 0 w 342"/>
                    <a:gd name="T37" fmla="*/ 5 h 137"/>
                    <a:gd name="T38" fmla="*/ 33 w 342"/>
                    <a:gd name="T39" fmla="*/ 35 h 137"/>
                    <a:gd name="T40" fmla="*/ 69 w 342"/>
                    <a:gd name="T41" fmla="*/ 60 h 137"/>
                    <a:gd name="T42" fmla="*/ 110 w 342"/>
                    <a:gd name="T43" fmla="*/ 82 h 137"/>
                    <a:gd name="T44" fmla="*/ 150 w 342"/>
                    <a:gd name="T45" fmla="*/ 102 h 137"/>
                    <a:gd name="T46" fmla="*/ 194 w 342"/>
                    <a:gd name="T47" fmla="*/ 117 h 137"/>
                    <a:gd name="T48" fmla="*/ 216 w 342"/>
                    <a:gd name="T49" fmla="*/ 124 h 137"/>
                    <a:gd name="T50" fmla="*/ 238 w 342"/>
                    <a:gd name="T51" fmla="*/ 128 h 137"/>
                    <a:gd name="T52" fmla="*/ 261 w 342"/>
                    <a:gd name="T53" fmla="*/ 132 h 137"/>
                    <a:gd name="T54" fmla="*/ 283 w 342"/>
                    <a:gd name="T55" fmla="*/ 135 h 137"/>
                    <a:gd name="T56" fmla="*/ 307 w 342"/>
                    <a:gd name="T57" fmla="*/ 137 h 137"/>
                    <a:gd name="T58" fmla="*/ 333 w 342"/>
                    <a:gd name="T59" fmla="*/ 137 h 137"/>
                    <a:gd name="T60" fmla="*/ 333 w 342"/>
                    <a:gd name="T61" fmla="*/ 137 h 137"/>
                    <a:gd name="T62" fmla="*/ 335 w 342"/>
                    <a:gd name="T63" fmla="*/ 137 h 137"/>
                    <a:gd name="T64" fmla="*/ 335 w 342"/>
                    <a:gd name="T65" fmla="*/ 137 h 137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w 342"/>
                    <a:gd name="T100" fmla="*/ 0 h 137"/>
                    <a:gd name="T101" fmla="*/ 342 w 342"/>
                    <a:gd name="T102" fmla="*/ 137 h 137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T99" t="T100" r="T101" b="T102"/>
                  <a:pathLst>
                    <a:path w="342" h="137">
                      <a:moveTo>
                        <a:pt x="335" y="137"/>
                      </a:moveTo>
                      <a:lnTo>
                        <a:pt x="335" y="137"/>
                      </a:lnTo>
                      <a:lnTo>
                        <a:pt x="342" y="130"/>
                      </a:lnTo>
                      <a:lnTo>
                        <a:pt x="333" y="130"/>
                      </a:lnTo>
                      <a:lnTo>
                        <a:pt x="309" y="130"/>
                      </a:lnTo>
                      <a:lnTo>
                        <a:pt x="285" y="128"/>
                      </a:lnTo>
                      <a:lnTo>
                        <a:pt x="261" y="126"/>
                      </a:lnTo>
                      <a:lnTo>
                        <a:pt x="239" y="121"/>
                      </a:lnTo>
                      <a:lnTo>
                        <a:pt x="196" y="110"/>
                      </a:lnTo>
                      <a:lnTo>
                        <a:pt x="153" y="95"/>
                      </a:lnTo>
                      <a:lnTo>
                        <a:pt x="113" y="77"/>
                      </a:lnTo>
                      <a:lnTo>
                        <a:pt x="75" y="55"/>
                      </a:lnTo>
                      <a:lnTo>
                        <a:pt x="40" y="29"/>
                      </a:lnTo>
                      <a:lnTo>
                        <a:pt x="5" y="0"/>
                      </a:lnTo>
                      <a:lnTo>
                        <a:pt x="0" y="5"/>
                      </a:lnTo>
                      <a:lnTo>
                        <a:pt x="33" y="35"/>
                      </a:lnTo>
                      <a:lnTo>
                        <a:pt x="69" y="60"/>
                      </a:lnTo>
                      <a:lnTo>
                        <a:pt x="110" y="82"/>
                      </a:lnTo>
                      <a:lnTo>
                        <a:pt x="150" y="102"/>
                      </a:lnTo>
                      <a:lnTo>
                        <a:pt x="194" y="117"/>
                      </a:lnTo>
                      <a:lnTo>
                        <a:pt x="216" y="124"/>
                      </a:lnTo>
                      <a:lnTo>
                        <a:pt x="238" y="128"/>
                      </a:lnTo>
                      <a:lnTo>
                        <a:pt x="261" y="132"/>
                      </a:lnTo>
                      <a:lnTo>
                        <a:pt x="283" y="135"/>
                      </a:lnTo>
                      <a:lnTo>
                        <a:pt x="307" y="137"/>
                      </a:lnTo>
                      <a:lnTo>
                        <a:pt x="333" y="137"/>
                      </a:lnTo>
                      <a:lnTo>
                        <a:pt x="335" y="137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51" name="Freeform 303"/>
                <p:cNvSpPr>
                  <a:spLocks/>
                </p:cNvSpPr>
                <p:nvPr/>
              </p:nvSpPr>
              <p:spPr bwMode="auto">
                <a:xfrm>
                  <a:off x="3499" y="1993"/>
                  <a:ext cx="474" cy="115"/>
                </a:xfrm>
                <a:custGeom>
                  <a:avLst/>
                  <a:gdLst>
                    <a:gd name="T0" fmla="*/ 97 w 474"/>
                    <a:gd name="T1" fmla="*/ 107 h 115"/>
                    <a:gd name="T2" fmla="*/ 97 w 474"/>
                    <a:gd name="T3" fmla="*/ 107 h 115"/>
                    <a:gd name="T4" fmla="*/ 49 w 474"/>
                    <a:gd name="T5" fmla="*/ 106 h 115"/>
                    <a:gd name="T6" fmla="*/ 2 w 474"/>
                    <a:gd name="T7" fmla="*/ 100 h 115"/>
                    <a:gd name="T8" fmla="*/ 2 w 474"/>
                    <a:gd name="T9" fmla="*/ 100 h 115"/>
                    <a:gd name="T10" fmla="*/ 0 w 474"/>
                    <a:gd name="T11" fmla="*/ 107 h 115"/>
                    <a:gd name="T12" fmla="*/ 0 w 474"/>
                    <a:gd name="T13" fmla="*/ 107 h 115"/>
                    <a:gd name="T14" fmla="*/ 47 w 474"/>
                    <a:gd name="T15" fmla="*/ 113 h 115"/>
                    <a:gd name="T16" fmla="*/ 97 w 474"/>
                    <a:gd name="T17" fmla="*/ 115 h 115"/>
                    <a:gd name="T18" fmla="*/ 97 w 474"/>
                    <a:gd name="T19" fmla="*/ 115 h 115"/>
                    <a:gd name="T20" fmla="*/ 148 w 474"/>
                    <a:gd name="T21" fmla="*/ 113 h 115"/>
                    <a:gd name="T22" fmla="*/ 197 w 474"/>
                    <a:gd name="T23" fmla="*/ 107 h 115"/>
                    <a:gd name="T24" fmla="*/ 247 w 474"/>
                    <a:gd name="T25" fmla="*/ 98 h 115"/>
                    <a:gd name="T26" fmla="*/ 296 w 474"/>
                    <a:gd name="T27" fmla="*/ 86 h 115"/>
                    <a:gd name="T28" fmla="*/ 342 w 474"/>
                    <a:gd name="T29" fmla="*/ 71 h 115"/>
                    <a:gd name="T30" fmla="*/ 388 w 474"/>
                    <a:gd name="T31" fmla="*/ 53 h 115"/>
                    <a:gd name="T32" fmla="*/ 432 w 474"/>
                    <a:gd name="T33" fmla="*/ 31 h 115"/>
                    <a:gd name="T34" fmla="*/ 474 w 474"/>
                    <a:gd name="T35" fmla="*/ 7 h 115"/>
                    <a:gd name="T36" fmla="*/ 474 w 474"/>
                    <a:gd name="T37" fmla="*/ 7 h 115"/>
                    <a:gd name="T38" fmla="*/ 472 w 474"/>
                    <a:gd name="T39" fmla="*/ 0 h 115"/>
                    <a:gd name="T40" fmla="*/ 472 w 474"/>
                    <a:gd name="T41" fmla="*/ 0 h 115"/>
                    <a:gd name="T42" fmla="*/ 430 w 474"/>
                    <a:gd name="T43" fmla="*/ 25 h 115"/>
                    <a:gd name="T44" fmla="*/ 386 w 474"/>
                    <a:gd name="T45" fmla="*/ 45 h 115"/>
                    <a:gd name="T46" fmla="*/ 342 w 474"/>
                    <a:gd name="T47" fmla="*/ 64 h 115"/>
                    <a:gd name="T48" fmla="*/ 294 w 474"/>
                    <a:gd name="T49" fmla="*/ 78 h 115"/>
                    <a:gd name="T50" fmla="*/ 247 w 474"/>
                    <a:gd name="T51" fmla="*/ 91 h 115"/>
                    <a:gd name="T52" fmla="*/ 197 w 474"/>
                    <a:gd name="T53" fmla="*/ 100 h 115"/>
                    <a:gd name="T54" fmla="*/ 148 w 474"/>
                    <a:gd name="T55" fmla="*/ 106 h 115"/>
                    <a:gd name="T56" fmla="*/ 97 w 474"/>
                    <a:gd name="T57" fmla="*/ 107 h 115"/>
                    <a:gd name="T58" fmla="*/ 97 w 474"/>
                    <a:gd name="T59" fmla="*/ 107 h 115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w 474"/>
                    <a:gd name="T91" fmla="*/ 0 h 115"/>
                    <a:gd name="T92" fmla="*/ 474 w 474"/>
                    <a:gd name="T93" fmla="*/ 115 h 115"/>
                  </a:gdLst>
                  <a:ahLst/>
                  <a:cxnLst>
                    <a:cxn ang="T60">
                      <a:pos x="T0" y="T1"/>
                    </a:cxn>
                    <a:cxn ang="T61">
                      <a:pos x="T2" y="T3"/>
                    </a:cxn>
                    <a:cxn ang="T62">
                      <a:pos x="T4" y="T5"/>
                    </a:cxn>
                    <a:cxn ang="T63">
                      <a:pos x="T6" y="T7"/>
                    </a:cxn>
                    <a:cxn ang="T64">
                      <a:pos x="T8" y="T9"/>
                    </a:cxn>
                    <a:cxn ang="T65">
                      <a:pos x="T10" y="T11"/>
                    </a:cxn>
                    <a:cxn ang="T66">
                      <a:pos x="T12" y="T13"/>
                    </a:cxn>
                    <a:cxn ang="T67">
                      <a:pos x="T14" y="T15"/>
                    </a:cxn>
                    <a:cxn ang="T68">
                      <a:pos x="T16" y="T17"/>
                    </a:cxn>
                    <a:cxn ang="T69">
                      <a:pos x="T18" y="T19"/>
                    </a:cxn>
                    <a:cxn ang="T70">
                      <a:pos x="T20" y="T21"/>
                    </a:cxn>
                    <a:cxn ang="T71">
                      <a:pos x="T22" y="T23"/>
                    </a:cxn>
                    <a:cxn ang="T72">
                      <a:pos x="T24" y="T25"/>
                    </a:cxn>
                    <a:cxn ang="T73">
                      <a:pos x="T26" y="T27"/>
                    </a:cxn>
                    <a:cxn ang="T74">
                      <a:pos x="T28" y="T29"/>
                    </a:cxn>
                    <a:cxn ang="T75">
                      <a:pos x="T30" y="T31"/>
                    </a:cxn>
                    <a:cxn ang="T76">
                      <a:pos x="T32" y="T33"/>
                    </a:cxn>
                    <a:cxn ang="T77">
                      <a:pos x="T34" y="T35"/>
                    </a:cxn>
                    <a:cxn ang="T78">
                      <a:pos x="T36" y="T37"/>
                    </a:cxn>
                    <a:cxn ang="T79">
                      <a:pos x="T38" y="T39"/>
                    </a:cxn>
                    <a:cxn ang="T80">
                      <a:pos x="T40" y="T41"/>
                    </a:cxn>
                    <a:cxn ang="T81">
                      <a:pos x="T42" y="T43"/>
                    </a:cxn>
                    <a:cxn ang="T82">
                      <a:pos x="T44" y="T45"/>
                    </a:cxn>
                    <a:cxn ang="T83">
                      <a:pos x="T46" y="T47"/>
                    </a:cxn>
                    <a:cxn ang="T84">
                      <a:pos x="T48" y="T49"/>
                    </a:cxn>
                    <a:cxn ang="T85">
                      <a:pos x="T50" y="T51"/>
                    </a:cxn>
                    <a:cxn ang="T86">
                      <a:pos x="T52" y="T53"/>
                    </a:cxn>
                    <a:cxn ang="T87">
                      <a:pos x="T54" y="T55"/>
                    </a:cxn>
                    <a:cxn ang="T88">
                      <a:pos x="T56" y="T57"/>
                    </a:cxn>
                    <a:cxn ang="T89">
                      <a:pos x="T58" y="T59"/>
                    </a:cxn>
                  </a:cxnLst>
                  <a:rect l="T90" t="T91" r="T92" b="T93"/>
                  <a:pathLst>
                    <a:path w="474" h="115">
                      <a:moveTo>
                        <a:pt x="97" y="107"/>
                      </a:moveTo>
                      <a:lnTo>
                        <a:pt x="97" y="107"/>
                      </a:lnTo>
                      <a:lnTo>
                        <a:pt x="49" y="106"/>
                      </a:lnTo>
                      <a:lnTo>
                        <a:pt x="2" y="100"/>
                      </a:lnTo>
                      <a:lnTo>
                        <a:pt x="0" y="107"/>
                      </a:lnTo>
                      <a:lnTo>
                        <a:pt x="47" y="113"/>
                      </a:lnTo>
                      <a:lnTo>
                        <a:pt x="97" y="115"/>
                      </a:lnTo>
                      <a:lnTo>
                        <a:pt x="148" y="113"/>
                      </a:lnTo>
                      <a:lnTo>
                        <a:pt x="197" y="107"/>
                      </a:lnTo>
                      <a:lnTo>
                        <a:pt x="247" y="98"/>
                      </a:lnTo>
                      <a:lnTo>
                        <a:pt x="296" y="86"/>
                      </a:lnTo>
                      <a:lnTo>
                        <a:pt x="342" y="71"/>
                      </a:lnTo>
                      <a:lnTo>
                        <a:pt x="388" y="53"/>
                      </a:lnTo>
                      <a:lnTo>
                        <a:pt x="432" y="31"/>
                      </a:lnTo>
                      <a:lnTo>
                        <a:pt x="474" y="7"/>
                      </a:lnTo>
                      <a:lnTo>
                        <a:pt x="472" y="0"/>
                      </a:lnTo>
                      <a:lnTo>
                        <a:pt x="430" y="25"/>
                      </a:lnTo>
                      <a:lnTo>
                        <a:pt x="386" y="45"/>
                      </a:lnTo>
                      <a:lnTo>
                        <a:pt x="342" y="64"/>
                      </a:lnTo>
                      <a:lnTo>
                        <a:pt x="294" y="78"/>
                      </a:lnTo>
                      <a:lnTo>
                        <a:pt x="247" y="91"/>
                      </a:lnTo>
                      <a:lnTo>
                        <a:pt x="197" y="100"/>
                      </a:lnTo>
                      <a:lnTo>
                        <a:pt x="148" y="106"/>
                      </a:lnTo>
                      <a:lnTo>
                        <a:pt x="97" y="107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52" name="Freeform 304"/>
                <p:cNvSpPr>
                  <a:spLocks/>
                </p:cNvSpPr>
                <p:nvPr/>
              </p:nvSpPr>
              <p:spPr bwMode="auto">
                <a:xfrm>
                  <a:off x="2934" y="1835"/>
                  <a:ext cx="226" cy="222"/>
                </a:xfrm>
                <a:custGeom>
                  <a:avLst/>
                  <a:gdLst>
                    <a:gd name="T0" fmla="*/ 100 w 226"/>
                    <a:gd name="T1" fmla="*/ 112 h 222"/>
                    <a:gd name="T2" fmla="*/ 100 w 226"/>
                    <a:gd name="T3" fmla="*/ 112 h 222"/>
                    <a:gd name="T4" fmla="*/ 75 w 226"/>
                    <a:gd name="T5" fmla="*/ 86 h 222"/>
                    <a:gd name="T6" fmla="*/ 51 w 226"/>
                    <a:gd name="T7" fmla="*/ 59 h 222"/>
                    <a:gd name="T8" fmla="*/ 29 w 226"/>
                    <a:gd name="T9" fmla="*/ 29 h 222"/>
                    <a:gd name="T10" fmla="*/ 7 w 226"/>
                    <a:gd name="T11" fmla="*/ 0 h 222"/>
                    <a:gd name="T12" fmla="*/ 7 w 226"/>
                    <a:gd name="T13" fmla="*/ 0 h 222"/>
                    <a:gd name="T14" fmla="*/ 0 w 226"/>
                    <a:gd name="T15" fmla="*/ 2 h 222"/>
                    <a:gd name="T16" fmla="*/ 0 w 226"/>
                    <a:gd name="T17" fmla="*/ 2 h 222"/>
                    <a:gd name="T18" fmla="*/ 23 w 226"/>
                    <a:gd name="T19" fmla="*/ 35 h 222"/>
                    <a:gd name="T20" fmla="*/ 47 w 226"/>
                    <a:gd name="T21" fmla="*/ 66 h 222"/>
                    <a:gd name="T22" fmla="*/ 73 w 226"/>
                    <a:gd name="T23" fmla="*/ 95 h 222"/>
                    <a:gd name="T24" fmla="*/ 100 w 226"/>
                    <a:gd name="T25" fmla="*/ 123 h 222"/>
                    <a:gd name="T26" fmla="*/ 129 w 226"/>
                    <a:gd name="T27" fmla="*/ 150 h 222"/>
                    <a:gd name="T28" fmla="*/ 160 w 226"/>
                    <a:gd name="T29" fmla="*/ 176 h 222"/>
                    <a:gd name="T30" fmla="*/ 192 w 226"/>
                    <a:gd name="T31" fmla="*/ 200 h 222"/>
                    <a:gd name="T32" fmla="*/ 225 w 226"/>
                    <a:gd name="T33" fmla="*/ 222 h 222"/>
                    <a:gd name="T34" fmla="*/ 225 w 226"/>
                    <a:gd name="T35" fmla="*/ 222 h 222"/>
                    <a:gd name="T36" fmla="*/ 226 w 226"/>
                    <a:gd name="T37" fmla="*/ 214 h 222"/>
                    <a:gd name="T38" fmla="*/ 226 w 226"/>
                    <a:gd name="T39" fmla="*/ 214 h 222"/>
                    <a:gd name="T40" fmla="*/ 193 w 226"/>
                    <a:gd name="T41" fmla="*/ 192 h 222"/>
                    <a:gd name="T42" fmla="*/ 160 w 226"/>
                    <a:gd name="T43" fmla="*/ 167 h 222"/>
                    <a:gd name="T44" fmla="*/ 129 w 226"/>
                    <a:gd name="T45" fmla="*/ 141 h 222"/>
                    <a:gd name="T46" fmla="*/ 100 w 226"/>
                    <a:gd name="T47" fmla="*/ 112 h 222"/>
                    <a:gd name="T48" fmla="*/ 100 w 226"/>
                    <a:gd name="T49" fmla="*/ 112 h 222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226"/>
                    <a:gd name="T76" fmla="*/ 0 h 222"/>
                    <a:gd name="T77" fmla="*/ 226 w 226"/>
                    <a:gd name="T78" fmla="*/ 222 h 222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226" h="222">
                      <a:moveTo>
                        <a:pt x="100" y="112"/>
                      </a:moveTo>
                      <a:lnTo>
                        <a:pt x="100" y="112"/>
                      </a:lnTo>
                      <a:lnTo>
                        <a:pt x="75" y="86"/>
                      </a:lnTo>
                      <a:lnTo>
                        <a:pt x="51" y="59"/>
                      </a:lnTo>
                      <a:lnTo>
                        <a:pt x="29" y="29"/>
                      </a:lnTo>
                      <a:lnTo>
                        <a:pt x="7" y="0"/>
                      </a:lnTo>
                      <a:lnTo>
                        <a:pt x="0" y="2"/>
                      </a:lnTo>
                      <a:lnTo>
                        <a:pt x="23" y="35"/>
                      </a:lnTo>
                      <a:lnTo>
                        <a:pt x="47" y="66"/>
                      </a:lnTo>
                      <a:lnTo>
                        <a:pt x="73" y="95"/>
                      </a:lnTo>
                      <a:lnTo>
                        <a:pt x="100" y="123"/>
                      </a:lnTo>
                      <a:lnTo>
                        <a:pt x="129" y="150"/>
                      </a:lnTo>
                      <a:lnTo>
                        <a:pt x="160" y="176"/>
                      </a:lnTo>
                      <a:lnTo>
                        <a:pt x="192" y="200"/>
                      </a:lnTo>
                      <a:lnTo>
                        <a:pt x="225" y="222"/>
                      </a:lnTo>
                      <a:lnTo>
                        <a:pt x="226" y="214"/>
                      </a:lnTo>
                      <a:lnTo>
                        <a:pt x="193" y="192"/>
                      </a:lnTo>
                      <a:lnTo>
                        <a:pt x="160" y="167"/>
                      </a:lnTo>
                      <a:lnTo>
                        <a:pt x="129" y="141"/>
                      </a:lnTo>
                      <a:lnTo>
                        <a:pt x="100" y="112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53" name="Freeform 305"/>
                <p:cNvSpPr>
                  <a:spLocks/>
                </p:cNvSpPr>
                <p:nvPr/>
              </p:nvSpPr>
              <p:spPr bwMode="auto">
                <a:xfrm>
                  <a:off x="2794" y="891"/>
                  <a:ext cx="178" cy="937"/>
                </a:xfrm>
                <a:custGeom>
                  <a:avLst/>
                  <a:gdLst>
                    <a:gd name="T0" fmla="*/ 8 w 178"/>
                    <a:gd name="T1" fmla="*/ 496 h 937"/>
                    <a:gd name="T2" fmla="*/ 10 w 178"/>
                    <a:gd name="T3" fmla="*/ 426 h 937"/>
                    <a:gd name="T4" fmla="*/ 19 w 178"/>
                    <a:gd name="T5" fmla="*/ 359 h 937"/>
                    <a:gd name="T6" fmla="*/ 33 w 178"/>
                    <a:gd name="T7" fmla="*/ 293 h 937"/>
                    <a:gd name="T8" fmla="*/ 54 w 178"/>
                    <a:gd name="T9" fmla="*/ 231 h 937"/>
                    <a:gd name="T10" fmla="*/ 77 w 178"/>
                    <a:gd name="T11" fmla="*/ 168 h 937"/>
                    <a:gd name="T12" fmla="*/ 107 w 178"/>
                    <a:gd name="T13" fmla="*/ 112 h 937"/>
                    <a:gd name="T14" fmla="*/ 140 w 178"/>
                    <a:gd name="T15" fmla="*/ 55 h 937"/>
                    <a:gd name="T16" fmla="*/ 178 w 178"/>
                    <a:gd name="T17" fmla="*/ 4 h 937"/>
                    <a:gd name="T18" fmla="*/ 172 w 178"/>
                    <a:gd name="T19" fmla="*/ 0 h 937"/>
                    <a:gd name="T20" fmla="*/ 152 w 178"/>
                    <a:gd name="T21" fmla="*/ 26 h 937"/>
                    <a:gd name="T22" fmla="*/ 116 w 178"/>
                    <a:gd name="T23" fmla="*/ 79 h 937"/>
                    <a:gd name="T24" fmla="*/ 85 w 178"/>
                    <a:gd name="T25" fmla="*/ 137 h 937"/>
                    <a:gd name="T26" fmla="*/ 57 w 178"/>
                    <a:gd name="T27" fmla="*/ 198 h 937"/>
                    <a:gd name="T28" fmla="*/ 35 w 178"/>
                    <a:gd name="T29" fmla="*/ 260 h 937"/>
                    <a:gd name="T30" fmla="*/ 19 w 178"/>
                    <a:gd name="T31" fmla="*/ 324 h 937"/>
                    <a:gd name="T32" fmla="*/ 6 w 178"/>
                    <a:gd name="T33" fmla="*/ 392 h 937"/>
                    <a:gd name="T34" fmla="*/ 0 w 178"/>
                    <a:gd name="T35" fmla="*/ 459 h 937"/>
                    <a:gd name="T36" fmla="*/ 0 w 178"/>
                    <a:gd name="T37" fmla="*/ 496 h 937"/>
                    <a:gd name="T38" fmla="*/ 2 w 178"/>
                    <a:gd name="T39" fmla="*/ 556 h 937"/>
                    <a:gd name="T40" fmla="*/ 10 w 178"/>
                    <a:gd name="T41" fmla="*/ 615 h 937"/>
                    <a:gd name="T42" fmla="*/ 21 w 178"/>
                    <a:gd name="T43" fmla="*/ 673 h 937"/>
                    <a:gd name="T44" fmla="*/ 54 w 178"/>
                    <a:gd name="T45" fmla="*/ 785 h 937"/>
                    <a:gd name="T46" fmla="*/ 103 w 178"/>
                    <a:gd name="T47" fmla="*/ 887 h 937"/>
                    <a:gd name="T48" fmla="*/ 132 w 178"/>
                    <a:gd name="T49" fmla="*/ 937 h 937"/>
                    <a:gd name="T50" fmla="*/ 141 w 178"/>
                    <a:gd name="T51" fmla="*/ 935 h 937"/>
                    <a:gd name="T52" fmla="*/ 85 w 178"/>
                    <a:gd name="T53" fmla="*/ 836 h 937"/>
                    <a:gd name="T54" fmla="*/ 43 w 178"/>
                    <a:gd name="T55" fmla="*/ 728 h 937"/>
                    <a:gd name="T56" fmla="*/ 21 w 178"/>
                    <a:gd name="T57" fmla="*/ 644 h 937"/>
                    <a:gd name="T58" fmla="*/ 13 w 178"/>
                    <a:gd name="T59" fmla="*/ 586 h 937"/>
                    <a:gd name="T60" fmla="*/ 8 w 178"/>
                    <a:gd name="T61" fmla="*/ 525 h 937"/>
                    <a:gd name="T62" fmla="*/ 8 w 178"/>
                    <a:gd name="T63" fmla="*/ 496 h 937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178"/>
                    <a:gd name="T97" fmla="*/ 0 h 937"/>
                    <a:gd name="T98" fmla="*/ 178 w 178"/>
                    <a:gd name="T99" fmla="*/ 937 h 937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178" h="937">
                      <a:moveTo>
                        <a:pt x="8" y="496"/>
                      </a:moveTo>
                      <a:lnTo>
                        <a:pt x="8" y="496"/>
                      </a:lnTo>
                      <a:lnTo>
                        <a:pt x="8" y="461"/>
                      </a:lnTo>
                      <a:lnTo>
                        <a:pt x="10" y="426"/>
                      </a:lnTo>
                      <a:lnTo>
                        <a:pt x="13" y="392"/>
                      </a:lnTo>
                      <a:lnTo>
                        <a:pt x="19" y="359"/>
                      </a:lnTo>
                      <a:lnTo>
                        <a:pt x="26" y="326"/>
                      </a:lnTo>
                      <a:lnTo>
                        <a:pt x="33" y="293"/>
                      </a:lnTo>
                      <a:lnTo>
                        <a:pt x="43" y="262"/>
                      </a:lnTo>
                      <a:lnTo>
                        <a:pt x="54" y="231"/>
                      </a:lnTo>
                      <a:lnTo>
                        <a:pt x="64" y="200"/>
                      </a:lnTo>
                      <a:lnTo>
                        <a:pt x="77" y="168"/>
                      </a:lnTo>
                      <a:lnTo>
                        <a:pt x="92" y="139"/>
                      </a:lnTo>
                      <a:lnTo>
                        <a:pt x="107" y="112"/>
                      </a:lnTo>
                      <a:lnTo>
                        <a:pt x="123" y="82"/>
                      </a:lnTo>
                      <a:lnTo>
                        <a:pt x="140" y="55"/>
                      </a:lnTo>
                      <a:lnTo>
                        <a:pt x="160" y="29"/>
                      </a:lnTo>
                      <a:lnTo>
                        <a:pt x="178" y="4"/>
                      </a:lnTo>
                      <a:lnTo>
                        <a:pt x="172" y="0"/>
                      </a:lnTo>
                      <a:lnTo>
                        <a:pt x="152" y="26"/>
                      </a:lnTo>
                      <a:lnTo>
                        <a:pt x="134" y="51"/>
                      </a:lnTo>
                      <a:lnTo>
                        <a:pt x="116" y="79"/>
                      </a:lnTo>
                      <a:lnTo>
                        <a:pt x="99" y="108"/>
                      </a:lnTo>
                      <a:lnTo>
                        <a:pt x="85" y="137"/>
                      </a:lnTo>
                      <a:lnTo>
                        <a:pt x="70" y="167"/>
                      </a:lnTo>
                      <a:lnTo>
                        <a:pt x="57" y="198"/>
                      </a:lnTo>
                      <a:lnTo>
                        <a:pt x="46" y="229"/>
                      </a:lnTo>
                      <a:lnTo>
                        <a:pt x="35" y="260"/>
                      </a:lnTo>
                      <a:lnTo>
                        <a:pt x="26" y="291"/>
                      </a:lnTo>
                      <a:lnTo>
                        <a:pt x="19" y="324"/>
                      </a:lnTo>
                      <a:lnTo>
                        <a:pt x="11" y="357"/>
                      </a:lnTo>
                      <a:lnTo>
                        <a:pt x="6" y="392"/>
                      </a:lnTo>
                      <a:lnTo>
                        <a:pt x="2" y="426"/>
                      </a:lnTo>
                      <a:lnTo>
                        <a:pt x="0" y="459"/>
                      </a:lnTo>
                      <a:lnTo>
                        <a:pt x="0" y="496"/>
                      </a:lnTo>
                      <a:lnTo>
                        <a:pt x="0" y="525"/>
                      </a:lnTo>
                      <a:lnTo>
                        <a:pt x="2" y="556"/>
                      </a:lnTo>
                      <a:lnTo>
                        <a:pt x="6" y="586"/>
                      </a:lnTo>
                      <a:lnTo>
                        <a:pt x="10" y="615"/>
                      </a:lnTo>
                      <a:lnTo>
                        <a:pt x="13" y="644"/>
                      </a:lnTo>
                      <a:lnTo>
                        <a:pt x="21" y="673"/>
                      </a:lnTo>
                      <a:lnTo>
                        <a:pt x="35" y="730"/>
                      </a:lnTo>
                      <a:lnTo>
                        <a:pt x="54" y="785"/>
                      </a:lnTo>
                      <a:lnTo>
                        <a:pt x="77" y="838"/>
                      </a:lnTo>
                      <a:lnTo>
                        <a:pt x="103" y="887"/>
                      </a:lnTo>
                      <a:lnTo>
                        <a:pt x="132" y="937"/>
                      </a:lnTo>
                      <a:lnTo>
                        <a:pt x="141" y="935"/>
                      </a:lnTo>
                      <a:lnTo>
                        <a:pt x="110" y="887"/>
                      </a:lnTo>
                      <a:lnTo>
                        <a:pt x="85" y="836"/>
                      </a:lnTo>
                      <a:lnTo>
                        <a:pt x="61" y="783"/>
                      </a:lnTo>
                      <a:lnTo>
                        <a:pt x="43" y="728"/>
                      </a:lnTo>
                      <a:lnTo>
                        <a:pt x="28" y="673"/>
                      </a:lnTo>
                      <a:lnTo>
                        <a:pt x="21" y="644"/>
                      </a:lnTo>
                      <a:lnTo>
                        <a:pt x="17" y="615"/>
                      </a:lnTo>
                      <a:lnTo>
                        <a:pt x="13" y="586"/>
                      </a:lnTo>
                      <a:lnTo>
                        <a:pt x="10" y="556"/>
                      </a:lnTo>
                      <a:lnTo>
                        <a:pt x="8" y="525"/>
                      </a:lnTo>
                      <a:lnTo>
                        <a:pt x="8" y="496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54" name="Freeform 306"/>
                <p:cNvSpPr>
                  <a:spLocks/>
                </p:cNvSpPr>
                <p:nvPr/>
              </p:nvSpPr>
              <p:spPr bwMode="auto">
                <a:xfrm>
                  <a:off x="3040" y="664"/>
                  <a:ext cx="1277" cy="1329"/>
                </a:xfrm>
                <a:custGeom>
                  <a:avLst/>
                  <a:gdLst>
                    <a:gd name="T0" fmla="*/ 1275 w 1277"/>
                    <a:gd name="T1" fmla="*/ 684 h 1329"/>
                    <a:gd name="T2" fmla="*/ 1262 w 1277"/>
                    <a:gd name="T3" fmla="*/ 577 h 1329"/>
                    <a:gd name="T4" fmla="*/ 1233 w 1277"/>
                    <a:gd name="T5" fmla="*/ 474 h 1329"/>
                    <a:gd name="T6" fmla="*/ 1189 w 1277"/>
                    <a:gd name="T7" fmla="*/ 379 h 1329"/>
                    <a:gd name="T8" fmla="*/ 1132 w 1277"/>
                    <a:gd name="T9" fmla="*/ 291 h 1329"/>
                    <a:gd name="T10" fmla="*/ 1064 w 1277"/>
                    <a:gd name="T11" fmla="*/ 212 h 1329"/>
                    <a:gd name="T12" fmla="*/ 986 w 1277"/>
                    <a:gd name="T13" fmla="*/ 145 h 1329"/>
                    <a:gd name="T14" fmla="*/ 898 w 1277"/>
                    <a:gd name="T15" fmla="*/ 88 h 1329"/>
                    <a:gd name="T16" fmla="*/ 803 w 1277"/>
                    <a:gd name="T17" fmla="*/ 44 h 1329"/>
                    <a:gd name="T18" fmla="*/ 700 w 1277"/>
                    <a:gd name="T19" fmla="*/ 15 h 1329"/>
                    <a:gd name="T20" fmla="*/ 592 w 1277"/>
                    <a:gd name="T21" fmla="*/ 2 h 1329"/>
                    <a:gd name="T22" fmla="*/ 514 w 1277"/>
                    <a:gd name="T23" fmla="*/ 2 h 1329"/>
                    <a:gd name="T24" fmla="*/ 393 w 1277"/>
                    <a:gd name="T25" fmla="*/ 18 h 1329"/>
                    <a:gd name="T26" fmla="*/ 280 w 1277"/>
                    <a:gd name="T27" fmla="*/ 55 h 1329"/>
                    <a:gd name="T28" fmla="*/ 173 w 1277"/>
                    <a:gd name="T29" fmla="*/ 110 h 1329"/>
                    <a:gd name="T30" fmla="*/ 80 w 1277"/>
                    <a:gd name="T31" fmla="*/ 179 h 1329"/>
                    <a:gd name="T32" fmla="*/ 0 w 1277"/>
                    <a:gd name="T33" fmla="*/ 262 h 1329"/>
                    <a:gd name="T34" fmla="*/ 5 w 1277"/>
                    <a:gd name="T35" fmla="*/ 267 h 1329"/>
                    <a:gd name="T36" fmla="*/ 51 w 1277"/>
                    <a:gd name="T37" fmla="*/ 218 h 1329"/>
                    <a:gd name="T38" fmla="*/ 128 w 1277"/>
                    <a:gd name="T39" fmla="*/ 150 h 1329"/>
                    <a:gd name="T40" fmla="*/ 215 w 1277"/>
                    <a:gd name="T41" fmla="*/ 93 h 1329"/>
                    <a:gd name="T42" fmla="*/ 309 w 1277"/>
                    <a:gd name="T43" fmla="*/ 51 h 1329"/>
                    <a:gd name="T44" fmla="*/ 411 w 1277"/>
                    <a:gd name="T45" fmla="*/ 22 h 1329"/>
                    <a:gd name="T46" fmla="*/ 517 w 1277"/>
                    <a:gd name="T47" fmla="*/ 9 h 1329"/>
                    <a:gd name="T48" fmla="*/ 592 w 1277"/>
                    <a:gd name="T49" fmla="*/ 9 h 1329"/>
                    <a:gd name="T50" fmla="*/ 698 w 1277"/>
                    <a:gd name="T51" fmla="*/ 22 h 1329"/>
                    <a:gd name="T52" fmla="*/ 801 w 1277"/>
                    <a:gd name="T53" fmla="*/ 51 h 1329"/>
                    <a:gd name="T54" fmla="*/ 896 w 1277"/>
                    <a:gd name="T55" fmla="*/ 93 h 1329"/>
                    <a:gd name="T56" fmla="*/ 982 w 1277"/>
                    <a:gd name="T57" fmla="*/ 150 h 1329"/>
                    <a:gd name="T58" fmla="*/ 1061 w 1277"/>
                    <a:gd name="T59" fmla="*/ 218 h 1329"/>
                    <a:gd name="T60" fmla="*/ 1106 w 1277"/>
                    <a:gd name="T61" fmla="*/ 267 h 1329"/>
                    <a:gd name="T62" fmla="*/ 1165 w 1277"/>
                    <a:gd name="T63" fmla="*/ 351 h 1329"/>
                    <a:gd name="T64" fmla="*/ 1213 w 1277"/>
                    <a:gd name="T65" fmla="*/ 445 h 1329"/>
                    <a:gd name="T66" fmla="*/ 1247 w 1277"/>
                    <a:gd name="T67" fmla="*/ 544 h 1329"/>
                    <a:gd name="T68" fmla="*/ 1266 w 1277"/>
                    <a:gd name="T69" fmla="*/ 650 h 1329"/>
                    <a:gd name="T70" fmla="*/ 1269 w 1277"/>
                    <a:gd name="T71" fmla="*/ 723 h 1329"/>
                    <a:gd name="T72" fmla="*/ 1260 w 1277"/>
                    <a:gd name="T73" fmla="*/ 831 h 1329"/>
                    <a:gd name="T74" fmla="*/ 1236 w 1277"/>
                    <a:gd name="T75" fmla="*/ 935 h 1329"/>
                    <a:gd name="T76" fmla="*/ 1198 w 1277"/>
                    <a:gd name="T77" fmla="*/ 1032 h 1329"/>
                    <a:gd name="T78" fmla="*/ 1147 w 1277"/>
                    <a:gd name="T79" fmla="*/ 1122 h 1329"/>
                    <a:gd name="T80" fmla="*/ 1083 w 1277"/>
                    <a:gd name="T81" fmla="*/ 1202 h 1329"/>
                    <a:gd name="T82" fmla="*/ 1033 w 1277"/>
                    <a:gd name="T83" fmla="*/ 1254 h 1329"/>
                    <a:gd name="T84" fmla="*/ 944 w 1277"/>
                    <a:gd name="T85" fmla="*/ 1321 h 1329"/>
                    <a:gd name="T86" fmla="*/ 945 w 1277"/>
                    <a:gd name="T87" fmla="*/ 1329 h 1329"/>
                    <a:gd name="T88" fmla="*/ 1050 w 1277"/>
                    <a:gd name="T89" fmla="*/ 1246 h 1329"/>
                    <a:gd name="T90" fmla="*/ 1138 w 1277"/>
                    <a:gd name="T91" fmla="*/ 1147 h 1329"/>
                    <a:gd name="T92" fmla="*/ 1205 w 1277"/>
                    <a:gd name="T93" fmla="*/ 1032 h 1329"/>
                    <a:gd name="T94" fmla="*/ 1253 w 1277"/>
                    <a:gd name="T95" fmla="*/ 906 h 1329"/>
                    <a:gd name="T96" fmla="*/ 1275 w 1277"/>
                    <a:gd name="T97" fmla="*/ 769 h 1329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1277"/>
                    <a:gd name="T148" fmla="*/ 0 h 1329"/>
                    <a:gd name="T149" fmla="*/ 1277 w 1277"/>
                    <a:gd name="T150" fmla="*/ 1329 h 1329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1277" h="1329">
                      <a:moveTo>
                        <a:pt x="1277" y="723"/>
                      </a:moveTo>
                      <a:lnTo>
                        <a:pt x="1277" y="723"/>
                      </a:lnTo>
                      <a:lnTo>
                        <a:pt x="1275" y="684"/>
                      </a:lnTo>
                      <a:lnTo>
                        <a:pt x="1273" y="648"/>
                      </a:lnTo>
                      <a:lnTo>
                        <a:pt x="1267" y="611"/>
                      </a:lnTo>
                      <a:lnTo>
                        <a:pt x="1262" y="577"/>
                      </a:lnTo>
                      <a:lnTo>
                        <a:pt x="1253" y="542"/>
                      </a:lnTo>
                      <a:lnTo>
                        <a:pt x="1244" y="507"/>
                      </a:lnTo>
                      <a:lnTo>
                        <a:pt x="1233" y="474"/>
                      </a:lnTo>
                      <a:lnTo>
                        <a:pt x="1220" y="441"/>
                      </a:lnTo>
                      <a:lnTo>
                        <a:pt x="1205" y="410"/>
                      </a:lnTo>
                      <a:lnTo>
                        <a:pt x="1189" y="379"/>
                      </a:lnTo>
                      <a:lnTo>
                        <a:pt x="1172" y="348"/>
                      </a:lnTo>
                      <a:lnTo>
                        <a:pt x="1152" y="319"/>
                      </a:lnTo>
                      <a:lnTo>
                        <a:pt x="1132" y="291"/>
                      </a:lnTo>
                      <a:lnTo>
                        <a:pt x="1112" y="264"/>
                      </a:lnTo>
                      <a:lnTo>
                        <a:pt x="1088" y="236"/>
                      </a:lnTo>
                      <a:lnTo>
                        <a:pt x="1064" y="212"/>
                      </a:lnTo>
                      <a:lnTo>
                        <a:pt x="1041" y="189"/>
                      </a:lnTo>
                      <a:lnTo>
                        <a:pt x="1013" y="165"/>
                      </a:lnTo>
                      <a:lnTo>
                        <a:pt x="986" y="145"/>
                      </a:lnTo>
                      <a:lnTo>
                        <a:pt x="958" y="125"/>
                      </a:lnTo>
                      <a:lnTo>
                        <a:pt x="929" y="104"/>
                      </a:lnTo>
                      <a:lnTo>
                        <a:pt x="898" y="88"/>
                      </a:lnTo>
                      <a:lnTo>
                        <a:pt x="867" y="72"/>
                      </a:lnTo>
                      <a:lnTo>
                        <a:pt x="836" y="57"/>
                      </a:lnTo>
                      <a:lnTo>
                        <a:pt x="803" y="44"/>
                      </a:lnTo>
                      <a:lnTo>
                        <a:pt x="770" y="33"/>
                      </a:lnTo>
                      <a:lnTo>
                        <a:pt x="735" y="24"/>
                      </a:lnTo>
                      <a:lnTo>
                        <a:pt x="700" y="15"/>
                      </a:lnTo>
                      <a:lnTo>
                        <a:pt x="666" y="9"/>
                      </a:lnTo>
                      <a:lnTo>
                        <a:pt x="629" y="4"/>
                      </a:lnTo>
                      <a:lnTo>
                        <a:pt x="592" y="2"/>
                      </a:lnTo>
                      <a:lnTo>
                        <a:pt x="556" y="0"/>
                      </a:lnTo>
                      <a:lnTo>
                        <a:pt x="514" y="2"/>
                      </a:lnTo>
                      <a:lnTo>
                        <a:pt x="472" y="6"/>
                      </a:lnTo>
                      <a:lnTo>
                        <a:pt x="431" y="11"/>
                      </a:lnTo>
                      <a:lnTo>
                        <a:pt x="393" y="18"/>
                      </a:lnTo>
                      <a:lnTo>
                        <a:pt x="355" y="29"/>
                      </a:lnTo>
                      <a:lnTo>
                        <a:pt x="316" y="40"/>
                      </a:lnTo>
                      <a:lnTo>
                        <a:pt x="280" y="55"/>
                      </a:lnTo>
                      <a:lnTo>
                        <a:pt x="243" y="72"/>
                      </a:lnTo>
                      <a:lnTo>
                        <a:pt x="208" y="90"/>
                      </a:lnTo>
                      <a:lnTo>
                        <a:pt x="173" y="110"/>
                      </a:lnTo>
                      <a:lnTo>
                        <a:pt x="142" y="130"/>
                      </a:lnTo>
                      <a:lnTo>
                        <a:pt x="111" y="154"/>
                      </a:lnTo>
                      <a:lnTo>
                        <a:pt x="80" y="179"/>
                      </a:lnTo>
                      <a:lnTo>
                        <a:pt x="53" y="205"/>
                      </a:lnTo>
                      <a:lnTo>
                        <a:pt x="25" y="233"/>
                      </a:lnTo>
                      <a:lnTo>
                        <a:pt x="0" y="262"/>
                      </a:lnTo>
                      <a:lnTo>
                        <a:pt x="5" y="267"/>
                      </a:lnTo>
                      <a:lnTo>
                        <a:pt x="27" y="242"/>
                      </a:lnTo>
                      <a:lnTo>
                        <a:pt x="51" y="218"/>
                      </a:lnTo>
                      <a:lnTo>
                        <a:pt x="75" y="194"/>
                      </a:lnTo>
                      <a:lnTo>
                        <a:pt x="100" y="170"/>
                      </a:lnTo>
                      <a:lnTo>
                        <a:pt x="128" y="150"/>
                      </a:lnTo>
                      <a:lnTo>
                        <a:pt x="155" y="130"/>
                      </a:lnTo>
                      <a:lnTo>
                        <a:pt x="184" y="112"/>
                      </a:lnTo>
                      <a:lnTo>
                        <a:pt x="215" y="93"/>
                      </a:lnTo>
                      <a:lnTo>
                        <a:pt x="245" y="79"/>
                      </a:lnTo>
                      <a:lnTo>
                        <a:pt x="278" y="64"/>
                      </a:lnTo>
                      <a:lnTo>
                        <a:pt x="309" y="51"/>
                      </a:lnTo>
                      <a:lnTo>
                        <a:pt x="344" y="40"/>
                      </a:lnTo>
                      <a:lnTo>
                        <a:pt x="376" y="31"/>
                      </a:lnTo>
                      <a:lnTo>
                        <a:pt x="411" y="22"/>
                      </a:lnTo>
                      <a:lnTo>
                        <a:pt x="446" y="17"/>
                      </a:lnTo>
                      <a:lnTo>
                        <a:pt x="483" y="11"/>
                      </a:lnTo>
                      <a:lnTo>
                        <a:pt x="517" y="9"/>
                      </a:lnTo>
                      <a:lnTo>
                        <a:pt x="556" y="7"/>
                      </a:lnTo>
                      <a:lnTo>
                        <a:pt x="592" y="9"/>
                      </a:lnTo>
                      <a:lnTo>
                        <a:pt x="627" y="11"/>
                      </a:lnTo>
                      <a:lnTo>
                        <a:pt x="664" y="17"/>
                      </a:lnTo>
                      <a:lnTo>
                        <a:pt x="698" y="22"/>
                      </a:lnTo>
                      <a:lnTo>
                        <a:pt x="733" y="31"/>
                      </a:lnTo>
                      <a:lnTo>
                        <a:pt x="768" y="40"/>
                      </a:lnTo>
                      <a:lnTo>
                        <a:pt x="801" y="51"/>
                      </a:lnTo>
                      <a:lnTo>
                        <a:pt x="832" y="64"/>
                      </a:lnTo>
                      <a:lnTo>
                        <a:pt x="865" y="79"/>
                      </a:lnTo>
                      <a:lnTo>
                        <a:pt x="896" y="93"/>
                      </a:lnTo>
                      <a:lnTo>
                        <a:pt x="925" y="112"/>
                      </a:lnTo>
                      <a:lnTo>
                        <a:pt x="955" y="130"/>
                      </a:lnTo>
                      <a:lnTo>
                        <a:pt x="982" y="150"/>
                      </a:lnTo>
                      <a:lnTo>
                        <a:pt x="1009" y="170"/>
                      </a:lnTo>
                      <a:lnTo>
                        <a:pt x="1035" y="194"/>
                      </a:lnTo>
                      <a:lnTo>
                        <a:pt x="1061" y="218"/>
                      </a:lnTo>
                      <a:lnTo>
                        <a:pt x="1083" y="242"/>
                      </a:lnTo>
                      <a:lnTo>
                        <a:pt x="1106" y="267"/>
                      </a:lnTo>
                      <a:lnTo>
                        <a:pt x="1127" y="295"/>
                      </a:lnTo>
                      <a:lnTo>
                        <a:pt x="1147" y="322"/>
                      </a:lnTo>
                      <a:lnTo>
                        <a:pt x="1165" y="351"/>
                      </a:lnTo>
                      <a:lnTo>
                        <a:pt x="1183" y="383"/>
                      </a:lnTo>
                      <a:lnTo>
                        <a:pt x="1198" y="412"/>
                      </a:lnTo>
                      <a:lnTo>
                        <a:pt x="1213" y="445"/>
                      </a:lnTo>
                      <a:lnTo>
                        <a:pt x="1225" y="476"/>
                      </a:lnTo>
                      <a:lnTo>
                        <a:pt x="1236" y="509"/>
                      </a:lnTo>
                      <a:lnTo>
                        <a:pt x="1247" y="544"/>
                      </a:lnTo>
                      <a:lnTo>
                        <a:pt x="1255" y="578"/>
                      </a:lnTo>
                      <a:lnTo>
                        <a:pt x="1260" y="613"/>
                      </a:lnTo>
                      <a:lnTo>
                        <a:pt x="1266" y="650"/>
                      </a:lnTo>
                      <a:lnTo>
                        <a:pt x="1267" y="684"/>
                      </a:lnTo>
                      <a:lnTo>
                        <a:pt x="1269" y="723"/>
                      </a:lnTo>
                      <a:lnTo>
                        <a:pt x="1267" y="760"/>
                      </a:lnTo>
                      <a:lnTo>
                        <a:pt x="1266" y="794"/>
                      </a:lnTo>
                      <a:lnTo>
                        <a:pt x="1260" y="831"/>
                      </a:lnTo>
                      <a:lnTo>
                        <a:pt x="1255" y="866"/>
                      </a:lnTo>
                      <a:lnTo>
                        <a:pt x="1247" y="900"/>
                      </a:lnTo>
                      <a:lnTo>
                        <a:pt x="1236" y="935"/>
                      </a:lnTo>
                      <a:lnTo>
                        <a:pt x="1225" y="968"/>
                      </a:lnTo>
                      <a:lnTo>
                        <a:pt x="1213" y="999"/>
                      </a:lnTo>
                      <a:lnTo>
                        <a:pt x="1198" y="1032"/>
                      </a:lnTo>
                      <a:lnTo>
                        <a:pt x="1183" y="1063"/>
                      </a:lnTo>
                      <a:lnTo>
                        <a:pt x="1165" y="1093"/>
                      </a:lnTo>
                      <a:lnTo>
                        <a:pt x="1147" y="1122"/>
                      </a:lnTo>
                      <a:lnTo>
                        <a:pt x="1127" y="1149"/>
                      </a:lnTo>
                      <a:lnTo>
                        <a:pt x="1106" y="1177"/>
                      </a:lnTo>
                      <a:lnTo>
                        <a:pt x="1083" y="1202"/>
                      </a:lnTo>
                      <a:lnTo>
                        <a:pt x="1061" y="1226"/>
                      </a:lnTo>
                      <a:lnTo>
                        <a:pt x="1033" y="1254"/>
                      </a:lnTo>
                      <a:lnTo>
                        <a:pt x="1004" y="1277"/>
                      </a:lnTo>
                      <a:lnTo>
                        <a:pt x="975" y="1299"/>
                      </a:lnTo>
                      <a:lnTo>
                        <a:pt x="944" y="1321"/>
                      </a:lnTo>
                      <a:lnTo>
                        <a:pt x="945" y="1329"/>
                      </a:lnTo>
                      <a:lnTo>
                        <a:pt x="982" y="1303"/>
                      </a:lnTo>
                      <a:lnTo>
                        <a:pt x="1017" y="1275"/>
                      </a:lnTo>
                      <a:lnTo>
                        <a:pt x="1050" y="1246"/>
                      </a:lnTo>
                      <a:lnTo>
                        <a:pt x="1081" y="1215"/>
                      </a:lnTo>
                      <a:lnTo>
                        <a:pt x="1110" y="1182"/>
                      </a:lnTo>
                      <a:lnTo>
                        <a:pt x="1138" y="1147"/>
                      </a:lnTo>
                      <a:lnTo>
                        <a:pt x="1163" y="1111"/>
                      </a:lnTo>
                      <a:lnTo>
                        <a:pt x="1185" y="1072"/>
                      </a:lnTo>
                      <a:lnTo>
                        <a:pt x="1205" y="1032"/>
                      </a:lnTo>
                      <a:lnTo>
                        <a:pt x="1224" y="992"/>
                      </a:lnTo>
                      <a:lnTo>
                        <a:pt x="1240" y="950"/>
                      </a:lnTo>
                      <a:lnTo>
                        <a:pt x="1253" y="906"/>
                      </a:lnTo>
                      <a:lnTo>
                        <a:pt x="1262" y="862"/>
                      </a:lnTo>
                      <a:lnTo>
                        <a:pt x="1269" y="816"/>
                      </a:lnTo>
                      <a:lnTo>
                        <a:pt x="1275" y="769"/>
                      </a:lnTo>
                      <a:lnTo>
                        <a:pt x="1277" y="723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55" name="Freeform 307"/>
                <p:cNvSpPr>
                  <a:spLocks/>
                </p:cNvSpPr>
                <p:nvPr/>
              </p:nvSpPr>
              <p:spPr bwMode="auto">
                <a:xfrm>
                  <a:off x="2555" y="880"/>
                  <a:ext cx="141" cy="944"/>
                </a:xfrm>
                <a:custGeom>
                  <a:avLst/>
                  <a:gdLst>
                    <a:gd name="T0" fmla="*/ 97 w 141"/>
                    <a:gd name="T1" fmla="*/ 942 h 944"/>
                    <a:gd name="T2" fmla="*/ 97 w 141"/>
                    <a:gd name="T3" fmla="*/ 942 h 944"/>
                    <a:gd name="T4" fmla="*/ 106 w 141"/>
                    <a:gd name="T5" fmla="*/ 944 h 944"/>
                    <a:gd name="T6" fmla="*/ 106 w 141"/>
                    <a:gd name="T7" fmla="*/ 944 h 944"/>
                    <a:gd name="T8" fmla="*/ 84 w 141"/>
                    <a:gd name="T9" fmla="*/ 895 h 944"/>
                    <a:gd name="T10" fmla="*/ 64 w 141"/>
                    <a:gd name="T11" fmla="*/ 842 h 944"/>
                    <a:gd name="T12" fmla="*/ 47 w 141"/>
                    <a:gd name="T13" fmla="*/ 789 h 944"/>
                    <a:gd name="T14" fmla="*/ 33 w 141"/>
                    <a:gd name="T15" fmla="*/ 734 h 944"/>
                    <a:gd name="T16" fmla="*/ 22 w 141"/>
                    <a:gd name="T17" fmla="*/ 679 h 944"/>
                    <a:gd name="T18" fmla="*/ 14 w 141"/>
                    <a:gd name="T19" fmla="*/ 622 h 944"/>
                    <a:gd name="T20" fmla="*/ 9 w 141"/>
                    <a:gd name="T21" fmla="*/ 564 h 944"/>
                    <a:gd name="T22" fmla="*/ 7 w 141"/>
                    <a:gd name="T23" fmla="*/ 507 h 944"/>
                    <a:gd name="T24" fmla="*/ 7 w 141"/>
                    <a:gd name="T25" fmla="*/ 507 h 944"/>
                    <a:gd name="T26" fmla="*/ 9 w 141"/>
                    <a:gd name="T27" fmla="*/ 472 h 944"/>
                    <a:gd name="T28" fmla="*/ 11 w 141"/>
                    <a:gd name="T29" fmla="*/ 437 h 944"/>
                    <a:gd name="T30" fmla="*/ 13 w 141"/>
                    <a:gd name="T31" fmla="*/ 404 h 944"/>
                    <a:gd name="T32" fmla="*/ 16 w 141"/>
                    <a:gd name="T33" fmla="*/ 370 h 944"/>
                    <a:gd name="T34" fmla="*/ 27 w 141"/>
                    <a:gd name="T35" fmla="*/ 304 h 944"/>
                    <a:gd name="T36" fmla="*/ 42 w 141"/>
                    <a:gd name="T37" fmla="*/ 240 h 944"/>
                    <a:gd name="T38" fmla="*/ 62 w 141"/>
                    <a:gd name="T39" fmla="*/ 178 h 944"/>
                    <a:gd name="T40" fmla="*/ 84 w 141"/>
                    <a:gd name="T41" fmla="*/ 117 h 944"/>
                    <a:gd name="T42" fmla="*/ 110 w 141"/>
                    <a:gd name="T43" fmla="*/ 57 h 944"/>
                    <a:gd name="T44" fmla="*/ 141 w 141"/>
                    <a:gd name="T45" fmla="*/ 0 h 944"/>
                    <a:gd name="T46" fmla="*/ 141 w 141"/>
                    <a:gd name="T47" fmla="*/ 0 h 944"/>
                    <a:gd name="T48" fmla="*/ 130 w 141"/>
                    <a:gd name="T49" fmla="*/ 4 h 944"/>
                    <a:gd name="T50" fmla="*/ 130 w 141"/>
                    <a:gd name="T51" fmla="*/ 4 h 944"/>
                    <a:gd name="T52" fmla="*/ 100 w 141"/>
                    <a:gd name="T53" fmla="*/ 60 h 944"/>
                    <a:gd name="T54" fmla="*/ 75 w 141"/>
                    <a:gd name="T55" fmla="*/ 119 h 944"/>
                    <a:gd name="T56" fmla="*/ 53 w 141"/>
                    <a:gd name="T57" fmla="*/ 179 h 944"/>
                    <a:gd name="T58" fmla="*/ 35 w 141"/>
                    <a:gd name="T59" fmla="*/ 242 h 944"/>
                    <a:gd name="T60" fmla="*/ 20 w 141"/>
                    <a:gd name="T61" fmla="*/ 306 h 944"/>
                    <a:gd name="T62" fmla="*/ 9 w 141"/>
                    <a:gd name="T63" fmla="*/ 372 h 944"/>
                    <a:gd name="T64" fmla="*/ 3 w 141"/>
                    <a:gd name="T65" fmla="*/ 437 h 944"/>
                    <a:gd name="T66" fmla="*/ 0 w 141"/>
                    <a:gd name="T67" fmla="*/ 507 h 944"/>
                    <a:gd name="T68" fmla="*/ 0 w 141"/>
                    <a:gd name="T69" fmla="*/ 507 h 944"/>
                    <a:gd name="T70" fmla="*/ 2 w 141"/>
                    <a:gd name="T71" fmla="*/ 564 h 944"/>
                    <a:gd name="T72" fmla="*/ 7 w 141"/>
                    <a:gd name="T73" fmla="*/ 622 h 944"/>
                    <a:gd name="T74" fmla="*/ 14 w 141"/>
                    <a:gd name="T75" fmla="*/ 677 h 944"/>
                    <a:gd name="T76" fmla="*/ 25 w 141"/>
                    <a:gd name="T77" fmla="*/ 734 h 944"/>
                    <a:gd name="T78" fmla="*/ 38 w 141"/>
                    <a:gd name="T79" fmla="*/ 787 h 944"/>
                    <a:gd name="T80" fmla="*/ 55 w 141"/>
                    <a:gd name="T81" fmla="*/ 840 h 944"/>
                    <a:gd name="T82" fmla="*/ 75 w 141"/>
                    <a:gd name="T83" fmla="*/ 893 h 944"/>
                    <a:gd name="T84" fmla="*/ 97 w 141"/>
                    <a:gd name="T85" fmla="*/ 942 h 944"/>
                    <a:gd name="T86" fmla="*/ 97 w 141"/>
                    <a:gd name="T87" fmla="*/ 942 h 944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w 141"/>
                    <a:gd name="T133" fmla="*/ 0 h 944"/>
                    <a:gd name="T134" fmla="*/ 141 w 141"/>
                    <a:gd name="T135" fmla="*/ 944 h 944"/>
                  </a:gdLst>
                  <a:ahLst/>
                  <a:cxnLst>
                    <a:cxn ang="T88">
                      <a:pos x="T0" y="T1"/>
                    </a:cxn>
                    <a:cxn ang="T89">
                      <a:pos x="T2" y="T3"/>
                    </a:cxn>
                    <a:cxn ang="T90">
                      <a:pos x="T4" y="T5"/>
                    </a:cxn>
                    <a:cxn ang="T91">
                      <a:pos x="T6" y="T7"/>
                    </a:cxn>
                    <a:cxn ang="T92">
                      <a:pos x="T8" y="T9"/>
                    </a:cxn>
                    <a:cxn ang="T93">
                      <a:pos x="T10" y="T11"/>
                    </a:cxn>
                    <a:cxn ang="T94">
                      <a:pos x="T12" y="T13"/>
                    </a:cxn>
                    <a:cxn ang="T95">
                      <a:pos x="T14" y="T15"/>
                    </a:cxn>
                    <a:cxn ang="T96">
                      <a:pos x="T16" y="T17"/>
                    </a:cxn>
                    <a:cxn ang="T97">
                      <a:pos x="T18" y="T19"/>
                    </a:cxn>
                    <a:cxn ang="T98">
                      <a:pos x="T20" y="T21"/>
                    </a:cxn>
                    <a:cxn ang="T99">
                      <a:pos x="T22" y="T23"/>
                    </a:cxn>
                    <a:cxn ang="T100">
                      <a:pos x="T24" y="T25"/>
                    </a:cxn>
                    <a:cxn ang="T101">
                      <a:pos x="T26" y="T27"/>
                    </a:cxn>
                    <a:cxn ang="T102">
                      <a:pos x="T28" y="T29"/>
                    </a:cxn>
                    <a:cxn ang="T103">
                      <a:pos x="T30" y="T31"/>
                    </a:cxn>
                    <a:cxn ang="T104">
                      <a:pos x="T32" y="T33"/>
                    </a:cxn>
                    <a:cxn ang="T105">
                      <a:pos x="T34" y="T35"/>
                    </a:cxn>
                    <a:cxn ang="T106">
                      <a:pos x="T36" y="T37"/>
                    </a:cxn>
                    <a:cxn ang="T107">
                      <a:pos x="T38" y="T39"/>
                    </a:cxn>
                    <a:cxn ang="T108">
                      <a:pos x="T40" y="T41"/>
                    </a:cxn>
                    <a:cxn ang="T109">
                      <a:pos x="T42" y="T43"/>
                    </a:cxn>
                    <a:cxn ang="T110">
                      <a:pos x="T44" y="T45"/>
                    </a:cxn>
                    <a:cxn ang="T111">
                      <a:pos x="T46" y="T47"/>
                    </a:cxn>
                    <a:cxn ang="T112">
                      <a:pos x="T48" y="T49"/>
                    </a:cxn>
                    <a:cxn ang="T113">
                      <a:pos x="T50" y="T51"/>
                    </a:cxn>
                    <a:cxn ang="T114">
                      <a:pos x="T52" y="T53"/>
                    </a:cxn>
                    <a:cxn ang="T115">
                      <a:pos x="T54" y="T55"/>
                    </a:cxn>
                    <a:cxn ang="T116">
                      <a:pos x="T56" y="T57"/>
                    </a:cxn>
                    <a:cxn ang="T117">
                      <a:pos x="T58" y="T59"/>
                    </a:cxn>
                    <a:cxn ang="T118">
                      <a:pos x="T60" y="T61"/>
                    </a:cxn>
                    <a:cxn ang="T119">
                      <a:pos x="T62" y="T63"/>
                    </a:cxn>
                    <a:cxn ang="T120">
                      <a:pos x="T64" y="T65"/>
                    </a:cxn>
                    <a:cxn ang="T121">
                      <a:pos x="T66" y="T67"/>
                    </a:cxn>
                    <a:cxn ang="T122">
                      <a:pos x="T68" y="T69"/>
                    </a:cxn>
                    <a:cxn ang="T123">
                      <a:pos x="T70" y="T71"/>
                    </a:cxn>
                    <a:cxn ang="T124">
                      <a:pos x="T72" y="T73"/>
                    </a:cxn>
                    <a:cxn ang="T125">
                      <a:pos x="T74" y="T75"/>
                    </a:cxn>
                    <a:cxn ang="T126">
                      <a:pos x="T76" y="T77"/>
                    </a:cxn>
                    <a:cxn ang="T127">
                      <a:pos x="T78" y="T79"/>
                    </a:cxn>
                    <a:cxn ang="T128">
                      <a:pos x="T80" y="T81"/>
                    </a:cxn>
                    <a:cxn ang="T129">
                      <a:pos x="T82" y="T83"/>
                    </a:cxn>
                    <a:cxn ang="T130">
                      <a:pos x="T84" y="T85"/>
                    </a:cxn>
                    <a:cxn ang="T131">
                      <a:pos x="T86" y="T87"/>
                    </a:cxn>
                  </a:cxnLst>
                  <a:rect l="T132" t="T133" r="T134" b="T135"/>
                  <a:pathLst>
                    <a:path w="141" h="944">
                      <a:moveTo>
                        <a:pt x="97" y="942"/>
                      </a:moveTo>
                      <a:lnTo>
                        <a:pt x="97" y="942"/>
                      </a:lnTo>
                      <a:lnTo>
                        <a:pt x="106" y="944"/>
                      </a:lnTo>
                      <a:lnTo>
                        <a:pt x="84" y="895"/>
                      </a:lnTo>
                      <a:lnTo>
                        <a:pt x="64" y="842"/>
                      </a:lnTo>
                      <a:lnTo>
                        <a:pt x="47" y="789"/>
                      </a:lnTo>
                      <a:lnTo>
                        <a:pt x="33" y="734"/>
                      </a:lnTo>
                      <a:lnTo>
                        <a:pt x="22" y="679"/>
                      </a:lnTo>
                      <a:lnTo>
                        <a:pt x="14" y="622"/>
                      </a:lnTo>
                      <a:lnTo>
                        <a:pt x="9" y="564"/>
                      </a:lnTo>
                      <a:lnTo>
                        <a:pt x="7" y="507"/>
                      </a:lnTo>
                      <a:lnTo>
                        <a:pt x="9" y="472"/>
                      </a:lnTo>
                      <a:lnTo>
                        <a:pt x="11" y="437"/>
                      </a:lnTo>
                      <a:lnTo>
                        <a:pt x="13" y="404"/>
                      </a:lnTo>
                      <a:lnTo>
                        <a:pt x="16" y="370"/>
                      </a:lnTo>
                      <a:lnTo>
                        <a:pt x="27" y="304"/>
                      </a:lnTo>
                      <a:lnTo>
                        <a:pt x="42" y="240"/>
                      </a:lnTo>
                      <a:lnTo>
                        <a:pt x="62" y="178"/>
                      </a:lnTo>
                      <a:lnTo>
                        <a:pt x="84" y="117"/>
                      </a:lnTo>
                      <a:lnTo>
                        <a:pt x="110" y="57"/>
                      </a:lnTo>
                      <a:lnTo>
                        <a:pt x="141" y="0"/>
                      </a:lnTo>
                      <a:lnTo>
                        <a:pt x="130" y="4"/>
                      </a:lnTo>
                      <a:lnTo>
                        <a:pt x="100" y="60"/>
                      </a:lnTo>
                      <a:lnTo>
                        <a:pt x="75" y="119"/>
                      </a:lnTo>
                      <a:lnTo>
                        <a:pt x="53" y="179"/>
                      </a:lnTo>
                      <a:lnTo>
                        <a:pt x="35" y="242"/>
                      </a:lnTo>
                      <a:lnTo>
                        <a:pt x="20" y="306"/>
                      </a:lnTo>
                      <a:lnTo>
                        <a:pt x="9" y="372"/>
                      </a:lnTo>
                      <a:lnTo>
                        <a:pt x="3" y="437"/>
                      </a:lnTo>
                      <a:lnTo>
                        <a:pt x="0" y="507"/>
                      </a:lnTo>
                      <a:lnTo>
                        <a:pt x="2" y="564"/>
                      </a:lnTo>
                      <a:lnTo>
                        <a:pt x="7" y="622"/>
                      </a:lnTo>
                      <a:lnTo>
                        <a:pt x="14" y="677"/>
                      </a:lnTo>
                      <a:lnTo>
                        <a:pt x="25" y="734"/>
                      </a:lnTo>
                      <a:lnTo>
                        <a:pt x="38" y="787"/>
                      </a:lnTo>
                      <a:lnTo>
                        <a:pt x="55" y="840"/>
                      </a:lnTo>
                      <a:lnTo>
                        <a:pt x="75" y="893"/>
                      </a:lnTo>
                      <a:lnTo>
                        <a:pt x="97" y="942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56" name="Freeform 308"/>
                <p:cNvSpPr>
                  <a:spLocks/>
                </p:cNvSpPr>
                <p:nvPr/>
              </p:nvSpPr>
              <p:spPr bwMode="auto">
                <a:xfrm>
                  <a:off x="3471" y="2155"/>
                  <a:ext cx="536" cy="112"/>
                </a:xfrm>
                <a:custGeom>
                  <a:avLst/>
                  <a:gdLst>
                    <a:gd name="T0" fmla="*/ 125 w 536"/>
                    <a:gd name="T1" fmla="*/ 105 h 112"/>
                    <a:gd name="T2" fmla="*/ 125 w 536"/>
                    <a:gd name="T3" fmla="*/ 105 h 112"/>
                    <a:gd name="T4" fmla="*/ 94 w 536"/>
                    <a:gd name="T5" fmla="*/ 103 h 112"/>
                    <a:gd name="T6" fmla="*/ 63 w 536"/>
                    <a:gd name="T7" fmla="*/ 103 h 112"/>
                    <a:gd name="T8" fmla="*/ 2 w 536"/>
                    <a:gd name="T9" fmla="*/ 96 h 112"/>
                    <a:gd name="T10" fmla="*/ 2 w 536"/>
                    <a:gd name="T11" fmla="*/ 96 h 112"/>
                    <a:gd name="T12" fmla="*/ 0 w 536"/>
                    <a:gd name="T13" fmla="*/ 103 h 112"/>
                    <a:gd name="T14" fmla="*/ 0 w 536"/>
                    <a:gd name="T15" fmla="*/ 103 h 112"/>
                    <a:gd name="T16" fmla="*/ 63 w 536"/>
                    <a:gd name="T17" fmla="*/ 110 h 112"/>
                    <a:gd name="T18" fmla="*/ 94 w 536"/>
                    <a:gd name="T19" fmla="*/ 110 h 112"/>
                    <a:gd name="T20" fmla="*/ 125 w 536"/>
                    <a:gd name="T21" fmla="*/ 112 h 112"/>
                    <a:gd name="T22" fmla="*/ 125 w 536"/>
                    <a:gd name="T23" fmla="*/ 112 h 112"/>
                    <a:gd name="T24" fmla="*/ 180 w 536"/>
                    <a:gd name="T25" fmla="*/ 110 h 112"/>
                    <a:gd name="T26" fmla="*/ 235 w 536"/>
                    <a:gd name="T27" fmla="*/ 105 h 112"/>
                    <a:gd name="T28" fmla="*/ 288 w 536"/>
                    <a:gd name="T29" fmla="*/ 96 h 112"/>
                    <a:gd name="T30" fmla="*/ 341 w 536"/>
                    <a:gd name="T31" fmla="*/ 85 h 112"/>
                    <a:gd name="T32" fmla="*/ 392 w 536"/>
                    <a:gd name="T33" fmla="*/ 70 h 112"/>
                    <a:gd name="T34" fmla="*/ 441 w 536"/>
                    <a:gd name="T35" fmla="*/ 53 h 112"/>
                    <a:gd name="T36" fmla="*/ 489 w 536"/>
                    <a:gd name="T37" fmla="*/ 31 h 112"/>
                    <a:gd name="T38" fmla="*/ 536 w 536"/>
                    <a:gd name="T39" fmla="*/ 10 h 112"/>
                    <a:gd name="T40" fmla="*/ 536 w 536"/>
                    <a:gd name="T41" fmla="*/ 10 h 112"/>
                    <a:gd name="T42" fmla="*/ 536 w 536"/>
                    <a:gd name="T43" fmla="*/ 0 h 112"/>
                    <a:gd name="T44" fmla="*/ 536 w 536"/>
                    <a:gd name="T45" fmla="*/ 0 h 112"/>
                    <a:gd name="T46" fmla="*/ 489 w 536"/>
                    <a:gd name="T47" fmla="*/ 24 h 112"/>
                    <a:gd name="T48" fmla="*/ 441 w 536"/>
                    <a:gd name="T49" fmla="*/ 44 h 112"/>
                    <a:gd name="T50" fmla="*/ 390 w 536"/>
                    <a:gd name="T51" fmla="*/ 63 h 112"/>
                    <a:gd name="T52" fmla="*/ 339 w 536"/>
                    <a:gd name="T53" fmla="*/ 77 h 112"/>
                    <a:gd name="T54" fmla="*/ 288 w 536"/>
                    <a:gd name="T55" fmla="*/ 88 h 112"/>
                    <a:gd name="T56" fmla="*/ 235 w 536"/>
                    <a:gd name="T57" fmla="*/ 97 h 112"/>
                    <a:gd name="T58" fmla="*/ 180 w 536"/>
                    <a:gd name="T59" fmla="*/ 103 h 112"/>
                    <a:gd name="T60" fmla="*/ 125 w 536"/>
                    <a:gd name="T61" fmla="*/ 105 h 112"/>
                    <a:gd name="T62" fmla="*/ 125 w 536"/>
                    <a:gd name="T63" fmla="*/ 105 h 112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536"/>
                    <a:gd name="T97" fmla="*/ 0 h 112"/>
                    <a:gd name="T98" fmla="*/ 536 w 536"/>
                    <a:gd name="T99" fmla="*/ 112 h 112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536" h="112">
                      <a:moveTo>
                        <a:pt x="125" y="105"/>
                      </a:moveTo>
                      <a:lnTo>
                        <a:pt x="125" y="105"/>
                      </a:lnTo>
                      <a:lnTo>
                        <a:pt x="94" y="103"/>
                      </a:lnTo>
                      <a:lnTo>
                        <a:pt x="63" y="103"/>
                      </a:lnTo>
                      <a:lnTo>
                        <a:pt x="2" y="96"/>
                      </a:lnTo>
                      <a:lnTo>
                        <a:pt x="0" y="103"/>
                      </a:lnTo>
                      <a:lnTo>
                        <a:pt x="63" y="110"/>
                      </a:lnTo>
                      <a:lnTo>
                        <a:pt x="94" y="110"/>
                      </a:lnTo>
                      <a:lnTo>
                        <a:pt x="125" y="112"/>
                      </a:lnTo>
                      <a:lnTo>
                        <a:pt x="180" y="110"/>
                      </a:lnTo>
                      <a:lnTo>
                        <a:pt x="235" y="105"/>
                      </a:lnTo>
                      <a:lnTo>
                        <a:pt x="288" y="96"/>
                      </a:lnTo>
                      <a:lnTo>
                        <a:pt x="341" y="85"/>
                      </a:lnTo>
                      <a:lnTo>
                        <a:pt x="392" y="70"/>
                      </a:lnTo>
                      <a:lnTo>
                        <a:pt x="441" y="53"/>
                      </a:lnTo>
                      <a:lnTo>
                        <a:pt x="489" y="31"/>
                      </a:lnTo>
                      <a:lnTo>
                        <a:pt x="536" y="10"/>
                      </a:lnTo>
                      <a:lnTo>
                        <a:pt x="536" y="0"/>
                      </a:lnTo>
                      <a:lnTo>
                        <a:pt x="489" y="24"/>
                      </a:lnTo>
                      <a:lnTo>
                        <a:pt x="441" y="44"/>
                      </a:lnTo>
                      <a:lnTo>
                        <a:pt x="390" y="63"/>
                      </a:lnTo>
                      <a:lnTo>
                        <a:pt x="339" y="77"/>
                      </a:lnTo>
                      <a:lnTo>
                        <a:pt x="288" y="88"/>
                      </a:lnTo>
                      <a:lnTo>
                        <a:pt x="235" y="97"/>
                      </a:lnTo>
                      <a:lnTo>
                        <a:pt x="180" y="103"/>
                      </a:lnTo>
                      <a:lnTo>
                        <a:pt x="125" y="105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57" name="Freeform 309"/>
                <p:cNvSpPr>
                  <a:spLocks/>
                </p:cNvSpPr>
                <p:nvPr/>
              </p:nvSpPr>
              <p:spPr bwMode="auto">
                <a:xfrm>
                  <a:off x="3482" y="2071"/>
                  <a:ext cx="514" cy="115"/>
                </a:xfrm>
                <a:custGeom>
                  <a:avLst/>
                  <a:gdLst>
                    <a:gd name="T0" fmla="*/ 514 w 514"/>
                    <a:gd name="T1" fmla="*/ 8 h 115"/>
                    <a:gd name="T2" fmla="*/ 514 w 514"/>
                    <a:gd name="T3" fmla="*/ 8 h 115"/>
                    <a:gd name="T4" fmla="*/ 513 w 514"/>
                    <a:gd name="T5" fmla="*/ 0 h 115"/>
                    <a:gd name="T6" fmla="*/ 513 w 514"/>
                    <a:gd name="T7" fmla="*/ 0 h 115"/>
                    <a:gd name="T8" fmla="*/ 467 w 514"/>
                    <a:gd name="T9" fmla="*/ 26 h 115"/>
                    <a:gd name="T10" fmla="*/ 421 w 514"/>
                    <a:gd name="T11" fmla="*/ 46 h 115"/>
                    <a:gd name="T12" fmla="*/ 374 w 514"/>
                    <a:gd name="T13" fmla="*/ 64 h 115"/>
                    <a:gd name="T14" fmla="*/ 324 w 514"/>
                    <a:gd name="T15" fmla="*/ 81 h 115"/>
                    <a:gd name="T16" fmla="*/ 273 w 514"/>
                    <a:gd name="T17" fmla="*/ 92 h 115"/>
                    <a:gd name="T18" fmla="*/ 220 w 514"/>
                    <a:gd name="T19" fmla="*/ 101 h 115"/>
                    <a:gd name="T20" fmla="*/ 167 w 514"/>
                    <a:gd name="T21" fmla="*/ 106 h 115"/>
                    <a:gd name="T22" fmla="*/ 114 w 514"/>
                    <a:gd name="T23" fmla="*/ 108 h 115"/>
                    <a:gd name="T24" fmla="*/ 114 w 514"/>
                    <a:gd name="T25" fmla="*/ 108 h 115"/>
                    <a:gd name="T26" fmla="*/ 57 w 514"/>
                    <a:gd name="T27" fmla="*/ 106 h 115"/>
                    <a:gd name="T28" fmla="*/ 0 w 514"/>
                    <a:gd name="T29" fmla="*/ 101 h 115"/>
                    <a:gd name="T30" fmla="*/ 0 w 514"/>
                    <a:gd name="T31" fmla="*/ 101 h 115"/>
                    <a:gd name="T32" fmla="*/ 0 w 514"/>
                    <a:gd name="T33" fmla="*/ 108 h 115"/>
                    <a:gd name="T34" fmla="*/ 0 w 514"/>
                    <a:gd name="T35" fmla="*/ 108 h 115"/>
                    <a:gd name="T36" fmla="*/ 55 w 514"/>
                    <a:gd name="T37" fmla="*/ 114 h 115"/>
                    <a:gd name="T38" fmla="*/ 114 w 514"/>
                    <a:gd name="T39" fmla="*/ 115 h 115"/>
                    <a:gd name="T40" fmla="*/ 114 w 514"/>
                    <a:gd name="T41" fmla="*/ 115 h 115"/>
                    <a:gd name="T42" fmla="*/ 167 w 514"/>
                    <a:gd name="T43" fmla="*/ 114 h 115"/>
                    <a:gd name="T44" fmla="*/ 220 w 514"/>
                    <a:gd name="T45" fmla="*/ 108 h 115"/>
                    <a:gd name="T46" fmla="*/ 273 w 514"/>
                    <a:gd name="T47" fmla="*/ 99 h 115"/>
                    <a:gd name="T48" fmla="*/ 324 w 514"/>
                    <a:gd name="T49" fmla="*/ 88 h 115"/>
                    <a:gd name="T50" fmla="*/ 374 w 514"/>
                    <a:gd name="T51" fmla="*/ 72 h 115"/>
                    <a:gd name="T52" fmla="*/ 423 w 514"/>
                    <a:gd name="T53" fmla="*/ 53 h 115"/>
                    <a:gd name="T54" fmla="*/ 469 w 514"/>
                    <a:gd name="T55" fmla="*/ 33 h 115"/>
                    <a:gd name="T56" fmla="*/ 514 w 514"/>
                    <a:gd name="T57" fmla="*/ 8 h 115"/>
                    <a:gd name="T58" fmla="*/ 514 w 514"/>
                    <a:gd name="T59" fmla="*/ 8 h 115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w 514"/>
                    <a:gd name="T91" fmla="*/ 0 h 115"/>
                    <a:gd name="T92" fmla="*/ 514 w 514"/>
                    <a:gd name="T93" fmla="*/ 115 h 115"/>
                  </a:gdLst>
                  <a:ahLst/>
                  <a:cxnLst>
                    <a:cxn ang="T60">
                      <a:pos x="T0" y="T1"/>
                    </a:cxn>
                    <a:cxn ang="T61">
                      <a:pos x="T2" y="T3"/>
                    </a:cxn>
                    <a:cxn ang="T62">
                      <a:pos x="T4" y="T5"/>
                    </a:cxn>
                    <a:cxn ang="T63">
                      <a:pos x="T6" y="T7"/>
                    </a:cxn>
                    <a:cxn ang="T64">
                      <a:pos x="T8" y="T9"/>
                    </a:cxn>
                    <a:cxn ang="T65">
                      <a:pos x="T10" y="T11"/>
                    </a:cxn>
                    <a:cxn ang="T66">
                      <a:pos x="T12" y="T13"/>
                    </a:cxn>
                    <a:cxn ang="T67">
                      <a:pos x="T14" y="T15"/>
                    </a:cxn>
                    <a:cxn ang="T68">
                      <a:pos x="T16" y="T17"/>
                    </a:cxn>
                    <a:cxn ang="T69">
                      <a:pos x="T18" y="T19"/>
                    </a:cxn>
                    <a:cxn ang="T70">
                      <a:pos x="T20" y="T21"/>
                    </a:cxn>
                    <a:cxn ang="T71">
                      <a:pos x="T22" y="T23"/>
                    </a:cxn>
                    <a:cxn ang="T72">
                      <a:pos x="T24" y="T25"/>
                    </a:cxn>
                    <a:cxn ang="T73">
                      <a:pos x="T26" y="T27"/>
                    </a:cxn>
                    <a:cxn ang="T74">
                      <a:pos x="T28" y="T29"/>
                    </a:cxn>
                    <a:cxn ang="T75">
                      <a:pos x="T30" y="T31"/>
                    </a:cxn>
                    <a:cxn ang="T76">
                      <a:pos x="T32" y="T33"/>
                    </a:cxn>
                    <a:cxn ang="T77">
                      <a:pos x="T34" y="T35"/>
                    </a:cxn>
                    <a:cxn ang="T78">
                      <a:pos x="T36" y="T37"/>
                    </a:cxn>
                    <a:cxn ang="T79">
                      <a:pos x="T38" y="T39"/>
                    </a:cxn>
                    <a:cxn ang="T80">
                      <a:pos x="T40" y="T41"/>
                    </a:cxn>
                    <a:cxn ang="T81">
                      <a:pos x="T42" y="T43"/>
                    </a:cxn>
                    <a:cxn ang="T82">
                      <a:pos x="T44" y="T45"/>
                    </a:cxn>
                    <a:cxn ang="T83">
                      <a:pos x="T46" y="T47"/>
                    </a:cxn>
                    <a:cxn ang="T84">
                      <a:pos x="T48" y="T49"/>
                    </a:cxn>
                    <a:cxn ang="T85">
                      <a:pos x="T50" y="T51"/>
                    </a:cxn>
                    <a:cxn ang="T86">
                      <a:pos x="T52" y="T53"/>
                    </a:cxn>
                    <a:cxn ang="T87">
                      <a:pos x="T54" y="T55"/>
                    </a:cxn>
                    <a:cxn ang="T88">
                      <a:pos x="T56" y="T57"/>
                    </a:cxn>
                    <a:cxn ang="T89">
                      <a:pos x="T58" y="T59"/>
                    </a:cxn>
                  </a:cxnLst>
                  <a:rect l="T90" t="T91" r="T92" b="T93"/>
                  <a:pathLst>
                    <a:path w="514" h="115">
                      <a:moveTo>
                        <a:pt x="514" y="8"/>
                      </a:moveTo>
                      <a:lnTo>
                        <a:pt x="514" y="8"/>
                      </a:lnTo>
                      <a:lnTo>
                        <a:pt x="513" y="0"/>
                      </a:lnTo>
                      <a:lnTo>
                        <a:pt x="467" y="26"/>
                      </a:lnTo>
                      <a:lnTo>
                        <a:pt x="421" y="46"/>
                      </a:lnTo>
                      <a:lnTo>
                        <a:pt x="374" y="64"/>
                      </a:lnTo>
                      <a:lnTo>
                        <a:pt x="324" y="81"/>
                      </a:lnTo>
                      <a:lnTo>
                        <a:pt x="273" y="92"/>
                      </a:lnTo>
                      <a:lnTo>
                        <a:pt x="220" y="101"/>
                      </a:lnTo>
                      <a:lnTo>
                        <a:pt x="167" y="106"/>
                      </a:lnTo>
                      <a:lnTo>
                        <a:pt x="114" y="108"/>
                      </a:lnTo>
                      <a:lnTo>
                        <a:pt x="57" y="106"/>
                      </a:lnTo>
                      <a:lnTo>
                        <a:pt x="0" y="101"/>
                      </a:lnTo>
                      <a:lnTo>
                        <a:pt x="0" y="108"/>
                      </a:lnTo>
                      <a:lnTo>
                        <a:pt x="55" y="114"/>
                      </a:lnTo>
                      <a:lnTo>
                        <a:pt x="114" y="115"/>
                      </a:lnTo>
                      <a:lnTo>
                        <a:pt x="167" y="114"/>
                      </a:lnTo>
                      <a:lnTo>
                        <a:pt x="220" y="108"/>
                      </a:lnTo>
                      <a:lnTo>
                        <a:pt x="273" y="99"/>
                      </a:lnTo>
                      <a:lnTo>
                        <a:pt x="324" y="88"/>
                      </a:lnTo>
                      <a:lnTo>
                        <a:pt x="374" y="72"/>
                      </a:lnTo>
                      <a:lnTo>
                        <a:pt x="423" y="53"/>
                      </a:lnTo>
                      <a:lnTo>
                        <a:pt x="469" y="33"/>
                      </a:lnTo>
                      <a:lnTo>
                        <a:pt x="514" y="8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58" name="Freeform 310"/>
                <p:cNvSpPr>
                  <a:spLocks/>
                </p:cNvSpPr>
                <p:nvPr/>
              </p:nvSpPr>
              <p:spPr bwMode="auto">
                <a:xfrm>
                  <a:off x="2899" y="505"/>
                  <a:ext cx="1577" cy="1654"/>
                </a:xfrm>
                <a:custGeom>
                  <a:avLst/>
                  <a:gdLst>
                    <a:gd name="T0" fmla="*/ 110 w 1577"/>
                    <a:gd name="T1" fmla="*/ 234 h 1654"/>
                    <a:gd name="T2" fmla="*/ 208 w 1577"/>
                    <a:gd name="T3" fmla="*/ 157 h 1654"/>
                    <a:gd name="T4" fmla="*/ 318 w 1577"/>
                    <a:gd name="T5" fmla="*/ 93 h 1654"/>
                    <a:gd name="T6" fmla="*/ 437 w 1577"/>
                    <a:gd name="T7" fmla="*/ 48 h 1654"/>
                    <a:gd name="T8" fmla="*/ 563 w 1577"/>
                    <a:gd name="T9" fmla="*/ 18 h 1654"/>
                    <a:gd name="T10" fmla="*/ 697 w 1577"/>
                    <a:gd name="T11" fmla="*/ 7 h 1654"/>
                    <a:gd name="T12" fmla="*/ 785 w 1577"/>
                    <a:gd name="T13" fmla="*/ 13 h 1654"/>
                    <a:gd name="T14" fmla="*/ 914 w 1577"/>
                    <a:gd name="T15" fmla="*/ 35 h 1654"/>
                    <a:gd name="T16" fmla="*/ 1035 w 1577"/>
                    <a:gd name="T17" fmla="*/ 77 h 1654"/>
                    <a:gd name="T18" fmla="*/ 1149 w 1577"/>
                    <a:gd name="T19" fmla="*/ 134 h 1654"/>
                    <a:gd name="T20" fmla="*/ 1251 w 1577"/>
                    <a:gd name="T21" fmla="*/ 207 h 1654"/>
                    <a:gd name="T22" fmla="*/ 1313 w 1577"/>
                    <a:gd name="T23" fmla="*/ 263 h 1654"/>
                    <a:gd name="T24" fmla="*/ 1396 w 1577"/>
                    <a:gd name="T25" fmla="*/ 359 h 1654"/>
                    <a:gd name="T26" fmla="*/ 1463 w 1577"/>
                    <a:gd name="T27" fmla="*/ 465 h 1654"/>
                    <a:gd name="T28" fmla="*/ 1516 w 1577"/>
                    <a:gd name="T29" fmla="*/ 580 h 1654"/>
                    <a:gd name="T30" fmla="*/ 1551 w 1577"/>
                    <a:gd name="T31" fmla="*/ 704 h 1654"/>
                    <a:gd name="T32" fmla="*/ 1568 w 1577"/>
                    <a:gd name="T33" fmla="*/ 836 h 1654"/>
                    <a:gd name="T34" fmla="*/ 1568 w 1577"/>
                    <a:gd name="T35" fmla="*/ 926 h 1654"/>
                    <a:gd name="T36" fmla="*/ 1551 w 1577"/>
                    <a:gd name="T37" fmla="*/ 1058 h 1654"/>
                    <a:gd name="T38" fmla="*/ 1516 w 1577"/>
                    <a:gd name="T39" fmla="*/ 1182 h 1654"/>
                    <a:gd name="T40" fmla="*/ 1463 w 1577"/>
                    <a:gd name="T41" fmla="*/ 1297 h 1654"/>
                    <a:gd name="T42" fmla="*/ 1396 w 1577"/>
                    <a:gd name="T43" fmla="*/ 1403 h 1654"/>
                    <a:gd name="T44" fmla="*/ 1313 w 1577"/>
                    <a:gd name="T45" fmla="*/ 1499 h 1654"/>
                    <a:gd name="T46" fmla="*/ 1220 w 1577"/>
                    <a:gd name="T47" fmla="*/ 1579 h 1654"/>
                    <a:gd name="T48" fmla="*/ 1118 w 1577"/>
                    <a:gd name="T49" fmla="*/ 1647 h 1654"/>
                    <a:gd name="T50" fmla="*/ 1169 w 1577"/>
                    <a:gd name="T51" fmla="*/ 1625 h 1654"/>
                    <a:gd name="T52" fmla="*/ 1304 w 1577"/>
                    <a:gd name="T53" fmla="*/ 1517 h 1654"/>
                    <a:gd name="T54" fmla="*/ 1418 w 1577"/>
                    <a:gd name="T55" fmla="*/ 1385 h 1654"/>
                    <a:gd name="T56" fmla="*/ 1504 w 1577"/>
                    <a:gd name="T57" fmla="*/ 1233 h 1654"/>
                    <a:gd name="T58" fmla="*/ 1557 w 1577"/>
                    <a:gd name="T59" fmla="*/ 1063 h 1654"/>
                    <a:gd name="T60" fmla="*/ 1577 w 1577"/>
                    <a:gd name="T61" fmla="*/ 882 h 1654"/>
                    <a:gd name="T62" fmla="*/ 1571 w 1577"/>
                    <a:gd name="T63" fmla="*/ 790 h 1654"/>
                    <a:gd name="T64" fmla="*/ 1549 w 1577"/>
                    <a:gd name="T65" fmla="*/ 661 h 1654"/>
                    <a:gd name="T66" fmla="*/ 1507 w 1577"/>
                    <a:gd name="T67" fmla="*/ 538 h 1654"/>
                    <a:gd name="T68" fmla="*/ 1449 w 1577"/>
                    <a:gd name="T69" fmla="*/ 424 h 1654"/>
                    <a:gd name="T70" fmla="*/ 1375 w 1577"/>
                    <a:gd name="T71" fmla="*/ 320 h 1654"/>
                    <a:gd name="T72" fmla="*/ 1288 w 1577"/>
                    <a:gd name="T73" fmla="*/ 229 h 1654"/>
                    <a:gd name="T74" fmla="*/ 1189 w 1577"/>
                    <a:gd name="T75" fmla="*/ 150 h 1654"/>
                    <a:gd name="T76" fmla="*/ 1077 w 1577"/>
                    <a:gd name="T77" fmla="*/ 88 h 1654"/>
                    <a:gd name="T78" fmla="*/ 958 w 1577"/>
                    <a:gd name="T79" fmla="*/ 40 h 1654"/>
                    <a:gd name="T80" fmla="*/ 830 w 1577"/>
                    <a:gd name="T81" fmla="*/ 11 h 1654"/>
                    <a:gd name="T82" fmla="*/ 697 w 1577"/>
                    <a:gd name="T83" fmla="*/ 0 h 1654"/>
                    <a:gd name="T84" fmla="*/ 591 w 1577"/>
                    <a:gd name="T85" fmla="*/ 7 h 1654"/>
                    <a:gd name="T86" fmla="*/ 441 w 1577"/>
                    <a:gd name="T87" fmla="*/ 38 h 1654"/>
                    <a:gd name="T88" fmla="*/ 302 w 1577"/>
                    <a:gd name="T89" fmla="*/ 93 h 1654"/>
                    <a:gd name="T90" fmla="*/ 175 w 1577"/>
                    <a:gd name="T91" fmla="*/ 172 h 1654"/>
                    <a:gd name="T92" fmla="*/ 64 w 1577"/>
                    <a:gd name="T93" fmla="*/ 269 h 1654"/>
                    <a:gd name="T94" fmla="*/ 0 w 1577"/>
                    <a:gd name="T95" fmla="*/ 342 h 1654"/>
                    <a:gd name="T96" fmla="*/ 42 w 1577"/>
                    <a:gd name="T97" fmla="*/ 304 h 1654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1577"/>
                    <a:gd name="T148" fmla="*/ 0 h 1654"/>
                    <a:gd name="T149" fmla="*/ 1577 w 1577"/>
                    <a:gd name="T150" fmla="*/ 1654 h 1654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1577" h="1654">
                      <a:moveTo>
                        <a:pt x="78" y="263"/>
                      </a:moveTo>
                      <a:lnTo>
                        <a:pt x="78" y="263"/>
                      </a:lnTo>
                      <a:lnTo>
                        <a:pt x="110" y="234"/>
                      </a:lnTo>
                      <a:lnTo>
                        <a:pt x="141" y="207"/>
                      </a:lnTo>
                      <a:lnTo>
                        <a:pt x="174" y="181"/>
                      </a:lnTo>
                      <a:lnTo>
                        <a:pt x="208" y="157"/>
                      </a:lnTo>
                      <a:lnTo>
                        <a:pt x="243" y="134"/>
                      </a:lnTo>
                      <a:lnTo>
                        <a:pt x="280" y="113"/>
                      </a:lnTo>
                      <a:lnTo>
                        <a:pt x="318" y="93"/>
                      </a:lnTo>
                      <a:lnTo>
                        <a:pt x="356" y="77"/>
                      </a:lnTo>
                      <a:lnTo>
                        <a:pt x="395" y="60"/>
                      </a:lnTo>
                      <a:lnTo>
                        <a:pt x="437" y="48"/>
                      </a:lnTo>
                      <a:lnTo>
                        <a:pt x="477" y="35"/>
                      </a:lnTo>
                      <a:lnTo>
                        <a:pt x="519" y="26"/>
                      </a:lnTo>
                      <a:lnTo>
                        <a:pt x="563" y="18"/>
                      </a:lnTo>
                      <a:lnTo>
                        <a:pt x="607" y="13"/>
                      </a:lnTo>
                      <a:lnTo>
                        <a:pt x="651" y="9"/>
                      </a:lnTo>
                      <a:lnTo>
                        <a:pt x="697" y="7"/>
                      </a:lnTo>
                      <a:lnTo>
                        <a:pt x="741" y="9"/>
                      </a:lnTo>
                      <a:lnTo>
                        <a:pt x="785" y="13"/>
                      </a:lnTo>
                      <a:lnTo>
                        <a:pt x="828" y="18"/>
                      </a:lnTo>
                      <a:lnTo>
                        <a:pt x="872" y="26"/>
                      </a:lnTo>
                      <a:lnTo>
                        <a:pt x="914" y="35"/>
                      </a:lnTo>
                      <a:lnTo>
                        <a:pt x="955" y="48"/>
                      </a:lnTo>
                      <a:lnTo>
                        <a:pt x="997" y="60"/>
                      </a:lnTo>
                      <a:lnTo>
                        <a:pt x="1035" y="77"/>
                      </a:lnTo>
                      <a:lnTo>
                        <a:pt x="1074" y="93"/>
                      </a:lnTo>
                      <a:lnTo>
                        <a:pt x="1112" y="113"/>
                      </a:lnTo>
                      <a:lnTo>
                        <a:pt x="1149" y="134"/>
                      </a:lnTo>
                      <a:lnTo>
                        <a:pt x="1183" y="157"/>
                      </a:lnTo>
                      <a:lnTo>
                        <a:pt x="1218" y="181"/>
                      </a:lnTo>
                      <a:lnTo>
                        <a:pt x="1251" y="207"/>
                      </a:lnTo>
                      <a:lnTo>
                        <a:pt x="1282" y="234"/>
                      </a:lnTo>
                      <a:lnTo>
                        <a:pt x="1313" y="263"/>
                      </a:lnTo>
                      <a:lnTo>
                        <a:pt x="1343" y="295"/>
                      </a:lnTo>
                      <a:lnTo>
                        <a:pt x="1370" y="326"/>
                      </a:lnTo>
                      <a:lnTo>
                        <a:pt x="1396" y="359"/>
                      </a:lnTo>
                      <a:lnTo>
                        <a:pt x="1419" y="393"/>
                      </a:lnTo>
                      <a:lnTo>
                        <a:pt x="1443" y="428"/>
                      </a:lnTo>
                      <a:lnTo>
                        <a:pt x="1463" y="465"/>
                      </a:lnTo>
                      <a:lnTo>
                        <a:pt x="1483" y="503"/>
                      </a:lnTo>
                      <a:lnTo>
                        <a:pt x="1500" y="542"/>
                      </a:lnTo>
                      <a:lnTo>
                        <a:pt x="1516" y="580"/>
                      </a:lnTo>
                      <a:lnTo>
                        <a:pt x="1529" y="622"/>
                      </a:lnTo>
                      <a:lnTo>
                        <a:pt x="1542" y="662"/>
                      </a:lnTo>
                      <a:lnTo>
                        <a:pt x="1551" y="704"/>
                      </a:lnTo>
                      <a:lnTo>
                        <a:pt x="1558" y="748"/>
                      </a:lnTo>
                      <a:lnTo>
                        <a:pt x="1564" y="792"/>
                      </a:lnTo>
                      <a:lnTo>
                        <a:pt x="1568" y="836"/>
                      </a:lnTo>
                      <a:lnTo>
                        <a:pt x="1569" y="882"/>
                      </a:lnTo>
                      <a:lnTo>
                        <a:pt x="1568" y="926"/>
                      </a:lnTo>
                      <a:lnTo>
                        <a:pt x="1564" y="970"/>
                      </a:lnTo>
                      <a:lnTo>
                        <a:pt x="1558" y="1014"/>
                      </a:lnTo>
                      <a:lnTo>
                        <a:pt x="1551" y="1058"/>
                      </a:lnTo>
                      <a:lnTo>
                        <a:pt x="1542" y="1100"/>
                      </a:lnTo>
                      <a:lnTo>
                        <a:pt x="1529" y="1140"/>
                      </a:lnTo>
                      <a:lnTo>
                        <a:pt x="1516" y="1182"/>
                      </a:lnTo>
                      <a:lnTo>
                        <a:pt x="1500" y="1220"/>
                      </a:lnTo>
                      <a:lnTo>
                        <a:pt x="1483" y="1259"/>
                      </a:lnTo>
                      <a:lnTo>
                        <a:pt x="1463" y="1297"/>
                      </a:lnTo>
                      <a:lnTo>
                        <a:pt x="1443" y="1334"/>
                      </a:lnTo>
                      <a:lnTo>
                        <a:pt x="1419" y="1369"/>
                      </a:lnTo>
                      <a:lnTo>
                        <a:pt x="1396" y="1403"/>
                      </a:lnTo>
                      <a:lnTo>
                        <a:pt x="1370" y="1436"/>
                      </a:lnTo>
                      <a:lnTo>
                        <a:pt x="1343" y="1467"/>
                      </a:lnTo>
                      <a:lnTo>
                        <a:pt x="1313" y="1499"/>
                      </a:lnTo>
                      <a:lnTo>
                        <a:pt x="1268" y="1541"/>
                      </a:lnTo>
                      <a:lnTo>
                        <a:pt x="1220" y="1579"/>
                      </a:lnTo>
                      <a:lnTo>
                        <a:pt x="1171" y="1614"/>
                      </a:lnTo>
                      <a:lnTo>
                        <a:pt x="1118" y="1647"/>
                      </a:lnTo>
                      <a:lnTo>
                        <a:pt x="1118" y="1654"/>
                      </a:lnTo>
                      <a:lnTo>
                        <a:pt x="1169" y="1625"/>
                      </a:lnTo>
                      <a:lnTo>
                        <a:pt x="1216" y="1592"/>
                      </a:lnTo>
                      <a:lnTo>
                        <a:pt x="1262" y="1555"/>
                      </a:lnTo>
                      <a:lnTo>
                        <a:pt x="1304" y="1517"/>
                      </a:lnTo>
                      <a:lnTo>
                        <a:pt x="1344" y="1475"/>
                      </a:lnTo>
                      <a:lnTo>
                        <a:pt x="1383" y="1431"/>
                      </a:lnTo>
                      <a:lnTo>
                        <a:pt x="1418" y="1385"/>
                      </a:lnTo>
                      <a:lnTo>
                        <a:pt x="1449" y="1336"/>
                      </a:lnTo>
                      <a:lnTo>
                        <a:pt x="1478" y="1286"/>
                      </a:lnTo>
                      <a:lnTo>
                        <a:pt x="1504" y="1233"/>
                      </a:lnTo>
                      <a:lnTo>
                        <a:pt x="1526" y="1178"/>
                      </a:lnTo>
                      <a:lnTo>
                        <a:pt x="1544" y="1122"/>
                      </a:lnTo>
                      <a:lnTo>
                        <a:pt x="1557" y="1063"/>
                      </a:lnTo>
                      <a:lnTo>
                        <a:pt x="1568" y="1005"/>
                      </a:lnTo>
                      <a:lnTo>
                        <a:pt x="1575" y="942"/>
                      </a:lnTo>
                      <a:lnTo>
                        <a:pt x="1577" y="882"/>
                      </a:lnTo>
                      <a:lnTo>
                        <a:pt x="1575" y="836"/>
                      </a:lnTo>
                      <a:lnTo>
                        <a:pt x="1571" y="790"/>
                      </a:lnTo>
                      <a:lnTo>
                        <a:pt x="1566" y="747"/>
                      </a:lnTo>
                      <a:lnTo>
                        <a:pt x="1558" y="704"/>
                      </a:lnTo>
                      <a:lnTo>
                        <a:pt x="1549" y="661"/>
                      </a:lnTo>
                      <a:lnTo>
                        <a:pt x="1536" y="618"/>
                      </a:lnTo>
                      <a:lnTo>
                        <a:pt x="1524" y="578"/>
                      </a:lnTo>
                      <a:lnTo>
                        <a:pt x="1507" y="538"/>
                      </a:lnTo>
                      <a:lnTo>
                        <a:pt x="1489" y="500"/>
                      </a:lnTo>
                      <a:lnTo>
                        <a:pt x="1471" y="461"/>
                      </a:lnTo>
                      <a:lnTo>
                        <a:pt x="1449" y="424"/>
                      </a:lnTo>
                      <a:lnTo>
                        <a:pt x="1427" y="388"/>
                      </a:lnTo>
                      <a:lnTo>
                        <a:pt x="1401" y="355"/>
                      </a:lnTo>
                      <a:lnTo>
                        <a:pt x="1375" y="320"/>
                      </a:lnTo>
                      <a:lnTo>
                        <a:pt x="1348" y="289"/>
                      </a:lnTo>
                      <a:lnTo>
                        <a:pt x="1319" y="258"/>
                      </a:lnTo>
                      <a:lnTo>
                        <a:pt x="1288" y="229"/>
                      </a:lnTo>
                      <a:lnTo>
                        <a:pt x="1257" y="201"/>
                      </a:lnTo>
                      <a:lnTo>
                        <a:pt x="1222" y="176"/>
                      </a:lnTo>
                      <a:lnTo>
                        <a:pt x="1189" y="150"/>
                      </a:lnTo>
                      <a:lnTo>
                        <a:pt x="1152" y="128"/>
                      </a:lnTo>
                      <a:lnTo>
                        <a:pt x="1116" y="106"/>
                      </a:lnTo>
                      <a:lnTo>
                        <a:pt x="1077" y="88"/>
                      </a:lnTo>
                      <a:lnTo>
                        <a:pt x="1039" y="70"/>
                      </a:lnTo>
                      <a:lnTo>
                        <a:pt x="999" y="53"/>
                      </a:lnTo>
                      <a:lnTo>
                        <a:pt x="958" y="40"/>
                      </a:lnTo>
                      <a:lnTo>
                        <a:pt x="916" y="27"/>
                      </a:lnTo>
                      <a:lnTo>
                        <a:pt x="874" y="18"/>
                      </a:lnTo>
                      <a:lnTo>
                        <a:pt x="830" y="11"/>
                      </a:lnTo>
                      <a:lnTo>
                        <a:pt x="786" y="5"/>
                      </a:lnTo>
                      <a:lnTo>
                        <a:pt x="741" y="2"/>
                      </a:lnTo>
                      <a:lnTo>
                        <a:pt x="697" y="0"/>
                      </a:lnTo>
                      <a:lnTo>
                        <a:pt x="644" y="2"/>
                      </a:lnTo>
                      <a:lnTo>
                        <a:pt x="591" y="7"/>
                      </a:lnTo>
                      <a:lnTo>
                        <a:pt x="539" y="15"/>
                      </a:lnTo>
                      <a:lnTo>
                        <a:pt x="490" y="26"/>
                      </a:lnTo>
                      <a:lnTo>
                        <a:pt x="441" y="38"/>
                      </a:lnTo>
                      <a:lnTo>
                        <a:pt x="393" y="53"/>
                      </a:lnTo>
                      <a:lnTo>
                        <a:pt x="347" y="73"/>
                      </a:lnTo>
                      <a:lnTo>
                        <a:pt x="302" y="93"/>
                      </a:lnTo>
                      <a:lnTo>
                        <a:pt x="258" y="117"/>
                      </a:lnTo>
                      <a:lnTo>
                        <a:pt x="216" y="143"/>
                      </a:lnTo>
                      <a:lnTo>
                        <a:pt x="175" y="172"/>
                      </a:lnTo>
                      <a:lnTo>
                        <a:pt x="135" y="201"/>
                      </a:lnTo>
                      <a:lnTo>
                        <a:pt x="99" y="234"/>
                      </a:lnTo>
                      <a:lnTo>
                        <a:pt x="64" y="269"/>
                      </a:lnTo>
                      <a:lnTo>
                        <a:pt x="31" y="306"/>
                      </a:lnTo>
                      <a:lnTo>
                        <a:pt x="0" y="342"/>
                      </a:lnTo>
                      <a:lnTo>
                        <a:pt x="7" y="346"/>
                      </a:lnTo>
                      <a:lnTo>
                        <a:pt x="42" y="304"/>
                      </a:lnTo>
                      <a:lnTo>
                        <a:pt x="78" y="263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59" name="Freeform 311"/>
                <p:cNvSpPr>
                  <a:spLocks/>
                </p:cNvSpPr>
                <p:nvPr/>
              </p:nvSpPr>
              <p:spPr bwMode="auto">
                <a:xfrm>
                  <a:off x="3171" y="2058"/>
                  <a:ext cx="304" cy="119"/>
                </a:xfrm>
                <a:custGeom>
                  <a:avLst/>
                  <a:gdLst>
                    <a:gd name="T0" fmla="*/ 2 w 304"/>
                    <a:gd name="T1" fmla="*/ 0 h 119"/>
                    <a:gd name="T2" fmla="*/ 2 w 304"/>
                    <a:gd name="T3" fmla="*/ 0 h 119"/>
                    <a:gd name="T4" fmla="*/ 0 w 304"/>
                    <a:gd name="T5" fmla="*/ 8 h 119"/>
                    <a:gd name="T6" fmla="*/ 0 w 304"/>
                    <a:gd name="T7" fmla="*/ 8 h 119"/>
                    <a:gd name="T8" fmla="*/ 33 w 304"/>
                    <a:gd name="T9" fmla="*/ 28 h 119"/>
                    <a:gd name="T10" fmla="*/ 70 w 304"/>
                    <a:gd name="T11" fmla="*/ 46 h 119"/>
                    <a:gd name="T12" fmla="*/ 106 w 304"/>
                    <a:gd name="T13" fmla="*/ 63 h 119"/>
                    <a:gd name="T14" fmla="*/ 143 w 304"/>
                    <a:gd name="T15" fmla="*/ 79 h 119"/>
                    <a:gd name="T16" fmla="*/ 183 w 304"/>
                    <a:gd name="T17" fmla="*/ 92 h 119"/>
                    <a:gd name="T18" fmla="*/ 222 w 304"/>
                    <a:gd name="T19" fmla="*/ 103 h 119"/>
                    <a:gd name="T20" fmla="*/ 262 w 304"/>
                    <a:gd name="T21" fmla="*/ 112 h 119"/>
                    <a:gd name="T22" fmla="*/ 302 w 304"/>
                    <a:gd name="T23" fmla="*/ 119 h 119"/>
                    <a:gd name="T24" fmla="*/ 302 w 304"/>
                    <a:gd name="T25" fmla="*/ 119 h 119"/>
                    <a:gd name="T26" fmla="*/ 304 w 304"/>
                    <a:gd name="T27" fmla="*/ 112 h 119"/>
                    <a:gd name="T28" fmla="*/ 304 w 304"/>
                    <a:gd name="T29" fmla="*/ 112 h 119"/>
                    <a:gd name="T30" fmla="*/ 264 w 304"/>
                    <a:gd name="T31" fmla="*/ 105 h 119"/>
                    <a:gd name="T32" fmla="*/ 224 w 304"/>
                    <a:gd name="T33" fmla="*/ 96 h 119"/>
                    <a:gd name="T34" fmla="*/ 183 w 304"/>
                    <a:gd name="T35" fmla="*/ 85 h 119"/>
                    <a:gd name="T36" fmla="*/ 145 w 304"/>
                    <a:gd name="T37" fmla="*/ 72 h 119"/>
                    <a:gd name="T38" fmla="*/ 108 w 304"/>
                    <a:gd name="T39" fmla="*/ 55 h 119"/>
                    <a:gd name="T40" fmla="*/ 72 w 304"/>
                    <a:gd name="T41" fmla="*/ 39 h 119"/>
                    <a:gd name="T42" fmla="*/ 37 w 304"/>
                    <a:gd name="T43" fmla="*/ 21 h 119"/>
                    <a:gd name="T44" fmla="*/ 2 w 304"/>
                    <a:gd name="T45" fmla="*/ 0 h 119"/>
                    <a:gd name="T46" fmla="*/ 2 w 304"/>
                    <a:gd name="T47" fmla="*/ 0 h 119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304"/>
                    <a:gd name="T73" fmla="*/ 0 h 119"/>
                    <a:gd name="T74" fmla="*/ 304 w 304"/>
                    <a:gd name="T75" fmla="*/ 119 h 119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304" h="119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8"/>
                      </a:lnTo>
                      <a:lnTo>
                        <a:pt x="33" y="28"/>
                      </a:lnTo>
                      <a:lnTo>
                        <a:pt x="70" y="46"/>
                      </a:lnTo>
                      <a:lnTo>
                        <a:pt x="106" y="63"/>
                      </a:lnTo>
                      <a:lnTo>
                        <a:pt x="143" y="79"/>
                      </a:lnTo>
                      <a:lnTo>
                        <a:pt x="183" y="92"/>
                      </a:lnTo>
                      <a:lnTo>
                        <a:pt x="222" y="103"/>
                      </a:lnTo>
                      <a:lnTo>
                        <a:pt x="262" y="112"/>
                      </a:lnTo>
                      <a:lnTo>
                        <a:pt x="302" y="119"/>
                      </a:lnTo>
                      <a:lnTo>
                        <a:pt x="304" y="112"/>
                      </a:lnTo>
                      <a:lnTo>
                        <a:pt x="264" y="105"/>
                      </a:lnTo>
                      <a:lnTo>
                        <a:pt x="224" y="96"/>
                      </a:lnTo>
                      <a:lnTo>
                        <a:pt x="183" y="85"/>
                      </a:lnTo>
                      <a:lnTo>
                        <a:pt x="145" y="72"/>
                      </a:lnTo>
                      <a:lnTo>
                        <a:pt x="108" y="55"/>
                      </a:lnTo>
                      <a:lnTo>
                        <a:pt x="72" y="39"/>
                      </a:lnTo>
                      <a:lnTo>
                        <a:pt x="37" y="21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60" name="Freeform 312"/>
                <p:cNvSpPr>
                  <a:spLocks/>
                </p:cNvSpPr>
                <p:nvPr/>
              </p:nvSpPr>
              <p:spPr bwMode="auto">
                <a:xfrm>
                  <a:off x="3208" y="1890"/>
                  <a:ext cx="309" cy="132"/>
                </a:xfrm>
                <a:custGeom>
                  <a:avLst/>
                  <a:gdLst>
                    <a:gd name="T0" fmla="*/ 2 w 309"/>
                    <a:gd name="T1" fmla="*/ 0 h 132"/>
                    <a:gd name="T2" fmla="*/ 2 w 309"/>
                    <a:gd name="T3" fmla="*/ 0 h 132"/>
                    <a:gd name="T4" fmla="*/ 0 w 309"/>
                    <a:gd name="T5" fmla="*/ 7 h 132"/>
                    <a:gd name="T6" fmla="*/ 0 w 309"/>
                    <a:gd name="T7" fmla="*/ 7 h 132"/>
                    <a:gd name="T8" fmla="*/ 35 w 309"/>
                    <a:gd name="T9" fmla="*/ 31 h 132"/>
                    <a:gd name="T10" fmla="*/ 69 w 309"/>
                    <a:gd name="T11" fmla="*/ 53 h 132"/>
                    <a:gd name="T12" fmla="*/ 106 w 309"/>
                    <a:gd name="T13" fmla="*/ 73 h 132"/>
                    <a:gd name="T14" fmla="*/ 143 w 309"/>
                    <a:gd name="T15" fmla="*/ 90 h 132"/>
                    <a:gd name="T16" fmla="*/ 183 w 309"/>
                    <a:gd name="T17" fmla="*/ 104 h 132"/>
                    <a:gd name="T18" fmla="*/ 223 w 309"/>
                    <a:gd name="T19" fmla="*/ 117 h 132"/>
                    <a:gd name="T20" fmla="*/ 263 w 309"/>
                    <a:gd name="T21" fmla="*/ 126 h 132"/>
                    <a:gd name="T22" fmla="*/ 305 w 309"/>
                    <a:gd name="T23" fmla="*/ 132 h 132"/>
                    <a:gd name="T24" fmla="*/ 305 w 309"/>
                    <a:gd name="T25" fmla="*/ 132 h 132"/>
                    <a:gd name="T26" fmla="*/ 309 w 309"/>
                    <a:gd name="T27" fmla="*/ 126 h 132"/>
                    <a:gd name="T28" fmla="*/ 309 w 309"/>
                    <a:gd name="T29" fmla="*/ 126 h 132"/>
                    <a:gd name="T30" fmla="*/ 265 w 309"/>
                    <a:gd name="T31" fmla="*/ 119 h 132"/>
                    <a:gd name="T32" fmla="*/ 225 w 309"/>
                    <a:gd name="T33" fmla="*/ 110 h 132"/>
                    <a:gd name="T34" fmla="*/ 185 w 309"/>
                    <a:gd name="T35" fmla="*/ 97 h 132"/>
                    <a:gd name="T36" fmla="*/ 144 w 309"/>
                    <a:gd name="T37" fmla="*/ 82 h 132"/>
                    <a:gd name="T38" fmla="*/ 106 w 309"/>
                    <a:gd name="T39" fmla="*/ 66 h 132"/>
                    <a:gd name="T40" fmla="*/ 69 w 309"/>
                    <a:gd name="T41" fmla="*/ 46 h 132"/>
                    <a:gd name="T42" fmla="*/ 35 w 309"/>
                    <a:gd name="T43" fmla="*/ 24 h 132"/>
                    <a:gd name="T44" fmla="*/ 2 w 309"/>
                    <a:gd name="T45" fmla="*/ 0 h 132"/>
                    <a:gd name="T46" fmla="*/ 2 w 309"/>
                    <a:gd name="T47" fmla="*/ 0 h 132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309"/>
                    <a:gd name="T73" fmla="*/ 0 h 132"/>
                    <a:gd name="T74" fmla="*/ 309 w 309"/>
                    <a:gd name="T75" fmla="*/ 132 h 132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309" h="132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7"/>
                      </a:lnTo>
                      <a:lnTo>
                        <a:pt x="35" y="31"/>
                      </a:lnTo>
                      <a:lnTo>
                        <a:pt x="69" y="53"/>
                      </a:lnTo>
                      <a:lnTo>
                        <a:pt x="106" y="73"/>
                      </a:lnTo>
                      <a:lnTo>
                        <a:pt x="143" y="90"/>
                      </a:lnTo>
                      <a:lnTo>
                        <a:pt x="183" y="104"/>
                      </a:lnTo>
                      <a:lnTo>
                        <a:pt x="223" y="117"/>
                      </a:lnTo>
                      <a:lnTo>
                        <a:pt x="263" y="126"/>
                      </a:lnTo>
                      <a:lnTo>
                        <a:pt x="305" y="132"/>
                      </a:lnTo>
                      <a:lnTo>
                        <a:pt x="309" y="126"/>
                      </a:lnTo>
                      <a:lnTo>
                        <a:pt x="265" y="119"/>
                      </a:lnTo>
                      <a:lnTo>
                        <a:pt x="225" y="110"/>
                      </a:lnTo>
                      <a:lnTo>
                        <a:pt x="185" y="97"/>
                      </a:lnTo>
                      <a:lnTo>
                        <a:pt x="144" y="82"/>
                      </a:lnTo>
                      <a:lnTo>
                        <a:pt x="106" y="66"/>
                      </a:lnTo>
                      <a:lnTo>
                        <a:pt x="69" y="46"/>
                      </a:lnTo>
                      <a:lnTo>
                        <a:pt x="35" y="24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61" name="Freeform 313"/>
                <p:cNvSpPr>
                  <a:spLocks/>
                </p:cNvSpPr>
                <p:nvPr/>
              </p:nvSpPr>
              <p:spPr bwMode="auto">
                <a:xfrm>
                  <a:off x="3091" y="745"/>
                  <a:ext cx="1145" cy="1173"/>
                </a:xfrm>
                <a:custGeom>
                  <a:avLst/>
                  <a:gdLst>
                    <a:gd name="T0" fmla="*/ 77 w 1145"/>
                    <a:gd name="T1" fmla="*/ 172 h 1173"/>
                    <a:gd name="T2" fmla="*/ 150 w 1145"/>
                    <a:gd name="T3" fmla="*/ 115 h 1173"/>
                    <a:gd name="T4" fmla="*/ 229 w 1145"/>
                    <a:gd name="T5" fmla="*/ 69 h 1173"/>
                    <a:gd name="T6" fmla="*/ 315 w 1145"/>
                    <a:gd name="T7" fmla="*/ 34 h 1173"/>
                    <a:gd name="T8" fmla="*/ 408 w 1145"/>
                    <a:gd name="T9" fmla="*/ 14 h 1173"/>
                    <a:gd name="T10" fmla="*/ 505 w 1145"/>
                    <a:gd name="T11" fmla="*/ 7 h 1173"/>
                    <a:gd name="T12" fmla="*/ 569 w 1145"/>
                    <a:gd name="T13" fmla="*/ 11 h 1173"/>
                    <a:gd name="T14" fmla="*/ 662 w 1145"/>
                    <a:gd name="T15" fmla="*/ 27 h 1173"/>
                    <a:gd name="T16" fmla="*/ 752 w 1145"/>
                    <a:gd name="T17" fmla="*/ 56 h 1173"/>
                    <a:gd name="T18" fmla="*/ 832 w 1145"/>
                    <a:gd name="T19" fmla="*/ 98 h 1173"/>
                    <a:gd name="T20" fmla="*/ 907 w 1145"/>
                    <a:gd name="T21" fmla="*/ 152 h 1173"/>
                    <a:gd name="T22" fmla="*/ 953 w 1145"/>
                    <a:gd name="T23" fmla="*/ 192 h 1173"/>
                    <a:gd name="T24" fmla="*/ 1012 w 1145"/>
                    <a:gd name="T25" fmla="*/ 261 h 1173"/>
                    <a:gd name="T26" fmla="*/ 1061 w 1145"/>
                    <a:gd name="T27" fmla="*/ 338 h 1173"/>
                    <a:gd name="T28" fmla="*/ 1099 w 1145"/>
                    <a:gd name="T29" fmla="*/ 422 h 1173"/>
                    <a:gd name="T30" fmla="*/ 1125 w 1145"/>
                    <a:gd name="T31" fmla="*/ 514 h 1173"/>
                    <a:gd name="T32" fmla="*/ 1138 w 1145"/>
                    <a:gd name="T33" fmla="*/ 609 h 1173"/>
                    <a:gd name="T34" fmla="*/ 1138 w 1145"/>
                    <a:gd name="T35" fmla="*/ 673 h 1173"/>
                    <a:gd name="T36" fmla="*/ 1125 w 1145"/>
                    <a:gd name="T37" fmla="*/ 768 h 1173"/>
                    <a:gd name="T38" fmla="*/ 1099 w 1145"/>
                    <a:gd name="T39" fmla="*/ 860 h 1173"/>
                    <a:gd name="T40" fmla="*/ 1061 w 1145"/>
                    <a:gd name="T41" fmla="*/ 944 h 1173"/>
                    <a:gd name="T42" fmla="*/ 1012 w 1145"/>
                    <a:gd name="T43" fmla="*/ 1021 h 1173"/>
                    <a:gd name="T44" fmla="*/ 953 w 1145"/>
                    <a:gd name="T45" fmla="*/ 1090 h 1173"/>
                    <a:gd name="T46" fmla="*/ 907 w 1145"/>
                    <a:gd name="T47" fmla="*/ 1130 h 1173"/>
                    <a:gd name="T48" fmla="*/ 860 w 1145"/>
                    <a:gd name="T49" fmla="*/ 1167 h 1173"/>
                    <a:gd name="T50" fmla="*/ 894 w 1145"/>
                    <a:gd name="T51" fmla="*/ 1151 h 1173"/>
                    <a:gd name="T52" fmla="*/ 979 w 1145"/>
                    <a:gd name="T53" fmla="*/ 1072 h 1173"/>
                    <a:gd name="T54" fmla="*/ 1048 w 1145"/>
                    <a:gd name="T55" fmla="*/ 980 h 1173"/>
                    <a:gd name="T56" fmla="*/ 1101 w 1145"/>
                    <a:gd name="T57" fmla="*/ 876 h 1173"/>
                    <a:gd name="T58" fmla="*/ 1134 w 1145"/>
                    <a:gd name="T59" fmla="*/ 763 h 1173"/>
                    <a:gd name="T60" fmla="*/ 1145 w 1145"/>
                    <a:gd name="T61" fmla="*/ 642 h 1173"/>
                    <a:gd name="T62" fmla="*/ 1141 w 1145"/>
                    <a:gd name="T63" fmla="*/ 576 h 1173"/>
                    <a:gd name="T64" fmla="*/ 1125 w 1145"/>
                    <a:gd name="T65" fmla="*/ 481 h 1173"/>
                    <a:gd name="T66" fmla="*/ 1096 w 1145"/>
                    <a:gd name="T67" fmla="*/ 391 h 1173"/>
                    <a:gd name="T68" fmla="*/ 1054 w 1145"/>
                    <a:gd name="T69" fmla="*/ 309 h 1173"/>
                    <a:gd name="T70" fmla="*/ 999 w 1145"/>
                    <a:gd name="T71" fmla="*/ 232 h 1173"/>
                    <a:gd name="T72" fmla="*/ 935 w 1145"/>
                    <a:gd name="T73" fmla="*/ 166 h 1173"/>
                    <a:gd name="T74" fmla="*/ 863 w 1145"/>
                    <a:gd name="T75" fmla="*/ 109 h 1173"/>
                    <a:gd name="T76" fmla="*/ 783 w 1145"/>
                    <a:gd name="T77" fmla="*/ 62 h 1173"/>
                    <a:gd name="T78" fmla="*/ 695 w 1145"/>
                    <a:gd name="T79" fmla="*/ 29 h 1173"/>
                    <a:gd name="T80" fmla="*/ 602 w 1145"/>
                    <a:gd name="T81" fmla="*/ 7 h 1173"/>
                    <a:gd name="T82" fmla="*/ 505 w 1145"/>
                    <a:gd name="T83" fmla="*/ 0 h 1173"/>
                    <a:gd name="T84" fmla="*/ 428 w 1145"/>
                    <a:gd name="T85" fmla="*/ 3 h 1173"/>
                    <a:gd name="T86" fmla="*/ 320 w 1145"/>
                    <a:gd name="T87" fmla="*/ 25 h 1173"/>
                    <a:gd name="T88" fmla="*/ 219 w 1145"/>
                    <a:gd name="T89" fmla="*/ 66 h 1173"/>
                    <a:gd name="T90" fmla="*/ 128 w 1145"/>
                    <a:gd name="T91" fmla="*/ 120 h 1173"/>
                    <a:gd name="T92" fmla="*/ 47 w 1145"/>
                    <a:gd name="T93" fmla="*/ 190 h 1173"/>
                    <a:gd name="T94" fmla="*/ 0 w 1145"/>
                    <a:gd name="T95" fmla="*/ 243 h 1173"/>
                    <a:gd name="T96" fmla="*/ 29 w 1145"/>
                    <a:gd name="T97" fmla="*/ 221 h 1173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1145"/>
                    <a:gd name="T148" fmla="*/ 0 h 1173"/>
                    <a:gd name="T149" fmla="*/ 1145 w 1145"/>
                    <a:gd name="T150" fmla="*/ 1173 h 1173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1145" h="1173">
                      <a:moveTo>
                        <a:pt x="55" y="192"/>
                      </a:moveTo>
                      <a:lnTo>
                        <a:pt x="55" y="192"/>
                      </a:lnTo>
                      <a:lnTo>
                        <a:pt x="77" y="172"/>
                      </a:lnTo>
                      <a:lnTo>
                        <a:pt x="100" y="152"/>
                      </a:lnTo>
                      <a:lnTo>
                        <a:pt x="124" y="133"/>
                      </a:lnTo>
                      <a:lnTo>
                        <a:pt x="150" y="115"/>
                      </a:lnTo>
                      <a:lnTo>
                        <a:pt x="175" y="98"/>
                      </a:lnTo>
                      <a:lnTo>
                        <a:pt x="201" y="84"/>
                      </a:lnTo>
                      <a:lnTo>
                        <a:pt x="229" y="69"/>
                      </a:lnTo>
                      <a:lnTo>
                        <a:pt x="258" y="56"/>
                      </a:lnTo>
                      <a:lnTo>
                        <a:pt x="285" y="45"/>
                      </a:lnTo>
                      <a:lnTo>
                        <a:pt x="315" y="34"/>
                      </a:lnTo>
                      <a:lnTo>
                        <a:pt x="346" y="27"/>
                      </a:lnTo>
                      <a:lnTo>
                        <a:pt x="377" y="20"/>
                      </a:lnTo>
                      <a:lnTo>
                        <a:pt x="408" y="14"/>
                      </a:lnTo>
                      <a:lnTo>
                        <a:pt x="439" y="11"/>
                      </a:lnTo>
                      <a:lnTo>
                        <a:pt x="472" y="7"/>
                      </a:lnTo>
                      <a:lnTo>
                        <a:pt x="505" y="7"/>
                      </a:lnTo>
                      <a:lnTo>
                        <a:pt x="536" y="7"/>
                      </a:lnTo>
                      <a:lnTo>
                        <a:pt x="569" y="11"/>
                      </a:lnTo>
                      <a:lnTo>
                        <a:pt x="600" y="14"/>
                      </a:lnTo>
                      <a:lnTo>
                        <a:pt x="631" y="20"/>
                      </a:lnTo>
                      <a:lnTo>
                        <a:pt x="662" y="27"/>
                      </a:lnTo>
                      <a:lnTo>
                        <a:pt x="693" y="34"/>
                      </a:lnTo>
                      <a:lnTo>
                        <a:pt x="722" y="45"/>
                      </a:lnTo>
                      <a:lnTo>
                        <a:pt x="752" y="56"/>
                      </a:lnTo>
                      <a:lnTo>
                        <a:pt x="779" y="69"/>
                      </a:lnTo>
                      <a:lnTo>
                        <a:pt x="807" y="84"/>
                      </a:lnTo>
                      <a:lnTo>
                        <a:pt x="832" y="98"/>
                      </a:lnTo>
                      <a:lnTo>
                        <a:pt x="858" y="115"/>
                      </a:lnTo>
                      <a:lnTo>
                        <a:pt x="883" y="133"/>
                      </a:lnTo>
                      <a:lnTo>
                        <a:pt x="907" y="152"/>
                      </a:lnTo>
                      <a:lnTo>
                        <a:pt x="931" y="172"/>
                      </a:lnTo>
                      <a:lnTo>
                        <a:pt x="953" y="192"/>
                      </a:lnTo>
                      <a:lnTo>
                        <a:pt x="973" y="214"/>
                      </a:lnTo>
                      <a:lnTo>
                        <a:pt x="993" y="238"/>
                      </a:lnTo>
                      <a:lnTo>
                        <a:pt x="1012" y="261"/>
                      </a:lnTo>
                      <a:lnTo>
                        <a:pt x="1030" y="287"/>
                      </a:lnTo>
                      <a:lnTo>
                        <a:pt x="1046" y="313"/>
                      </a:lnTo>
                      <a:lnTo>
                        <a:pt x="1061" y="338"/>
                      </a:lnTo>
                      <a:lnTo>
                        <a:pt x="1076" y="366"/>
                      </a:lnTo>
                      <a:lnTo>
                        <a:pt x="1088" y="395"/>
                      </a:lnTo>
                      <a:lnTo>
                        <a:pt x="1099" y="422"/>
                      </a:lnTo>
                      <a:lnTo>
                        <a:pt x="1110" y="452"/>
                      </a:lnTo>
                      <a:lnTo>
                        <a:pt x="1118" y="483"/>
                      </a:lnTo>
                      <a:lnTo>
                        <a:pt x="1125" y="514"/>
                      </a:lnTo>
                      <a:lnTo>
                        <a:pt x="1130" y="545"/>
                      </a:lnTo>
                      <a:lnTo>
                        <a:pt x="1136" y="576"/>
                      </a:lnTo>
                      <a:lnTo>
                        <a:pt x="1138" y="609"/>
                      </a:lnTo>
                      <a:lnTo>
                        <a:pt x="1138" y="642"/>
                      </a:lnTo>
                      <a:lnTo>
                        <a:pt x="1138" y="673"/>
                      </a:lnTo>
                      <a:lnTo>
                        <a:pt x="1136" y="706"/>
                      </a:lnTo>
                      <a:lnTo>
                        <a:pt x="1130" y="737"/>
                      </a:lnTo>
                      <a:lnTo>
                        <a:pt x="1125" y="768"/>
                      </a:lnTo>
                      <a:lnTo>
                        <a:pt x="1118" y="799"/>
                      </a:lnTo>
                      <a:lnTo>
                        <a:pt x="1110" y="830"/>
                      </a:lnTo>
                      <a:lnTo>
                        <a:pt x="1099" y="860"/>
                      </a:lnTo>
                      <a:lnTo>
                        <a:pt x="1088" y="887"/>
                      </a:lnTo>
                      <a:lnTo>
                        <a:pt x="1076" y="916"/>
                      </a:lnTo>
                      <a:lnTo>
                        <a:pt x="1061" y="944"/>
                      </a:lnTo>
                      <a:lnTo>
                        <a:pt x="1046" y="969"/>
                      </a:lnTo>
                      <a:lnTo>
                        <a:pt x="1030" y="995"/>
                      </a:lnTo>
                      <a:lnTo>
                        <a:pt x="1012" y="1021"/>
                      </a:lnTo>
                      <a:lnTo>
                        <a:pt x="993" y="1044"/>
                      </a:lnTo>
                      <a:lnTo>
                        <a:pt x="973" y="1068"/>
                      </a:lnTo>
                      <a:lnTo>
                        <a:pt x="953" y="1090"/>
                      </a:lnTo>
                      <a:lnTo>
                        <a:pt x="931" y="1110"/>
                      </a:lnTo>
                      <a:lnTo>
                        <a:pt x="907" y="1130"/>
                      </a:lnTo>
                      <a:lnTo>
                        <a:pt x="883" y="1149"/>
                      </a:lnTo>
                      <a:lnTo>
                        <a:pt x="860" y="1167"/>
                      </a:lnTo>
                      <a:lnTo>
                        <a:pt x="863" y="1173"/>
                      </a:lnTo>
                      <a:lnTo>
                        <a:pt x="894" y="1151"/>
                      </a:lnTo>
                      <a:lnTo>
                        <a:pt x="924" y="1127"/>
                      </a:lnTo>
                      <a:lnTo>
                        <a:pt x="953" y="1099"/>
                      </a:lnTo>
                      <a:lnTo>
                        <a:pt x="979" y="1072"/>
                      </a:lnTo>
                      <a:lnTo>
                        <a:pt x="1004" y="1043"/>
                      </a:lnTo>
                      <a:lnTo>
                        <a:pt x="1028" y="1012"/>
                      </a:lnTo>
                      <a:lnTo>
                        <a:pt x="1048" y="980"/>
                      </a:lnTo>
                      <a:lnTo>
                        <a:pt x="1068" y="947"/>
                      </a:lnTo>
                      <a:lnTo>
                        <a:pt x="1087" y="913"/>
                      </a:lnTo>
                      <a:lnTo>
                        <a:pt x="1101" y="876"/>
                      </a:lnTo>
                      <a:lnTo>
                        <a:pt x="1114" y="840"/>
                      </a:lnTo>
                      <a:lnTo>
                        <a:pt x="1125" y="801"/>
                      </a:lnTo>
                      <a:lnTo>
                        <a:pt x="1134" y="763"/>
                      </a:lnTo>
                      <a:lnTo>
                        <a:pt x="1140" y="722"/>
                      </a:lnTo>
                      <a:lnTo>
                        <a:pt x="1145" y="682"/>
                      </a:lnTo>
                      <a:lnTo>
                        <a:pt x="1145" y="642"/>
                      </a:lnTo>
                      <a:lnTo>
                        <a:pt x="1145" y="607"/>
                      </a:lnTo>
                      <a:lnTo>
                        <a:pt x="1141" y="576"/>
                      </a:lnTo>
                      <a:lnTo>
                        <a:pt x="1138" y="543"/>
                      </a:lnTo>
                      <a:lnTo>
                        <a:pt x="1132" y="512"/>
                      </a:lnTo>
                      <a:lnTo>
                        <a:pt x="1125" y="481"/>
                      </a:lnTo>
                      <a:lnTo>
                        <a:pt x="1118" y="450"/>
                      </a:lnTo>
                      <a:lnTo>
                        <a:pt x="1107" y="421"/>
                      </a:lnTo>
                      <a:lnTo>
                        <a:pt x="1096" y="391"/>
                      </a:lnTo>
                      <a:lnTo>
                        <a:pt x="1083" y="362"/>
                      </a:lnTo>
                      <a:lnTo>
                        <a:pt x="1068" y="335"/>
                      </a:lnTo>
                      <a:lnTo>
                        <a:pt x="1054" y="309"/>
                      </a:lnTo>
                      <a:lnTo>
                        <a:pt x="1035" y="281"/>
                      </a:lnTo>
                      <a:lnTo>
                        <a:pt x="1019" y="258"/>
                      </a:lnTo>
                      <a:lnTo>
                        <a:pt x="999" y="232"/>
                      </a:lnTo>
                      <a:lnTo>
                        <a:pt x="979" y="210"/>
                      </a:lnTo>
                      <a:lnTo>
                        <a:pt x="958" y="188"/>
                      </a:lnTo>
                      <a:lnTo>
                        <a:pt x="935" y="166"/>
                      </a:lnTo>
                      <a:lnTo>
                        <a:pt x="913" y="146"/>
                      </a:lnTo>
                      <a:lnTo>
                        <a:pt x="887" y="126"/>
                      </a:lnTo>
                      <a:lnTo>
                        <a:pt x="863" y="109"/>
                      </a:lnTo>
                      <a:lnTo>
                        <a:pt x="836" y="93"/>
                      </a:lnTo>
                      <a:lnTo>
                        <a:pt x="810" y="77"/>
                      </a:lnTo>
                      <a:lnTo>
                        <a:pt x="783" y="62"/>
                      </a:lnTo>
                      <a:lnTo>
                        <a:pt x="754" y="49"/>
                      </a:lnTo>
                      <a:lnTo>
                        <a:pt x="724" y="38"/>
                      </a:lnTo>
                      <a:lnTo>
                        <a:pt x="695" y="29"/>
                      </a:lnTo>
                      <a:lnTo>
                        <a:pt x="664" y="20"/>
                      </a:lnTo>
                      <a:lnTo>
                        <a:pt x="633" y="12"/>
                      </a:lnTo>
                      <a:lnTo>
                        <a:pt x="602" y="7"/>
                      </a:lnTo>
                      <a:lnTo>
                        <a:pt x="569" y="3"/>
                      </a:lnTo>
                      <a:lnTo>
                        <a:pt x="538" y="0"/>
                      </a:lnTo>
                      <a:lnTo>
                        <a:pt x="505" y="0"/>
                      </a:lnTo>
                      <a:lnTo>
                        <a:pt x="466" y="0"/>
                      </a:lnTo>
                      <a:lnTo>
                        <a:pt x="428" y="3"/>
                      </a:lnTo>
                      <a:lnTo>
                        <a:pt x="391" y="9"/>
                      </a:lnTo>
                      <a:lnTo>
                        <a:pt x="355" y="16"/>
                      </a:lnTo>
                      <a:lnTo>
                        <a:pt x="320" y="25"/>
                      </a:lnTo>
                      <a:lnTo>
                        <a:pt x="285" y="38"/>
                      </a:lnTo>
                      <a:lnTo>
                        <a:pt x="252" y="51"/>
                      </a:lnTo>
                      <a:lnTo>
                        <a:pt x="219" y="66"/>
                      </a:lnTo>
                      <a:lnTo>
                        <a:pt x="188" y="82"/>
                      </a:lnTo>
                      <a:lnTo>
                        <a:pt x="157" y="100"/>
                      </a:lnTo>
                      <a:lnTo>
                        <a:pt x="128" y="120"/>
                      </a:lnTo>
                      <a:lnTo>
                        <a:pt x="100" y="142"/>
                      </a:lnTo>
                      <a:lnTo>
                        <a:pt x="73" y="166"/>
                      </a:lnTo>
                      <a:lnTo>
                        <a:pt x="47" y="190"/>
                      </a:lnTo>
                      <a:lnTo>
                        <a:pt x="24" y="216"/>
                      </a:lnTo>
                      <a:lnTo>
                        <a:pt x="0" y="243"/>
                      </a:lnTo>
                      <a:lnTo>
                        <a:pt x="3" y="250"/>
                      </a:lnTo>
                      <a:lnTo>
                        <a:pt x="29" y="221"/>
                      </a:lnTo>
                      <a:lnTo>
                        <a:pt x="55" y="192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62" name="Freeform 314"/>
                <p:cNvSpPr>
                  <a:spLocks/>
                </p:cNvSpPr>
                <p:nvPr/>
              </p:nvSpPr>
              <p:spPr bwMode="auto">
                <a:xfrm>
                  <a:off x="3191" y="1976"/>
                  <a:ext cx="300" cy="124"/>
                </a:xfrm>
                <a:custGeom>
                  <a:avLst/>
                  <a:gdLst>
                    <a:gd name="T0" fmla="*/ 2 w 300"/>
                    <a:gd name="T1" fmla="*/ 0 h 124"/>
                    <a:gd name="T2" fmla="*/ 2 w 300"/>
                    <a:gd name="T3" fmla="*/ 0 h 124"/>
                    <a:gd name="T4" fmla="*/ 0 w 300"/>
                    <a:gd name="T5" fmla="*/ 7 h 124"/>
                    <a:gd name="T6" fmla="*/ 0 w 300"/>
                    <a:gd name="T7" fmla="*/ 7 h 124"/>
                    <a:gd name="T8" fmla="*/ 33 w 300"/>
                    <a:gd name="T9" fmla="*/ 29 h 124"/>
                    <a:gd name="T10" fmla="*/ 68 w 300"/>
                    <a:gd name="T11" fmla="*/ 49 h 124"/>
                    <a:gd name="T12" fmla="*/ 105 w 300"/>
                    <a:gd name="T13" fmla="*/ 66 h 124"/>
                    <a:gd name="T14" fmla="*/ 141 w 300"/>
                    <a:gd name="T15" fmla="*/ 82 h 124"/>
                    <a:gd name="T16" fmla="*/ 180 w 300"/>
                    <a:gd name="T17" fmla="*/ 95 h 124"/>
                    <a:gd name="T18" fmla="*/ 218 w 300"/>
                    <a:gd name="T19" fmla="*/ 108 h 124"/>
                    <a:gd name="T20" fmla="*/ 258 w 300"/>
                    <a:gd name="T21" fmla="*/ 117 h 124"/>
                    <a:gd name="T22" fmla="*/ 299 w 300"/>
                    <a:gd name="T23" fmla="*/ 124 h 124"/>
                    <a:gd name="T24" fmla="*/ 299 w 300"/>
                    <a:gd name="T25" fmla="*/ 124 h 124"/>
                    <a:gd name="T26" fmla="*/ 300 w 300"/>
                    <a:gd name="T27" fmla="*/ 117 h 124"/>
                    <a:gd name="T28" fmla="*/ 300 w 300"/>
                    <a:gd name="T29" fmla="*/ 117 h 124"/>
                    <a:gd name="T30" fmla="*/ 260 w 300"/>
                    <a:gd name="T31" fmla="*/ 110 h 124"/>
                    <a:gd name="T32" fmla="*/ 220 w 300"/>
                    <a:gd name="T33" fmla="*/ 101 h 124"/>
                    <a:gd name="T34" fmla="*/ 182 w 300"/>
                    <a:gd name="T35" fmla="*/ 88 h 124"/>
                    <a:gd name="T36" fmla="*/ 143 w 300"/>
                    <a:gd name="T37" fmla="*/ 75 h 124"/>
                    <a:gd name="T38" fmla="*/ 107 w 300"/>
                    <a:gd name="T39" fmla="*/ 59 h 124"/>
                    <a:gd name="T40" fmla="*/ 70 w 300"/>
                    <a:gd name="T41" fmla="*/ 42 h 124"/>
                    <a:gd name="T42" fmla="*/ 35 w 300"/>
                    <a:gd name="T43" fmla="*/ 22 h 124"/>
                    <a:gd name="T44" fmla="*/ 2 w 300"/>
                    <a:gd name="T45" fmla="*/ 0 h 124"/>
                    <a:gd name="T46" fmla="*/ 2 w 300"/>
                    <a:gd name="T47" fmla="*/ 0 h 124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300"/>
                    <a:gd name="T73" fmla="*/ 0 h 124"/>
                    <a:gd name="T74" fmla="*/ 300 w 300"/>
                    <a:gd name="T75" fmla="*/ 124 h 124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300" h="124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7"/>
                      </a:lnTo>
                      <a:lnTo>
                        <a:pt x="33" y="29"/>
                      </a:lnTo>
                      <a:lnTo>
                        <a:pt x="68" y="49"/>
                      </a:lnTo>
                      <a:lnTo>
                        <a:pt x="105" y="66"/>
                      </a:lnTo>
                      <a:lnTo>
                        <a:pt x="141" y="82"/>
                      </a:lnTo>
                      <a:lnTo>
                        <a:pt x="180" y="95"/>
                      </a:lnTo>
                      <a:lnTo>
                        <a:pt x="218" y="108"/>
                      </a:lnTo>
                      <a:lnTo>
                        <a:pt x="258" y="117"/>
                      </a:lnTo>
                      <a:lnTo>
                        <a:pt x="299" y="124"/>
                      </a:lnTo>
                      <a:lnTo>
                        <a:pt x="300" y="117"/>
                      </a:lnTo>
                      <a:lnTo>
                        <a:pt x="260" y="110"/>
                      </a:lnTo>
                      <a:lnTo>
                        <a:pt x="220" y="101"/>
                      </a:lnTo>
                      <a:lnTo>
                        <a:pt x="182" y="88"/>
                      </a:lnTo>
                      <a:lnTo>
                        <a:pt x="143" y="75"/>
                      </a:lnTo>
                      <a:lnTo>
                        <a:pt x="107" y="59"/>
                      </a:lnTo>
                      <a:lnTo>
                        <a:pt x="70" y="42"/>
                      </a:lnTo>
                      <a:lnTo>
                        <a:pt x="35" y="22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63" name="Freeform 315"/>
                <p:cNvSpPr>
                  <a:spLocks/>
                </p:cNvSpPr>
                <p:nvPr/>
              </p:nvSpPr>
              <p:spPr bwMode="auto">
                <a:xfrm>
                  <a:off x="2954" y="1003"/>
                  <a:ext cx="150" cy="786"/>
                </a:xfrm>
                <a:custGeom>
                  <a:avLst/>
                  <a:gdLst>
                    <a:gd name="T0" fmla="*/ 142 w 150"/>
                    <a:gd name="T1" fmla="*/ 786 h 786"/>
                    <a:gd name="T2" fmla="*/ 142 w 150"/>
                    <a:gd name="T3" fmla="*/ 786 h 786"/>
                    <a:gd name="T4" fmla="*/ 150 w 150"/>
                    <a:gd name="T5" fmla="*/ 785 h 786"/>
                    <a:gd name="T6" fmla="*/ 150 w 150"/>
                    <a:gd name="T7" fmla="*/ 785 h 786"/>
                    <a:gd name="T8" fmla="*/ 133 w 150"/>
                    <a:gd name="T9" fmla="*/ 764 h 786"/>
                    <a:gd name="T10" fmla="*/ 119 w 150"/>
                    <a:gd name="T11" fmla="*/ 743 h 786"/>
                    <a:gd name="T12" fmla="*/ 104 w 150"/>
                    <a:gd name="T13" fmla="*/ 721 h 786"/>
                    <a:gd name="T14" fmla="*/ 89 w 150"/>
                    <a:gd name="T15" fmla="*/ 697 h 786"/>
                    <a:gd name="T16" fmla="*/ 76 w 150"/>
                    <a:gd name="T17" fmla="*/ 673 h 786"/>
                    <a:gd name="T18" fmla="*/ 65 w 150"/>
                    <a:gd name="T19" fmla="*/ 649 h 786"/>
                    <a:gd name="T20" fmla="*/ 55 w 150"/>
                    <a:gd name="T21" fmla="*/ 625 h 786"/>
                    <a:gd name="T22" fmla="*/ 45 w 150"/>
                    <a:gd name="T23" fmla="*/ 600 h 786"/>
                    <a:gd name="T24" fmla="*/ 36 w 150"/>
                    <a:gd name="T25" fmla="*/ 574 h 786"/>
                    <a:gd name="T26" fmla="*/ 29 w 150"/>
                    <a:gd name="T27" fmla="*/ 549 h 786"/>
                    <a:gd name="T28" fmla="*/ 22 w 150"/>
                    <a:gd name="T29" fmla="*/ 521 h 786"/>
                    <a:gd name="T30" fmla="*/ 16 w 150"/>
                    <a:gd name="T31" fmla="*/ 496 h 786"/>
                    <a:gd name="T32" fmla="*/ 12 w 150"/>
                    <a:gd name="T33" fmla="*/ 468 h 786"/>
                    <a:gd name="T34" fmla="*/ 9 w 150"/>
                    <a:gd name="T35" fmla="*/ 439 h 786"/>
                    <a:gd name="T36" fmla="*/ 7 w 150"/>
                    <a:gd name="T37" fmla="*/ 411 h 786"/>
                    <a:gd name="T38" fmla="*/ 7 w 150"/>
                    <a:gd name="T39" fmla="*/ 384 h 786"/>
                    <a:gd name="T40" fmla="*/ 7 w 150"/>
                    <a:gd name="T41" fmla="*/ 384 h 786"/>
                    <a:gd name="T42" fmla="*/ 9 w 150"/>
                    <a:gd name="T43" fmla="*/ 331 h 786"/>
                    <a:gd name="T44" fmla="*/ 14 w 150"/>
                    <a:gd name="T45" fmla="*/ 280 h 786"/>
                    <a:gd name="T46" fmla="*/ 25 w 150"/>
                    <a:gd name="T47" fmla="*/ 230 h 786"/>
                    <a:gd name="T48" fmla="*/ 40 w 150"/>
                    <a:gd name="T49" fmla="*/ 181 h 786"/>
                    <a:gd name="T50" fmla="*/ 56 w 150"/>
                    <a:gd name="T51" fmla="*/ 135 h 786"/>
                    <a:gd name="T52" fmla="*/ 78 w 150"/>
                    <a:gd name="T53" fmla="*/ 89 h 786"/>
                    <a:gd name="T54" fmla="*/ 104 w 150"/>
                    <a:gd name="T55" fmla="*/ 47 h 786"/>
                    <a:gd name="T56" fmla="*/ 131 w 150"/>
                    <a:gd name="T57" fmla="*/ 5 h 786"/>
                    <a:gd name="T58" fmla="*/ 131 w 150"/>
                    <a:gd name="T59" fmla="*/ 5 h 786"/>
                    <a:gd name="T60" fmla="*/ 126 w 150"/>
                    <a:gd name="T61" fmla="*/ 0 h 786"/>
                    <a:gd name="T62" fmla="*/ 126 w 150"/>
                    <a:gd name="T63" fmla="*/ 0 h 786"/>
                    <a:gd name="T64" fmla="*/ 98 w 150"/>
                    <a:gd name="T65" fmla="*/ 40 h 786"/>
                    <a:gd name="T66" fmla="*/ 73 w 150"/>
                    <a:gd name="T67" fmla="*/ 84 h 786"/>
                    <a:gd name="T68" fmla="*/ 51 w 150"/>
                    <a:gd name="T69" fmla="*/ 130 h 786"/>
                    <a:gd name="T70" fmla="*/ 33 w 150"/>
                    <a:gd name="T71" fmla="*/ 177 h 786"/>
                    <a:gd name="T72" fmla="*/ 18 w 150"/>
                    <a:gd name="T73" fmla="*/ 227 h 786"/>
                    <a:gd name="T74" fmla="*/ 9 w 150"/>
                    <a:gd name="T75" fmla="*/ 278 h 786"/>
                    <a:gd name="T76" fmla="*/ 1 w 150"/>
                    <a:gd name="T77" fmla="*/ 329 h 786"/>
                    <a:gd name="T78" fmla="*/ 0 w 150"/>
                    <a:gd name="T79" fmla="*/ 356 h 786"/>
                    <a:gd name="T80" fmla="*/ 0 w 150"/>
                    <a:gd name="T81" fmla="*/ 384 h 786"/>
                    <a:gd name="T82" fmla="*/ 0 w 150"/>
                    <a:gd name="T83" fmla="*/ 384 h 786"/>
                    <a:gd name="T84" fmla="*/ 0 w 150"/>
                    <a:gd name="T85" fmla="*/ 411 h 786"/>
                    <a:gd name="T86" fmla="*/ 1 w 150"/>
                    <a:gd name="T87" fmla="*/ 441 h 786"/>
                    <a:gd name="T88" fmla="*/ 5 w 150"/>
                    <a:gd name="T89" fmla="*/ 468 h 786"/>
                    <a:gd name="T90" fmla="*/ 9 w 150"/>
                    <a:gd name="T91" fmla="*/ 496 h 786"/>
                    <a:gd name="T92" fmla="*/ 14 w 150"/>
                    <a:gd name="T93" fmla="*/ 523 h 786"/>
                    <a:gd name="T94" fmla="*/ 22 w 150"/>
                    <a:gd name="T95" fmla="*/ 549 h 786"/>
                    <a:gd name="T96" fmla="*/ 29 w 150"/>
                    <a:gd name="T97" fmla="*/ 576 h 786"/>
                    <a:gd name="T98" fmla="*/ 38 w 150"/>
                    <a:gd name="T99" fmla="*/ 602 h 786"/>
                    <a:gd name="T100" fmla="*/ 47 w 150"/>
                    <a:gd name="T101" fmla="*/ 627 h 786"/>
                    <a:gd name="T102" fmla="*/ 58 w 150"/>
                    <a:gd name="T103" fmla="*/ 651 h 786"/>
                    <a:gd name="T104" fmla="*/ 69 w 150"/>
                    <a:gd name="T105" fmla="*/ 675 h 786"/>
                    <a:gd name="T106" fmla="*/ 82 w 150"/>
                    <a:gd name="T107" fmla="*/ 699 h 786"/>
                    <a:gd name="T108" fmla="*/ 97 w 150"/>
                    <a:gd name="T109" fmla="*/ 722 h 786"/>
                    <a:gd name="T110" fmla="*/ 111 w 150"/>
                    <a:gd name="T111" fmla="*/ 744 h 786"/>
                    <a:gd name="T112" fmla="*/ 126 w 150"/>
                    <a:gd name="T113" fmla="*/ 766 h 786"/>
                    <a:gd name="T114" fmla="*/ 142 w 150"/>
                    <a:gd name="T115" fmla="*/ 786 h 786"/>
                    <a:gd name="T116" fmla="*/ 142 w 150"/>
                    <a:gd name="T117" fmla="*/ 786 h 78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150"/>
                    <a:gd name="T178" fmla="*/ 0 h 786"/>
                    <a:gd name="T179" fmla="*/ 150 w 150"/>
                    <a:gd name="T180" fmla="*/ 786 h 786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150" h="786">
                      <a:moveTo>
                        <a:pt x="142" y="786"/>
                      </a:moveTo>
                      <a:lnTo>
                        <a:pt x="142" y="786"/>
                      </a:lnTo>
                      <a:lnTo>
                        <a:pt x="150" y="785"/>
                      </a:lnTo>
                      <a:lnTo>
                        <a:pt x="133" y="764"/>
                      </a:lnTo>
                      <a:lnTo>
                        <a:pt x="119" y="743"/>
                      </a:lnTo>
                      <a:lnTo>
                        <a:pt x="104" y="721"/>
                      </a:lnTo>
                      <a:lnTo>
                        <a:pt x="89" y="697"/>
                      </a:lnTo>
                      <a:lnTo>
                        <a:pt x="76" y="673"/>
                      </a:lnTo>
                      <a:lnTo>
                        <a:pt x="65" y="649"/>
                      </a:lnTo>
                      <a:lnTo>
                        <a:pt x="55" y="625"/>
                      </a:lnTo>
                      <a:lnTo>
                        <a:pt x="45" y="600"/>
                      </a:lnTo>
                      <a:lnTo>
                        <a:pt x="36" y="574"/>
                      </a:lnTo>
                      <a:lnTo>
                        <a:pt x="29" y="549"/>
                      </a:lnTo>
                      <a:lnTo>
                        <a:pt x="22" y="521"/>
                      </a:lnTo>
                      <a:lnTo>
                        <a:pt x="16" y="496"/>
                      </a:lnTo>
                      <a:lnTo>
                        <a:pt x="12" y="468"/>
                      </a:lnTo>
                      <a:lnTo>
                        <a:pt x="9" y="439"/>
                      </a:lnTo>
                      <a:lnTo>
                        <a:pt x="7" y="411"/>
                      </a:lnTo>
                      <a:lnTo>
                        <a:pt x="7" y="384"/>
                      </a:lnTo>
                      <a:lnTo>
                        <a:pt x="9" y="331"/>
                      </a:lnTo>
                      <a:lnTo>
                        <a:pt x="14" y="280"/>
                      </a:lnTo>
                      <a:lnTo>
                        <a:pt x="25" y="230"/>
                      </a:lnTo>
                      <a:lnTo>
                        <a:pt x="40" y="181"/>
                      </a:lnTo>
                      <a:lnTo>
                        <a:pt x="56" y="135"/>
                      </a:lnTo>
                      <a:lnTo>
                        <a:pt x="78" y="89"/>
                      </a:lnTo>
                      <a:lnTo>
                        <a:pt x="104" y="47"/>
                      </a:lnTo>
                      <a:lnTo>
                        <a:pt x="131" y="5"/>
                      </a:lnTo>
                      <a:lnTo>
                        <a:pt x="126" y="0"/>
                      </a:lnTo>
                      <a:lnTo>
                        <a:pt x="98" y="40"/>
                      </a:lnTo>
                      <a:lnTo>
                        <a:pt x="73" y="84"/>
                      </a:lnTo>
                      <a:lnTo>
                        <a:pt x="51" y="130"/>
                      </a:lnTo>
                      <a:lnTo>
                        <a:pt x="33" y="177"/>
                      </a:lnTo>
                      <a:lnTo>
                        <a:pt x="18" y="227"/>
                      </a:lnTo>
                      <a:lnTo>
                        <a:pt x="9" y="278"/>
                      </a:lnTo>
                      <a:lnTo>
                        <a:pt x="1" y="329"/>
                      </a:lnTo>
                      <a:lnTo>
                        <a:pt x="0" y="356"/>
                      </a:lnTo>
                      <a:lnTo>
                        <a:pt x="0" y="384"/>
                      </a:lnTo>
                      <a:lnTo>
                        <a:pt x="0" y="411"/>
                      </a:lnTo>
                      <a:lnTo>
                        <a:pt x="1" y="441"/>
                      </a:lnTo>
                      <a:lnTo>
                        <a:pt x="5" y="468"/>
                      </a:lnTo>
                      <a:lnTo>
                        <a:pt x="9" y="496"/>
                      </a:lnTo>
                      <a:lnTo>
                        <a:pt x="14" y="523"/>
                      </a:lnTo>
                      <a:lnTo>
                        <a:pt x="22" y="549"/>
                      </a:lnTo>
                      <a:lnTo>
                        <a:pt x="29" y="576"/>
                      </a:lnTo>
                      <a:lnTo>
                        <a:pt x="38" y="602"/>
                      </a:lnTo>
                      <a:lnTo>
                        <a:pt x="47" y="627"/>
                      </a:lnTo>
                      <a:lnTo>
                        <a:pt x="58" y="651"/>
                      </a:lnTo>
                      <a:lnTo>
                        <a:pt x="69" y="675"/>
                      </a:lnTo>
                      <a:lnTo>
                        <a:pt x="82" y="699"/>
                      </a:lnTo>
                      <a:lnTo>
                        <a:pt x="97" y="722"/>
                      </a:lnTo>
                      <a:lnTo>
                        <a:pt x="111" y="744"/>
                      </a:lnTo>
                      <a:lnTo>
                        <a:pt x="126" y="766"/>
                      </a:lnTo>
                      <a:lnTo>
                        <a:pt x="142" y="786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64" name="Freeform 316"/>
                <p:cNvSpPr>
                  <a:spLocks/>
                </p:cNvSpPr>
                <p:nvPr/>
              </p:nvSpPr>
              <p:spPr bwMode="auto">
                <a:xfrm>
                  <a:off x="3524" y="1921"/>
                  <a:ext cx="416" cy="106"/>
                </a:xfrm>
                <a:custGeom>
                  <a:avLst/>
                  <a:gdLst>
                    <a:gd name="T0" fmla="*/ 72 w 416"/>
                    <a:gd name="T1" fmla="*/ 99 h 106"/>
                    <a:gd name="T2" fmla="*/ 72 w 416"/>
                    <a:gd name="T3" fmla="*/ 99 h 106"/>
                    <a:gd name="T4" fmla="*/ 37 w 416"/>
                    <a:gd name="T5" fmla="*/ 99 h 106"/>
                    <a:gd name="T6" fmla="*/ 4 w 416"/>
                    <a:gd name="T7" fmla="*/ 95 h 106"/>
                    <a:gd name="T8" fmla="*/ 4 w 416"/>
                    <a:gd name="T9" fmla="*/ 95 h 106"/>
                    <a:gd name="T10" fmla="*/ 0 w 416"/>
                    <a:gd name="T11" fmla="*/ 103 h 106"/>
                    <a:gd name="T12" fmla="*/ 0 w 416"/>
                    <a:gd name="T13" fmla="*/ 103 h 106"/>
                    <a:gd name="T14" fmla="*/ 35 w 416"/>
                    <a:gd name="T15" fmla="*/ 106 h 106"/>
                    <a:gd name="T16" fmla="*/ 72 w 416"/>
                    <a:gd name="T17" fmla="*/ 106 h 106"/>
                    <a:gd name="T18" fmla="*/ 72 w 416"/>
                    <a:gd name="T19" fmla="*/ 106 h 106"/>
                    <a:gd name="T20" fmla="*/ 118 w 416"/>
                    <a:gd name="T21" fmla="*/ 104 h 106"/>
                    <a:gd name="T22" fmla="*/ 165 w 416"/>
                    <a:gd name="T23" fmla="*/ 101 h 106"/>
                    <a:gd name="T24" fmla="*/ 209 w 416"/>
                    <a:gd name="T25" fmla="*/ 92 h 106"/>
                    <a:gd name="T26" fmla="*/ 253 w 416"/>
                    <a:gd name="T27" fmla="*/ 81 h 106"/>
                    <a:gd name="T28" fmla="*/ 297 w 416"/>
                    <a:gd name="T29" fmla="*/ 66 h 106"/>
                    <a:gd name="T30" fmla="*/ 337 w 416"/>
                    <a:gd name="T31" fmla="*/ 50 h 106"/>
                    <a:gd name="T32" fmla="*/ 377 w 416"/>
                    <a:gd name="T33" fmla="*/ 29 h 106"/>
                    <a:gd name="T34" fmla="*/ 416 w 416"/>
                    <a:gd name="T35" fmla="*/ 8 h 106"/>
                    <a:gd name="T36" fmla="*/ 416 w 416"/>
                    <a:gd name="T37" fmla="*/ 8 h 106"/>
                    <a:gd name="T38" fmla="*/ 412 w 416"/>
                    <a:gd name="T39" fmla="*/ 0 h 106"/>
                    <a:gd name="T40" fmla="*/ 412 w 416"/>
                    <a:gd name="T41" fmla="*/ 0 h 106"/>
                    <a:gd name="T42" fmla="*/ 374 w 416"/>
                    <a:gd name="T43" fmla="*/ 22 h 106"/>
                    <a:gd name="T44" fmla="*/ 335 w 416"/>
                    <a:gd name="T45" fmla="*/ 42 h 106"/>
                    <a:gd name="T46" fmla="*/ 293 w 416"/>
                    <a:gd name="T47" fmla="*/ 59 h 106"/>
                    <a:gd name="T48" fmla="*/ 251 w 416"/>
                    <a:gd name="T49" fmla="*/ 73 h 106"/>
                    <a:gd name="T50" fmla="*/ 207 w 416"/>
                    <a:gd name="T51" fmla="*/ 84 h 106"/>
                    <a:gd name="T52" fmla="*/ 163 w 416"/>
                    <a:gd name="T53" fmla="*/ 93 h 106"/>
                    <a:gd name="T54" fmla="*/ 118 w 416"/>
                    <a:gd name="T55" fmla="*/ 97 h 106"/>
                    <a:gd name="T56" fmla="*/ 72 w 416"/>
                    <a:gd name="T57" fmla="*/ 99 h 106"/>
                    <a:gd name="T58" fmla="*/ 72 w 416"/>
                    <a:gd name="T59" fmla="*/ 99 h 10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w 416"/>
                    <a:gd name="T91" fmla="*/ 0 h 106"/>
                    <a:gd name="T92" fmla="*/ 416 w 416"/>
                    <a:gd name="T93" fmla="*/ 106 h 106"/>
                  </a:gdLst>
                  <a:ahLst/>
                  <a:cxnLst>
                    <a:cxn ang="T60">
                      <a:pos x="T0" y="T1"/>
                    </a:cxn>
                    <a:cxn ang="T61">
                      <a:pos x="T2" y="T3"/>
                    </a:cxn>
                    <a:cxn ang="T62">
                      <a:pos x="T4" y="T5"/>
                    </a:cxn>
                    <a:cxn ang="T63">
                      <a:pos x="T6" y="T7"/>
                    </a:cxn>
                    <a:cxn ang="T64">
                      <a:pos x="T8" y="T9"/>
                    </a:cxn>
                    <a:cxn ang="T65">
                      <a:pos x="T10" y="T11"/>
                    </a:cxn>
                    <a:cxn ang="T66">
                      <a:pos x="T12" y="T13"/>
                    </a:cxn>
                    <a:cxn ang="T67">
                      <a:pos x="T14" y="T15"/>
                    </a:cxn>
                    <a:cxn ang="T68">
                      <a:pos x="T16" y="T17"/>
                    </a:cxn>
                    <a:cxn ang="T69">
                      <a:pos x="T18" y="T19"/>
                    </a:cxn>
                    <a:cxn ang="T70">
                      <a:pos x="T20" y="T21"/>
                    </a:cxn>
                    <a:cxn ang="T71">
                      <a:pos x="T22" y="T23"/>
                    </a:cxn>
                    <a:cxn ang="T72">
                      <a:pos x="T24" y="T25"/>
                    </a:cxn>
                    <a:cxn ang="T73">
                      <a:pos x="T26" y="T27"/>
                    </a:cxn>
                    <a:cxn ang="T74">
                      <a:pos x="T28" y="T29"/>
                    </a:cxn>
                    <a:cxn ang="T75">
                      <a:pos x="T30" y="T31"/>
                    </a:cxn>
                    <a:cxn ang="T76">
                      <a:pos x="T32" y="T33"/>
                    </a:cxn>
                    <a:cxn ang="T77">
                      <a:pos x="T34" y="T35"/>
                    </a:cxn>
                    <a:cxn ang="T78">
                      <a:pos x="T36" y="T37"/>
                    </a:cxn>
                    <a:cxn ang="T79">
                      <a:pos x="T38" y="T39"/>
                    </a:cxn>
                    <a:cxn ang="T80">
                      <a:pos x="T40" y="T41"/>
                    </a:cxn>
                    <a:cxn ang="T81">
                      <a:pos x="T42" y="T43"/>
                    </a:cxn>
                    <a:cxn ang="T82">
                      <a:pos x="T44" y="T45"/>
                    </a:cxn>
                    <a:cxn ang="T83">
                      <a:pos x="T46" y="T47"/>
                    </a:cxn>
                    <a:cxn ang="T84">
                      <a:pos x="T48" y="T49"/>
                    </a:cxn>
                    <a:cxn ang="T85">
                      <a:pos x="T50" y="T51"/>
                    </a:cxn>
                    <a:cxn ang="T86">
                      <a:pos x="T52" y="T53"/>
                    </a:cxn>
                    <a:cxn ang="T87">
                      <a:pos x="T54" y="T55"/>
                    </a:cxn>
                    <a:cxn ang="T88">
                      <a:pos x="T56" y="T57"/>
                    </a:cxn>
                    <a:cxn ang="T89">
                      <a:pos x="T58" y="T59"/>
                    </a:cxn>
                  </a:cxnLst>
                  <a:rect l="T90" t="T91" r="T92" b="T93"/>
                  <a:pathLst>
                    <a:path w="416" h="106">
                      <a:moveTo>
                        <a:pt x="72" y="99"/>
                      </a:moveTo>
                      <a:lnTo>
                        <a:pt x="72" y="99"/>
                      </a:lnTo>
                      <a:lnTo>
                        <a:pt x="37" y="99"/>
                      </a:lnTo>
                      <a:lnTo>
                        <a:pt x="4" y="95"/>
                      </a:lnTo>
                      <a:lnTo>
                        <a:pt x="0" y="103"/>
                      </a:lnTo>
                      <a:lnTo>
                        <a:pt x="35" y="106"/>
                      </a:lnTo>
                      <a:lnTo>
                        <a:pt x="72" y="106"/>
                      </a:lnTo>
                      <a:lnTo>
                        <a:pt x="118" y="104"/>
                      </a:lnTo>
                      <a:lnTo>
                        <a:pt x="165" y="101"/>
                      </a:lnTo>
                      <a:lnTo>
                        <a:pt x="209" y="92"/>
                      </a:lnTo>
                      <a:lnTo>
                        <a:pt x="253" y="81"/>
                      </a:lnTo>
                      <a:lnTo>
                        <a:pt x="297" y="66"/>
                      </a:lnTo>
                      <a:lnTo>
                        <a:pt x="337" y="50"/>
                      </a:lnTo>
                      <a:lnTo>
                        <a:pt x="377" y="29"/>
                      </a:lnTo>
                      <a:lnTo>
                        <a:pt x="416" y="8"/>
                      </a:lnTo>
                      <a:lnTo>
                        <a:pt x="412" y="0"/>
                      </a:lnTo>
                      <a:lnTo>
                        <a:pt x="374" y="22"/>
                      </a:lnTo>
                      <a:lnTo>
                        <a:pt x="335" y="42"/>
                      </a:lnTo>
                      <a:lnTo>
                        <a:pt x="293" y="59"/>
                      </a:lnTo>
                      <a:lnTo>
                        <a:pt x="251" y="73"/>
                      </a:lnTo>
                      <a:lnTo>
                        <a:pt x="207" y="84"/>
                      </a:lnTo>
                      <a:lnTo>
                        <a:pt x="163" y="93"/>
                      </a:lnTo>
                      <a:lnTo>
                        <a:pt x="118" y="97"/>
                      </a:lnTo>
                      <a:lnTo>
                        <a:pt x="72" y="99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65" name="Freeform 317"/>
                <p:cNvSpPr>
                  <a:spLocks/>
                </p:cNvSpPr>
                <p:nvPr/>
              </p:nvSpPr>
              <p:spPr bwMode="auto">
                <a:xfrm>
                  <a:off x="3018" y="1817"/>
                  <a:ext cx="162" cy="157"/>
                </a:xfrm>
                <a:custGeom>
                  <a:avLst/>
                  <a:gdLst>
                    <a:gd name="T0" fmla="*/ 73 w 162"/>
                    <a:gd name="T1" fmla="*/ 73 h 157"/>
                    <a:gd name="T2" fmla="*/ 73 w 162"/>
                    <a:gd name="T3" fmla="*/ 73 h 157"/>
                    <a:gd name="T4" fmla="*/ 38 w 162"/>
                    <a:gd name="T5" fmla="*/ 38 h 157"/>
                    <a:gd name="T6" fmla="*/ 9 w 162"/>
                    <a:gd name="T7" fmla="*/ 0 h 157"/>
                    <a:gd name="T8" fmla="*/ 9 w 162"/>
                    <a:gd name="T9" fmla="*/ 0 h 157"/>
                    <a:gd name="T10" fmla="*/ 0 w 162"/>
                    <a:gd name="T11" fmla="*/ 2 h 157"/>
                    <a:gd name="T12" fmla="*/ 0 w 162"/>
                    <a:gd name="T13" fmla="*/ 2 h 157"/>
                    <a:gd name="T14" fmla="*/ 36 w 162"/>
                    <a:gd name="T15" fmla="*/ 46 h 157"/>
                    <a:gd name="T16" fmla="*/ 75 w 162"/>
                    <a:gd name="T17" fmla="*/ 86 h 157"/>
                    <a:gd name="T18" fmla="*/ 117 w 162"/>
                    <a:gd name="T19" fmla="*/ 124 h 157"/>
                    <a:gd name="T20" fmla="*/ 161 w 162"/>
                    <a:gd name="T21" fmla="*/ 157 h 157"/>
                    <a:gd name="T22" fmla="*/ 161 w 162"/>
                    <a:gd name="T23" fmla="*/ 157 h 157"/>
                    <a:gd name="T24" fmla="*/ 162 w 162"/>
                    <a:gd name="T25" fmla="*/ 150 h 157"/>
                    <a:gd name="T26" fmla="*/ 162 w 162"/>
                    <a:gd name="T27" fmla="*/ 150 h 157"/>
                    <a:gd name="T28" fmla="*/ 139 w 162"/>
                    <a:gd name="T29" fmla="*/ 132 h 157"/>
                    <a:gd name="T30" fmla="*/ 115 w 162"/>
                    <a:gd name="T31" fmla="*/ 113 h 157"/>
                    <a:gd name="T32" fmla="*/ 93 w 162"/>
                    <a:gd name="T33" fmla="*/ 95 h 157"/>
                    <a:gd name="T34" fmla="*/ 73 w 162"/>
                    <a:gd name="T35" fmla="*/ 73 h 157"/>
                    <a:gd name="T36" fmla="*/ 73 w 162"/>
                    <a:gd name="T37" fmla="*/ 73 h 157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162"/>
                    <a:gd name="T58" fmla="*/ 0 h 157"/>
                    <a:gd name="T59" fmla="*/ 162 w 162"/>
                    <a:gd name="T60" fmla="*/ 157 h 157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162" h="157">
                      <a:moveTo>
                        <a:pt x="73" y="73"/>
                      </a:moveTo>
                      <a:lnTo>
                        <a:pt x="73" y="73"/>
                      </a:lnTo>
                      <a:lnTo>
                        <a:pt x="38" y="38"/>
                      </a:lnTo>
                      <a:lnTo>
                        <a:pt x="9" y="0"/>
                      </a:lnTo>
                      <a:lnTo>
                        <a:pt x="0" y="2"/>
                      </a:lnTo>
                      <a:lnTo>
                        <a:pt x="36" y="46"/>
                      </a:lnTo>
                      <a:lnTo>
                        <a:pt x="75" y="86"/>
                      </a:lnTo>
                      <a:lnTo>
                        <a:pt x="117" y="124"/>
                      </a:lnTo>
                      <a:lnTo>
                        <a:pt x="161" y="157"/>
                      </a:lnTo>
                      <a:lnTo>
                        <a:pt x="162" y="150"/>
                      </a:lnTo>
                      <a:lnTo>
                        <a:pt x="139" y="132"/>
                      </a:lnTo>
                      <a:lnTo>
                        <a:pt x="115" y="113"/>
                      </a:lnTo>
                      <a:lnTo>
                        <a:pt x="93" y="95"/>
                      </a:lnTo>
                      <a:lnTo>
                        <a:pt x="73" y="73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66" name="Freeform 318"/>
                <p:cNvSpPr>
                  <a:spLocks/>
                </p:cNvSpPr>
                <p:nvPr/>
              </p:nvSpPr>
              <p:spPr bwMode="auto">
                <a:xfrm>
                  <a:off x="3104" y="1795"/>
                  <a:ext cx="91" cy="91"/>
                </a:xfrm>
                <a:custGeom>
                  <a:avLst/>
                  <a:gdLst>
                    <a:gd name="T0" fmla="*/ 42 w 91"/>
                    <a:gd name="T1" fmla="*/ 40 h 91"/>
                    <a:gd name="T2" fmla="*/ 42 w 91"/>
                    <a:gd name="T3" fmla="*/ 40 h 91"/>
                    <a:gd name="T4" fmla="*/ 23 w 91"/>
                    <a:gd name="T5" fmla="*/ 20 h 91"/>
                    <a:gd name="T6" fmla="*/ 7 w 91"/>
                    <a:gd name="T7" fmla="*/ 0 h 91"/>
                    <a:gd name="T8" fmla="*/ 7 w 91"/>
                    <a:gd name="T9" fmla="*/ 0 h 91"/>
                    <a:gd name="T10" fmla="*/ 0 w 91"/>
                    <a:gd name="T11" fmla="*/ 4 h 91"/>
                    <a:gd name="T12" fmla="*/ 0 w 91"/>
                    <a:gd name="T13" fmla="*/ 4 h 91"/>
                    <a:gd name="T14" fmla="*/ 20 w 91"/>
                    <a:gd name="T15" fmla="*/ 27 h 91"/>
                    <a:gd name="T16" fmla="*/ 42 w 91"/>
                    <a:gd name="T17" fmla="*/ 49 h 91"/>
                    <a:gd name="T18" fmla="*/ 66 w 91"/>
                    <a:gd name="T19" fmla="*/ 71 h 91"/>
                    <a:gd name="T20" fmla="*/ 89 w 91"/>
                    <a:gd name="T21" fmla="*/ 91 h 91"/>
                    <a:gd name="T22" fmla="*/ 89 w 91"/>
                    <a:gd name="T23" fmla="*/ 91 h 91"/>
                    <a:gd name="T24" fmla="*/ 91 w 91"/>
                    <a:gd name="T25" fmla="*/ 84 h 91"/>
                    <a:gd name="T26" fmla="*/ 91 w 91"/>
                    <a:gd name="T27" fmla="*/ 84 h 91"/>
                    <a:gd name="T28" fmla="*/ 66 w 91"/>
                    <a:gd name="T29" fmla="*/ 62 h 91"/>
                    <a:gd name="T30" fmla="*/ 42 w 91"/>
                    <a:gd name="T31" fmla="*/ 40 h 91"/>
                    <a:gd name="T32" fmla="*/ 42 w 91"/>
                    <a:gd name="T33" fmla="*/ 40 h 91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91"/>
                    <a:gd name="T52" fmla="*/ 0 h 91"/>
                    <a:gd name="T53" fmla="*/ 91 w 91"/>
                    <a:gd name="T54" fmla="*/ 91 h 91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91" h="91">
                      <a:moveTo>
                        <a:pt x="42" y="40"/>
                      </a:moveTo>
                      <a:lnTo>
                        <a:pt x="42" y="40"/>
                      </a:lnTo>
                      <a:lnTo>
                        <a:pt x="23" y="20"/>
                      </a:lnTo>
                      <a:lnTo>
                        <a:pt x="7" y="0"/>
                      </a:lnTo>
                      <a:lnTo>
                        <a:pt x="0" y="4"/>
                      </a:lnTo>
                      <a:lnTo>
                        <a:pt x="20" y="27"/>
                      </a:lnTo>
                      <a:lnTo>
                        <a:pt x="42" y="49"/>
                      </a:lnTo>
                      <a:lnTo>
                        <a:pt x="66" y="71"/>
                      </a:lnTo>
                      <a:lnTo>
                        <a:pt x="89" y="91"/>
                      </a:lnTo>
                      <a:lnTo>
                        <a:pt x="91" y="84"/>
                      </a:lnTo>
                      <a:lnTo>
                        <a:pt x="66" y="62"/>
                      </a:lnTo>
                      <a:lnTo>
                        <a:pt x="42" y="4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67" name="Freeform 319"/>
                <p:cNvSpPr>
                  <a:spLocks/>
                </p:cNvSpPr>
                <p:nvPr/>
              </p:nvSpPr>
              <p:spPr bwMode="auto">
                <a:xfrm>
                  <a:off x="2873" y="939"/>
                  <a:ext cx="161" cy="874"/>
                </a:xfrm>
                <a:custGeom>
                  <a:avLst/>
                  <a:gdLst>
                    <a:gd name="T0" fmla="*/ 7 w 161"/>
                    <a:gd name="T1" fmla="*/ 448 h 874"/>
                    <a:gd name="T2" fmla="*/ 11 w 161"/>
                    <a:gd name="T3" fmla="*/ 386 h 874"/>
                    <a:gd name="T4" fmla="*/ 18 w 161"/>
                    <a:gd name="T5" fmla="*/ 325 h 874"/>
                    <a:gd name="T6" fmla="*/ 31 w 161"/>
                    <a:gd name="T7" fmla="*/ 265 h 874"/>
                    <a:gd name="T8" fmla="*/ 50 w 161"/>
                    <a:gd name="T9" fmla="*/ 208 h 874"/>
                    <a:gd name="T10" fmla="*/ 71 w 161"/>
                    <a:gd name="T11" fmla="*/ 153 h 874"/>
                    <a:gd name="T12" fmla="*/ 97 w 161"/>
                    <a:gd name="T13" fmla="*/ 102 h 874"/>
                    <a:gd name="T14" fmla="*/ 128 w 161"/>
                    <a:gd name="T15" fmla="*/ 53 h 874"/>
                    <a:gd name="T16" fmla="*/ 161 w 161"/>
                    <a:gd name="T17" fmla="*/ 5 h 874"/>
                    <a:gd name="T18" fmla="*/ 156 w 161"/>
                    <a:gd name="T19" fmla="*/ 0 h 874"/>
                    <a:gd name="T20" fmla="*/ 139 w 161"/>
                    <a:gd name="T21" fmla="*/ 23 h 874"/>
                    <a:gd name="T22" fmla="*/ 106 w 161"/>
                    <a:gd name="T23" fmla="*/ 73 h 874"/>
                    <a:gd name="T24" fmla="*/ 77 w 161"/>
                    <a:gd name="T25" fmla="*/ 124 h 874"/>
                    <a:gd name="T26" fmla="*/ 53 w 161"/>
                    <a:gd name="T27" fmla="*/ 177 h 874"/>
                    <a:gd name="T28" fmla="*/ 33 w 161"/>
                    <a:gd name="T29" fmla="*/ 234 h 874"/>
                    <a:gd name="T30" fmla="*/ 17 w 161"/>
                    <a:gd name="T31" fmla="*/ 292 h 874"/>
                    <a:gd name="T32" fmla="*/ 7 w 161"/>
                    <a:gd name="T33" fmla="*/ 353 h 874"/>
                    <a:gd name="T34" fmla="*/ 2 w 161"/>
                    <a:gd name="T35" fmla="*/ 415 h 874"/>
                    <a:gd name="T36" fmla="*/ 0 w 161"/>
                    <a:gd name="T37" fmla="*/ 448 h 874"/>
                    <a:gd name="T38" fmla="*/ 4 w 161"/>
                    <a:gd name="T39" fmla="*/ 506 h 874"/>
                    <a:gd name="T40" fmla="*/ 9 w 161"/>
                    <a:gd name="T41" fmla="*/ 565 h 874"/>
                    <a:gd name="T42" fmla="*/ 22 w 161"/>
                    <a:gd name="T43" fmla="*/ 620 h 874"/>
                    <a:gd name="T44" fmla="*/ 37 w 161"/>
                    <a:gd name="T45" fmla="*/ 675 h 874"/>
                    <a:gd name="T46" fmla="*/ 57 w 161"/>
                    <a:gd name="T47" fmla="*/ 728 h 874"/>
                    <a:gd name="T48" fmla="*/ 81 w 161"/>
                    <a:gd name="T49" fmla="*/ 779 h 874"/>
                    <a:gd name="T50" fmla="*/ 141 w 161"/>
                    <a:gd name="T51" fmla="*/ 874 h 874"/>
                    <a:gd name="T52" fmla="*/ 148 w 161"/>
                    <a:gd name="T53" fmla="*/ 872 h 874"/>
                    <a:gd name="T54" fmla="*/ 117 w 161"/>
                    <a:gd name="T55" fmla="*/ 827 h 874"/>
                    <a:gd name="T56" fmla="*/ 77 w 161"/>
                    <a:gd name="T57" fmla="*/ 753 h 874"/>
                    <a:gd name="T58" fmla="*/ 55 w 161"/>
                    <a:gd name="T59" fmla="*/ 700 h 874"/>
                    <a:gd name="T60" fmla="*/ 37 w 161"/>
                    <a:gd name="T61" fmla="*/ 647 h 874"/>
                    <a:gd name="T62" fmla="*/ 22 w 161"/>
                    <a:gd name="T63" fmla="*/ 592 h 874"/>
                    <a:gd name="T64" fmla="*/ 13 w 161"/>
                    <a:gd name="T65" fmla="*/ 536 h 874"/>
                    <a:gd name="T66" fmla="*/ 9 w 161"/>
                    <a:gd name="T67" fmla="*/ 477 h 874"/>
                    <a:gd name="T68" fmla="*/ 7 w 161"/>
                    <a:gd name="T69" fmla="*/ 448 h 874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161"/>
                    <a:gd name="T106" fmla="*/ 0 h 874"/>
                    <a:gd name="T107" fmla="*/ 161 w 161"/>
                    <a:gd name="T108" fmla="*/ 874 h 874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161" h="874">
                      <a:moveTo>
                        <a:pt x="7" y="448"/>
                      </a:moveTo>
                      <a:lnTo>
                        <a:pt x="7" y="448"/>
                      </a:lnTo>
                      <a:lnTo>
                        <a:pt x="9" y="415"/>
                      </a:lnTo>
                      <a:lnTo>
                        <a:pt x="11" y="386"/>
                      </a:lnTo>
                      <a:lnTo>
                        <a:pt x="15" y="355"/>
                      </a:lnTo>
                      <a:lnTo>
                        <a:pt x="18" y="325"/>
                      </a:lnTo>
                      <a:lnTo>
                        <a:pt x="24" y="294"/>
                      </a:lnTo>
                      <a:lnTo>
                        <a:pt x="31" y="265"/>
                      </a:lnTo>
                      <a:lnTo>
                        <a:pt x="39" y="237"/>
                      </a:lnTo>
                      <a:lnTo>
                        <a:pt x="50" y="208"/>
                      </a:lnTo>
                      <a:lnTo>
                        <a:pt x="59" y="181"/>
                      </a:lnTo>
                      <a:lnTo>
                        <a:pt x="71" y="153"/>
                      </a:lnTo>
                      <a:lnTo>
                        <a:pt x="82" y="128"/>
                      </a:lnTo>
                      <a:lnTo>
                        <a:pt x="97" y="102"/>
                      </a:lnTo>
                      <a:lnTo>
                        <a:pt x="112" y="76"/>
                      </a:lnTo>
                      <a:lnTo>
                        <a:pt x="128" y="53"/>
                      </a:lnTo>
                      <a:lnTo>
                        <a:pt x="145" y="27"/>
                      </a:lnTo>
                      <a:lnTo>
                        <a:pt x="161" y="5"/>
                      </a:lnTo>
                      <a:lnTo>
                        <a:pt x="156" y="0"/>
                      </a:lnTo>
                      <a:lnTo>
                        <a:pt x="139" y="23"/>
                      </a:lnTo>
                      <a:lnTo>
                        <a:pt x="121" y="47"/>
                      </a:lnTo>
                      <a:lnTo>
                        <a:pt x="106" y="73"/>
                      </a:lnTo>
                      <a:lnTo>
                        <a:pt x="92" y="98"/>
                      </a:lnTo>
                      <a:lnTo>
                        <a:pt x="77" y="124"/>
                      </a:lnTo>
                      <a:lnTo>
                        <a:pt x="64" y="152"/>
                      </a:lnTo>
                      <a:lnTo>
                        <a:pt x="53" y="177"/>
                      </a:lnTo>
                      <a:lnTo>
                        <a:pt x="42" y="206"/>
                      </a:lnTo>
                      <a:lnTo>
                        <a:pt x="33" y="234"/>
                      </a:lnTo>
                      <a:lnTo>
                        <a:pt x="24" y="263"/>
                      </a:lnTo>
                      <a:lnTo>
                        <a:pt x="17" y="292"/>
                      </a:lnTo>
                      <a:lnTo>
                        <a:pt x="11" y="323"/>
                      </a:lnTo>
                      <a:lnTo>
                        <a:pt x="7" y="353"/>
                      </a:lnTo>
                      <a:lnTo>
                        <a:pt x="4" y="384"/>
                      </a:lnTo>
                      <a:lnTo>
                        <a:pt x="2" y="415"/>
                      </a:lnTo>
                      <a:lnTo>
                        <a:pt x="0" y="448"/>
                      </a:lnTo>
                      <a:lnTo>
                        <a:pt x="2" y="477"/>
                      </a:lnTo>
                      <a:lnTo>
                        <a:pt x="4" y="506"/>
                      </a:lnTo>
                      <a:lnTo>
                        <a:pt x="6" y="536"/>
                      </a:lnTo>
                      <a:lnTo>
                        <a:pt x="9" y="565"/>
                      </a:lnTo>
                      <a:lnTo>
                        <a:pt x="15" y="592"/>
                      </a:lnTo>
                      <a:lnTo>
                        <a:pt x="22" y="620"/>
                      </a:lnTo>
                      <a:lnTo>
                        <a:pt x="29" y="647"/>
                      </a:lnTo>
                      <a:lnTo>
                        <a:pt x="37" y="675"/>
                      </a:lnTo>
                      <a:lnTo>
                        <a:pt x="48" y="702"/>
                      </a:lnTo>
                      <a:lnTo>
                        <a:pt x="57" y="728"/>
                      </a:lnTo>
                      <a:lnTo>
                        <a:pt x="70" y="753"/>
                      </a:lnTo>
                      <a:lnTo>
                        <a:pt x="81" y="779"/>
                      </a:lnTo>
                      <a:lnTo>
                        <a:pt x="110" y="827"/>
                      </a:lnTo>
                      <a:lnTo>
                        <a:pt x="141" y="874"/>
                      </a:lnTo>
                      <a:lnTo>
                        <a:pt x="148" y="872"/>
                      </a:lnTo>
                      <a:lnTo>
                        <a:pt x="117" y="827"/>
                      </a:lnTo>
                      <a:lnTo>
                        <a:pt x="90" y="777"/>
                      </a:lnTo>
                      <a:lnTo>
                        <a:pt x="77" y="753"/>
                      </a:lnTo>
                      <a:lnTo>
                        <a:pt x="66" y="728"/>
                      </a:lnTo>
                      <a:lnTo>
                        <a:pt x="55" y="700"/>
                      </a:lnTo>
                      <a:lnTo>
                        <a:pt x="46" y="675"/>
                      </a:lnTo>
                      <a:lnTo>
                        <a:pt x="37" y="647"/>
                      </a:lnTo>
                      <a:lnTo>
                        <a:pt x="29" y="620"/>
                      </a:lnTo>
                      <a:lnTo>
                        <a:pt x="22" y="592"/>
                      </a:lnTo>
                      <a:lnTo>
                        <a:pt x="18" y="563"/>
                      </a:lnTo>
                      <a:lnTo>
                        <a:pt x="13" y="536"/>
                      </a:lnTo>
                      <a:lnTo>
                        <a:pt x="11" y="506"/>
                      </a:lnTo>
                      <a:lnTo>
                        <a:pt x="9" y="477"/>
                      </a:lnTo>
                      <a:lnTo>
                        <a:pt x="7" y="448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68" name="Freeform 320"/>
                <p:cNvSpPr>
                  <a:spLocks/>
                </p:cNvSpPr>
                <p:nvPr/>
              </p:nvSpPr>
              <p:spPr bwMode="auto">
                <a:xfrm>
                  <a:off x="2976" y="586"/>
                  <a:ext cx="1419" cy="1487"/>
                </a:xfrm>
                <a:custGeom>
                  <a:avLst/>
                  <a:gdLst>
                    <a:gd name="T0" fmla="*/ 86 w 1419"/>
                    <a:gd name="T1" fmla="*/ 212 h 1487"/>
                    <a:gd name="T2" fmla="*/ 175 w 1419"/>
                    <a:gd name="T3" fmla="*/ 142 h 1487"/>
                    <a:gd name="T4" fmla="*/ 276 w 1419"/>
                    <a:gd name="T5" fmla="*/ 85 h 1487"/>
                    <a:gd name="T6" fmla="*/ 384 w 1419"/>
                    <a:gd name="T7" fmla="*/ 42 h 1487"/>
                    <a:gd name="T8" fmla="*/ 497 w 1419"/>
                    <a:gd name="T9" fmla="*/ 16 h 1487"/>
                    <a:gd name="T10" fmla="*/ 620 w 1419"/>
                    <a:gd name="T11" fmla="*/ 7 h 1487"/>
                    <a:gd name="T12" fmla="*/ 700 w 1419"/>
                    <a:gd name="T13" fmla="*/ 10 h 1487"/>
                    <a:gd name="T14" fmla="*/ 817 w 1419"/>
                    <a:gd name="T15" fmla="*/ 31 h 1487"/>
                    <a:gd name="T16" fmla="*/ 927 w 1419"/>
                    <a:gd name="T17" fmla="*/ 69 h 1487"/>
                    <a:gd name="T18" fmla="*/ 1030 w 1419"/>
                    <a:gd name="T19" fmla="*/ 122 h 1487"/>
                    <a:gd name="T20" fmla="*/ 1123 w 1419"/>
                    <a:gd name="T21" fmla="*/ 188 h 1487"/>
                    <a:gd name="T22" fmla="*/ 1180 w 1419"/>
                    <a:gd name="T23" fmla="*/ 239 h 1487"/>
                    <a:gd name="T24" fmla="*/ 1255 w 1419"/>
                    <a:gd name="T25" fmla="*/ 325 h 1487"/>
                    <a:gd name="T26" fmla="*/ 1317 w 1419"/>
                    <a:gd name="T27" fmla="*/ 422 h 1487"/>
                    <a:gd name="T28" fmla="*/ 1364 w 1419"/>
                    <a:gd name="T29" fmla="*/ 526 h 1487"/>
                    <a:gd name="T30" fmla="*/ 1395 w 1419"/>
                    <a:gd name="T31" fmla="*/ 640 h 1487"/>
                    <a:gd name="T32" fmla="*/ 1412 w 1419"/>
                    <a:gd name="T33" fmla="*/ 759 h 1487"/>
                    <a:gd name="T34" fmla="*/ 1412 w 1419"/>
                    <a:gd name="T35" fmla="*/ 841 h 1487"/>
                    <a:gd name="T36" fmla="*/ 1395 w 1419"/>
                    <a:gd name="T37" fmla="*/ 960 h 1487"/>
                    <a:gd name="T38" fmla="*/ 1364 w 1419"/>
                    <a:gd name="T39" fmla="*/ 1074 h 1487"/>
                    <a:gd name="T40" fmla="*/ 1317 w 1419"/>
                    <a:gd name="T41" fmla="*/ 1178 h 1487"/>
                    <a:gd name="T42" fmla="*/ 1255 w 1419"/>
                    <a:gd name="T43" fmla="*/ 1275 h 1487"/>
                    <a:gd name="T44" fmla="*/ 1180 w 1419"/>
                    <a:gd name="T45" fmla="*/ 1361 h 1487"/>
                    <a:gd name="T46" fmla="*/ 1108 w 1419"/>
                    <a:gd name="T47" fmla="*/ 1425 h 1487"/>
                    <a:gd name="T48" fmla="*/ 1030 w 1419"/>
                    <a:gd name="T49" fmla="*/ 1480 h 1487"/>
                    <a:gd name="T50" fmla="*/ 1073 w 1419"/>
                    <a:gd name="T51" fmla="*/ 1460 h 1487"/>
                    <a:gd name="T52" fmla="*/ 1189 w 1419"/>
                    <a:gd name="T53" fmla="*/ 1363 h 1487"/>
                    <a:gd name="T54" fmla="*/ 1286 w 1419"/>
                    <a:gd name="T55" fmla="*/ 1244 h 1487"/>
                    <a:gd name="T56" fmla="*/ 1359 w 1419"/>
                    <a:gd name="T57" fmla="*/ 1108 h 1487"/>
                    <a:gd name="T58" fmla="*/ 1405 w 1419"/>
                    <a:gd name="T59" fmla="*/ 960 h 1487"/>
                    <a:gd name="T60" fmla="*/ 1419 w 1419"/>
                    <a:gd name="T61" fmla="*/ 801 h 1487"/>
                    <a:gd name="T62" fmla="*/ 1416 w 1419"/>
                    <a:gd name="T63" fmla="*/ 719 h 1487"/>
                    <a:gd name="T64" fmla="*/ 1395 w 1419"/>
                    <a:gd name="T65" fmla="*/ 600 h 1487"/>
                    <a:gd name="T66" fmla="*/ 1357 w 1419"/>
                    <a:gd name="T67" fmla="*/ 488 h 1487"/>
                    <a:gd name="T68" fmla="*/ 1304 w 1419"/>
                    <a:gd name="T69" fmla="*/ 386 h 1487"/>
                    <a:gd name="T70" fmla="*/ 1236 w 1419"/>
                    <a:gd name="T71" fmla="*/ 290 h 1487"/>
                    <a:gd name="T72" fmla="*/ 1158 w 1419"/>
                    <a:gd name="T73" fmla="*/ 206 h 1487"/>
                    <a:gd name="T74" fmla="*/ 1066 w 1419"/>
                    <a:gd name="T75" fmla="*/ 137 h 1487"/>
                    <a:gd name="T76" fmla="*/ 966 w 1419"/>
                    <a:gd name="T77" fmla="*/ 78 h 1487"/>
                    <a:gd name="T78" fmla="*/ 858 w 1419"/>
                    <a:gd name="T79" fmla="*/ 34 h 1487"/>
                    <a:gd name="T80" fmla="*/ 741 w 1419"/>
                    <a:gd name="T81" fmla="*/ 9 h 1487"/>
                    <a:gd name="T82" fmla="*/ 620 w 1419"/>
                    <a:gd name="T83" fmla="*/ 0 h 1487"/>
                    <a:gd name="T84" fmla="*/ 526 w 1419"/>
                    <a:gd name="T85" fmla="*/ 5 h 1487"/>
                    <a:gd name="T86" fmla="*/ 395 w 1419"/>
                    <a:gd name="T87" fmla="*/ 31 h 1487"/>
                    <a:gd name="T88" fmla="*/ 270 w 1419"/>
                    <a:gd name="T89" fmla="*/ 78 h 1487"/>
                    <a:gd name="T90" fmla="*/ 157 w 1419"/>
                    <a:gd name="T91" fmla="*/ 146 h 1487"/>
                    <a:gd name="T92" fmla="*/ 58 w 1419"/>
                    <a:gd name="T93" fmla="*/ 228 h 1487"/>
                    <a:gd name="T94" fmla="*/ 0 w 1419"/>
                    <a:gd name="T95" fmla="*/ 292 h 1487"/>
                    <a:gd name="T96" fmla="*/ 31 w 1419"/>
                    <a:gd name="T97" fmla="*/ 267 h 1487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1419"/>
                    <a:gd name="T148" fmla="*/ 0 h 1487"/>
                    <a:gd name="T149" fmla="*/ 1419 w 1419"/>
                    <a:gd name="T150" fmla="*/ 1487 h 1487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1419" h="1487">
                      <a:moveTo>
                        <a:pt x="58" y="239"/>
                      </a:moveTo>
                      <a:lnTo>
                        <a:pt x="58" y="239"/>
                      </a:lnTo>
                      <a:lnTo>
                        <a:pt x="86" y="212"/>
                      </a:lnTo>
                      <a:lnTo>
                        <a:pt x="115" y="188"/>
                      </a:lnTo>
                      <a:lnTo>
                        <a:pt x="144" y="164"/>
                      </a:lnTo>
                      <a:lnTo>
                        <a:pt x="175" y="142"/>
                      </a:lnTo>
                      <a:lnTo>
                        <a:pt x="208" y="122"/>
                      </a:lnTo>
                      <a:lnTo>
                        <a:pt x="241" y="102"/>
                      </a:lnTo>
                      <a:lnTo>
                        <a:pt x="276" y="85"/>
                      </a:lnTo>
                      <a:lnTo>
                        <a:pt x="311" y="69"/>
                      </a:lnTo>
                      <a:lnTo>
                        <a:pt x="345" y="54"/>
                      </a:lnTo>
                      <a:lnTo>
                        <a:pt x="384" y="42"/>
                      </a:lnTo>
                      <a:lnTo>
                        <a:pt x="420" y="31"/>
                      </a:lnTo>
                      <a:lnTo>
                        <a:pt x="459" y="23"/>
                      </a:lnTo>
                      <a:lnTo>
                        <a:pt x="497" y="16"/>
                      </a:lnTo>
                      <a:lnTo>
                        <a:pt x="537" y="10"/>
                      </a:lnTo>
                      <a:lnTo>
                        <a:pt x="578" y="7"/>
                      </a:lnTo>
                      <a:lnTo>
                        <a:pt x="620" y="7"/>
                      </a:lnTo>
                      <a:lnTo>
                        <a:pt x="660" y="7"/>
                      </a:lnTo>
                      <a:lnTo>
                        <a:pt x="700" y="10"/>
                      </a:lnTo>
                      <a:lnTo>
                        <a:pt x="741" y="16"/>
                      </a:lnTo>
                      <a:lnTo>
                        <a:pt x="779" y="23"/>
                      </a:lnTo>
                      <a:lnTo>
                        <a:pt x="817" y="31"/>
                      </a:lnTo>
                      <a:lnTo>
                        <a:pt x="856" y="42"/>
                      </a:lnTo>
                      <a:lnTo>
                        <a:pt x="892" y="54"/>
                      </a:lnTo>
                      <a:lnTo>
                        <a:pt x="927" y="69"/>
                      </a:lnTo>
                      <a:lnTo>
                        <a:pt x="964" y="85"/>
                      </a:lnTo>
                      <a:lnTo>
                        <a:pt x="997" y="102"/>
                      </a:lnTo>
                      <a:lnTo>
                        <a:pt x="1030" y="122"/>
                      </a:lnTo>
                      <a:lnTo>
                        <a:pt x="1062" y="142"/>
                      </a:lnTo>
                      <a:lnTo>
                        <a:pt x="1094" y="164"/>
                      </a:lnTo>
                      <a:lnTo>
                        <a:pt x="1123" y="188"/>
                      </a:lnTo>
                      <a:lnTo>
                        <a:pt x="1152" y="212"/>
                      </a:lnTo>
                      <a:lnTo>
                        <a:pt x="1180" y="239"/>
                      </a:lnTo>
                      <a:lnTo>
                        <a:pt x="1207" y="267"/>
                      </a:lnTo>
                      <a:lnTo>
                        <a:pt x="1231" y="296"/>
                      </a:lnTo>
                      <a:lnTo>
                        <a:pt x="1255" y="325"/>
                      </a:lnTo>
                      <a:lnTo>
                        <a:pt x="1277" y="356"/>
                      </a:lnTo>
                      <a:lnTo>
                        <a:pt x="1297" y="389"/>
                      </a:lnTo>
                      <a:lnTo>
                        <a:pt x="1317" y="422"/>
                      </a:lnTo>
                      <a:lnTo>
                        <a:pt x="1335" y="455"/>
                      </a:lnTo>
                      <a:lnTo>
                        <a:pt x="1350" y="492"/>
                      </a:lnTo>
                      <a:lnTo>
                        <a:pt x="1364" y="526"/>
                      </a:lnTo>
                      <a:lnTo>
                        <a:pt x="1377" y="565"/>
                      </a:lnTo>
                      <a:lnTo>
                        <a:pt x="1388" y="601"/>
                      </a:lnTo>
                      <a:lnTo>
                        <a:pt x="1395" y="640"/>
                      </a:lnTo>
                      <a:lnTo>
                        <a:pt x="1403" y="678"/>
                      </a:lnTo>
                      <a:lnTo>
                        <a:pt x="1408" y="719"/>
                      </a:lnTo>
                      <a:lnTo>
                        <a:pt x="1412" y="759"/>
                      </a:lnTo>
                      <a:lnTo>
                        <a:pt x="1412" y="801"/>
                      </a:lnTo>
                      <a:lnTo>
                        <a:pt x="1412" y="841"/>
                      </a:lnTo>
                      <a:lnTo>
                        <a:pt x="1408" y="881"/>
                      </a:lnTo>
                      <a:lnTo>
                        <a:pt x="1403" y="922"/>
                      </a:lnTo>
                      <a:lnTo>
                        <a:pt x="1395" y="960"/>
                      </a:lnTo>
                      <a:lnTo>
                        <a:pt x="1388" y="999"/>
                      </a:lnTo>
                      <a:lnTo>
                        <a:pt x="1377" y="1035"/>
                      </a:lnTo>
                      <a:lnTo>
                        <a:pt x="1364" y="1074"/>
                      </a:lnTo>
                      <a:lnTo>
                        <a:pt x="1350" y="1108"/>
                      </a:lnTo>
                      <a:lnTo>
                        <a:pt x="1335" y="1145"/>
                      </a:lnTo>
                      <a:lnTo>
                        <a:pt x="1317" y="1178"/>
                      </a:lnTo>
                      <a:lnTo>
                        <a:pt x="1297" y="1211"/>
                      </a:lnTo>
                      <a:lnTo>
                        <a:pt x="1277" y="1244"/>
                      </a:lnTo>
                      <a:lnTo>
                        <a:pt x="1255" y="1275"/>
                      </a:lnTo>
                      <a:lnTo>
                        <a:pt x="1231" y="1304"/>
                      </a:lnTo>
                      <a:lnTo>
                        <a:pt x="1207" y="1333"/>
                      </a:lnTo>
                      <a:lnTo>
                        <a:pt x="1180" y="1361"/>
                      </a:lnTo>
                      <a:lnTo>
                        <a:pt x="1145" y="1394"/>
                      </a:lnTo>
                      <a:lnTo>
                        <a:pt x="1108" y="1425"/>
                      </a:lnTo>
                      <a:lnTo>
                        <a:pt x="1070" y="1454"/>
                      </a:lnTo>
                      <a:lnTo>
                        <a:pt x="1030" y="1480"/>
                      </a:lnTo>
                      <a:lnTo>
                        <a:pt x="1030" y="1487"/>
                      </a:lnTo>
                      <a:lnTo>
                        <a:pt x="1073" y="1460"/>
                      </a:lnTo>
                      <a:lnTo>
                        <a:pt x="1114" y="1430"/>
                      </a:lnTo>
                      <a:lnTo>
                        <a:pt x="1152" y="1397"/>
                      </a:lnTo>
                      <a:lnTo>
                        <a:pt x="1189" y="1363"/>
                      </a:lnTo>
                      <a:lnTo>
                        <a:pt x="1223" y="1324"/>
                      </a:lnTo>
                      <a:lnTo>
                        <a:pt x="1256" y="1286"/>
                      </a:lnTo>
                      <a:lnTo>
                        <a:pt x="1286" y="1244"/>
                      </a:lnTo>
                      <a:lnTo>
                        <a:pt x="1313" y="1202"/>
                      </a:lnTo>
                      <a:lnTo>
                        <a:pt x="1337" y="1156"/>
                      </a:lnTo>
                      <a:lnTo>
                        <a:pt x="1359" y="1108"/>
                      </a:lnTo>
                      <a:lnTo>
                        <a:pt x="1377" y="1061"/>
                      </a:lnTo>
                      <a:lnTo>
                        <a:pt x="1392" y="1011"/>
                      </a:lnTo>
                      <a:lnTo>
                        <a:pt x="1405" y="960"/>
                      </a:lnTo>
                      <a:lnTo>
                        <a:pt x="1412" y="907"/>
                      </a:lnTo>
                      <a:lnTo>
                        <a:pt x="1417" y="854"/>
                      </a:lnTo>
                      <a:lnTo>
                        <a:pt x="1419" y="801"/>
                      </a:lnTo>
                      <a:lnTo>
                        <a:pt x="1419" y="759"/>
                      </a:lnTo>
                      <a:lnTo>
                        <a:pt x="1416" y="719"/>
                      </a:lnTo>
                      <a:lnTo>
                        <a:pt x="1410" y="678"/>
                      </a:lnTo>
                      <a:lnTo>
                        <a:pt x="1403" y="638"/>
                      </a:lnTo>
                      <a:lnTo>
                        <a:pt x="1395" y="600"/>
                      </a:lnTo>
                      <a:lnTo>
                        <a:pt x="1384" y="561"/>
                      </a:lnTo>
                      <a:lnTo>
                        <a:pt x="1372" y="525"/>
                      </a:lnTo>
                      <a:lnTo>
                        <a:pt x="1357" y="488"/>
                      </a:lnTo>
                      <a:lnTo>
                        <a:pt x="1341" y="453"/>
                      </a:lnTo>
                      <a:lnTo>
                        <a:pt x="1322" y="419"/>
                      </a:lnTo>
                      <a:lnTo>
                        <a:pt x="1304" y="386"/>
                      </a:lnTo>
                      <a:lnTo>
                        <a:pt x="1284" y="353"/>
                      </a:lnTo>
                      <a:lnTo>
                        <a:pt x="1260" y="322"/>
                      </a:lnTo>
                      <a:lnTo>
                        <a:pt x="1236" y="290"/>
                      </a:lnTo>
                      <a:lnTo>
                        <a:pt x="1213" y="261"/>
                      </a:lnTo>
                      <a:lnTo>
                        <a:pt x="1185" y="234"/>
                      </a:lnTo>
                      <a:lnTo>
                        <a:pt x="1158" y="206"/>
                      </a:lnTo>
                      <a:lnTo>
                        <a:pt x="1128" y="182"/>
                      </a:lnTo>
                      <a:lnTo>
                        <a:pt x="1097" y="159"/>
                      </a:lnTo>
                      <a:lnTo>
                        <a:pt x="1066" y="137"/>
                      </a:lnTo>
                      <a:lnTo>
                        <a:pt x="1035" y="115"/>
                      </a:lnTo>
                      <a:lnTo>
                        <a:pt x="1000" y="96"/>
                      </a:lnTo>
                      <a:lnTo>
                        <a:pt x="966" y="78"/>
                      </a:lnTo>
                      <a:lnTo>
                        <a:pt x="931" y="62"/>
                      </a:lnTo>
                      <a:lnTo>
                        <a:pt x="894" y="47"/>
                      </a:lnTo>
                      <a:lnTo>
                        <a:pt x="858" y="34"/>
                      </a:lnTo>
                      <a:lnTo>
                        <a:pt x="819" y="25"/>
                      </a:lnTo>
                      <a:lnTo>
                        <a:pt x="781" y="16"/>
                      </a:lnTo>
                      <a:lnTo>
                        <a:pt x="741" y="9"/>
                      </a:lnTo>
                      <a:lnTo>
                        <a:pt x="700" y="3"/>
                      </a:lnTo>
                      <a:lnTo>
                        <a:pt x="660" y="0"/>
                      </a:lnTo>
                      <a:lnTo>
                        <a:pt x="620" y="0"/>
                      </a:lnTo>
                      <a:lnTo>
                        <a:pt x="572" y="1"/>
                      </a:lnTo>
                      <a:lnTo>
                        <a:pt x="526" y="5"/>
                      </a:lnTo>
                      <a:lnTo>
                        <a:pt x="481" y="10"/>
                      </a:lnTo>
                      <a:lnTo>
                        <a:pt x="437" y="20"/>
                      </a:lnTo>
                      <a:lnTo>
                        <a:pt x="395" y="31"/>
                      </a:lnTo>
                      <a:lnTo>
                        <a:pt x="353" y="45"/>
                      </a:lnTo>
                      <a:lnTo>
                        <a:pt x="311" y="60"/>
                      </a:lnTo>
                      <a:lnTo>
                        <a:pt x="270" y="78"/>
                      </a:lnTo>
                      <a:lnTo>
                        <a:pt x="232" y="98"/>
                      </a:lnTo>
                      <a:lnTo>
                        <a:pt x="194" y="120"/>
                      </a:lnTo>
                      <a:lnTo>
                        <a:pt x="157" y="146"/>
                      </a:lnTo>
                      <a:lnTo>
                        <a:pt x="122" y="171"/>
                      </a:lnTo>
                      <a:lnTo>
                        <a:pt x="89" y="199"/>
                      </a:lnTo>
                      <a:lnTo>
                        <a:pt x="58" y="228"/>
                      </a:lnTo>
                      <a:lnTo>
                        <a:pt x="27" y="259"/>
                      </a:lnTo>
                      <a:lnTo>
                        <a:pt x="0" y="292"/>
                      </a:lnTo>
                      <a:lnTo>
                        <a:pt x="5" y="296"/>
                      </a:lnTo>
                      <a:lnTo>
                        <a:pt x="31" y="267"/>
                      </a:lnTo>
                      <a:lnTo>
                        <a:pt x="58" y="239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69" name="Freeform 321"/>
                <p:cNvSpPr>
                  <a:spLocks/>
                </p:cNvSpPr>
                <p:nvPr/>
              </p:nvSpPr>
              <p:spPr bwMode="auto">
                <a:xfrm>
                  <a:off x="2635" y="851"/>
                  <a:ext cx="172" cy="984"/>
                </a:xfrm>
                <a:custGeom>
                  <a:avLst/>
                  <a:gdLst>
                    <a:gd name="T0" fmla="*/ 8 w 172"/>
                    <a:gd name="T1" fmla="*/ 536 h 984"/>
                    <a:gd name="T2" fmla="*/ 8 w 172"/>
                    <a:gd name="T3" fmla="*/ 536 h 984"/>
                    <a:gd name="T4" fmla="*/ 8 w 172"/>
                    <a:gd name="T5" fmla="*/ 497 h 984"/>
                    <a:gd name="T6" fmla="*/ 9 w 172"/>
                    <a:gd name="T7" fmla="*/ 461 h 984"/>
                    <a:gd name="T8" fmla="*/ 13 w 172"/>
                    <a:gd name="T9" fmla="*/ 424 h 984"/>
                    <a:gd name="T10" fmla="*/ 19 w 172"/>
                    <a:gd name="T11" fmla="*/ 390 h 984"/>
                    <a:gd name="T12" fmla="*/ 24 w 172"/>
                    <a:gd name="T13" fmla="*/ 353 h 984"/>
                    <a:gd name="T14" fmla="*/ 31 w 172"/>
                    <a:gd name="T15" fmla="*/ 318 h 984"/>
                    <a:gd name="T16" fmla="*/ 41 w 172"/>
                    <a:gd name="T17" fmla="*/ 283 h 984"/>
                    <a:gd name="T18" fmla="*/ 52 w 172"/>
                    <a:gd name="T19" fmla="*/ 250 h 984"/>
                    <a:gd name="T20" fmla="*/ 63 w 172"/>
                    <a:gd name="T21" fmla="*/ 218 h 984"/>
                    <a:gd name="T22" fmla="*/ 73 w 172"/>
                    <a:gd name="T23" fmla="*/ 185 h 984"/>
                    <a:gd name="T24" fmla="*/ 88 w 172"/>
                    <a:gd name="T25" fmla="*/ 152 h 984"/>
                    <a:gd name="T26" fmla="*/ 103 w 172"/>
                    <a:gd name="T27" fmla="*/ 121 h 984"/>
                    <a:gd name="T28" fmla="*/ 117 w 172"/>
                    <a:gd name="T29" fmla="*/ 89 h 984"/>
                    <a:gd name="T30" fmla="*/ 136 w 172"/>
                    <a:gd name="T31" fmla="*/ 58 h 984"/>
                    <a:gd name="T32" fmla="*/ 152 w 172"/>
                    <a:gd name="T33" fmla="*/ 29 h 984"/>
                    <a:gd name="T34" fmla="*/ 172 w 172"/>
                    <a:gd name="T35" fmla="*/ 0 h 984"/>
                    <a:gd name="T36" fmla="*/ 172 w 172"/>
                    <a:gd name="T37" fmla="*/ 0 h 984"/>
                    <a:gd name="T38" fmla="*/ 163 w 172"/>
                    <a:gd name="T39" fmla="*/ 0 h 984"/>
                    <a:gd name="T40" fmla="*/ 163 w 172"/>
                    <a:gd name="T41" fmla="*/ 0 h 984"/>
                    <a:gd name="T42" fmla="*/ 143 w 172"/>
                    <a:gd name="T43" fmla="*/ 29 h 984"/>
                    <a:gd name="T44" fmla="*/ 127 w 172"/>
                    <a:gd name="T45" fmla="*/ 58 h 984"/>
                    <a:gd name="T46" fmla="*/ 110 w 172"/>
                    <a:gd name="T47" fmla="*/ 89 h 984"/>
                    <a:gd name="T48" fmla="*/ 94 w 172"/>
                    <a:gd name="T49" fmla="*/ 121 h 984"/>
                    <a:gd name="T50" fmla="*/ 79 w 172"/>
                    <a:gd name="T51" fmla="*/ 152 h 984"/>
                    <a:gd name="T52" fmla="*/ 66 w 172"/>
                    <a:gd name="T53" fmla="*/ 185 h 984"/>
                    <a:gd name="T54" fmla="*/ 53 w 172"/>
                    <a:gd name="T55" fmla="*/ 218 h 984"/>
                    <a:gd name="T56" fmla="*/ 42 w 172"/>
                    <a:gd name="T57" fmla="*/ 250 h 984"/>
                    <a:gd name="T58" fmla="*/ 33 w 172"/>
                    <a:gd name="T59" fmla="*/ 285 h 984"/>
                    <a:gd name="T60" fmla="*/ 24 w 172"/>
                    <a:gd name="T61" fmla="*/ 320 h 984"/>
                    <a:gd name="T62" fmla="*/ 17 w 172"/>
                    <a:gd name="T63" fmla="*/ 355 h 984"/>
                    <a:gd name="T64" fmla="*/ 11 w 172"/>
                    <a:gd name="T65" fmla="*/ 390 h 984"/>
                    <a:gd name="T66" fmla="*/ 6 w 172"/>
                    <a:gd name="T67" fmla="*/ 426 h 984"/>
                    <a:gd name="T68" fmla="*/ 2 w 172"/>
                    <a:gd name="T69" fmla="*/ 461 h 984"/>
                    <a:gd name="T70" fmla="*/ 0 w 172"/>
                    <a:gd name="T71" fmla="*/ 497 h 984"/>
                    <a:gd name="T72" fmla="*/ 0 w 172"/>
                    <a:gd name="T73" fmla="*/ 536 h 984"/>
                    <a:gd name="T74" fmla="*/ 0 w 172"/>
                    <a:gd name="T75" fmla="*/ 536 h 984"/>
                    <a:gd name="T76" fmla="*/ 2 w 172"/>
                    <a:gd name="T77" fmla="*/ 594 h 984"/>
                    <a:gd name="T78" fmla="*/ 8 w 172"/>
                    <a:gd name="T79" fmla="*/ 655 h 984"/>
                    <a:gd name="T80" fmla="*/ 17 w 172"/>
                    <a:gd name="T81" fmla="*/ 713 h 984"/>
                    <a:gd name="T82" fmla="*/ 30 w 172"/>
                    <a:gd name="T83" fmla="*/ 770 h 984"/>
                    <a:gd name="T84" fmla="*/ 44 w 172"/>
                    <a:gd name="T85" fmla="*/ 825 h 984"/>
                    <a:gd name="T86" fmla="*/ 64 w 172"/>
                    <a:gd name="T87" fmla="*/ 880 h 984"/>
                    <a:gd name="T88" fmla="*/ 86 w 172"/>
                    <a:gd name="T89" fmla="*/ 933 h 984"/>
                    <a:gd name="T90" fmla="*/ 112 w 172"/>
                    <a:gd name="T91" fmla="*/ 984 h 984"/>
                    <a:gd name="T92" fmla="*/ 112 w 172"/>
                    <a:gd name="T93" fmla="*/ 984 h 984"/>
                    <a:gd name="T94" fmla="*/ 119 w 172"/>
                    <a:gd name="T95" fmla="*/ 984 h 984"/>
                    <a:gd name="T96" fmla="*/ 119 w 172"/>
                    <a:gd name="T97" fmla="*/ 984 h 984"/>
                    <a:gd name="T98" fmla="*/ 94 w 172"/>
                    <a:gd name="T99" fmla="*/ 933 h 984"/>
                    <a:gd name="T100" fmla="*/ 72 w 172"/>
                    <a:gd name="T101" fmla="*/ 880 h 984"/>
                    <a:gd name="T102" fmla="*/ 53 w 172"/>
                    <a:gd name="T103" fmla="*/ 827 h 984"/>
                    <a:gd name="T104" fmla="*/ 37 w 172"/>
                    <a:gd name="T105" fmla="*/ 770 h 984"/>
                    <a:gd name="T106" fmla="*/ 24 w 172"/>
                    <a:gd name="T107" fmla="*/ 713 h 984"/>
                    <a:gd name="T108" fmla="*/ 15 w 172"/>
                    <a:gd name="T109" fmla="*/ 655 h 984"/>
                    <a:gd name="T110" fmla="*/ 9 w 172"/>
                    <a:gd name="T111" fmla="*/ 596 h 984"/>
                    <a:gd name="T112" fmla="*/ 8 w 172"/>
                    <a:gd name="T113" fmla="*/ 536 h 984"/>
                    <a:gd name="T114" fmla="*/ 8 w 172"/>
                    <a:gd name="T115" fmla="*/ 536 h 984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w 172"/>
                    <a:gd name="T175" fmla="*/ 0 h 984"/>
                    <a:gd name="T176" fmla="*/ 172 w 172"/>
                    <a:gd name="T177" fmla="*/ 984 h 984"/>
                  </a:gdLst>
                  <a:ahLst/>
                  <a:cxnLst>
                    <a:cxn ang="T116">
                      <a:pos x="T0" y="T1"/>
                    </a:cxn>
                    <a:cxn ang="T117">
                      <a:pos x="T2" y="T3"/>
                    </a:cxn>
                    <a:cxn ang="T118">
                      <a:pos x="T4" y="T5"/>
                    </a:cxn>
                    <a:cxn ang="T119">
                      <a:pos x="T6" y="T7"/>
                    </a:cxn>
                    <a:cxn ang="T120">
                      <a:pos x="T8" y="T9"/>
                    </a:cxn>
                    <a:cxn ang="T121">
                      <a:pos x="T10" y="T11"/>
                    </a:cxn>
                    <a:cxn ang="T122">
                      <a:pos x="T12" y="T13"/>
                    </a:cxn>
                    <a:cxn ang="T123">
                      <a:pos x="T14" y="T15"/>
                    </a:cxn>
                    <a:cxn ang="T124">
                      <a:pos x="T16" y="T17"/>
                    </a:cxn>
                    <a:cxn ang="T125">
                      <a:pos x="T18" y="T19"/>
                    </a:cxn>
                    <a:cxn ang="T126">
                      <a:pos x="T20" y="T21"/>
                    </a:cxn>
                    <a:cxn ang="T127">
                      <a:pos x="T22" y="T23"/>
                    </a:cxn>
                    <a:cxn ang="T128">
                      <a:pos x="T24" y="T25"/>
                    </a:cxn>
                    <a:cxn ang="T129">
                      <a:pos x="T26" y="T27"/>
                    </a:cxn>
                    <a:cxn ang="T130">
                      <a:pos x="T28" y="T29"/>
                    </a:cxn>
                    <a:cxn ang="T131">
                      <a:pos x="T30" y="T31"/>
                    </a:cxn>
                    <a:cxn ang="T132">
                      <a:pos x="T32" y="T33"/>
                    </a:cxn>
                    <a:cxn ang="T133">
                      <a:pos x="T34" y="T35"/>
                    </a:cxn>
                    <a:cxn ang="T134">
                      <a:pos x="T36" y="T37"/>
                    </a:cxn>
                    <a:cxn ang="T135">
                      <a:pos x="T38" y="T39"/>
                    </a:cxn>
                    <a:cxn ang="T136">
                      <a:pos x="T40" y="T41"/>
                    </a:cxn>
                    <a:cxn ang="T137">
                      <a:pos x="T42" y="T43"/>
                    </a:cxn>
                    <a:cxn ang="T138">
                      <a:pos x="T44" y="T45"/>
                    </a:cxn>
                    <a:cxn ang="T139">
                      <a:pos x="T46" y="T47"/>
                    </a:cxn>
                    <a:cxn ang="T140">
                      <a:pos x="T48" y="T49"/>
                    </a:cxn>
                    <a:cxn ang="T141">
                      <a:pos x="T50" y="T51"/>
                    </a:cxn>
                    <a:cxn ang="T142">
                      <a:pos x="T52" y="T53"/>
                    </a:cxn>
                    <a:cxn ang="T143">
                      <a:pos x="T54" y="T55"/>
                    </a:cxn>
                    <a:cxn ang="T144">
                      <a:pos x="T56" y="T57"/>
                    </a:cxn>
                    <a:cxn ang="T145">
                      <a:pos x="T58" y="T59"/>
                    </a:cxn>
                    <a:cxn ang="T146">
                      <a:pos x="T60" y="T61"/>
                    </a:cxn>
                    <a:cxn ang="T147">
                      <a:pos x="T62" y="T63"/>
                    </a:cxn>
                    <a:cxn ang="T148">
                      <a:pos x="T64" y="T65"/>
                    </a:cxn>
                    <a:cxn ang="T149">
                      <a:pos x="T66" y="T67"/>
                    </a:cxn>
                    <a:cxn ang="T150">
                      <a:pos x="T68" y="T69"/>
                    </a:cxn>
                    <a:cxn ang="T151">
                      <a:pos x="T70" y="T71"/>
                    </a:cxn>
                    <a:cxn ang="T152">
                      <a:pos x="T72" y="T73"/>
                    </a:cxn>
                    <a:cxn ang="T153">
                      <a:pos x="T74" y="T75"/>
                    </a:cxn>
                    <a:cxn ang="T154">
                      <a:pos x="T76" y="T77"/>
                    </a:cxn>
                    <a:cxn ang="T155">
                      <a:pos x="T78" y="T79"/>
                    </a:cxn>
                    <a:cxn ang="T156">
                      <a:pos x="T80" y="T81"/>
                    </a:cxn>
                    <a:cxn ang="T157">
                      <a:pos x="T82" y="T83"/>
                    </a:cxn>
                    <a:cxn ang="T158">
                      <a:pos x="T84" y="T85"/>
                    </a:cxn>
                    <a:cxn ang="T159">
                      <a:pos x="T86" y="T87"/>
                    </a:cxn>
                    <a:cxn ang="T160">
                      <a:pos x="T88" y="T89"/>
                    </a:cxn>
                    <a:cxn ang="T161">
                      <a:pos x="T90" y="T91"/>
                    </a:cxn>
                    <a:cxn ang="T162">
                      <a:pos x="T92" y="T93"/>
                    </a:cxn>
                    <a:cxn ang="T163">
                      <a:pos x="T94" y="T95"/>
                    </a:cxn>
                    <a:cxn ang="T164">
                      <a:pos x="T96" y="T97"/>
                    </a:cxn>
                    <a:cxn ang="T165">
                      <a:pos x="T98" y="T99"/>
                    </a:cxn>
                    <a:cxn ang="T166">
                      <a:pos x="T100" y="T101"/>
                    </a:cxn>
                    <a:cxn ang="T167">
                      <a:pos x="T102" y="T103"/>
                    </a:cxn>
                    <a:cxn ang="T168">
                      <a:pos x="T104" y="T105"/>
                    </a:cxn>
                    <a:cxn ang="T169">
                      <a:pos x="T106" y="T107"/>
                    </a:cxn>
                    <a:cxn ang="T170">
                      <a:pos x="T108" y="T109"/>
                    </a:cxn>
                    <a:cxn ang="T171">
                      <a:pos x="T110" y="T111"/>
                    </a:cxn>
                    <a:cxn ang="T172">
                      <a:pos x="T112" y="T113"/>
                    </a:cxn>
                    <a:cxn ang="T173">
                      <a:pos x="T114" y="T115"/>
                    </a:cxn>
                  </a:cxnLst>
                  <a:rect l="T174" t="T175" r="T176" b="T177"/>
                  <a:pathLst>
                    <a:path w="172" h="984">
                      <a:moveTo>
                        <a:pt x="8" y="536"/>
                      </a:moveTo>
                      <a:lnTo>
                        <a:pt x="8" y="536"/>
                      </a:lnTo>
                      <a:lnTo>
                        <a:pt x="8" y="497"/>
                      </a:lnTo>
                      <a:lnTo>
                        <a:pt x="9" y="461"/>
                      </a:lnTo>
                      <a:lnTo>
                        <a:pt x="13" y="424"/>
                      </a:lnTo>
                      <a:lnTo>
                        <a:pt x="19" y="390"/>
                      </a:lnTo>
                      <a:lnTo>
                        <a:pt x="24" y="353"/>
                      </a:lnTo>
                      <a:lnTo>
                        <a:pt x="31" y="318"/>
                      </a:lnTo>
                      <a:lnTo>
                        <a:pt x="41" y="283"/>
                      </a:lnTo>
                      <a:lnTo>
                        <a:pt x="52" y="250"/>
                      </a:lnTo>
                      <a:lnTo>
                        <a:pt x="63" y="218"/>
                      </a:lnTo>
                      <a:lnTo>
                        <a:pt x="73" y="185"/>
                      </a:lnTo>
                      <a:lnTo>
                        <a:pt x="88" y="152"/>
                      </a:lnTo>
                      <a:lnTo>
                        <a:pt x="103" y="121"/>
                      </a:lnTo>
                      <a:lnTo>
                        <a:pt x="117" y="89"/>
                      </a:lnTo>
                      <a:lnTo>
                        <a:pt x="136" y="58"/>
                      </a:lnTo>
                      <a:lnTo>
                        <a:pt x="152" y="29"/>
                      </a:lnTo>
                      <a:lnTo>
                        <a:pt x="172" y="0"/>
                      </a:lnTo>
                      <a:lnTo>
                        <a:pt x="163" y="0"/>
                      </a:lnTo>
                      <a:lnTo>
                        <a:pt x="143" y="29"/>
                      </a:lnTo>
                      <a:lnTo>
                        <a:pt x="127" y="58"/>
                      </a:lnTo>
                      <a:lnTo>
                        <a:pt x="110" y="89"/>
                      </a:lnTo>
                      <a:lnTo>
                        <a:pt x="94" y="121"/>
                      </a:lnTo>
                      <a:lnTo>
                        <a:pt x="79" y="152"/>
                      </a:lnTo>
                      <a:lnTo>
                        <a:pt x="66" y="185"/>
                      </a:lnTo>
                      <a:lnTo>
                        <a:pt x="53" y="218"/>
                      </a:lnTo>
                      <a:lnTo>
                        <a:pt x="42" y="250"/>
                      </a:lnTo>
                      <a:lnTo>
                        <a:pt x="33" y="285"/>
                      </a:lnTo>
                      <a:lnTo>
                        <a:pt x="24" y="320"/>
                      </a:lnTo>
                      <a:lnTo>
                        <a:pt x="17" y="355"/>
                      </a:lnTo>
                      <a:lnTo>
                        <a:pt x="11" y="390"/>
                      </a:lnTo>
                      <a:lnTo>
                        <a:pt x="6" y="426"/>
                      </a:lnTo>
                      <a:lnTo>
                        <a:pt x="2" y="461"/>
                      </a:lnTo>
                      <a:lnTo>
                        <a:pt x="0" y="497"/>
                      </a:lnTo>
                      <a:lnTo>
                        <a:pt x="0" y="536"/>
                      </a:lnTo>
                      <a:lnTo>
                        <a:pt x="2" y="594"/>
                      </a:lnTo>
                      <a:lnTo>
                        <a:pt x="8" y="655"/>
                      </a:lnTo>
                      <a:lnTo>
                        <a:pt x="17" y="713"/>
                      </a:lnTo>
                      <a:lnTo>
                        <a:pt x="30" y="770"/>
                      </a:lnTo>
                      <a:lnTo>
                        <a:pt x="44" y="825"/>
                      </a:lnTo>
                      <a:lnTo>
                        <a:pt x="64" y="880"/>
                      </a:lnTo>
                      <a:lnTo>
                        <a:pt x="86" y="933"/>
                      </a:lnTo>
                      <a:lnTo>
                        <a:pt x="112" y="984"/>
                      </a:lnTo>
                      <a:lnTo>
                        <a:pt x="119" y="984"/>
                      </a:lnTo>
                      <a:lnTo>
                        <a:pt x="94" y="933"/>
                      </a:lnTo>
                      <a:lnTo>
                        <a:pt x="72" y="880"/>
                      </a:lnTo>
                      <a:lnTo>
                        <a:pt x="53" y="827"/>
                      </a:lnTo>
                      <a:lnTo>
                        <a:pt x="37" y="770"/>
                      </a:lnTo>
                      <a:lnTo>
                        <a:pt x="24" y="713"/>
                      </a:lnTo>
                      <a:lnTo>
                        <a:pt x="15" y="655"/>
                      </a:lnTo>
                      <a:lnTo>
                        <a:pt x="9" y="596"/>
                      </a:lnTo>
                      <a:lnTo>
                        <a:pt x="8" y="536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70" name="Freeform 322"/>
                <p:cNvSpPr>
                  <a:spLocks/>
                </p:cNvSpPr>
                <p:nvPr/>
              </p:nvSpPr>
              <p:spPr bwMode="auto">
                <a:xfrm>
                  <a:off x="2756" y="1852"/>
                  <a:ext cx="355" cy="362"/>
                </a:xfrm>
                <a:custGeom>
                  <a:avLst/>
                  <a:gdLst>
                    <a:gd name="T0" fmla="*/ 351 w 355"/>
                    <a:gd name="T1" fmla="*/ 362 h 362"/>
                    <a:gd name="T2" fmla="*/ 351 w 355"/>
                    <a:gd name="T3" fmla="*/ 362 h 362"/>
                    <a:gd name="T4" fmla="*/ 355 w 355"/>
                    <a:gd name="T5" fmla="*/ 355 h 362"/>
                    <a:gd name="T6" fmla="*/ 355 w 355"/>
                    <a:gd name="T7" fmla="*/ 355 h 362"/>
                    <a:gd name="T8" fmla="*/ 304 w 355"/>
                    <a:gd name="T9" fmla="*/ 322 h 362"/>
                    <a:gd name="T10" fmla="*/ 254 w 355"/>
                    <a:gd name="T11" fmla="*/ 287 h 362"/>
                    <a:gd name="T12" fmla="*/ 209 w 355"/>
                    <a:gd name="T13" fmla="*/ 248 h 362"/>
                    <a:gd name="T14" fmla="*/ 165 w 355"/>
                    <a:gd name="T15" fmla="*/ 208 h 362"/>
                    <a:gd name="T16" fmla="*/ 165 w 355"/>
                    <a:gd name="T17" fmla="*/ 208 h 362"/>
                    <a:gd name="T18" fmla="*/ 143 w 355"/>
                    <a:gd name="T19" fmla="*/ 184 h 362"/>
                    <a:gd name="T20" fmla="*/ 121 w 355"/>
                    <a:gd name="T21" fmla="*/ 161 h 362"/>
                    <a:gd name="T22" fmla="*/ 101 w 355"/>
                    <a:gd name="T23" fmla="*/ 135 h 362"/>
                    <a:gd name="T24" fmla="*/ 81 w 355"/>
                    <a:gd name="T25" fmla="*/ 109 h 362"/>
                    <a:gd name="T26" fmla="*/ 60 w 355"/>
                    <a:gd name="T27" fmla="*/ 84 h 362"/>
                    <a:gd name="T28" fmla="*/ 42 w 355"/>
                    <a:gd name="T29" fmla="*/ 56 h 362"/>
                    <a:gd name="T30" fmla="*/ 24 w 355"/>
                    <a:gd name="T31" fmla="*/ 29 h 362"/>
                    <a:gd name="T32" fmla="*/ 7 w 355"/>
                    <a:gd name="T33" fmla="*/ 0 h 362"/>
                    <a:gd name="T34" fmla="*/ 7 w 355"/>
                    <a:gd name="T35" fmla="*/ 0 h 362"/>
                    <a:gd name="T36" fmla="*/ 0 w 355"/>
                    <a:gd name="T37" fmla="*/ 0 h 362"/>
                    <a:gd name="T38" fmla="*/ 0 w 355"/>
                    <a:gd name="T39" fmla="*/ 0 h 362"/>
                    <a:gd name="T40" fmla="*/ 33 w 355"/>
                    <a:gd name="T41" fmla="*/ 55 h 362"/>
                    <a:gd name="T42" fmla="*/ 70 w 355"/>
                    <a:gd name="T43" fmla="*/ 108 h 362"/>
                    <a:gd name="T44" fmla="*/ 108 w 355"/>
                    <a:gd name="T45" fmla="*/ 157 h 362"/>
                    <a:gd name="T46" fmla="*/ 152 w 355"/>
                    <a:gd name="T47" fmla="*/ 205 h 362"/>
                    <a:gd name="T48" fmla="*/ 198 w 355"/>
                    <a:gd name="T49" fmla="*/ 248 h 362"/>
                    <a:gd name="T50" fmla="*/ 247 w 355"/>
                    <a:gd name="T51" fmla="*/ 289 h 362"/>
                    <a:gd name="T52" fmla="*/ 298 w 355"/>
                    <a:gd name="T53" fmla="*/ 327 h 362"/>
                    <a:gd name="T54" fmla="*/ 351 w 355"/>
                    <a:gd name="T55" fmla="*/ 362 h 362"/>
                    <a:gd name="T56" fmla="*/ 351 w 355"/>
                    <a:gd name="T57" fmla="*/ 362 h 362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w 355"/>
                    <a:gd name="T88" fmla="*/ 0 h 362"/>
                    <a:gd name="T89" fmla="*/ 355 w 355"/>
                    <a:gd name="T90" fmla="*/ 362 h 362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T87" t="T88" r="T89" b="T90"/>
                  <a:pathLst>
                    <a:path w="355" h="362">
                      <a:moveTo>
                        <a:pt x="351" y="362"/>
                      </a:moveTo>
                      <a:lnTo>
                        <a:pt x="351" y="362"/>
                      </a:lnTo>
                      <a:lnTo>
                        <a:pt x="355" y="355"/>
                      </a:lnTo>
                      <a:lnTo>
                        <a:pt x="304" y="322"/>
                      </a:lnTo>
                      <a:lnTo>
                        <a:pt x="254" y="287"/>
                      </a:lnTo>
                      <a:lnTo>
                        <a:pt x="209" y="248"/>
                      </a:lnTo>
                      <a:lnTo>
                        <a:pt x="165" y="208"/>
                      </a:lnTo>
                      <a:lnTo>
                        <a:pt x="143" y="184"/>
                      </a:lnTo>
                      <a:lnTo>
                        <a:pt x="121" y="161"/>
                      </a:lnTo>
                      <a:lnTo>
                        <a:pt x="101" y="135"/>
                      </a:lnTo>
                      <a:lnTo>
                        <a:pt x="81" y="109"/>
                      </a:lnTo>
                      <a:lnTo>
                        <a:pt x="60" y="84"/>
                      </a:lnTo>
                      <a:lnTo>
                        <a:pt x="42" y="56"/>
                      </a:lnTo>
                      <a:lnTo>
                        <a:pt x="24" y="29"/>
                      </a:lnTo>
                      <a:lnTo>
                        <a:pt x="7" y="0"/>
                      </a:lnTo>
                      <a:lnTo>
                        <a:pt x="0" y="0"/>
                      </a:lnTo>
                      <a:lnTo>
                        <a:pt x="33" y="55"/>
                      </a:lnTo>
                      <a:lnTo>
                        <a:pt x="70" y="108"/>
                      </a:lnTo>
                      <a:lnTo>
                        <a:pt x="108" y="157"/>
                      </a:lnTo>
                      <a:lnTo>
                        <a:pt x="152" y="205"/>
                      </a:lnTo>
                      <a:lnTo>
                        <a:pt x="198" y="248"/>
                      </a:lnTo>
                      <a:lnTo>
                        <a:pt x="247" y="289"/>
                      </a:lnTo>
                      <a:lnTo>
                        <a:pt x="298" y="327"/>
                      </a:lnTo>
                      <a:lnTo>
                        <a:pt x="351" y="362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71" name="Freeform 323"/>
                <p:cNvSpPr>
                  <a:spLocks/>
                </p:cNvSpPr>
                <p:nvPr/>
              </p:nvSpPr>
              <p:spPr bwMode="auto">
                <a:xfrm>
                  <a:off x="2661" y="1843"/>
                  <a:ext cx="421" cy="446"/>
                </a:xfrm>
                <a:custGeom>
                  <a:avLst/>
                  <a:gdLst>
                    <a:gd name="T0" fmla="*/ 205 w 421"/>
                    <a:gd name="T1" fmla="*/ 272 h 446"/>
                    <a:gd name="T2" fmla="*/ 205 w 421"/>
                    <a:gd name="T3" fmla="*/ 272 h 446"/>
                    <a:gd name="T4" fmla="*/ 176 w 421"/>
                    <a:gd name="T5" fmla="*/ 243 h 446"/>
                    <a:gd name="T6" fmla="*/ 148 w 421"/>
                    <a:gd name="T7" fmla="*/ 212 h 446"/>
                    <a:gd name="T8" fmla="*/ 121 w 421"/>
                    <a:gd name="T9" fmla="*/ 179 h 446"/>
                    <a:gd name="T10" fmla="*/ 95 w 421"/>
                    <a:gd name="T11" fmla="*/ 146 h 446"/>
                    <a:gd name="T12" fmla="*/ 71 w 421"/>
                    <a:gd name="T13" fmla="*/ 111 h 446"/>
                    <a:gd name="T14" fmla="*/ 49 w 421"/>
                    <a:gd name="T15" fmla="*/ 75 h 446"/>
                    <a:gd name="T16" fmla="*/ 27 w 421"/>
                    <a:gd name="T17" fmla="*/ 38 h 446"/>
                    <a:gd name="T18" fmla="*/ 9 w 421"/>
                    <a:gd name="T19" fmla="*/ 1 h 446"/>
                    <a:gd name="T20" fmla="*/ 9 w 421"/>
                    <a:gd name="T21" fmla="*/ 1 h 446"/>
                    <a:gd name="T22" fmla="*/ 0 w 421"/>
                    <a:gd name="T23" fmla="*/ 0 h 446"/>
                    <a:gd name="T24" fmla="*/ 0 w 421"/>
                    <a:gd name="T25" fmla="*/ 0 h 446"/>
                    <a:gd name="T26" fmla="*/ 16 w 421"/>
                    <a:gd name="T27" fmla="*/ 34 h 446"/>
                    <a:gd name="T28" fmla="*/ 37 w 421"/>
                    <a:gd name="T29" fmla="*/ 67 h 446"/>
                    <a:gd name="T30" fmla="*/ 57 w 421"/>
                    <a:gd name="T31" fmla="*/ 100 h 446"/>
                    <a:gd name="T32" fmla="*/ 79 w 421"/>
                    <a:gd name="T33" fmla="*/ 133 h 446"/>
                    <a:gd name="T34" fmla="*/ 101 w 421"/>
                    <a:gd name="T35" fmla="*/ 164 h 446"/>
                    <a:gd name="T36" fmla="*/ 124 w 421"/>
                    <a:gd name="T37" fmla="*/ 195 h 446"/>
                    <a:gd name="T38" fmla="*/ 150 w 421"/>
                    <a:gd name="T39" fmla="*/ 225 h 446"/>
                    <a:gd name="T40" fmla="*/ 176 w 421"/>
                    <a:gd name="T41" fmla="*/ 254 h 446"/>
                    <a:gd name="T42" fmla="*/ 201 w 421"/>
                    <a:gd name="T43" fmla="*/ 281 h 446"/>
                    <a:gd name="T44" fmla="*/ 230 w 421"/>
                    <a:gd name="T45" fmla="*/ 309 h 446"/>
                    <a:gd name="T46" fmla="*/ 260 w 421"/>
                    <a:gd name="T47" fmla="*/ 334 h 446"/>
                    <a:gd name="T48" fmla="*/ 289 w 421"/>
                    <a:gd name="T49" fmla="*/ 358 h 446"/>
                    <a:gd name="T50" fmla="*/ 320 w 421"/>
                    <a:gd name="T51" fmla="*/ 382 h 446"/>
                    <a:gd name="T52" fmla="*/ 351 w 421"/>
                    <a:gd name="T53" fmla="*/ 404 h 446"/>
                    <a:gd name="T54" fmla="*/ 384 w 421"/>
                    <a:gd name="T55" fmla="*/ 426 h 446"/>
                    <a:gd name="T56" fmla="*/ 417 w 421"/>
                    <a:gd name="T57" fmla="*/ 446 h 446"/>
                    <a:gd name="T58" fmla="*/ 417 w 421"/>
                    <a:gd name="T59" fmla="*/ 446 h 446"/>
                    <a:gd name="T60" fmla="*/ 421 w 421"/>
                    <a:gd name="T61" fmla="*/ 439 h 446"/>
                    <a:gd name="T62" fmla="*/ 421 w 421"/>
                    <a:gd name="T63" fmla="*/ 439 h 446"/>
                    <a:gd name="T64" fmla="*/ 391 w 421"/>
                    <a:gd name="T65" fmla="*/ 420 h 446"/>
                    <a:gd name="T66" fmla="*/ 362 w 421"/>
                    <a:gd name="T67" fmla="*/ 402 h 446"/>
                    <a:gd name="T68" fmla="*/ 333 w 421"/>
                    <a:gd name="T69" fmla="*/ 384 h 446"/>
                    <a:gd name="T70" fmla="*/ 307 w 421"/>
                    <a:gd name="T71" fmla="*/ 362 h 446"/>
                    <a:gd name="T72" fmla="*/ 280 w 421"/>
                    <a:gd name="T73" fmla="*/ 342 h 446"/>
                    <a:gd name="T74" fmla="*/ 254 w 421"/>
                    <a:gd name="T75" fmla="*/ 320 h 446"/>
                    <a:gd name="T76" fmla="*/ 229 w 421"/>
                    <a:gd name="T77" fmla="*/ 296 h 446"/>
                    <a:gd name="T78" fmla="*/ 205 w 421"/>
                    <a:gd name="T79" fmla="*/ 272 h 446"/>
                    <a:gd name="T80" fmla="*/ 205 w 421"/>
                    <a:gd name="T81" fmla="*/ 272 h 44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w 421"/>
                    <a:gd name="T124" fmla="*/ 0 h 446"/>
                    <a:gd name="T125" fmla="*/ 421 w 421"/>
                    <a:gd name="T126" fmla="*/ 446 h 446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T123" t="T124" r="T125" b="T126"/>
                  <a:pathLst>
                    <a:path w="421" h="446">
                      <a:moveTo>
                        <a:pt x="205" y="272"/>
                      </a:moveTo>
                      <a:lnTo>
                        <a:pt x="205" y="272"/>
                      </a:lnTo>
                      <a:lnTo>
                        <a:pt x="176" y="243"/>
                      </a:lnTo>
                      <a:lnTo>
                        <a:pt x="148" y="212"/>
                      </a:lnTo>
                      <a:lnTo>
                        <a:pt x="121" y="179"/>
                      </a:lnTo>
                      <a:lnTo>
                        <a:pt x="95" y="146"/>
                      </a:lnTo>
                      <a:lnTo>
                        <a:pt x="71" y="111"/>
                      </a:lnTo>
                      <a:lnTo>
                        <a:pt x="49" y="75"/>
                      </a:lnTo>
                      <a:lnTo>
                        <a:pt x="27" y="38"/>
                      </a:lnTo>
                      <a:lnTo>
                        <a:pt x="9" y="1"/>
                      </a:lnTo>
                      <a:lnTo>
                        <a:pt x="0" y="0"/>
                      </a:lnTo>
                      <a:lnTo>
                        <a:pt x="16" y="34"/>
                      </a:lnTo>
                      <a:lnTo>
                        <a:pt x="37" y="67"/>
                      </a:lnTo>
                      <a:lnTo>
                        <a:pt x="57" y="100"/>
                      </a:lnTo>
                      <a:lnTo>
                        <a:pt x="79" y="133"/>
                      </a:lnTo>
                      <a:lnTo>
                        <a:pt x="101" y="164"/>
                      </a:lnTo>
                      <a:lnTo>
                        <a:pt x="124" y="195"/>
                      </a:lnTo>
                      <a:lnTo>
                        <a:pt x="150" y="225"/>
                      </a:lnTo>
                      <a:lnTo>
                        <a:pt x="176" y="254"/>
                      </a:lnTo>
                      <a:lnTo>
                        <a:pt x="201" y="281"/>
                      </a:lnTo>
                      <a:lnTo>
                        <a:pt x="230" y="309"/>
                      </a:lnTo>
                      <a:lnTo>
                        <a:pt x="260" y="334"/>
                      </a:lnTo>
                      <a:lnTo>
                        <a:pt x="289" y="358"/>
                      </a:lnTo>
                      <a:lnTo>
                        <a:pt x="320" y="382"/>
                      </a:lnTo>
                      <a:lnTo>
                        <a:pt x="351" y="404"/>
                      </a:lnTo>
                      <a:lnTo>
                        <a:pt x="384" y="426"/>
                      </a:lnTo>
                      <a:lnTo>
                        <a:pt x="417" y="446"/>
                      </a:lnTo>
                      <a:lnTo>
                        <a:pt x="421" y="439"/>
                      </a:lnTo>
                      <a:lnTo>
                        <a:pt x="391" y="420"/>
                      </a:lnTo>
                      <a:lnTo>
                        <a:pt x="362" y="402"/>
                      </a:lnTo>
                      <a:lnTo>
                        <a:pt x="333" y="384"/>
                      </a:lnTo>
                      <a:lnTo>
                        <a:pt x="307" y="362"/>
                      </a:lnTo>
                      <a:lnTo>
                        <a:pt x="280" y="342"/>
                      </a:lnTo>
                      <a:lnTo>
                        <a:pt x="254" y="320"/>
                      </a:lnTo>
                      <a:lnTo>
                        <a:pt x="229" y="296"/>
                      </a:lnTo>
                      <a:lnTo>
                        <a:pt x="205" y="272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72" name="Freeform 324"/>
                <p:cNvSpPr>
                  <a:spLocks/>
                </p:cNvSpPr>
                <p:nvPr/>
              </p:nvSpPr>
              <p:spPr bwMode="auto">
                <a:xfrm>
                  <a:off x="3561" y="1859"/>
                  <a:ext cx="331" cy="90"/>
                </a:xfrm>
                <a:custGeom>
                  <a:avLst/>
                  <a:gdLst>
                    <a:gd name="T0" fmla="*/ 326 w 331"/>
                    <a:gd name="T1" fmla="*/ 0 h 90"/>
                    <a:gd name="T2" fmla="*/ 326 w 331"/>
                    <a:gd name="T3" fmla="*/ 0 h 90"/>
                    <a:gd name="T4" fmla="*/ 293 w 331"/>
                    <a:gd name="T5" fmla="*/ 18 h 90"/>
                    <a:gd name="T6" fmla="*/ 258 w 331"/>
                    <a:gd name="T7" fmla="*/ 35 h 90"/>
                    <a:gd name="T8" fmla="*/ 223 w 331"/>
                    <a:gd name="T9" fmla="*/ 49 h 90"/>
                    <a:gd name="T10" fmla="*/ 188 w 331"/>
                    <a:gd name="T11" fmla="*/ 60 h 90"/>
                    <a:gd name="T12" fmla="*/ 150 w 331"/>
                    <a:gd name="T13" fmla="*/ 70 h 90"/>
                    <a:gd name="T14" fmla="*/ 113 w 331"/>
                    <a:gd name="T15" fmla="*/ 77 h 90"/>
                    <a:gd name="T16" fmla="*/ 73 w 331"/>
                    <a:gd name="T17" fmla="*/ 80 h 90"/>
                    <a:gd name="T18" fmla="*/ 35 w 331"/>
                    <a:gd name="T19" fmla="*/ 82 h 90"/>
                    <a:gd name="T20" fmla="*/ 35 w 331"/>
                    <a:gd name="T21" fmla="*/ 82 h 90"/>
                    <a:gd name="T22" fmla="*/ 4 w 331"/>
                    <a:gd name="T23" fmla="*/ 80 h 90"/>
                    <a:gd name="T24" fmla="*/ 4 w 331"/>
                    <a:gd name="T25" fmla="*/ 80 h 90"/>
                    <a:gd name="T26" fmla="*/ 0 w 331"/>
                    <a:gd name="T27" fmla="*/ 88 h 90"/>
                    <a:gd name="T28" fmla="*/ 0 w 331"/>
                    <a:gd name="T29" fmla="*/ 88 h 90"/>
                    <a:gd name="T30" fmla="*/ 35 w 331"/>
                    <a:gd name="T31" fmla="*/ 90 h 90"/>
                    <a:gd name="T32" fmla="*/ 35 w 331"/>
                    <a:gd name="T33" fmla="*/ 90 h 90"/>
                    <a:gd name="T34" fmla="*/ 75 w 331"/>
                    <a:gd name="T35" fmla="*/ 88 h 90"/>
                    <a:gd name="T36" fmla="*/ 113 w 331"/>
                    <a:gd name="T37" fmla="*/ 84 h 90"/>
                    <a:gd name="T38" fmla="*/ 154 w 331"/>
                    <a:gd name="T39" fmla="*/ 77 h 90"/>
                    <a:gd name="T40" fmla="*/ 190 w 331"/>
                    <a:gd name="T41" fmla="*/ 68 h 90"/>
                    <a:gd name="T42" fmla="*/ 227 w 331"/>
                    <a:gd name="T43" fmla="*/ 55 h 90"/>
                    <a:gd name="T44" fmla="*/ 263 w 331"/>
                    <a:gd name="T45" fmla="*/ 40 h 90"/>
                    <a:gd name="T46" fmla="*/ 298 w 331"/>
                    <a:gd name="T47" fmla="*/ 24 h 90"/>
                    <a:gd name="T48" fmla="*/ 331 w 331"/>
                    <a:gd name="T49" fmla="*/ 5 h 90"/>
                    <a:gd name="T50" fmla="*/ 331 w 331"/>
                    <a:gd name="T51" fmla="*/ 5 h 90"/>
                    <a:gd name="T52" fmla="*/ 326 w 331"/>
                    <a:gd name="T53" fmla="*/ 0 h 90"/>
                    <a:gd name="T54" fmla="*/ 326 w 331"/>
                    <a:gd name="T55" fmla="*/ 0 h 90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w 331"/>
                    <a:gd name="T85" fmla="*/ 0 h 90"/>
                    <a:gd name="T86" fmla="*/ 331 w 331"/>
                    <a:gd name="T87" fmla="*/ 90 h 90"/>
                  </a:gdLst>
                  <a:ahLst/>
                  <a:cxnLst>
                    <a:cxn ang="T56">
                      <a:pos x="T0" y="T1"/>
                    </a:cxn>
                    <a:cxn ang="T57">
                      <a:pos x="T2" y="T3"/>
                    </a:cxn>
                    <a:cxn ang="T58">
                      <a:pos x="T4" y="T5"/>
                    </a:cxn>
                    <a:cxn ang="T59">
                      <a:pos x="T6" y="T7"/>
                    </a:cxn>
                    <a:cxn ang="T60">
                      <a:pos x="T8" y="T9"/>
                    </a:cxn>
                    <a:cxn ang="T61">
                      <a:pos x="T10" y="T11"/>
                    </a:cxn>
                    <a:cxn ang="T62">
                      <a:pos x="T12" y="T13"/>
                    </a:cxn>
                    <a:cxn ang="T63">
                      <a:pos x="T14" y="T15"/>
                    </a:cxn>
                    <a:cxn ang="T64">
                      <a:pos x="T16" y="T17"/>
                    </a:cxn>
                    <a:cxn ang="T65">
                      <a:pos x="T18" y="T19"/>
                    </a:cxn>
                    <a:cxn ang="T66">
                      <a:pos x="T20" y="T21"/>
                    </a:cxn>
                    <a:cxn ang="T67">
                      <a:pos x="T22" y="T23"/>
                    </a:cxn>
                    <a:cxn ang="T68">
                      <a:pos x="T24" y="T25"/>
                    </a:cxn>
                    <a:cxn ang="T69">
                      <a:pos x="T26" y="T27"/>
                    </a:cxn>
                    <a:cxn ang="T70">
                      <a:pos x="T28" y="T29"/>
                    </a:cxn>
                    <a:cxn ang="T71">
                      <a:pos x="T30" y="T31"/>
                    </a:cxn>
                    <a:cxn ang="T72">
                      <a:pos x="T32" y="T33"/>
                    </a:cxn>
                    <a:cxn ang="T73">
                      <a:pos x="T34" y="T35"/>
                    </a:cxn>
                    <a:cxn ang="T74">
                      <a:pos x="T36" y="T37"/>
                    </a:cxn>
                    <a:cxn ang="T75">
                      <a:pos x="T38" y="T39"/>
                    </a:cxn>
                    <a:cxn ang="T76">
                      <a:pos x="T40" y="T41"/>
                    </a:cxn>
                    <a:cxn ang="T77">
                      <a:pos x="T42" y="T43"/>
                    </a:cxn>
                    <a:cxn ang="T78">
                      <a:pos x="T44" y="T45"/>
                    </a:cxn>
                    <a:cxn ang="T79">
                      <a:pos x="T46" y="T47"/>
                    </a:cxn>
                    <a:cxn ang="T80">
                      <a:pos x="T48" y="T49"/>
                    </a:cxn>
                    <a:cxn ang="T81">
                      <a:pos x="T50" y="T51"/>
                    </a:cxn>
                    <a:cxn ang="T82">
                      <a:pos x="T52" y="T53"/>
                    </a:cxn>
                    <a:cxn ang="T83">
                      <a:pos x="T54" y="T55"/>
                    </a:cxn>
                  </a:cxnLst>
                  <a:rect l="T84" t="T85" r="T86" b="T87"/>
                  <a:pathLst>
                    <a:path w="331" h="90">
                      <a:moveTo>
                        <a:pt x="326" y="0"/>
                      </a:moveTo>
                      <a:lnTo>
                        <a:pt x="326" y="0"/>
                      </a:lnTo>
                      <a:lnTo>
                        <a:pt x="293" y="18"/>
                      </a:lnTo>
                      <a:lnTo>
                        <a:pt x="258" y="35"/>
                      </a:lnTo>
                      <a:lnTo>
                        <a:pt x="223" y="49"/>
                      </a:lnTo>
                      <a:lnTo>
                        <a:pt x="188" y="60"/>
                      </a:lnTo>
                      <a:lnTo>
                        <a:pt x="150" y="70"/>
                      </a:lnTo>
                      <a:lnTo>
                        <a:pt x="113" y="77"/>
                      </a:lnTo>
                      <a:lnTo>
                        <a:pt x="73" y="80"/>
                      </a:lnTo>
                      <a:lnTo>
                        <a:pt x="35" y="82"/>
                      </a:lnTo>
                      <a:lnTo>
                        <a:pt x="4" y="80"/>
                      </a:lnTo>
                      <a:lnTo>
                        <a:pt x="0" y="88"/>
                      </a:lnTo>
                      <a:lnTo>
                        <a:pt x="35" y="90"/>
                      </a:lnTo>
                      <a:lnTo>
                        <a:pt x="75" y="88"/>
                      </a:lnTo>
                      <a:lnTo>
                        <a:pt x="113" y="84"/>
                      </a:lnTo>
                      <a:lnTo>
                        <a:pt x="154" y="77"/>
                      </a:lnTo>
                      <a:lnTo>
                        <a:pt x="190" y="68"/>
                      </a:lnTo>
                      <a:lnTo>
                        <a:pt x="227" y="55"/>
                      </a:lnTo>
                      <a:lnTo>
                        <a:pt x="263" y="40"/>
                      </a:lnTo>
                      <a:lnTo>
                        <a:pt x="298" y="24"/>
                      </a:lnTo>
                      <a:lnTo>
                        <a:pt x="331" y="5"/>
                      </a:lnTo>
                      <a:lnTo>
                        <a:pt x="326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73" name="Freeform 325"/>
                <p:cNvSpPr>
                  <a:spLocks/>
                </p:cNvSpPr>
                <p:nvPr/>
              </p:nvSpPr>
              <p:spPr bwMode="auto">
                <a:xfrm>
                  <a:off x="3221" y="1795"/>
                  <a:ext cx="331" cy="152"/>
                </a:xfrm>
                <a:custGeom>
                  <a:avLst/>
                  <a:gdLst>
                    <a:gd name="T0" fmla="*/ 0 w 331"/>
                    <a:gd name="T1" fmla="*/ 0 h 152"/>
                    <a:gd name="T2" fmla="*/ 0 w 331"/>
                    <a:gd name="T3" fmla="*/ 0 h 152"/>
                    <a:gd name="T4" fmla="*/ 0 w 331"/>
                    <a:gd name="T5" fmla="*/ 9 h 152"/>
                    <a:gd name="T6" fmla="*/ 0 w 331"/>
                    <a:gd name="T7" fmla="*/ 9 h 152"/>
                    <a:gd name="T8" fmla="*/ 33 w 331"/>
                    <a:gd name="T9" fmla="*/ 38 h 152"/>
                    <a:gd name="T10" fmla="*/ 69 w 331"/>
                    <a:gd name="T11" fmla="*/ 64 h 152"/>
                    <a:gd name="T12" fmla="*/ 108 w 331"/>
                    <a:gd name="T13" fmla="*/ 86 h 152"/>
                    <a:gd name="T14" fmla="*/ 150 w 331"/>
                    <a:gd name="T15" fmla="*/ 106 h 152"/>
                    <a:gd name="T16" fmla="*/ 192 w 331"/>
                    <a:gd name="T17" fmla="*/ 123 h 152"/>
                    <a:gd name="T18" fmla="*/ 234 w 331"/>
                    <a:gd name="T19" fmla="*/ 135 h 152"/>
                    <a:gd name="T20" fmla="*/ 280 w 331"/>
                    <a:gd name="T21" fmla="*/ 144 h 152"/>
                    <a:gd name="T22" fmla="*/ 325 w 331"/>
                    <a:gd name="T23" fmla="*/ 152 h 152"/>
                    <a:gd name="T24" fmla="*/ 325 w 331"/>
                    <a:gd name="T25" fmla="*/ 152 h 152"/>
                    <a:gd name="T26" fmla="*/ 331 w 331"/>
                    <a:gd name="T27" fmla="*/ 144 h 152"/>
                    <a:gd name="T28" fmla="*/ 331 w 331"/>
                    <a:gd name="T29" fmla="*/ 144 h 152"/>
                    <a:gd name="T30" fmla="*/ 283 w 331"/>
                    <a:gd name="T31" fmla="*/ 139 h 152"/>
                    <a:gd name="T32" fmla="*/ 238 w 331"/>
                    <a:gd name="T33" fmla="*/ 128 h 152"/>
                    <a:gd name="T34" fmla="*/ 194 w 331"/>
                    <a:gd name="T35" fmla="*/ 115 h 152"/>
                    <a:gd name="T36" fmla="*/ 150 w 331"/>
                    <a:gd name="T37" fmla="*/ 99 h 152"/>
                    <a:gd name="T38" fmla="*/ 109 w 331"/>
                    <a:gd name="T39" fmla="*/ 79 h 152"/>
                    <a:gd name="T40" fmla="*/ 71 w 331"/>
                    <a:gd name="T41" fmla="*/ 57 h 152"/>
                    <a:gd name="T42" fmla="*/ 34 w 331"/>
                    <a:gd name="T43" fmla="*/ 29 h 152"/>
                    <a:gd name="T44" fmla="*/ 0 w 331"/>
                    <a:gd name="T45" fmla="*/ 0 h 152"/>
                    <a:gd name="T46" fmla="*/ 0 w 331"/>
                    <a:gd name="T47" fmla="*/ 0 h 152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331"/>
                    <a:gd name="T73" fmla="*/ 0 h 152"/>
                    <a:gd name="T74" fmla="*/ 331 w 331"/>
                    <a:gd name="T75" fmla="*/ 152 h 152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331" h="15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9"/>
                      </a:lnTo>
                      <a:lnTo>
                        <a:pt x="33" y="38"/>
                      </a:lnTo>
                      <a:lnTo>
                        <a:pt x="69" y="64"/>
                      </a:lnTo>
                      <a:lnTo>
                        <a:pt x="108" y="86"/>
                      </a:lnTo>
                      <a:lnTo>
                        <a:pt x="150" y="106"/>
                      </a:lnTo>
                      <a:lnTo>
                        <a:pt x="192" y="123"/>
                      </a:lnTo>
                      <a:lnTo>
                        <a:pt x="234" y="135"/>
                      </a:lnTo>
                      <a:lnTo>
                        <a:pt x="280" y="144"/>
                      </a:lnTo>
                      <a:lnTo>
                        <a:pt x="325" y="152"/>
                      </a:lnTo>
                      <a:lnTo>
                        <a:pt x="331" y="144"/>
                      </a:lnTo>
                      <a:lnTo>
                        <a:pt x="283" y="139"/>
                      </a:lnTo>
                      <a:lnTo>
                        <a:pt x="238" y="128"/>
                      </a:lnTo>
                      <a:lnTo>
                        <a:pt x="194" y="115"/>
                      </a:lnTo>
                      <a:lnTo>
                        <a:pt x="150" y="99"/>
                      </a:lnTo>
                      <a:lnTo>
                        <a:pt x="109" y="79"/>
                      </a:lnTo>
                      <a:lnTo>
                        <a:pt x="71" y="57"/>
                      </a:lnTo>
                      <a:lnTo>
                        <a:pt x="34" y="2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74" name="Freeform 326"/>
                <p:cNvSpPr>
                  <a:spLocks/>
                </p:cNvSpPr>
                <p:nvPr/>
              </p:nvSpPr>
              <p:spPr bwMode="auto">
                <a:xfrm>
                  <a:off x="3087" y="2287"/>
                  <a:ext cx="372" cy="130"/>
                </a:xfrm>
                <a:custGeom>
                  <a:avLst/>
                  <a:gdLst>
                    <a:gd name="T0" fmla="*/ 2 w 372"/>
                    <a:gd name="T1" fmla="*/ 0 h 130"/>
                    <a:gd name="T2" fmla="*/ 2 w 372"/>
                    <a:gd name="T3" fmla="*/ 0 h 130"/>
                    <a:gd name="T4" fmla="*/ 0 w 372"/>
                    <a:gd name="T5" fmla="*/ 6 h 130"/>
                    <a:gd name="T6" fmla="*/ 0 w 372"/>
                    <a:gd name="T7" fmla="*/ 6 h 130"/>
                    <a:gd name="T8" fmla="*/ 42 w 372"/>
                    <a:gd name="T9" fmla="*/ 29 h 130"/>
                    <a:gd name="T10" fmla="*/ 86 w 372"/>
                    <a:gd name="T11" fmla="*/ 50 h 130"/>
                    <a:gd name="T12" fmla="*/ 132 w 372"/>
                    <a:gd name="T13" fmla="*/ 68 h 130"/>
                    <a:gd name="T14" fmla="*/ 178 w 372"/>
                    <a:gd name="T15" fmla="*/ 84 h 130"/>
                    <a:gd name="T16" fmla="*/ 225 w 372"/>
                    <a:gd name="T17" fmla="*/ 99 h 130"/>
                    <a:gd name="T18" fmla="*/ 273 w 372"/>
                    <a:gd name="T19" fmla="*/ 112 h 130"/>
                    <a:gd name="T20" fmla="*/ 322 w 372"/>
                    <a:gd name="T21" fmla="*/ 123 h 130"/>
                    <a:gd name="T22" fmla="*/ 372 w 372"/>
                    <a:gd name="T23" fmla="*/ 130 h 130"/>
                    <a:gd name="T24" fmla="*/ 372 w 372"/>
                    <a:gd name="T25" fmla="*/ 130 h 130"/>
                    <a:gd name="T26" fmla="*/ 372 w 372"/>
                    <a:gd name="T27" fmla="*/ 123 h 130"/>
                    <a:gd name="T28" fmla="*/ 372 w 372"/>
                    <a:gd name="T29" fmla="*/ 123 h 130"/>
                    <a:gd name="T30" fmla="*/ 322 w 372"/>
                    <a:gd name="T31" fmla="*/ 115 h 130"/>
                    <a:gd name="T32" fmla="*/ 275 w 372"/>
                    <a:gd name="T33" fmla="*/ 104 h 130"/>
                    <a:gd name="T34" fmla="*/ 227 w 372"/>
                    <a:gd name="T35" fmla="*/ 92 h 130"/>
                    <a:gd name="T36" fmla="*/ 179 w 372"/>
                    <a:gd name="T37" fmla="*/ 79 h 130"/>
                    <a:gd name="T38" fmla="*/ 134 w 372"/>
                    <a:gd name="T39" fmla="*/ 61 h 130"/>
                    <a:gd name="T40" fmla="*/ 90 w 372"/>
                    <a:gd name="T41" fmla="*/ 42 h 130"/>
                    <a:gd name="T42" fmla="*/ 46 w 372"/>
                    <a:gd name="T43" fmla="*/ 22 h 130"/>
                    <a:gd name="T44" fmla="*/ 2 w 372"/>
                    <a:gd name="T45" fmla="*/ 0 h 130"/>
                    <a:gd name="T46" fmla="*/ 2 w 372"/>
                    <a:gd name="T47" fmla="*/ 0 h 130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372"/>
                    <a:gd name="T73" fmla="*/ 0 h 130"/>
                    <a:gd name="T74" fmla="*/ 372 w 372"/>
                    <a:gd name="T75" fmla="*/ 130 h 130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372" h="130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6"/>
                      </a:lnTo>
                      <a:lnTo>
                        <a:pt x="42" y="29"/>
                      </a:lnTo>
                      <a:lnTo>
                        <a:pt x="86" y="50"/>
                      </a:lnTo>
                      <a:lnTo>
                        <a:pt x="132" y="68"/>
                      </a:lnTo>
                      <a:lnTo>
                        <a:pt x="178" y="84"/>
                      </a:lnTo>
                      <a:lnTo>
                        <a:pt x="225" y="99"/>
                      </a:lnTo>
                      <a:lnTo>
                        <a:pt x="273" y="112"/>
                      </a:lnTo>
                      <a:lnTo>
                        <a:pt x="322" y="123"/>
                      </a:lnTo>
                      <a:lnTo>
                        <a:pt x="372" y="130"/>
                      </a:lnTo>
                      <a:lnTo>
                        <a:pt x="372" y="123"/>
                      </a:lnTo>
                      <a:lnTo>
                        <a:pt x="322" y="115"/>
                      </a:lnTo>
                      <a:lnTo>
                        <a:pt x="275" y="104"/>
                      </a:lnTo>
                      <a:lnTo>
                        <a:pt x="227" y="92"/>
                      </a:lnTo>
                      <a:lnTo>
                        <a:pt x="179" y="79"/>
                      </a:lnTo>
                      <a:lnTo>
                        <a:pt x="134" y="61"/>
                      </a:lnTo>
                      <a:lnTo>
                        <a:pt x="90" y="42"/>
                      </a:lnTo>
                      <a:lnTo>
                        <a:pt x="46" y="22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75" name="Freeform 327"/>
                <p:cNvSpPr>
                  <a:spLocks/>
                </p:cNvSpPr>
                <p:nvPr/>
              </p:nvSpPr>
              <p:spPr bwMode="auto">
                <a:xfrm>
                  <a:off x="2698" y="346"/>
                  <a:ext cx="1937" cy="1992"/>
                </a:xfrm>
                <a:custGeom>
                  <a:avLst/>
                  <a:gdLst>
                    <a:gd name="T0" fmla="*/ 203 w 1937"/>
                    <a:gd name="T1" fmla="*/ 276 h 1992"/>
                    <a:gd name="T2" fmla="*/ 320 w 1937"/>
                    <a:gd name="T3" fmla="*/ 185 h 1992"/>
                    <a:gd name="T4" fmla="*/ 450 w 1937"/>
                    <a:gd name="T5" fmla="*/ 110 h 1992"/>
                    <a:gd name="T6" fmla="*/ 590 w 1937"/>
                    <a:gd name="T7" fmla="*/ 55 h 1992"/>
                    <a:gd name="T8" fmla="*/ 740 w 1937"/>
                    <a:gd name="T9" fmla="*/ 20 h 1992"/>
                    <a:gd name="T10" fmla="*/ 898 w 1937"/>
                    <a:gd name="T11" fmla="*/ 7 h 1992"/>
                    <a:gd name="T12" fmla="*/ 1002 w 1937"/>
                    <a:gd name="T13" fmla="*/ 13 h 1992"/>
                    <a:gd name="T14" fmla="*/ 1156 w 1937"/>
                    <a:gd name="T15" fmla="*/ 40 h 1992"/>
                    <a:gd name="T16" fmla="*/ 1298 w 1937"/>
                    <a:gd name="T17" fmla="*/ 89 h 1992"/>
                    <a:gd name="T18" fmla="*/ 1432 w 1937"/>
                    <a:gd name="T19" fmla="*/ 157 h 1992"/>
                    <a:gd name="T20" fmla="*/ 1553 w 1937"/>
                    <a:gd name="T21" fmla="*/ 243 h 1992"/>
                    <a:gd name="T22" fmla="*/ 1628 w 1937"/>
                    <a:gd name="T23" fmla="*/ 311 h 1992"/>
                    <a:gd name="T24" fmla="*/ 1725 w 1937"/>
                    <a:gd name="T25" fmla="*/ 422 h 1992"/>
                    <a:gd name="T26" fmla="*/ 1805 w 1937"/>
                    <a:gd name="T27" fmla="*/ 549 h 1992"/>
                    <a:gd name="T28" fmla="*/ 1867 w 1937"/>
                    <a:gd name="T29" fmla="*/ 686 h 1992"/>
                    <a:gd name="T30" fmla="*/ 1908 w 1937"/>
                    <a:gd name="T31" fmla="*/ 832 h 1992"/>
                    <a:gd name="T32" fmla="*/ 1928 w 1937"/>
                    <a:gd name="T33" fmla="*/ 986 h 1992"/>
                    <a:gd name="T34" fmla="*/ 1928 w 1937"/>
                    <a:gd name="T35" fmla="*/ 1094 h 1992"/>
                    <a:gd name="T36" fmla="*/ 1908 w 1937"/>
                    <a:gd name="T37" fmla="*/ 1248 h 1992"/>
                    <a:gd name="T38" fmla="*/ 1867 w 1937"/>
                    <a:gd name="T39" fmla="*/ 1394 h 1992"/>
                    <a:gd name="T40" fmla="*/ 1805 w 1937"/>
                    <a:gd name="T41" fmla="*/ 1531 h 1992"/>
                    <a:gd name="T42" fmla="*/ 1725 w 1937"/>
                    <a:gd name="T43" fmla="*/ 1658 h 1992"/>
                    <a:gd name="T44" fmla="*/ 1628 w 1937"/>
                    <a:gd name="T45" fmla="*/ 1769 h 1992"/>
                    <a:gd name="T46" fmla="*/ 1556 w 1937"/>
                    <a:gd name="T47" fmla="*/ 1833 h 1992"/>
                    <a:gd name="T48" fmla="*/ 1443 w 1937"/>
                    <a:gd name="T49" fmla="*/ 1917 h 1992"/>
                    <a:gd name="T50" fmla="*/ 1317 w 1937"/>
                    <a:gd name="T51" fmla="*/ 1983 h 1992"/>
                    <a:gd name="T52" fmla="*/ 1315 w 1937"/>
                    <a:gd name="T53" fmla="*/ 1992 h 1992"/>
                    <a:gd name="T54" fmla="*/ 1415 w 1937"/>
                    <a:gd name="T55" fmla="*/ 1941 h 1992"/>
                    <a:gd name="T56" fmla="*/ 1509 w 1937"/>
                    <a:gd name="T57" fmla="*/ 1881 h 1992"/>
                    <a:gd name="T58" fmla="*/ 1595 w 1937"/>
                    <a:gd name="T59" fmla="*/ 1811 h 1992"/>
                    <a:gd name="T60" fmla="*/ 1673 w 1937"/>
                    <a:gd name="T61" fmla="*/ 1733 h 1992"/>
                    <a:gd name="T62" fmla="*/ 1743 w 1937"/>
                    <a:gd name="T63" fmla="*/ 1645 h 1992"/>
                    <a:gd name="T64" fmla="*/ 1802 w 1937"/>
                    <a:gd name="T65" fmla="*/ 1551 h 1992"/>
                    <a:gd name="T66" fmla="*/ 1853 w 1937"/>
                    <a:gd name="T67" fmla="*/ 1451 h 1992"/>
                    <a:gd name="T68" fmla="*/ 1891 w 1937"/>
                    <a:gd name="T69" fmla="*/ 1345 h 1992"/>
                    <a:gd name="T70" fmla="*/ 1919 w 1937"/>
                    <a:gd name="T71" fmla="*/ 1235 h 1992"/>
                    <a:gd name="T72" fmla="*/ 1933 w 1937"/>
                    <a:gd name="T73" fmla="*/ 1120 h 1992"/>
                    <a:gd name="T74" fmla="*/ 1937 w 1937"/>
                    <a:gd name="T75" fmla="*/ 1041 h 1992"/>
                    <a:gd name="T76" fmla="*/ 1924 w 1937"/>
                    <a:gd name="T77" fmla="*/ 882 h 1992"/>
                    <a:gd name="T78" fmla="*/ 1889 w 1937"/>
                    <a:gd name="T79" fmla="*/ 732 h 1992"/>
                    <a:gd name="T80" fmla="*/ 1834 w 1937"/>
                    <a:gd name="T81" fmla="*/ 589 h 1992"/>
                    <a:gd name="T82" fmla="*/ 1759 w 1937"/>
                    <a:gd name="T83" fmla="*/ 459 h 1992"/>
                    <a:gd name="T84" fmla="*/ 1666 w 1937"/>
                    <a:gd name="T85" fmla="*/ 340 h 1992"/>
                    <a:gd name="T86" fmla="*/ 1558 w 1937"/>
                    <a:gd name="T87" fmla="*/ 238 h 1992"/>
                    <a:gd name="T88" fmla="*/ 1436 w 1937"/>
                    <a:gd name="T89" fmla="*/ 152 h 1992"/>
                    <a:gd name="T90" fmla="*/ 1302 w 1937"/>
                    <a:gd name="T91" fmla="*/ 82 h 1992"/>
                    <a:gd name="T92" fmla="*/ 1158 w 1937"/>
                    <a:gd name="T93" fmla="*/ 33 h 1992"/>
                    <a:gd name="T94" fmla="*/ 1004 w 1937"/>
                    <a:gd name="T95" fmla="*/ 5 h 1992"/>
                    <a:gd name="T96" fmla="*/ 898 w 1937"/>
                    <a:gd name="T97" fmla="*/ 0 h 1992"/>
                    <a:gd name="T98" fmla="*/ 790 w 1937"/>
                    <a:gd name="T99" fmla="*/ 5 h 1992"/>
                    <a:gd name="T100" fmla="*/ 687 w 1937"/>
                    <a:gd name="T101" fmla="*/ 22 h 1992"/>
                    <a:gd name="T102" fmla="*/ 589 w 1937"/>
                    <a:gd name="T103" fmla="*/ 47 h 1992"/>
                    <a:gd name="T104" fmla="*/ 493 w 1937"/>
                    <a:gd name="T105" fmla="*/ 82 h 1992"/>
                    <a:gd name="T106" fmla="*/ 373 w 1937"/>
                    <a:gd name="T107" fmla="*/ 143 h 1992"/>
                    <a:gd name="T108" fmla="*/ 210 w 1937"/>
                    <a:gd name="T109" fmla="*/ 260 h 1992"/>
                    <a:gd name="T110" fmla="*/ 75 w 1937"/>
                    <a:gd name="T111" fmla="*/ 404 h 1992"/>
                    <a:gd name="T112" fmla="*/ 0 w 1937"/>
                    <a:gd name="T113" fmla="*/ 514 h 1992"/>
                    <a:gd name="T114" fmla="*/ 45 w 1937"/>
                    <a:gd name="T115" fmla="*/ 457 h 1992"/>
                    <a:gd name="T116" fmla="*/ 168 w 1937"/>
                    <a:gd name="T117" fmla="*/ 311 h 1992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1937"/>
                    <a:gd name="T178" fmla="*/ 0 h 1992"/>
                    <a:gd name="T179" fmla="*/ 1937 w 1937"/>
                    <a:gd name="T180" fmla="*/ 1992 h 1992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1937" h="1992">
                      <a:moveTo>
                        <a:pt x="168" y="311"/>
                      </a:moveTo>
                      <a:lnTo>
                        <a:pt x="168" y="311"/>
                      </a:lnTo>
                      <a:lnTo>
                        <a:pt x="203" y="276"/>
                      </a:lnTo>
                      <a:lnTo>
                        <a:pt x="241" y="243"/>
                      </a:lnTo>
                      <a:lnTo>
                        <a:pt x="279" y="212"/>
                      </a:lnTo>
                      <a:lnTo>
                        <a:pt x="320" y="185"/>
                      </a:lnTo>
                      <a:lnTo>
                        <a:pt x="362" y="157"/>
                      </a:lnTo>
                      <a:lnTo>
                        <a:pt x="406" y="132"/>
                      </a:lnTo>
                      <a:lnTo>
                        <a:pt x="450" y="110"/>
                      </a:lnTo>
                      <a:lnTo>
                        <a:pt x="495" y="89"/>
                      </a:lnTo>
                      <a:lnTo>
                        <a:pt x="543" y="71"/>
                      </a:lnTo>
                      <a:lnTo>
                        <a:pt x="590" y="55"/>
                      </a:lnTo>
                      <a:lnTo>
                        <a:pt x="640" y="40"/>
                      </a:lnTo>
                      <a:lnTo>
                        <a:pt x="689" y="29"/>
                      </a:lnTo>
                      <a:lnTo>
                        <a:pt x="740" y="20"/>
                      </a:lnTo>
                      <a:lnTo>
                        <a:pt x="792" y="13"/>
                      </a:lnTo>
                      <a:lnTo>
                        <a:pt x="845" y="9"/>
                      </a:lnTo>
                      <a:lnTo>
                        <a:pt x="898" y="7"/>
                      </a:lnTo>
                      <a:lnTo>
                        <a:pt x="951" y="9"/>
                      </a:lnTo>
                      <a:lnTo>
                        <a:pt x="1002" y="13"/>
                      </a:lnTo>
                      <a:lnTo>
                        <a:pt x="1053" y="20"/>
                      </a:lnTo>
                      <a:lnTo>
                        <a:pt x="1104" y="29"/>
                      </a:lnTo>
                      <a:lnTo>
                        <a:pt x="1156" y="40"/>
                      </a:lnTo>
                      <a:lnTo>
                        <a:pt x="1203" y="55"/>
                      </a:lnTo>
                      <a:lnTo>
                        <a:pt x="1253" y="71"/>
                      </a:lnTo>
                      <a:lnTo>
                        <a:pt x="1298" y="89"/>
                      </a:lnTo>
                      <a:lnTo>
                        <a:pt x="1344" y="110"/>
                      </a:lnTo>
                      <a:lnTo>
                        <a:pt x="1388" y="132"/>
                      </a:lnTo>
                      <a:lnTo>
                        <a:pt x="1432" y="157"/>
                      </a:lnTo>
                      <a:lnTo>
                        <a:pt x="1474" y="185"/>
                      </a:lnTo>
                      <a:lnTo>
                        <a:pt x="1514" y="212"/>
                      </a:lnTo>
                      <a:lnTo>
                        <a:pt x="1553" y="243"/>
                      </a:lnTo>
                      <a:lnTo>
                        <a:pt x="1591" y="276"/>
                      </a:lnTo>
                      <a:lnTo>
                        <a:pt x="1628" y="311"/>
                      </a:lnTo>
                      <a:lnTo>
                        <a:pt x="1661" y="346"/>
                      </a:lnTo>
                      <a:lnTo>
                        <a:pt x="1694" y="384"/>
                      </a:lnTo>
                      <a:lnTo>
                        <a:pt x="1725" y="422"/>
                      </a:lnTo>
                      <a:lnTo>
                        <a:pt x="1752" y="463"/>
                      </a:lnTo>
                      <a:lnTo>
                        <a:pt x="1780" y="505"/>
                      </a:lnTo>
                      <a:lnTo>
                        <a:pt x="1805" y="549"/>
                      </a:lnTo>
                      <a:lnTo>
                        <a:pt x="1827" y="593"/>
                      </a:lnTo>
                      <a:lnTo>
                        <a:pt x="1847" y="638"/>
                      </a:lnTo>
                      <a:lnTo>
                        <a:pt x="1867" y="686"/>
                      </a:lnTo>
                      <a:lnTo>
                        <a:pt x="1882" y="734"/>
                      </a:lnTo>
                      <a:lnTo>
                        <a:pt x="1897" y="781"/>
                      </a:lnTo>
                      <a:lnTo>
                        <a:pt x="1908" y="832"/>
                      </a:lnTo>
                      <a:lnTo>
                        <a:pt x="1917" y="884"/>
                      </a:lnTo>
                      <a:lnTo>
                        <a:pt x="1924" y="935"/>
                      </a:lnTo>
                      <a:lnTo>
                        <a:pt x="1928" y="986"/>
                      </a:lnTo>
                      <a:lnTo>
                        <a:pt x="1930" y="1041"/>
                      </a:lnTo>
                      <a:lnTo>
                        <a:pt x="1928" y="1094"/>
                      </a:lnTo>
                      <a:lnTo>
                        <a:pt x="1924" y="1145"/>
                      </a:lnTo>
                      <a:lnTo>
                        <a:pt x="1917" y="1196"/>
                      </a:lnTo>
                      <a:lnTo>
                        <a:pt x="1908" y="1248"/>
                      </a:lnTo>
                      <a:lnTo>
                        <a:pt x="1897" y="1297"/>
                      </a:lnTo>
                      <a:lnTo>
                        <a:pt x="1882" y="1346"/>
                      </a:lnTo>
                      <a:lnTo>
                        <a:pt x="1867" y="1394"/>
                      </a:lnTo>
                      <a:lnTo>
                        <a:pt x="1847" y="1442"/>
                      </a:lnTo>
                      <a:lnTo>
                        <a:pt x="1827" y="1487"/>
                      </a:lnTo>
                      <a:lnTo>
                        <a:pt x="1805" y="1531"/>
                      </a:lnTo>
                      <a:lnTo>
                        <a:pt x="1780" y="1575"/>
                      </a:lnTo>
                      <a:lnTo>
                        <a:pt x="1752" y="1617"/>
                      </a:lnTo>
                      <a:lnTo>
                        <a:pt x="1725" y="1658"/>
                      </a:lnTo>
                      <a:lnTo>
                        <a:pt x="1694" y="1696"/>
                      </a:lnTo>
                      <a:lnTo>
                        <a:pt x="1661" y="1734"/>
                      </a:lnTo>
                      <a:lnTo>
                        <a:pt x="1628" y="1769"/>
                      </a:lnTo>
                      <a:lnTo>
                        <a:pt x="1593" y="1802"/>
                      </a:lnTo>
                      <a:lnTo>
                        <a:pt x="1556" y="1833"/>
                      </a:lnTo>
                      <a:lnTo>
                        <a:pt x="1520" y="1862"/>
                      </a:lnTo>
                      <a:lnTo>
                        <a:pt x="1481" y="1890"/>
                      </a:lnTo>
                      <a:lnTo>
                        <a:pt x="1443" y="1917"/>
                      </a:lnTo>
                      <a:lnTo>
                        <a:pt x="1401" y="1941"/>
                      </a:lnTo>
                      <a:lnTo>
                        <a:pt x="1361" y="1963"/>
                      </a:lnTo>
                      <a:lnTo>
                        <a:pt x="1317" y="1983"/>
                      </a:lnTo>
                      <a:lnTo>
                        <a:pt x="1315" y="1992"/>
                      </a:lnTo>
                      <a:lnTo>
                        <a:pt x="1350" y="1976"/>
                      </a:lnTo>
                      <a:lnTo>
                        <a:pt x="1383" y="1959"/>
                      </a:lnTo>
                      <a:lnTo>
                        <a:pt x="1415" y="1941"/>
                      </a:lnTo>
                      <a:lnTo>
                        <a:pt x="1447" y="1923"/>
                      </a:lnTo>
                      <a:lnTo>
                        <a:pt x="1478" y="1901"/>
                      </a:lnTo>
                      <a:lnTo>
                        <a:pt x="1509" y="1881"/>
                      </a:lnTo>
                      <a:lnTo>
                        <a:pt x="1538" y="1859"/>
                      </a:lnTo>
                      <a:lnTo>
                        <a:pt x="1567" y="1835"/>
                      </a:lnTo>
                      <a:lnTo>
                        <a:pt x="1595" y="1811"/>
                      </a:lnTo>
                      <a:lnTo>
                        <a:pt x="1622" y="1786"/>
                      </a:lnTo>
                      <a:lnTo>
                        <a:pt x="1648" y="1758"/>
                      </a:lnTo>
                      <a:lnTo>
                        <a:pt x="1673" y="1733"/>
                      </a:lnTo>
                      <a:lnTo>
                        <a:pt x="1697" y="1703"/>
                      </a:lnTo>
                      <a:lnTo>
                        <a:pt x="1719" y="1676"/>
                      </a:lnTo>
                      <a:lnTo>
                        <a:pt x="1743" y="1645"/>
                      </a:lnTo>
                      <a:lnTo>
                        <a:pt x="1763" y="1615"/>
                      </a:lnTo>
                      <a:lnTo>
                        <a:pt x="1783" y="1584"/>
                      </a:lnTo>
                      <a:lnTo>
                        <a:pt x="1802" y="1551"/>
                      </a:lnTo>
                      <a:lnTo>
                        <a:pt x="1820" y="1518"/>
                      </a:lnTo>
                      <a:lnTo>
                        <a:pt x="1836" y="1486"/>
                      </a:lnTo>
                      <a:lnTo>
                        <a:pt x="1853" y="1451"/>
                      </a:lnTo>
                      <a:lnTo>
                        <a:pt x="1866" y="1416"/>
                      </a:lnTo>
                      <a:lnTo>
                        <a:pt x="1878" y="1381"/>
                      </a:lnTo>
                      <a:lnTo>
                        <a:pt x="1891" y="1345"/>
                      </a:lnTo>
                      <a:lnTo>
                        <a:pt x="1902" y="1308"/>
                      </a:lnTo>
                      <a:lnTo>
                        <a:pt x="1911" y="1271"/>
                      </a:lnTo>
                      <a:lnTo>
                        <a:pt x="1919" y="1235"/>
                      </a:lnTo>
                      <a:lnTo>
                        <a:pt x="1924" y="1196"/>
                      </a:lnTo>
                      <a:lnTo>
                        <a:pt x="1930" y="1158"/>
                      </a:lnTo>
                      <a:lnTo>
                        <a:pt x="1933" y="1120"/>
                      </a:lnTo>
                      <a:lnTo>
                        <a:pt x="1935" y="1079"/>
                      </a:lnTo>
                      <a:lnTo>
                        <a:pt x="1937" y="1041"/>
                      </a:lnTo>
                      <a:lnTo>
                        <a:pt x="1935" y="986"/>
                      </a:lnTo>
                      <a:lnTo>
                        <a:pt x="1931" y="933"/>
                      </a:lnTo>
                      <a:lnTo>
                        <a:pt x="1924" y="882"/>
                      </a:lnTo>
                      <a:lnTo>
                        <a:pt x="1915" y="830"/>
                      </a:lnTo>
                      <a:lnTo>
                        <a:pt x="1904" y="781"/>
                      </a:lnTo>
                      <a:lnTo>
                        <a:pt x="1889" y="732"/>
                      </a:lnTo>
                      <a:lnTo>
                        <a:pt x="1873" y="682"/>
                      </a:lnTo>
                      <a:lnTo>
                        <a:pt x="1855" y="635"/>
                      </a:lnTo>
                      <a:lnTo>
                        <a:pt x="1834" y="589"/>
                      </a:lnTo>
                      <a:lnTo>
                        <a:pt x="1811" y="545"/>
                      </a:lnTo>
                      <a:lnTo>
                        <a:pt x="1787" y="501"/>
                      </a:lnTo>
                      <a:lnTo>
                        <a:pt x="1759" y="459"/>
                      </a:lnTo>
                      <a:lnTo>
                        <a:pt x="1730" y="419"/>
                      </a:lnTo>
                      <a:lnTo>
                        <a:pt x="1699" y="379"/>
                      </a:lnTo>
                      <a:lnTo>
                        <a:pt x="1666" y="340"/>
                      </a:lnTo>
                      <a:lnTo>
                        <a:pt x="1631" y="305"/>
                      </a:lnTo>
                      <a:lnTo>
                        <a:pt x="1597" y="271"/>
                      </a:lnTo>
                      <a:lnTo>
                        <a:pt x="1558" y="238"/>
                      </a:lnTo>
                      <a:lnTo>
                        <a:pt x="1520" y="207"/>
                      </a:lnTo>
                      <a:lnTo>
                        <a:pt x="1478" y="177"/>
                      </a:lnTo>
                      <a:lnTo>
                        <a:pt x="1436" y="152"/>
                      </a:lnTo>
                      <a:lnTo>
                        <a:pt x="1392" y="126"/>
                      </a:lnTo>
                      <a:lnTo>
                        <a:pt x="1348" y="102"/>
                      </a:lnTo>
                      <a:lnTo>
                        <a:pt x="1302" y="82"/>
                      </a:lnTo>
                      <a:lnTo>
                        <a:pt x="1255" y="64"/>
                      </a:lnTo>
                      <a:lnTo>
                        <a:pt x="1207" y="47"/>
                      </a:lnTo>
                      <a:lnTo>
                        <a:pt x="1158" y="33"/>
                      </a:lnTo>
                      <a:lnTo>
                        <a:pt x="1106" y="22"/>
                      </a:lnTo>
                      <a:lnTo>
                        <a:pt x="1055" y="13"/>
                      </a:lnTo>
                      <a:lnTo>
                        <a:pt x="1004" y="5"/>
                      </a:lnTo>
                      <a:lnTo>
                        <a:pt x="951" y="2"/>
                      </a:lnTo>
                      <a:lnTo>
                        <a:pt x="898" y="0"/>
                      </a:lnTo>
                      <a:lnTo>
                        <a:pt x="861" y="2"/>
                      </a:lnTo>
                      <a:lnTo>
                        <a:pt x="826" y="3"/>
                      </a:lnTo>
                      <a:lnTo>
                        <a:pt x="790" y="5"/>
                      </a:lnTo>
                      <a:lnTo>
                        <a:pt x="755" y="9"/>
                      </a:lnTo>
                      <a:lnTo>
                        <a:pt x="722" y="14"/>
                      </a:lnTo>
                      <a:lnTo>
                        <a:pt x="687" y="22"/>
                      </a:lnTo>
                      <a:lnTo>
                        <a:pt x="654" y="29"/>
                      </a:lnTo>
                      <a:lnTo>
                        <a:pt x="622" y="38"/>
                      </a:lnTo>
                      <a:lnTo>
                        <a:pt x="589" y="47"/>
                      </a:lnTo>
                      <a:lnTo>
                        <a:pt x="556" y="58"/>
                      </a:lnTo>
                      <a:lnTo>
                        <a:pt x="525" y="69"/>
                      </a:lnTo>
                      <a:lnTo>
                        <a:pt x="493" y="82"/>
                      </a:lnTo>
                      <a:lnTo>
                        <a:pt x="462" y="95"/>
                      </a:lnTo>
                      <a:lnTo>
                        <a:pt x="431" y="110"/>
                      </a:lnTo>
                      <a:lnTo>
                        <a:pt x="373" y="143"/>
                      </a:lnTo>
                      <a:lnTo>
                        <a:pt x="316" y="177"/>
                      </a:lnTo>
                      <a:lnTo>
                        <a:pt x="263" y="218"/>
                      </a:lnTo>
                      <a:lnTo>
                        <a:pt x="210" y="260"/>
                      </a:lnTo>
                      <a:lnTo>
                        <a:pt x="162" y="305"/>
                      </a:lnTo>
                      <a:lnTo>
                        <a:pt x="117" y="353"/>
                      </a:lnTo>
                      <a:lnTo>
                        <a:pt x="75" y="404"/>
                      </a:lnTo>
                      <a:lnTo>
                        <a:pt x="36" y="459"/>
                      </a:lnTo>
                      <a:lnTo>
                        <a:pt x="0" y="514"/>
                      </a:lnTo>
                      <a:lnTo>
                        <a:pt x="10" y="510"/>
                      </a:lnTo>
                      <a:lnTo>
                        <a:pt x="45" y="457"/>
                      </a:lnTo>
                      <a:lnTo>
                        <a:pt x="84" y="406"/>
                      </a:lnTo>
                      <a:lnTo>
                        <a:pt x="124" y="357"/>
                      </a:lnTo>
                      <a:lnTo>
                        <a:pt x="168" y="311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76" name="Freeform 328"/>
                <p:cNvSpPr>
                  <a:spLocks/>
                </p:cNvSpPr>
                <p:nvPr/>
              </p:nvSpPr>
              <p:spPr bwMode="auto">
                <a:xfrm>
                  <a:off x="2714" y="860"/>
                  <a:ext cx="183" cy="975"/>
                </a:xfrm>
                <a:custGeom>
                  <a:avLst/>
                  <a:gdLst>
                    <a:gd name="T0" fmla="*/ 7 w 183"/>
                    <a:gd name="T1" fmla="*/ 527 h 975"/>
                    <a:gd name="T2" fmla="*/ 7 w 183"/>
                    <a:gd name="T3" fmla="*/ 527 h 975"/>
                    <a:gd name="T4" fmla="*/ 9 w 183"/>
                    <a:gd name="T5" fmla="*/ 488 h 975"/>
                    <a:gd name="T6" fmla="*/ 11 w 183"/>
                    <a:gd name="T7" fmla="*/ 454 h 975"/>
                    <a:gd name="T8" fmla="*/ 15 w 183"/>
                    <a:gd name="T9" fmla="*/ 417 h 975"/>
                    <a:gd name="T10" fmla="*/ 20 w 183"/>
                    <a:gd name="T11" fmla="*/ 382 h 975"/>
                    <a:gd name="T12" fmla="*/ 26 w 183"/>
                    <a:gd name="T13" fmla="*/ 346 h 975"/>
                    <a:gd name="T14" fmla="*/ 35 w 183"/>
                    <a:gd name="T15" fmla="*/ 313 h 975"/>
                    <a:gd name="T16" fmla="*/ 44 w 183"/>
                    <a:gd name="T17" fmla="*/ 278 h 975"/>
                    <a:gd name="T18" fmla="*/ 55 w 183"/>
                    <a:gd name="T19" fmla="*/ 245 h 975"/>
                    <a:gd name="T20" fmla="*/ 66 w 183"/>
                    <a:gd name="T21" fmla="*/ 212 h 975"/>
                    <a:gd name="T22" fmla="*/ 79 w 183"/>
                    <a:gd name="T23" fmla="*/ 179 h 975"/>
                    <a:gd name="T24" fmla="*/ 93 w 183"/>
                    <a:gd name="T25" fmla="*/ 148 h 975"/>
                    <a:gd name="T26" fmla="*/ 110 w 183"/>
                    <a:gd name="T27" fmla="*/ 117 h 975"/>
                    <a:gd name="T28" fmla="*/ 126 w 183"/>
                    <a:gd name="T29" fmla="*/ 88 h 975"/>
                    <a:gd name="T30" fmla="*/ 144 w 183"/>
                    <a:gd name="T31" fmla="*/ 59 h 975"/>
                    <a:gd name="T32" fmla="*/ 163 w 183"/>
                    <a:gd name="T33" fmla="*/ 29 h 975"/>
                    <a:gd name="T34" fmla="*/ 183 w 183"/>
                    <a:gd name="T35" fmla="*/ 2 h 975"/>
                    <a:gd name="T36" fmla="*/ 183 w 183"/>
                    <a:gd name="T37" fmla="*/ 2 h 975"/>
                    <a:gd name="T38" fmla="*/ 176 w 183"/>
                    <a:gd name="T39" fmla="*/ 0 h 975"/>
                    <a:gd name="T40" fmla="*/ 176 w 183"/>
                    <a:gd name="T41" fmla="*/ 0 h 975"/>
                    <a:gd name="T42" fmla="*/ 155 w 183"/>
                    <a:gd name="T43" fmla="*/ 27 h 975"/>
                    <a:gd name="T44" fmla="*/ 135 w 183"/>
                    <a:gd name="T45" fmla="*/ 57 h 975"/>
                    <a:gd name="T46" fmla="*/ 119 w 183"/>
                    <a:gd name="T47" fmla="*/ 86 h 975"/>
                    <a:gd name="T48" fmla="*/ 102 w 183"/>
                    <a:gd name="T49" fmla="*/ 117 h 975"/>
                    <a:gd name="T50" fmla="*/ 86 w 183"/>
                    <a:gd name="T51" fmla="*/ 146 h 975"/>
                    <a:gd name="T52" fmla="*/ 71 w 183"/>
                    <a:gd name="T53" fmla="*/ 179 h 975"/>
                    <a:gd name="T54" fmla="*/ 59 w 183"/>
                    <a:gd name="T55" fmla="*/ 210 h 975"/>
                    <a:gd name="T56" fmla="*/ 48 w 183"/>
                    <a:gd name="T57" fmla="*/ 243 h 975"/>
                    <a:gd name="T58" fmla="*/ 37 w 183"/>
                    <a:gd name="T59" fmla="*/ 278 h 975"/>
                    <a:gd name="T60" fmla="*/ 27 w 183"/>
                    <a:gd name="T61" fmla="*/ 311 h 975"/>
                    <a:gd name="T62" fmla="*/ 18 w 183"/>
                    <a:gd name="T63" fmla="*/ 346 h 975"/>
                    <a:gd name="T64" fmla="*/ 13 w 183"/>
                    <a:gd name="T65" fmla="*/ 381 h 975"/>
                    <a:gd name="T66" fmla="*/ 7 w 183"/>
                    <a:gd name="T67" fmla="*/ 417 h 975"/>
                    <a:gd name="T68" fmla="*/ 4 w 183"/>
                    <a:gd name="T69" fmla="*/ 452 h 975"/>
                    <a:gd name="T70" fmla="*/ 2 w 183"/>
                    <a:gd name="T71" fmla="*/ 488 h 975"/>
                    <a:gd name="T72" fmla="*/ 0 w 183"/>
                    <a:gd name="T73" fmla="*/ 527 h 975"/>
                    <a:gd name="T74" fmla="*/ 0 w 183"/>
                    <a:gd name="T75" fmla="*/ 527 h 975"/>
                    <a:gd name="T76" fmla="*/ 2 w 183"/>
                    <a:gd name="T77" fmla="*/ 587 h 975"/>
                    <a:gd name="T78" fmla="*/ 9 w 183"/>
                    <a:gd name="T79" fmla="*/ 648 h 975"/>
                    <a:gd name="T80" fmla="*/ 18 w 183"/>
                    <a:gd name="T81" fmla="*/ 706 h 975"/>
                    <a:gd name="T82" fmla="*/ 33 w 183"/>
                    <a:gd name="T83" fmla="*/ 763 h 975"/>
                    <a:gd name="T84" fmla="*/ 51 w 183"/>
                    <a:gd name="T85" fmla="*/ 820 h 975"/>
                    <a:gd name="T86" fmla="*/ 71 w 183"/>
                    <a:gd name="T87" fmla="*/ 873 h 975"/>
                    <a:gd name="T88" fmla="*/ 97 w 183"/>
                    <a:gd name="T89" fmla="*/ 926 h 975"/>
                    <a:gd name="T90" fmla="*/ 124 w 183"/>
                    <a:gd name="T91" fmla="*/ 975 h 975"/>
                    <a:gd name="T92" fmla="*/ 124 w 183"/>
                    <a:gd name="T93" fmla="*/ 975 h 975"/>
                    <a:gd name="T94" fmla="*/ 132 w 183"/>
                    <a:gd name="T95" fmla="*/ 975 h 975"/>
                    <a:gd name="T96" fmla="*/ 132 w 183"/>
                    <a:gd name="T97" fmla="*/ 975 h 975"/>
                    <a:gd name="T98" fmla="*/ 104 w 183"/>
                    <a:gd name="T99" fmla="*/ 926 h 975"/>
                    <a:gd name="T100" fmla="*/ 79 w 183"/>
                    <a:gd name="T101" fmla="*/ 873 h 975"/>
                    <a:gd name="T102" fmla="*/ 59 w 183"/>
                    <a:gd name="T103" fmla="*/ 818 h 975"/>
                    <a:gd name="T104" fmla="*/ 40 w 183"/>
                    <a:gd name="T105" fmla="*/ 763 h 975"/>
                    <a:gd name="T106" fmla="*/ 26 w 183"/>
                    <a:gd name="T107" fmla="*/ 706 h 975"/>
                    <a:gd name="T108" fmla="*/ 16 w 183"/>
                    <a:gd name="T109" fmla="*/ 648 h 975"/>
                    <a:gd name="T110" fmla="*/ 9 w 183"/>
                    <a:gd name="T111" fmla="*/ 587 h 975"/>
                    <a:gd name="T112" fmla="*/ 7 w 183"/>
                    <a:gd name="T113" fmla="*/ 527 h 975"/>
                    <a:gd name="T114" fmla="*/ 7 w 183"/>
                    <a:gd name="T115" fmla="*/ 527 h 975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w 183"/>
                    <a:gd name="T175" fmla="*/ 0 h 975"/>
                    <a:gd name="T176" fmla="*/ 183 w 183"/>
                    <a:gd name="T177" fmla="*/ 975 h 975"/>
                  </a:gdLst>
                  <a:ahLst/>
                  <a:cxnLst>
                    <a:cxn ang="T116">
                      <a:pos x="T0" y="T1"/>
                    </a:cxn>
                    <a:cxn ang="T117">
                      <a:pos x="T2" y="T3"/>
                    </a:cxn>
                    <a:cxn ang="T118">
                      <a:pos x="T4" y="T5"/>
                    </a:cxn>
                    <a:cxn ang="T119">
                      <a:pos x="T6" y="T7"/>
                    </a:cxn>
                    <a:cxn ang="T120">
                      <a:pos x="T8" y="T9"/>
                    </a:cxn>
                    <a:cxn ang="T121">
                      <a:pos x="T10" y="T11"/>
                    </a:cxn>
                    <a:cxn ang="T122">
                      <a:pos x="T12" y="T13"/>
                    </a:cxn>
                    <a:cxn ang="T123">
                      <a:pos x="T14" y="T15"/>
                    </a:cxn>
                    <a:cxn ang="T124">
                      <a:pos x="T16" y="T17"/>
                    </a:cxn>
                    <a:cxn ang="T125">
                      <a:pos x="T18" y="T19"/>
                    </a:cxn>
                    <a:cxn ang="T126">
                      <a:pos x="T20" y="T21"/>
                    </a:cxn>
                    <a:cxn ang="T127">
                      <a:pos x="T22" y="T23"/>
                    </a:cxn>
                    <a:cxn ang="T128">
                      <a:pos x="T24" y="T25"/>
                    </a:cxn>
                    <a:cxn ang="T129">
                      <a:pos x="T26" y="T27"/>
                    </a:cxn>
                    <a:cxn ang="T130">
                      <a:pos x="T28" y="T29"/>
                    </a:cxn>
                    <a:cxn ang="T131">
                      <a:pos x="T30" y="T31"/>
                    </a:cxn>
                    <a:cxn ang="T132">
                      <a:pos x="T32" y="T33"/>
                    </a:cxn>
                    <a:cxn ang="T133">
                      <a:pos x="T34" y="T35"/>
                    </a:cxn>
                    <a:cxn ang="T134">
                      <a:pos x="T36" y="T37"/>
                    </a:cxn>
                    <a:cxn ang="T135">
                      <a:pos x="T38" y="T39"/>
                    </a:cxn>
                    <a:cxn ang="T136">
                      <a:pos x="T40" y="T41"/>
                    </a:cxn>
                    <a:cxn ang="T137">
                      <a:pos x="T42" y="T43"/>
                    </a:cxn>
                    <a:cxn ang="T138">
                      <a:pos x="T44" y="T45"/>
                    </a:cxn>
                    <a:cxn ang="T139">
                      <a:pos x="T46" y="T47"/>
                    </a:cxn>
                    <a:cxn ang="T140">
                      <a:pos x="T48" y="T49"/>
                    </a:cxn>
                    <a:cxn ang="T141">
                      <a:pos x="T50" y="T51"/>
                    </a:cxn>
                    <a:cxn ang="T142">
                      <a:pos x="T52" y="T53"/>
                    </a:cxn>
                    <a:cxn ang="T143">
                      <a:pos x="T54" y="T55"/>
                    </a:cxn>
                    <a:cxn ang="T144">
                      <a:pos x="T56" y="T57"/>
                    </a:cxn>
                    <a:cxn ang="T145">
                      <a:pos x="T58" y="T59"/>
                    </a:cxn>
                    <a:cxn ang="T146">
                      <a:pos x="T60" y="T61"/>
                    </a:cxn>
                    <a:cxn ang="T147">
                      <a:pos x="T62" y="T63"/>
                    </a:cxn>
                    <a:cxn ang="T148">
                      <a:pos x="T64" y="T65"/>
                    </a:cxn>
                    <a:cxn ang="T149">
                      <a:pos x="T66" y="T67"/>
                    </a:cxn>
                    <a:cxn ang="T150">
                      <a:pos x="T68" y="T69"/>
                    </a:cxn>
                    <a:cxn ang="T151">
                      <a:pos x="T70" y="T71"/>
                    </a:cxn>
                    <a:cxn ang="T152">
                      <a:pos x="T72" y="T73"/>
                    </a:cxn>
                    <a:cxn ang="T153">
                      <a:pos x="T74" y="T75"/>
                    </a:cxn>
                    <a:cxn ang="T154">
                      <a:pos x="T76" y="T77"/>
                    </a:cxn>
                    <a:cxn ang="T155">
                      <a:pos x="T78" y="T79"/>
                    </a:cxn>
                    <a:cxn ang="T156">
                      <a:pos x="T80" y="T81"/>
                    </a:cxn>
                    <a:cxn ang="T157">
                      <a:pos x="T82" y="T83"/>
                    </a:cxn>
                    <a:cxn ang="T158">
                      <a:pos x="T84" y="T85"/>
                    </a:cxn>
                    <a:cxn ang="T159">
                      <a:pos x="T86" y="T87"/>
                    </a:cxn>
                    <a:cxn ang="T160">
                      <a:pos x="T88" y="T89"/>
                    </a:cxn>
                    <a:cxn ang="T161">
                      <a:pos x="T90" y="T91"/>
                    </a:cxn>
                    <a:cxn ang="T162">
                      <a:pos x="T92" y="T93"/>
                    </a:cxn>
                    <a:cxn ang="T163">
                      <a:pos x="T94" y="T95"/>
                    </a:cxn>
                    <a:cxn ang="T164">
                      <a:pos x="T96" y="T97"/>
                    </a:cxn>
                    <a:cxn ang="T165">
                      <a:pos x="T98" y="T99"/>
                    </a:cxn>
                    <a:cxn ang="T166">
                      <a:pos x="T100" y="T101"/>
                    </a:cxn>
                    <a:cxn ang="T167">
                      <a:pos x="T102" y="T103"/>
                    </a:cxn>
                    <a:cxn ang="T168">
                      <a:pos x="T104" y="T105"/>
                    </a:cxn>
                    <a:cxn ang="T169">
                      <a:pos x="T106" y="T107"/>
                    </a:cxn>
                    <a:cxn ang="T170">
                      <a:pos x="T108" y="T109"/>
                    </a:cxn>
                    <a:cxn ang="T171">
                      <a:pos x="T110" y="T111"/>
                    </a:cxn>
                    <a:cxn ang="T172">
                      <a:pos x="T112" y="T113"/>
                    </a:cxn>
                    <a:cxn ang="T173">
                      <a:pos x="T114" y="T115"/>
                    </a:cxn>
                  </a:cxnLst>
                  <a:rect l="T174" t="T175" r="T176" b="T177"/>
                  <a:pathLst>
                    <a:path w="183" h="975">
                      <a:moveTo>
                        <a:pt x="7" y="527"/>
                      </a:moveTo>
                      <a:lnTo>
                        <a:pt x="7" y="527"/>
                      </a:lnTo>
                      <a:lnTo>
                        <a:pt x="9" y="488"/>
                      </a:lnTo>
                      <a:lnTo>
                        <a:pt x="11" y="454"/>
                      </a:lnTo>
                      <a:lnTo>
                        <a:pt x="15" y="417"/>
                      </a:lnTo>
                      <a:lnTo>
                        <a:pt x="20" y="382"/>
                      </a:lnTo>
                      <a:lnTo>
                        <a:pt x="26" y="346"/>
                      </a:lnTo>
                      <a:lnTo>
                        <a:pt x="35" y="313"/>
                      </a:lnTo>
                      <a:lnTo>
                        <a:pt x="44" y="278"/>
                      </a:lnTo>
                      <a:lnTo>
                        <a:pt x="55" y="245"/>
                      </a:lnTo>
                      <a:lnTo>
                        <a:pt x="66" y="212"/>
                      </a:lnTo>
                      <a:lnTo>
                        <a:pt x="79" y="179"/>
                      </a:lnTo>
                      <a:lnTo>
                        <a:pt x="93" y="148"/>
                      </a:lnTo>
                      <a:lnTo>
                        <a:pt x="110" y="117"/>
                      </a:lnTo>
                      <a:lnTo>
                        <a:pt x="126" y="88"/>
                      </a:lnTo>
                      <a:lnTo>
                        <a:pt x="144" y="59"/>
                      </a:lnTo>
                      <a:lnTo>
                        <a:pt x="163" y="29"/>
                      </a:lnTo>
                      <a:lnTo>
                        <a:pt x="183" y="2"/>
                      </a:lnTo>
                      <a:lnTo>
                        <a:pt x="176" y="0"/>
                      </a:lnTo>
                      <a:lnTo>
                        <a:pt x="155" y="27"/>
                      </a:lnTo>
                      <a:lnTo>
                        <a:pt x="135" y="57"/>
                      </a:lnTo>
                      <a:lnTo>
                        <a:pt x="119" y="86"/>
                      </a:lnTo>
                      <a:lnTo>
                        <a:pt x="102" y="117"/>
                      </a:lnTo>
                      <a:lnTo>
                        <a:pt x="86" y="146"/>
                      </a:lnTo>
                      <a:lnTo>
                        <a:pt x="71" y="179"/>
                      </a:lnTo>
                      <a:lnTo>
                        <a:pt x="59" y="210"/>
                      </a:lnTo>
                      <a:lnTo>
                        <a:pt x="48" y="243"/>
                      </a:lnTo>
                      <a:lnTo>
                        <a:pt x="37" y="278"/>
                      </a:lnTo>
                      <a:lnTo>
                        <a:pt x="27" y="311"/>
                      </a:lnTo>
                      <a:lnTo>
                        <a:pt x="18" y="346"/>
                      </a:lnTo>
                      <a:lnTo>
                        <a:pt x="13" y="381"/>
                      </a:lnTo>
                      <a:lnTo>
                        <a:pt x="7" y="417"/>
                      </a:lnTo>
                      <a:lnTo>
                        <a:pt x="4" y="452"/>
                      </a:lnTo>
                      <a:lnTo>
                        <a:pt x="2" y="488"/>
                      </a:lnTo>
                      <a:lnTo>
                        <a:pt x="0" y="527"/>
                      </a:lnTo>
                      <a:lnTo>
                        <a:pt x="2" y="587"/>
                      </a:lnTo>
                      <a:lnTo>
                        <a:pt x="9" y="648"/>
                      </a:lnTo>
                      <a:lnTo>
                        <a:pt x="18" y="706"/>
                      </a:lnTo>
                      <a:lnTo>
                        <a:pt x="33" y="763"/>
                      </a:lnTo>
                      <a:lnTo>
                        <a:pt x="51" y="820"/>
                      </a:lnTo>
                      <a:lnTo>
                        <a:pt x="71" y="873"/>
                      </a:lnTo>
                      <a:lnTo>
                        <a:pt x="97" y="926"/>
                      </a:lnTo>
                      <a:lnTo>
                        <a:pt x="124" y="975"/>
                      </a:lnTo>
                      <a:lnTo>
                        <a:pt x="132" y="975"/>
                      </a:lnTo>
                      <a:lnTo>
                        <a:pt x="104" y="926"/>
                      </a:lnTo>
                      <a:lnTo>
                        <a:pt x="79" y="873"/>
                      </a:lnTo>
                      <a:lnTo>
                        <a:pt x="59" y="818"/>
                      </a:lnTo>
                      <a:lnTo>
                        <a:pt x="40" y="763"/>
                      </a:lnTo>
                      <a:lnTo>
                        <a:pt x="26" y="706"/>
                      </a:lnTo>
                      <a:lnTo>
                        <a:pt x="16" y="648"/>
                      </a:lnTo>
                      <a:lnTo>
                        <a:pt x="9" y="587"/>
                      </a:lnTo>
                      <a:lnTo>
                        <a:pt x="7" y="527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77" name="Freeform 329"/>
                <p:cNvSpPr>
                  <a:spLocks/>
                </p:cNvSpPr>
                <p:nvPr/>
              </p:nvSpPr>
              <p:spPr bwMode="auto">
                <a:xfrm>
                  <a:off x="3468" y="2333"/>
                  <a:ext cx="539" cy="93"/>
                </a:xfrm>
                <a:custGeom>
                  <a:avLst/>
                  <a:gdLst>
                    <a:gd name="T0" fmla="*/ 128 w 539"/>
                    <a:gd name="T1" fmla="*/ 86 h 93"/>
                    <a:gd name="T2" fmla="*/ 128 w 539"/>
                    <a:gd name="T3" fmla="*/ 86 h 93"/>
                    <a:gd name="T4" fmla="*/ 62 w 539"/>
                    <a:gd name="T5" fmla="*/ 84 h 93"/>
                    <a:gd name="T6" fmla="*/ 0 w 539"/>
                    <a:gd name="T7" fmla="*/ 77 h 93"/>
                    <a:gd name="T8" fmla="*/ 0 w 539"/>
                    <a:gd name="T9" fmla="*/ 77 h 93"/>
                    <a:gd name="T10" fmla="*/ 0 w 539"/>
                    <a:gd name="T11" fmla="*/ 84 h 93"/>
                    <a:gd name="T12" fmla="*/ 0 w 539"/>
                    <a:gd name="T13" fmla="*/ 84 h 93"/>
                    <a:gd name="T14" fmla="*/ 62 w 539"/>
                    <a:gd name="T15" fmla="*/ 91 h 93"/>
                    <a:gd name="T16" fmla="*/ 128 w 539"/>
                    <a:gd name="T17" fmla="*/ 93 h 93"/>
                    <a:gd name="T18" fmla="*/ 128 w 539"/>
                    <a:gd name="T19" fmla="*/ 93 h 93"/>
                    <a:gd name="T20" fmla="*/ 181 w 539"/>
                    <a:gd name="T21" fmla="*/ 91 h 93"/>
                    <a:gd name="T22" fmla="*/ 236 w 539"/>
                    <a:gd name="T23" fmla="*/ 88 h 93"/>
                    <a:gd name="T24" fmla="*/ 289 w 539"/>
                    <a:gd name="T25" fmla="*/ 80 h 93"/>
                    <a:gd name="T26" fmla="*/ 340 w 539"/>
                    <a:gd name="T27" fmla="*/ 71 h 93"/>
                    <a:gd name="T28" fmla="*/ 391 w 539"/>
                    <a:gd name="T29" fmla="*/ 58 h 93"/>
                    <a:gd name="T30" fmla="*/ 441 w 539"/>
                    <a:gd name="T31" fmla="*/ 44 h 93"/>
                    <a:gd name="T32" fmla="*/ 490 w 539"/>
                    <a:gd name="T33" fmla="*/ 27 h 93"/>
                    <a:gd name="T34" fmla="*/ 538 w 539"/>
                    <a:gd name="T35" fmla="*/ 9 h 93"/>
                    <a:gd name="T36" fmla="*/ 538 w 539"/>
                    <a:gd name="T37" fmla="*/ 9 h 93"/>
                    <a:gd name="T38" fmla="*/ 539 w 539"/>
                    <a:gd name="T39" fmla="*/ 0 h 93"/>
                    <a:gd name="T40" fmla="*/ 539 w 539"/>
                    <a:gd name="T41" fmla="*/ 0 h 93"/>
                    <a:gd name="T42" fmla="*/ 490 w 539"/>
                    <a:gd name="T43" fmla="*/ 20 h 93"/>
                    <a:gd name="T44" fmla="*/ 442 w 539"/>
                    <a:gd name="T45" fmla="*/ 36 h 93"/>
                    <a:gd name="T46" fmla="*/ 391 w 539"/>
                    <a:gd name="T47" fmla="*/ 51 h 93"/>
                    <a:gd name="T48" fmla="*/ 340 w 539"/>
                    <a:gd name="T49" fmla="*/ 64 h 93"/>
                    <a:gd name="T50" fmla="*/ 289 w 539"/>
                    <a:gd name="T51" fmla="*/ 73 h 93"/>
                    <a:gd name="T52" fmla="*/ 236 w 539"/>
                    <a:gd name="T53" fmla="*/ 80 h 93"/>
                    <a:gd name="T54" fmla="*/ 181 w 539"/>
                    <a:gd name="T55" fmla="*/ 84 h 93"/>
                    <a:gd name="T56" fmla="*/ 128 w 539"/>
                    <a:gd name="T57" fmla="*/ 86 h 93"/>
                    <a:gd name="T58" fmla="*/ 128 w 539"/>
                    <a:gd name="T59" fmla="*/ 86 h 93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w 539"/>
                    <a:gd name="T91" fmla="*/ 0 h 93"/>
                    <a:gd name="T92" fmla="*/ 539 w 539"/>
                    <a:gd name="T93" fmla="*/ 93 h 93"/>
                  </a:gdLst>
                  <a:ahLst/>
                  <a:cxnLst>
                    <a:cxn ang="T60">
                      <a:pos x="T0" y="T1"/>
                    </a:cxn>
                    <a:cxn ang="T61">
                      <a:pos x="T2" y="T3"/>
                    </a:cxn>
                    <a:cxn ang="T62">
                      <a:pos x="T4" y="T5"/>
                    </a:cxn>
                    <a:cxn ang="T63">
                      <a:pos x="T6" y="T7"/>
                    </a:cxn>
                    <a:cxn ang="T64">
                      <a:pos x="T8" y="T9"/>
                    </a:cxn>
                    <a:cxn ang="T65">
                      <a:pos x="T10" y="T11"/>
                    </a:cxn>
                    <a:cxn ang="T66">
                      <a:pos x="T12" y="T13"/>
                    </a:cxn>
                    <a:cxn ang="T67">
                      <a:pos x="T14" y="T15"/>
                    </a:cxn>
                    <a:cxn ang="T68">
                      <a:pos x="T16" y="T17"/>
                    </a:cxn>
                    <a:cxn ang="T69">
                      <a:pos x="T18" y="T19"/>
                    </a:cxn>
                    <a:cxn ang="T70">
                      <a:pos x="T20" y="T21"/>
                    </a:cxn>
                    <a:cxn ang="T71">
                      <a:pos x="T22" y="T23"/>
                    </a:cxn>
                    <a:cxn ang="T72">
                      <a:pos x="T24" y="T25"/>
                    </a:cxn>
                    <a:cxn ang="T73">
                      <a:pos x="T26" y="T27"/>
                    </a:cxn>
                    <a:cxn ang="T74">
                      <a:pos x="T28" y="T29"/>
                    </a:cxn>
                    <a:cxn ang="T75">
                      <a:pos x="T30" y="T31"/>
                    </a:cxn>
                    <a:cxn ang="T76">
                      <a:pos x="T32" y="T33"/>
                    </a:cxn>
                    <a:cxn ang="T77">
                      <a:pos x="T34" y="T35"/>
                    </a:cxn>
                    <a:cxn ang="T78">
                      <a:pos x="T36" y="T37"/>
                    </a:cxn>
                    <a:cxn ang="T79">
                      <a:pos x="T38" y="T39"/>
                    </a:cxn>
                    <a:cxn ang="T80">
                      <a:pos x="T40" y="T41"/>
                    </a:cxn>
                    <a:cxn ang="T81">
                      <a:pos x="T42" y="T43"/>
                    </a:cxn>
                    <a:cxn ang="T82">
                      <a:pos x="T44" y="T45"/>
                    </a:cxn>
                    <a:cxn ang="T83">
                      <a:pos x="T46" y="T47"/>
                    </a:cxn>
                    <a:cxn ang="T84">
                      <a:pos x="T48" y="T49"/>
                    </a:cxn>
                    <a:cxn ang="T85">
                      <a:pos x="T50" y="T51"/>
                    </a:cxn>
                    <a:cxn ang="T86">
                      <a:pos x="T52" y="T53"/>
                    </a:cxn>
                    <a:cxn ang="T87">
                      <a:pos x="T54" y="T55"/>
                    </a:cxn>
                    <a:cxn ang="T88">
                      <a:pos x="T56" y="T57"/>
                    </a:cxn>
                    <a:cxn ang="T89">
                      <a:pos x="T58" y="T59"/>
                    </a:cxn>
                  </a:cxnLst>
                  <a:rect l="T90" t="T91" r="T92" b="T93"/>
                  <a:pathLst>
                    <a:path w="539" h="93">
                      <a:moveTo>
                        <a:pt x="128" y="86"/>
                      </a:moveTo>
                      <a:lnTo>
                        <a:pt x="128" y="86"/>
                      </a:lnTo>
                      <a:lnTo>
                        <a:pt x="62" y="84"/>
                      </a:lnTo>
                      <a:lnTo>
                        <a:pt x="0" y="77"/>
                      </a:lnTo>
                      <a:lnTo>
                        <a:pt x="0" y="84"/>
                      </a:lnTo>
                      <a:lnTo>
                        <a:pt x="62" y="91"/>
                      </a:lnTo>
                      <a:lnTo>
                        <a:pt x="128" y="93"/>
                      </a:lnTo>
                      <a:lnTo>
                        <a:pt x="181" y="91"/>
                      </a:lnTo>
                      <a:lnTo>
                        <a:pt x="236" y="88"/>
                      </a:lnTo>
                      <a:lnTo>
                        <a:pt x="289" y="80"/>
                      </a:lnTo>
                      <a:lnTo>
                        <a:pt x="340" y="71"/>
                      </a:lnTo>
                      <a:lnTo>
                        <a:pt x="391" y="58"/>
                      </a:lnTo>
                      <a:lnTo>
                        <a:pt x="441" y="44"/>
                      </a:lnTo>
                      <a:lnTo>
                        <a:pt x="490" y="27"/>
                      </a:lnTo>
                      <a:lnTo>
                        <a:pt x="538" y="9"/>
                      </a:lnTo>
                      <a:lnTo>
                        <a:pt x="539" y="0"/>
                      </a:lnTo>
                      <a:lnTo>
                        <a:pt x="490" y="20"/>
                      </a:lnTo>
                      <a:lnTo>
                        <a:pt x="442" y="36"/>
                      </a:lnTo>
                      <a:lnTo>
                        <a:pt x="391" y="51"/>
                      </a:lnTo>
                      <a:lnTo>
                        <a:pt x="340" y="64"/>
                      </a:lnTo>
                      <a:lnTo>
                        <a:pt x="289" y="73"/>
                      </a:lnTo>
                      <a:lnTo>
                        <a:pt x="236" y="80"/>
                      </a:lnTo>
                      <a:lnTo>
                        <a:pt x="181" y="84"/>
                      </a:lnTo>
                      <a:lnTo>
                        <a:pt x="128" y="86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78" name="Freeform 330"/>
                <p:cNvSpPr>
                  <a:spLocks/>
                </p:cNvSpPr>
                <p:nvPr/>
              </p:nvSpPr>
              <p:spPr bwMode="auto">
                <a:xfrm>
                  <a:off x="2846" y="1848"/>
                  <a:ext cx="291" cy="289"/>
                </a:xfrm>
                <a:custGeom>
                  <a:avLst/>
                  <a:gdLst>
                    <a:gd name="T0" fmla="*/ 131 w 291"/>
                    <a:gd name="T1" fmla="*/ 156 h 289"/>
                    <a:gd name="T2" fmla="*/ 131 w 291"/>
                    <a:gd name="T3" fmla="*/ 156 h 289"/>
                    <a:gd name="T4" fmla="*/ 98 w 291"/>
                    <a:gd name="T5" fmla="*/ 119 h 289"/>
                    <a:gd name="T6" fmla="*/ 66 w 291"/>
                    <a:gd name="T7" fmla="*/ 81 h 289"/>
                    <a:gd name="T8" fmla="*/ 36 w 291"/>
                    <a:gd name="T9" fmla="*/ 42 h 289"/>
                    <a:gd name="T10" fmla="*/ 9 w 291"/>
                    <a:gd name="T11" fmla="*/ 0 h 289"/>
                    <a:gd name="T12" fmla="*/ 9 w 291"/>
                    <a:gd name="T13" fmla="*/ 0 h 289"/>
                    <a:gd name="T14" fmla="*/ 0 w 291"/>
                    <a:gd name="T15" fmla="*/ 2 h 289"/>
                    <a:gd name="T16" fmla="*/ 0 w 291"/>
                    <a:gd name="T17" fmla="*/ 2 h 289"/>
                    <a:gd name="T18" fmla="*/ 29 w 291"/>
                    <a:gd name="T19" fmla="*/ 44 h 289"/>
                    <a:gd name="T20" fmla="*/ 60 w 291"/>
                    <a:gd name="T21" fmla="*/ 86 h 289"/>
                    <a:gd name="T22" fmla="*/ 93 w 291"/>
                    <a:gd name="T23" fmla="*/ 124 h 289"/>
                    <a:gd name="T24" fmla="*/ 128 w 291"/>
                    <a:gd name="T25" fmla="*/ 161 h 289"/>
                    <a:gd name="T26" fmla="*/ 164 w 291"/>
                    <a:gd name="T27" fmla="*/ 198 h 289"/>
                    <a:gd name="T28" fmla="*/ 205 w 291"/>
                    <a:gd name="T29" fmla="*/ 231 h 289"/>
                    <a:gd name="T30" fmla="*/ 245 w 291"/>
                    <a:gd name="T31" fmla="*/ 260 h 289"/>
                    <a:gd name="T32" fmla="*/ 289 w 291"/>
                    <a:gd name="T33" fmla="*/ 289 h 289"/>
                    <a:gd name="T34" fmla="*/ 289 w 291"/>
                    <a:gd name="T35" fmla="*/ 289 h 289"/>
                    <a:gd name="T36" fmla="*/ 291 w 291"/>
                    <a:gd name="T37" fmla="*/ 282 h 289"/>
                    <a:gd name="T38" fmla="*/ 291 w 291"/>
                    <a:gd name="T39" fmla="*/ 282 h 289"/>
                    <a:gd name="T40" fmla="*/ 248 w 291"/>
                    <a:gd name="T41" fmla="*/ 254 h 289"/>
                    <a:gd name="T42" fmla="*/ 208 w 291"/>
                    <a:gd name="T43" fmla="*/ 223 h 289"/>
                    <a:gd name="T44" fmla="*/ 168 w 291"/>
                    <a:gd name="T45" fmla="*/ 190 h 289"/>
                    <a:gd name="T46" fmla="*/ 131 w 291"/>
                    <a:gd name="T47" fmla="*/ 156 h 289"/>
                    <a:gd name="T48" fmla="*/ 131 w 291"/>
                    <a:gd name="T49" fmla="*/ 156 h 289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291"/>
                    <a:gd name="T76" fmla="*/ 0 h 289"/>
                    <a:gd name="T77" fmla="*/ 291 w 291"/>
                    <a:gd name="T78" fmla="*/ 289 h 289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291" h="289">
                      <a:moveTo>
                        <a:pt x="131" y="156"/>
                      </a:moveTo>
                      <a:lnTo>
                        <a:pt x="131" y="156"/>
                      </a:lnTo>
                      <a:lnTo>
                        <a:pt x="98" y="119"/>
                      </a:lnTo>
                      <a:lnTo>
                        <a:pt x="66" y="81"/>
                      </a:lnTo>
                      <a:lnTo>
                        <a:pt x="36" y="42"/>
                      </a:lnTo>
                      <a:lnTo>
                        <a:pt x="9" y="0"/>
                      </a:lnTo>
                      <a:lnTo>
                        <a:pt x="0" y="2"/>
                      </a:lnTo>
                      <a:lnTo>
                        <a:pt x="29" y="44"/>
                      </a:lnTo>
                      <a:lnTo>
                        <a:pt x="60" y="86"/>
                      </a:lnTo>
                      <a:lnTo>
                        <a:pt x="93" y="124"/>
                      </a:lnTo>
                      <a:lnTo>
                        <a:pt x="128" y="161"/>
                      </a:lnTo>
                      <a:lnTo>
                        <a:pt x="164" y="198"/>
                      </a:lnTo>
                      <a:lnTo>
                        <a:pt x="205" y="231"/>
                      </a:lnTo>
                      <a:lnTo>
                        <a:pt x="245" y="260"/>
                      </a:lnTo>
                      <a:lnTo>
                        <a:pt x="289" y="289"/>
                      </a:lnTo>
                      <a:lnTo>
                        <a:pt x="291" y="282"/>
                      </a:lnTo>
                      <a:lnTo>
                        <a:pt x="248" y="254"/>
                      </a:lnTo>
                      <a:lnTo>
                        <a:pt x="208" y="223"/>
                      </a:lnTo>
                      <a:lnTo>
                        <a:pt x="168" y="190"/>
                      </a:lnTo>
                      <a:lnTo>
                        <a:pt x="131" y="156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79" name="Freeform 331"/>
                <p:cNvSpPr>
                  <a:spLocks/>
                </p:cNvSpPr>
                <p:nvPr/>
              </p:nvSpPr>
              <p:spPr bwMode="auto">
                <a:xfrm>
                  <a:off x="3188" y="1771"/>
                  <a:ext cx="18" cy="20"/>
                </a:xfrm>
                <a:custGeom>
                  <a:avLst/>
                  <a:gdLst>
                    <a:gd name="T0" fmla="*/ 18 w 18"/>
                    <a:gd name="T1" fmla="*/ 20 h 20"/>
                    <a:gd name="T2" fmla="*/ 18 w 18"/>
                    <a:gd name="T3" fmla="*/ 20 h 20"/>
                    <a:gd name="T4" fmla="*/ 18 w 18"/>
                    <a:gd name="T5" fmla="*/ 11 h 20"/>
                    <a:gd name="T6" fmla="*/ 18 w 18"/>
                    <a:gd name="T7" fmla="*/ 11 h 20"/>
                    <a:gd name="T8" fmla="*/ 14 w 18"/>
                    <a:gd name="T9" fmla="*/ 7 h 20"/>
                    <a:gd name="T10" fmla="*/ 14 w 18"/>
                    <a:gd name="T11" fmla="*/ 7 h 20"/>
                    <a:gd name="T12" fmla="*/ 9 w 18"/>
                    <a:gd name="T13" fmla="*/ 0 h 20"/>
                    <a:gd name="T14" fmla="*/ 9 w 18"/>
                    <a:gd name="T15" fmla="*/ 0 h 20"/>
                    <a:gd name="T16" fmla="*/ 0 w 18"/>
                    <a:gd name="T17" fmla="*/ 4 h 20"/>
                    <a:gd name="T18" fmla="*/ 0 w 18"/>
                    <a:gd name="T19" fmla="*/ 4 h 20"/>
                    <a:gd name="T20" fmla="*/ 18 w 18"/>
                    <a:gd name="T21" fmla="*/ 20 h 20"/>
                    <a:gd name="T22" fmla="*/ 18 w 18"/>
                    <a:gd name="T23" fmla="*/ 20 h 20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18"/>
                    <a:gd name="T37" fmla="*/ 0 h 20"/>
                    <a:gd name="T38" fmla="*/ 18 w 18"/>
                    <a:gd name="T39" fmla="*/ 20 h 20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18" h="20">
                      <a:moveTo>
                        <a:pt x="18" y="20"/>
                      </a:moveTo>
                      <a:lnTo>
                        <a:pt x="18" y="20"/>
                      </a:lnTo>
                      <a:lnTo>
                        <a:pt x="18" y="11"/>
                      </a:lnTo>
                      <a:lnTo>
                        <a:pt x="14" y="7"/>
                      </a:lnTo>
                      <a:lnTo>
                        <a:pt x="9" y="0"/>
                      </a:lnTo>
                      <a:lnTo>
                        <a:pt x="0" y="4"/>
                      </a:lnTo>
                      <a:lnTo>
                        <a:pt x="18" y="2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80" name="Freeform 332"/>
                <p:cNvSpPr>
                  <a:spLocks/>
                </p:cNvSpPr>
                <p:nvPr/>
              </p:nvSpPr>
              <p:spPr bwMode="auto">
                <a:xfrm>
                  <a:off x="3146" y="2137"/>
                  <a:ext cx="318" cy="119"/>
                </a:xfrm>
                <a:custGeom>
                  <a:avLst/>
                  <a:gdLst>
                    <a:gd name="T0" fmla="*/ 318 w 318"/>
                    <a:gd name="T1" fmla="*/ 112 h 119"/>
                    <a:gd name="T2" fmla="*/ 318 w 318"/>
                    <a:gd name="T3" fmla="*/ 112 h 119"/>
                    <a:gd name="T4" fmla="*/ 276 w 318"/>
                    <a:gd name="T5" fmla="*/ 104 h 119"/>
                    <a:gd name="T6" fmla="*/ 234 w 318"/>
                    <a:gd name="T7" fmla="*/ 95 h 119"/>
                    <a:gd name="T8" fmla="*/ 194 w 318"/>
                    <a:gd name="T9" fmla="*/ 84 h 119"/>
                    <a:gd name="T10" fmla="*/ 153 w 318"/>
                    <a:gd name="T11" fmla="*/ 71 h 119"/>
                    <a:gd name="T12" fmla="*/ 115 w 318"/>
                    <a:gd name="T13" fmla="*/ 55 h 119"/>
                    <a:gd name="T14" fmla="*/ 77 w 318"/>
                    <a:gd name="T15" fmla="*/ 39 h 119"/>
                    <a:gd name="T16" fmla="*/ 38 w 318"/>
                    <a:gd name="T17" fmla="*/ 20 h 119"/>
                    <a:gd name="T18" fmla="*/ 2 w 318"/>
                    <a:gd name="T19" fmla="*/ 0 h 119"/>
                    <a:gd name="T20" fmla="*/ 2 w 318"/>
                    <a:gd name="T21" fmla="*/ 0 h 119"/>
                    <a:gd name="T22" fmla="*/ 0 w 318"/>
                    <a:gd name="T23" fmla="*/ 6 h 119"/>
                    <a:gd name="T24" fmla="*/ 0 w 318"/>
                    <a:gd name="T25" fmla="*/ 6 h 119"/>
                    <a:gd name="T26" fmla="*/ 36 w 318"/>
                    <a:gd name="T27" fmla="*/ 28 h 119"/>
                    <a:gd name="T28" fmla="*/ 73 w 318"/>
                    <a:gd name="T29" fmla="*/ 46 h 119"/>
                    <a:gd name="T30" fmla="*/ 113 w 318"/>
                    <a:gd name="T31" fmla="*/ 62 h 119"/>
                    <a:gd name="T32" fmla="*/ 152 w 318"/>
                    <a:gd name="T33" fmla="*/ 79 h 119"/>
                    <a:gd name="T34" fmla="*/ 192 w 318"/>
                    <a:gd name="T35" fmla="*/ 92 h 119"/>
                    <a:gd name="T36" fmla="*/ 234 w 318"/>
                    <a:gd name="T37" fmla="*/ 103 h 119"/>
                    <a:gd name="T38" fmla="*/ 276 w 318"/>
                    <a:gd name="T39" fmla="*/ 112 h 119"/>
                    <a:gd name="T40" fmla="*/ 318 w 318"/>
                    <a:gd name="T41" fmla="*/ 119 h 119"/>
                    <a:gd name="T42" fmla="*/ 318 w 318"/>
                    <a:gd name="T43" fmla="*/ 119 h 119"/>
                    <a:gd name="T44" fmla="*/ 318 w 318"/>
                    <a:gd name="T45" fmla="*/ 112 h 119"/>
                    <a:gd name="T46" fmla="*/ 318 w 318"/>
                    <a:gd name="T47" fmla="*/ 112 h 119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318"/>
                    <a:gd name="T73" fmla="*/ 0 h 119"/>
                    <a:gd name="T74" fmla="*/ 318 w 318"/>
                    <a:gd name="T75" fmla="*/ 119 h 119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318" h="119">
                      <a:moveTo>
                        <a:pt x="318" y="112"/>
                      </a:moveTo>
                      <a:lnTo>
                        <a:pt x="318" y="112"/>
                      </a:lnTo>
                      <a:lnTo>
                        <a:pt x="276" y="104"/>
                      </a:lnTo>
                      <a:lnTo>
                        <a:pt x="234" y="95"/>
                      </a:lnTo>
                      <a:lnTo>
                        <a:pt x="194" y="84"/>
                      </a:lnTo>
                      <a:lnTo>
                        <a:pt x="153" y="71"/>
                      </a:lnTo>
                      <a:lnTo>
                        <a:pt x="115" y="55"/>
                      </a:lnTo>
                      <a:lnTo>
                        <a:pt x="77" y="39"/>
                      </a:lnTo>
                      <a:lnTo>
                        <a:pt x="38" y="20"/>
                      </a:lnTo>
                      <a:lnTo>
                        <a:pt x="2" y="0"/>
                      </a:lnTo>
                      <a:lnTo>
                        <a:pt x="0" y="6"/>
                      </a:lnTo>
                      <a:lnTo>
                        <a:pt x="36" y="28"/>
                      </a:lnTo>
                      <a:lnTo>
                        <a:pt x="73" y="46"/>
                      </a:lnTo>
                      <a:lnTo>
                        <a:pt x="113" y="62"/>
                      </a:lnTo>
                      <a:lnTo>
                        <a:pt x="152" y="79"/>
                      </a:lnTo>
                      <a:lnTo>
                        <a:pt x="192" y="92"/>
                      </a:lnTo>
                      <a:lnTo>
                        <a:pt x="234" y="103"/>
                      </a:lnTo>
                      <a:lnTo>
                        <a:pt x="276" y="112"/>
                      </a:lnTo>
                      <a:lnTo>
                        <a:pt x="318" y="119"/>
                      </a:lnTo>
                      <a:lnTo>
                        <a:pt x="318" y="112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81" name="Freeform 333"/>
                <p:cNvSpPr>
                  <a:spLocks/>
                </p:cNvSpPr>
                <p:nvPr/>
              </p:nvSpPr>
              <p:spPr bwMode="auto">
                <a:xfrm>
                  <a:off x="2807" y="426"/>
                  <a:ext cx="1747" cy="1821"/>
                </a:xfrm>
                <a:custGeom>
                  <a:avLst/>
                  <a:gdLst>
                    <a:gd name="T0" fmla="*/ 33 w 1747"/>
                    <a:gd name="T1" fmla="*/ 377 h 1821"/>
                    <a:gd name="T2" fmla="*/ 114 w 1747"/>
                    <a:gd name="T3" fmla="*/ 286 h 1821"/>
                    <a:gd name="T4" fmla="*/ 181 w 1747"/>
                    <a:gd name="T5" fmla="*/ 225 h 1821"/>
                    <a:gd name="T6" fmla="*/ 295 w 1747"/>
                    <a:gd name="T7" fmla="*/ 145 h 1821"/>
                    <a:gd name="T8" fmla="*/ 417 w 1747"/>
                    <a:gd name="T9" fmla="*/ 83 h 1821"/>
                    <a:gd name="T10" fmla="*/ 549 w 1747"/>
                    <a:gd name="T11" fmla="*/ 37 h 1821"/>
                    <a:gd name="T12" fmla="*/ 690 w 1747"/>
                    <a:gd name="T13" fmla="*/ 11 h 1821"/>
                    <a:gd name="T14" fmla="*/ 789 w 1747"/>
                    <a:gd name="T15" fmla="*/ 8 h 1821"/>
                    <a:gd name="T16" fmla="*/ 933 w 1747"/>
                    <a:gd name="T17" fmla="*/ 19 h 1821"/>
                    <a:gd name="T18" fmla="*/ 1070 w 1747"/>
                    <a:gd name="T19" fmla="*/ 50 h 1821"/>
                    <a:gd name="T20" fmla="*/ 1200 w 1747"/>
                    <a:gd name="T21" fmla="*/ 101 h 1821"/>
                    <a:gd name="T22" fmla="*/ 1321 w 1747"/>
                    <a:gd name="T23" fmla="*/ 170 h 1821"/>
                    <a:gd name="T24" fmla="*/ 1429 w 1747"/>
                    <a:gd name="T25" fmla="*/ 255 h 1821"/>
                    <a:gd name="T26" fmla="*/ 1493 w 1747"/>
                    <a:gd name="T27" fmla="*/ 319 h 1821"/>
                    <a:gd name="T28" fmla="*/ 1577 w 1747"/>
                    <a:gd name="T29" fmla="*/ 427 h 1821"/>
                    <a:gd name="T30" fmla="*/ 1647 w 1747"/>
                    <a:gd name="T31" fmla="*/ 547 h 1821"/>
                    <a:gd name="T32" fmla="*/ 1698 w 1747"/>
                    <a:gd name="T33" fmla="*/ 677 h 1821"/>
                    <a:gd name="T34" fmla="*/ 1729 w 1747"/>
                    <a:gd name="T35" fmla="*/ 815 h 1821"/>
                    <a:gd name="T36" fmla="*/ 1740 w 1747"/>
                    <a:gd name="T37" fmla="*/ 961 h 1821"/>
                    <a:gd name="T38" fmla="*/ 1736 w 1747"/>
                    <a:gd name="T39" fmla="*/ 1058 h 1821"/>
                    <a:gd name="T40" fmla="*/ 1711 w 1747"/>
                    <a:gd name="T41" fmla="*/ 1199 h 1821"/>
                    <a:gd name="T42" fmla="*/ 1665 w 1747"/>
                    <a:gd name="T43" fmla="*/ 1331 h 1821"/>
                    <a:gd name="T44" fmla="*/ 1603 w 1747"/>
                    <a:gd name="T45" fmla="*/ 1455 h 1821"/>
                    <a:gd name="T46" fmla="*/ 1522 w 1747"/>
                    <a:gd name="T47" fmla="*/ 1567 h 1821"/>
                    <a:gd name="T48" fmla="*/ 1462 w 1747"/>
                    <a:gd name="T49" fmla="*/ 1634 h 1821"/>
                    <a:gd name="T50" fmla="*/ 1376 w 1747"/>
                    <a:gd name="T51" fmla="*/ 1709 h 1821"/>
                    <a:gd name="T52" fmla="*/ 1281 w 1747"/>
                    <a:gd name="T53" fmla="*/ 1775 h 1821"/>
                    <a:gd name="T54" fmla="*/ 1213 w 1747"/>
                    <a:gd name="T55" fmla="*/ 1814 h 1821"/>
                    <a:gd name="T56" fmla="*/ 1242 w 1747"/>
                    <a:gd name="T57" fmla="*/ 1806 h 1821"/>
                    <a:gd name="T58" fmla="*/ 1327 w 1747"/>
                    <a:gd name="T59" fmla="*/ 1755 h 1821"/>
                    <a:gd name="T60" fmla="*/ 1405 w 1747"/>
                    <a:gd name="T61" fmla="*/ 1695 h 1821"/>
                    <a:gd name="T62" fmla="*/ 1477 w 1747"/>
                    <a:gd name="T63" fmla="*/ 1629 h 1821"/>
                    <a:gd name="T64" fmla="*/ 1542 w 1747"/>
                    <a:gd name="T65" fmla="*/ 1554 h 1821"/>
                    <a:gd name="T66" fmla="*/ 1599 w 1747"/>
                    <a:gd name="T67" fmla="*/ 1473 h 1821"/>
                    <a:gd name="T68" fmla="*/ 1649 w 1747"/>
                    <a:gd name="T69" fmla="*/ 1387 h 1821"/>
                    <a:gd name="T70" fmla="*/ 1687 w 1747"/>
                    <a:gd name="T71" fmla="*/ 1296 h 1821"/>
                    <a:gd name="T72" fmla="*/ 1718 w 1747"/>
                    <a:gd name="T73" fmla="*/ 1199 h 1821"/>
                    <a:gd name="T74" fmla="*/ 1738 w 1747"/>
                    <a:gd name="T75" fmla="*/ 1100 h 1821"/>
                    <a:gd name="T76" fmla="*/ 1747 w 1747"/>
                    <a:gd name="T77" fmla="*/ 996 h 1821"/>
                    <a:gd name="T78" fmla="*/ 1747 w 1747"/>
                    <a:gd name="T79" fmla="*/ 912 h 1821"/>
                    <a:gd name="T80" fmla="*/ 1729 w 1747"/>
                    <a:gd name="T81" fmla="*/ 767 h 1821"/>
                    <a:gd name="T82" fmla="*/ 1689 w 1747"/>
                    <a:gd name="T83" fmla="*/ 630 h 1821"/>
                    <a:gd name="T84" fmla="*/ 1632 w 1747"/>
                    <a:gd name="T85" fmla="*/ 502 h 1821"/>
                    <a:gd name="T86" fmla="*/ 1557 w 1747"/>
                    <a:gd name="T87" fmla="*/ 386 h 1821"/>
                    <a:gd name="T88" fmla="*/ 1467 w 1747"/>
                    <a:gd name="T89" fmla="*/ 280 h 1821"/>
                    <a:gd name="T90" fmla="*/ 1363 w 1747"/>
                    <a:gd name="T91" fmla="*/ 191 h 1821"/>
                    <a:gd name="T92" fmla="*/ 1246 w 1747"/>
                    <a:gd name="T93" fmla="*/ 116 h 1821"/>
                    <a:gd name="T94" fmla="*/ 1118 w 1747"/>
                    <a:gd name="T95" fmla="*/ 59 h 1821"/>
                    <a:gd name="T96" fmla="*/ 981 w 1747"/>
                    <a:gd name="T97" fmla="*/ 19 h 1821"/>
                    <a:gd name="T98" fmla="*/ 838 w 1747"/>
                    <a:gd name="T99" fmla="*/ 0 h 1821"/>
                    <a:gd name="T100" fmla="*/ 727 w 1747"/>
                    <a:gd name="T101" fmla="*/ 2 h 1821"/>
                    <a:gd name="T102" fmla="*/ 551 w 1747"/>
                    <a:gd name="T103" fmla="*/ 30 h 1821"/>
                    <a:gd name="T104" fmla="*/ 388 w 1747"/>
                    <a:gd name="T105" fmla="*/ 86 h 1821"/>
                    <a:gd name="T106" fmla="*/ 240 w 1747"/>
                    <a:gd name="T107" fmla="*/ 172 h 1821"/>
                    <a:gd name="T108" fmla="*/ 110 w 1747"/>
                    <a:gd name="T109" fmla="*/ 280 h 1821"/>
                    <a:gd name="T110" fmla="*/ 0 w 1747"/>
                    <a:gd name="T111" fmla="*/ 410 h 1821"/>
                    <a:gd name="T112" fmla="*/ 9 w 1747"/>
                    <a:gd name="T113" fmla="*/ 410 h 1821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1747"/>
                    <a:gd name="T172" fmla="*/ 0 h 1821"/>
                    <a:gd name="T173" fmla="*/ 1747 w 1747"/>
                    <a:gd name="T174" fmla="*/ 1821 h 1821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1747" h="1821">
                      <a:moveTo>
                        <a:pt x="9" y="410"/>
                      </a:moveTo>
                      <a:lnTo>
                        <a:pt x="9" y="410"/>
                      </a:lnTo>
                      <a:lnTo>
                        <a:pt x="33" y="377"/>
                      </a:lnTo>
                      <a:lnTo>
                        <a:pt x="59" y="346"/>
                      </a:lnTo>
                      <a:lnTo>
                        <a:pt x="86" y="315"/>
                      </a:lnTo>
                      <a:lnTo>
                        <a:pt x="114" y="286"/>
                      </a:lnTo>
                      <a:lnTo>
                        <a:pt x="147" y="255"/>
                      </a:lnTo>
                      <a:lnTo>
                        <a:pt x="181" y="225"/>
                      </a:lnTo>
                      <a:lnTo>
                        <a:pt x="218" y="196"/>
                      </a:lnTo>
                      <a:lnTo>
                        <a:pt x="255" y="170"/>
                      </a:lnTo>
                      <a:lnTo>
                        <a:pt x="295" y="145"/>
                      </a:lnTo>
                      <a:lnTo>
                        <a:pt x="333" y="123"/>
                      </a:lnTo>
                      <a:lnTo>
                        <a:pt x="375" y="101"/>
                      </a:lnTo>
                      <a:lnTo>
                        <a:pt x="417" y="83"/>
                      </a:lnTo>
                      <a:lnTo>
                        <a:pt x="461" y="64"/>
                      </a:lnTo>
                      <a:lnTo>
                        <a:pt x="505" y="50"/>
                      </a:lnTo>
                      <a:lnTo>
                        <a:pt x="549" y="37"/>
                      </a:lnTo>
                      <a:lnTo>
                        <a:pt x="597" y="26"/>
                      </a:lnTo>
                      <a:lnTo>
                        <a:pt x="642" y="19"/>
                      </a:lnTo>
                      <a:lnTo>
                        <a:pt x="690" y="11"/>
                      </a:lnTo>
                      <a:lnTo>
                        <a:pt x="739" y="8"/>
                      </a:lnTo>
                      <a:lnTo>
                        <a:pt x="789" y="8"/>
                      </a:lnTo>
                      <a:lnTo>
                        <a:pt x="836" y="8"/>
                      </a:lnTo>
                      <a:lnTo>
                        <a:pt x="886" y="11"/>
                      </a:lnTo>
                      <a:lnTo>
                        <a:pt x="933" y="19"/>
                      </a:lnTo>
                      <a:lnTo>
                        <a:pt x="981" y="26"/>
                      </a:lnTo>
                      <a:lnTo>
                        <a:pt x="1027" y="37"/>
                      </a:lnTo>
                      <a:lnTo>
                        <a:pt x="1070" y="50"/>
                      </a:lnTo>
                      <a:lnTo>
                        <a:pt x="1116" y="64"/>
                      </a:lnTo>
                      <a:lnTo>
                        <a:pt x="1158" y="83"/>
                      </a:lnTo>
                      <a:lnTo>
                        <a:pt x="1200" y="101"/>
                      </a:lnTo>
                      <a:lnTo>
                        <a:pt x="1242" y="123"/>
                      </a:lnTo>
                      <a:lnTo>
                        <a:pt x="1283" y="145"/>
                      </a:lnTo>
                      <a:lnTo>
                        <a:pt x="1321" y="170"/>
                      </a:lnTo>
                      <a:lnTo>
                        <a:pt x="1358" y="196"/>
                      </a:lnTo>
                      <a:lnTo>
                        <a:pt x="1394" y="225"/>
                      </a:lnTo>
                      <a:lnTo>
                        <a:pt x="1429" y="255"/>
                      </a:lnTo>
                      <a:lnTo>
                        <a:pt x="1462" y="286"/>
                      </a:lnTo>
                      <a:lnTo>
                        <a:pt x="1493" y="319"/>
                      </a:lnTo>
                      <a:lnTo>
                        <a:pt x="1522" y="353"/>
                      </a:lnTo>
                      <a:lnTo>
                        <a:pt x="1552" y="390"/>
                      </a:lnTo>
                      <a:lnTo>
                        <a:pt x="1577" y="427"/>
                      </a:lnTo>
                      <a:lnTo>
                        <a:pt x="1603" y="465"/>
                      </a:lnTo>
                      <a:lnTo>
                        <a:pt x="1625" y="505"/>
                      </a:lnTo>
                      <a:lnTo>
                        <a:pt x="1647" y="547"/>
                      </a:lnTo>
                      <a:lnTo>
                        <a:pt x="1665" y="589"/>
                      </a:lnTo>
                      <a:lnTo>
                        <a:pt x="1683" y="632"/>
                      </a:lnTo>
                      <a:lnTo>
                        <a:pt x="1698" y="677"/>
                      </a:lnTo>
                      <a:lnTo>
                        <a:pt x="1711" y="721"/>
                      </a:lnTo>
                      <a:lnTo>
                        <a:pt x="1722" y="769"/>
                      </a:lnTo>
                      <a:lnTo>
                        <a:pt x="1729" y="815"/>
                      </a:lnTo>
                      <a:lnTo>
                        <a:pt x="1736" y="862"/>
                      </a:lnTo>
                      <a:lnTo>
                        <a:pt x="1740" y="912"/>
                      </a:lnTo>
                      <a:lnTo>
                        <a:pt x="1740" y="961"/>
                      </a:lnTo>
                      <a:lnTo>
                        <a:pt x="1740" y="1008"/>
                      </a:lnTo>
                      <a:lnTo>
                        <a:pt x="1736" y="1058"/>
                      </a:lnTo>
                      <a:lnTo>
                        <a:pt x="1729" y="1105"/>
                      </a:lnTo>
                      <a:lnTo>
                        <a:pt x="1722" y="1151"/>
                      </a:lnTo>
                      <a:lnTo>
                        <a:pt x="1711" y="1199"/>
                      </a:lnTo>
                      <a:lnTo>
                        <a:pt x="1698" y="1243"/>
                      </a:lnTo>
                      <a:lnTo>
                        <a:pt x="1683" y="1288"/>
                      </a:lnTo>
                      <a:lnTo>
                        <a:pt x="1665" y="1331"/>
                      </a:lnTo>
                      <a:lnTo>
                        <a:pt x="1647" y="1373"/>
                      </a:lnTo>
                      <a:lnTo>
                        <a:pt x="1625" y="1415"/>
                      </a:lnTo>
                      <a:lnTo>
                        <a:pt x="1603" y="1455"/>
                      </a:lnTo>
                      <a:lnTo>
                        <a:pt x="1577" y="1493"/>
                      </a:lnTo>
                      <a:lnTo>
                        <a:pt x="1552" y="1530"/>
                      </a:lnTo>
                      <a:lnTo>
                        <a:pt x="1522" y="1567"/>
                      </a:lnTo>
                      <a:lnTo>
                        <a:pt x="1493" y="1601"/>
                      </a:lnTo>
                      <a:lnTo>
                        <a:pt x="1462" y="1634"/>
                      </a:lnTo>
                      <a:lnTo>
                        <a:pt x="1435" y="1660"/>
                      </a:lnTo>
                      <a:lnTo>
                        <a:pt x="1405" y="1685"/>
                      </a:lnTo>
                      <a:lnTo>
                        <a:pt x="1376" y="1709"/>
                      </a:lnTo>
                      <a:lnTo>
                        <a:pt x="1345" y="1733"/>
                      </a:lnTo>
                      <a:lnTo>
                        <a:pt x="1314" y="1755"/>
                      </a:lnTo>
                      <a:lnTo>
                        <a:pt x="1281" y="1775"/>
                      </a:lnTo>
                      <a:lnTo>
                        <a:pt x="1246" y="1795"/>
                      </a:lnTo>
                      <a:lnTo>
                        <a:pt x="1213" y="1814"/>
                      </a:lnTo>
                      <a:lnTo>
                        <a:pt x="1213" y="1821"/>
                      </a:lnTo>
                      <a:lnTo>
                        <a:pt x="1242" y="1806"/>
                      </a:lnTo>
                      <a:lnTo>
                        <a:pt x="1270" y="1790"/>
                      </a:lnTo>
                      <a:lnTo>
                        <a:pt x="1299" y="1773"/>
                      </a:lnTo>
                      <a:lnTo>
                        <a:pt x="1327" y="1755"/>
                      </a:lnTo>
                      <a:lnTo>
                        <a:pt x="1354" y="1737"/>
                      </a:lnTo>
                      <a:lnTo>
                        <a:pt x="1380" y="1717"/>
                      </a:lnTo>
                      <a:lnTo>
                        <a:pt x="1405" y="1695"/>
                      </a:lnTo>
                      <a:lnTo>
                        <a:pt x="1429" y="1674"/>
                      </a:lnTo>
                      <a:lnTo>
                        <a:pt x="1455" y="1651"/>
                      </a:lnTo>
                      <a:lnTo>
                        <a:pt x="1477" y="1629"/>
                      </a:lnTo>
                      <a:lnTo>
                        <a:pt x="1500" y="1605"/>
                      </a:lnTo>
                      <a:lnTo>
                        <a:pt x="1521" y="1579"/>
                      </a:lnTo>
                      <a:lnTo>
                        <a:pt x="1542" y="1554"/>
                      </a:lnTo>
                      <a:lnTo>
                        <a:pt x="1563" y="1528"/>
                      </a:lnTo>
                      <a:lnTo>
                        <a:pt x="1581" y="1501"/>
                      </a:lnTo>
                      <a:lnTo>
                        <a:pt x="1599" y="1473"/>
                      </a:lnTo>
                      <a:lnTo>
                        <a:pt x="1616" y="1446"/>
                      </a:lnTo>
                      <a:lnTo>
                        <a:pt x="1632" y="1417"/>
                      </a:lnTo>
                      <a:lnTo>
                        <a:pt x="1649" y="1387"/>
                      </a:lnTo>
                      <a:lnTo>
                        <a:pt x="1661" y="1358"/>
                      </a:lnTo>
                      <a:lnTo>
                        <a:pt x="1676" y="1327"/>
                      </a:lnTo>
                      <a:lnTo>
                        <a:pt x="1687" y="1296"/>
                      </a:lnTo>
                      <a:lnTo>
                        <a:pt x="1698" y="1265"/>
                      </a:lnTo>
                      <a:lnTo>
                        <a:pt x="1709" y="1232"/>
                      </a:lnTo>
                      <a:lnTo>
                        <a:pt x="1718" y="1199"/>
                      </a:lnTo>
                      <a:lnTo>
                        <a:pt x="1725" y="1166"/>
                      </a:lnTo>
                      <a:lnTo>
                        <a:pt x="1733" y="1133"/>
                      </a:lnTo>
                      <a:lnTo>
                        <a:pt x="1738" y="1100"/>
                      </a:lnTo>
                      <a:lnTo>
                        <a:pt x="1742" y="1065"/>
                      </a:lnTo>
                      <a:lnTo>
                        <a:pt x="1746" y="1030"/>
                      </a:lnTo>
                      <a:lnTo>
                        <a:pt x="1747" y="996"/>
                      </a:lnTo>
                      <a:lnTo>
                        <a:pt x="1747" y="961"/>
                      </a:lnTo>
                      <a:lnTo>
                        <a:pt x="1747" y="912"/>
                      </a:lnTo>
                      <a:lnTo>
                        <a:pt x="1744" y="862"/>
                      </a:lnTo>
                      <a:lnTo>
                        <a:pt x="1736" y="815"/>
                      </a:lnTo>
                      <a:lnTo>
                        <a:pt x="1729" y="767"/>
                      </a:lnTo>
                      <a:lnTo>
                        <a:pt x="1718" y="719"/>
                      </a:lnTo>
                      <a:lnTo>
                        <a:pt x="1705" y="674"/>
                      </a:lnTo>
                      <a:lnTo>
                        <a:pt x="1689" y="630"/>
                      </a:lnTo>
                      <a:lnTo>
                        <a:pt x="1672" y="586"/>
                      </a:lnTo>
                      <a:lnTo>
                        <a:pt x="1654" y="544"/>
                      </a:lnTo>
                      <a:lnTo>
                        <a:pt x="1632" y="502"/>
                      </a:lnTo>
                      <a:lnTo>
                        <a:pt x="1608" y="461"/>
                      </a:lnTo>
                      <a:lnTo>
                        <a:pt x="1585" y="423"/>
                      </a:lnTo>
                      <a:lnTo>
                        <a:pt x="1557" y="386"/>
                      </a:lnTo>
                      <a:lnTo>
                        <a:pt x="1528" y="350"/>
                      </a:lnTo>
                      <a:lnTo>
                        <a:pt x="1499" y="315"/>
                      </a:lnTo>
                      <a:lnTo>
                        <a:pt x="1467" y="280"/>
                      </a:lnTo>
                      <a:lnTo>
                        <a:pt x="1433" y="249"/>
                      </a:lnTo>
                      <a:lnTo>
                        <a:pt x="1398" y="220"/>
                      </a:lnTo>
                      <a:lnTo>
                        <a:pt x="1363" y="191"/>
                      </a:lnTo>
                      <a:lnTo>
                        <a:pt x="1325" y="163"/>
                      </a:lnTo>
                      <a:lnTo>
                        <a:pt x="1286" y="139"/>
                      </a:lnTo>
                      <a:lnTo>
                        <a:pt x="1246" y="116"/>
                      </a:lnTo>
                      <a:lnTo>
                        <a:pt x="1204" y="95"/>
                      </a:lnTo>
                      <a:lnTo>
                        <a:pt x="1162" y="75"/>
                      </a:lnTo>
                      <a:lnTo>
                        <a:pt x="1118" y="59"/>
                      </a:lnTo>
                      <a:lnTo>
                        <a:pt x="1074" y="42"/>
                      </a:lnTo>
                      <a:lnTo>
                        <a:pt x="1028" y="30"/>
                      </a:lnTo>
                      <a:lnTo>
                        <a:pt x="981" y="19"/>
                      </a:lnTo>
                      <a:lnTo>
                        <a:pt x="933" y="11"/>
                      </a:lnTo>
                      <a:lnTo>
                        <a:pt x="886" y="4"/>
                      </a:lnTo>
                      <a:lnTo>
                        <a:pt x="838" y="0"/>
                      </a:lnTo>
                      <a:lnTo>
                        <a:pt x="789" y="0"/>
                      </a:lnTo>
                      <a:lnTo>
                        <a:pt x="727" y="2"/>
                      </a:lnTo>
                      <a:lnTo>
                        <a:pt x="668" y="8"/>
                      </a:lnTo>
                      <a:lnTo>
                        <a:pt x="609" y="17"/>
                      </a:lnTo>
                      <a:lnTo>
                        <a:pt x="551" y="30"/>
                      </a:lnTo>
                      <a:lnTo>
                        <a:pt x="496" y="46"/>
                      </a:lnTo>
                      <a:lnTo>
                        <a:pt x="441" y="64"/>
                      </a:lnTo>
                      <a:lnTo>
                        <a:pt x="388" y="86"/>
                      </a:lnTo>
                      <a:lnTo>
                        <a:pt x="337" y="112"/>
                      </a:lnTo>
                      <a:lnTo>
                        <a:pt x="287" y="141"/>
                      </a:lnTo>
                      <a:lnTo>
                        <a:pt x="240" y="172"/>
                      </a:lnTo>
                      <a:lnTo>
                        <a:pt x="194" y="205"/>
                      </a:lnTo>
                      <a:lnTo>
                        <a:pt x="150" y="242"/>
                      </a:lnTo>
                      <a:lnTo>
                        <a:pt x="110" y="280"/>
                      </a:lnTo>
                      <a:lnTo>
                        <a:pt x="72" y="322"/>
                      </a:lnTo>
                      <a:lnTo>
                        <a:pt x="35" y="366"/>
                      </a:lnTo>
                      <a:lnTo>
                        <a:pt x="0" y="410"/>
                      </a:lnTo>
                      <a:lnTo>
                        <a:pt x="9" y="41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82" name="Freeform 334"/>
                <p:cNvSpPr>
                  <a:spLocks/>
                </p:cNvSpPr>
                <p:nvPr/>
              </p:nvSpPr>
              <p:spPr bwMode="auto">
                <a:xfrm>
                  <a:off x="3468" y="2243"/>
                  <a:ext cx="541" cy="103"/>
                </a:xfrm>
                <a:custGeom>
                  <a:avLst/>
                  <a:gdLst>
                    <a:gd name="T0" fmla="*/ 128 w 541"/>
                    <a:gd name="T1" fmla="*/ 95 h 103"/>
                    <a:gd name="T2" fmla="*/ 128 w 541"/>
                    <a:gd name="T3" fmla="*/ 95 h 103"/>
                    <a:gd name="T4" fmla="*/ 64 w 541"/>
                    <a:gd name="T5" fmla="*/ 94 h 103"/>
                    <a:gd name="T6" fmla="*/ 0 w 541"/>
                    <a:gd name="T7" fmla="*/ 88 h 103"/>
                    <a:gd name="T8" fmla="*/ 0 w 541"/>
                    <a:gd name="T9" fmla="*/ 88 h 103"/>
                    <a:gd name="T10" fmla="*/ 0 w 541"/>
                    <a:gd name="T11" fmla="*/ 95 h 103"/>
                    <a:gd name="T12" fmla="*/ 0 w 541"/>
                    <a:gd name="T13" fmla="*/ 95 h 103"/>
                    <a:gd name="T14" fmla="*/ 62 w 541"/>
                    <a:gd name="T15" fmla="*/ 101 h 103"/>
                    <a:gd name="T16" fmla="*/ 128 w 541"/>
                    <a:gd name="T17" fmla="*/ 103 h 103"/>
                    <a:gd name="T18" fmla="*/ 128 w 541"/>
                    <a:gd name="T19" fmla="*/ 103 h 103"/>
                    <a:gd name="T20" fmla="*/ 183 w 541"/>
                    <a:gd name="T21" fmla="*/ 101 h 103"/>
                    <a:gd name="T22" fmla="*/ 238 w 541"/>
                    <a:gd name="T23" fmla="*/ 97 h 103"/>
                    <a:gd name="T24" fmla="*/ 291 w 541"/>
                    <a:gd name="T25" fmla="*/ 90 h 103"/>
                    <a:gd name="T26" fmla="*/ 344 w 541"/>
                    <a:gd name="T27" fmla="*/ 79 h 103"/>
                    <a:gd name="T28" fmla="*/ 395 w 541"/>
                    <a:gd name="T29" fmla="*/ 66 h 103"/>
                    <a:gd name="T30" fmla="*/ 444 w 541"/>
                    <a:gd name="T31" fmla="*/ 50 h 103"/>
                    <a:gd name="T32" fmla="*/ 494 w 541"/>
                    <a:gd name="T33" fmla="*/ 29 h 103"/>
                    <a:gd name="T34" fmla="*/ 541 w 541"/>
                    <a:gd name="T35" fmla="*/ 9 h 103"/>
                    <a:gd name="T36" fmla="*/ 541 w 541"/>
                    <a:gd name="T37" fmla="*/ 9 h 103"/>
                    <a:gd name="T38" fmla="*/ 541 w 541"/>
                    <a:gd name="T39" fmla="*/ 0 h 103"/>
                    <a:gd name="T40" fmla="*/ 541 w 541"/>
                    <a:gd name="T41" fmla="*/ 0 h 103"/>
                    <a:gd name="T42" fmla="*/ 494 w 541"/>
                    <a:gd name="T43" fmla="*/ 22 h 103"/>
                    <a:gd name="T44" fmla="*/ 444 w 541"/>
                    <a:gd name="T45" fmla="*/ 40 h 103"/>
                    <a:gd name="T46" fmla="*/ 395 w 541"/>
                    <a:gd name="T47" fmla="*/ 57 h 103"/>
                    <a:gd name="T48" fmla="*/ 344 w 541"/>
                    <a:gd name="T49" fmla="*/ 72 h 103"/>
                    <a:gd name="T50" fmla="*/ 291 w 541"/>
                    <a:gd name="T51" fmla="*/ 83 h 103"/>
                    <a:gd name="T52" fmla="*/ 238 w 541"/>
                    <a:gd name="T53" fmla="*/ 90 h 103"/>
                    <a:gd name="T54" fmla="*/ 183 w 541"/>
                    <a:gd name="T55" fmla="*/ 94 h 103"/>
                    <a:gd name="T56" fmla="*/ 128 w 541"/>
                    <a:gd name="T57" fmla="*/ 95 h 103"/>
                    <a:gd name="T58" fmla="*/ 128 w 541"/>
                    <a:gd name="T59" fmla="*/ 95 h 103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w 541"/>
                    <a:gd name="T91" fmla="*/ 0 h 103"/>
                    <a:gd name="T92" fmla="*/ 541 w 541"/>
                    <a:gd name="T93" fmla="*/ 103 h 103"/>
                  </a:gdLst>
                  <a:ahLst/>
                  <a:cxnLst>
                    <a:cxn ang="T60">
                      <a:pos x="T0" y="T1"/>
                    </a:cxn>
                    <a:cxn ang="T61">
                      <a:pos x="T2" y="T3"/>
                    </a:cxn>
                    <a:cxn ang="T62">
                      <a:pos x="T4" y="T5"/>
                    </a:cxn>
                    <a:cxn ang="T63">
                      <a:pos x="T6" y="T7"/>
                    </a:cxn>
                    <a:cxn ang="T64">
                      <a:pos x="T8" y="T9"/>
                    </a:cxn>
                    <a:cxn ang="T65">
                      <a:pos x="T10" y="T11"/>
                    </a:cxn>
                    <a:cxn ang="T66">
                      <a:pos x="T12" y="T13"/>
                    </a:cxn>
                    <a:cxn ang="T67">
                      <a:pos x="T14" y="T15"/>
                    </a:cxn>
                    <a:cxn ang="T68">
                      <a:pos x="T16" y="T17"/>
                    </a:cxn>
                    <a:cxn ang="T69">
                      <a:pos x="T18" y="T19"/>
                    </a:cxn>
                    <a:cxn ang="T70">
                      <a:pos x="T20" y="T21"/>
                    </a:cxn>
                    <a:cxn ang="T71">
                      <a:pos x="T22" y="T23"/>
                    </a:cxn>
                    <a:cxn ang="T72">
                      <a:pos x="T24" y="T25"/>
                    </a:cxn>
                    <a:cxn ang="T73">
                      <a:pos x="T26" y="T27"/>
                    </a:cxn>
                    <a:cxn ang="T74">
                      <a:pos x="T28" y="T29"/>
                    </a:cxn>
                    <a:cxn ang="T75">
                      <a:pos x="T30" y="T31"/>
                    </a:cxn>
                    <a:cxn ang="T76">
                      <a:pos x="T32" y="T33"/>
                    </a:cxn>
                    <a:cxn ang="T77">
                      <a:pos x="T34" y="T35"/>
                    </a:cxn>
                    <a:cxn ang="T78">
                      <a:pos x="T36" y="T37"/>
                    </a:cxn>
                    <a:cxn ang="T79">
                      <a:pos x="T38" y="T39"/>
                    </a:cxn>
                    <a:cxn ang="T80">
                      <a:pos x="T40" y="T41"/>
                    </a:cxn>
                    <a:cxn ang="T81">
                      <a:pos x="T42" y="T43"/>
                    </a:cxn>
                    <a:cxn ang="T82">
                      <a:pos x="T44" y="T45"/>
                    </a:cxn>
                    <a:cxn ang="T83">
                      <a:pos x="T46" y="T47"/>
                    </a:cxn>
                    <a:cxn ang="T84">
                      <a:pos x="T48" y="T49"/>
                    </a:cxn>
                    <a:cxn ang="T85">
                      <a:pos x="T50" y="T51"/>
                    </a:cxn>
                    <a:cxn ang="T86">
                      <a:pos x="T52" y="T53"/>
                    </a:cxn>
                    <a:cxn ang="T87">
                      <a:pos x="T54" y="T55"/>
                    </a:cxn>
                    <a:cxn ang="T88">
                      <a:pos x="T56" y="T57"/>
                    </a:cxn>
                    <a:cxn ang="T89">
                      <a:pos x="T58" y="T59"/>
                    </a:cxn>
                  </a:cxnLst>
                  <a:rect l="T90" t="T91" r="T92" b="T93"/>
                  <a:pathLst>
                    <a:path w="541" h="103">
                      <a:moveTo>
                        <a:pt x="128" y="95"/>
                      </a:moveTo>
                      <a:lnTo>
                        <a:pt x="128" y="95"/>
                      </a:lnTo>
                      <a:lnTo>
                        <a:pt x="64" y="94"/>
                      </a:lnTo>
                      <a:lnTo>
                        <a:pt x="0" y="88"/>
                      </a:lnTo>
                      <a:lnTo>
                        <a:pt x="0" y="95"/>
                      </a:lnTo>
                      <a:lnTo>
                        <a:pt x="62" y="101"/>
                      </a:lnTo>
                      <a:lnTo>
                        <a:pt x="128" y="103"/>
                      </a:lnTo>
                      <a:lnTo>
                        <a:pt x="183" y="101"/>
                      </a:lnTo>
                      <a:lnTo>
                        <a:pt x="238" y="97"/>
                      </a:lnTo>
                      <a:lnTo>
                        <a:pt x="291" y="90"/>
                      </a:lnTo>
                      <a:lnTo>
                        <a:pt x="344" y="79"/>
                      </a:lnTo>
                      <a:lnTo>
                        <a:pt x="395" y="66"/>
                      </a:lnTo>
                      <a:lnTo>
                        <a:pt x="444" y="50"/>
                      </a:lnTo>
                      <a:lnTo>
                        <a:pt x="494" y="29"/>
                      </a:lnTo>
                      <a:lnTo>
                        <a:pt x="541" y="9"/>
                      </a:lnTo>
                      <a:lnTo>
                        <a:pt x="541" y="0"/>
                      </a:lnTo>
                      <a:lnTo>
                        <a:pt x="494" y="22"/>
                      </a:lnTo>
                      <a:lnTo>
                        <a:pt x="444" y="40"/>
                      </a:lnTo>
                      <a:lnTo>
                        <a:pt x="395" y="57"/>
                      </a:lnTo>
                      <a:lnTo>
                        <a:pt x="344" y="72"/>
                      </a:lnTo>
                      <a:lnTo>
                        <a:pt x="291" y="83"/>
                      </a:lnTo>
                      <a:lnTo>
                        <a:pt x="238" y="90"/>
                      </a:lnTo>
                      <a:lnTo>
                        <a:pt x="183" y="94"/>
                      </a:lnTo>
                      <a:lnTo>
                        <a:pt x="128" y="95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83" name="Freeform 335"/>
                <p:cNvSpPr>
                  <a:spLocks/>
                </p:cNvSpPr>
                <p:nvPr/>
              </p:nvSpPr>
              <p:spPr bwMode="auto">
                <a:xfrm>
                  <a:off x="3032" y="1081"/>
                  <a:ext cx="152" cy="679"/>
                </a:xfrm>
                <a:custGeom>
                  <a:avLst/>
                  <a:gdLst>
                    <a:gd name="T0" fmla="*/ 8 w 152"/>
                    <a:gd name="T1" fmla="*/ 306 h 679"/>
                    <a:gd name="T2" fmla="*/ 8 w 152"/>
                    <a:gd name="T3" fmla="*/ 306 h 679"/>
                    <a:gd name="T4" fmla="*/ 9 w 152"/>
                    <a:gd name="T5" fmla="*/ 264 h 679"/>
                    <a:gd name="T6" fmla="*/ 13 w 152"/>
                    <a:gd name="T7" fmla="*/ 225 h 679"/>
                    <a:gd name="T8" fmla="*/ 20 w 152"/>
                    <a:gd name="T9" fmla="*/ 187 h 679"/>
                    <a:gd name="T10" fmla="*/ 31 w 152"/>
                    <a:gd name="T11" fmla="*/ 149 h 679"/>
                    <a:gd name="T12" fmla="*/ 42 w 152"/>
                    <a:gd name="T13" fmla="*/ 112 h 679"/>
                    <a:gd name="T14" fmla="*/ 57 w 152"/>
                    <a:gd name="T15" fmla="*/ 77 h 679"/>
                    <a:gd name="T16" fmla="*/ 73 w 152"/>
                    <a:gd name="T17" fmla="*/ 42 h 679"/>
                    <a:gd name="T18" fmla="*/ 94 w 152"/>
                    <a:gd name="T19" fmla="*/ 10 h 679"/>
                    <a:gd name="T20" fmla="*/ 94 w 152"/>
                    <a:gd name="T21" fmla="*/ 10 h 679"/>
                    <a:gd name="T22" fmla="*/ 90 w 152"/>
                    <a:gd name="T23" fmla="*/ 0 h 679"/>
                    <a:gd name="T24" fmla="*/ 90 w 152"/>
                    <a:gd name="T25" fmla="*/ 0 h 679"/>
                    <a:gd name="T26" fmla="*/ 70 w 152"/>
                    <a:gd name="T27" fmla="*/ 35 h 679"/>
                    <a:gd name="T28" fmla="*/ 52 w 152"/>
                    <a:gd name="T29" fmla="*/ 70 h 679"/>
                    <a:gd name="T30" fmla="*/ 37 w 152"/>
                    <a:gd name="T31" fmla="*/ 106 h 679"/>
                    <a:gd name="T32" fmla="*/ 24 w 152"/>
                    <a:gd name="T33" fmla="*/ 145 h 679"/>
                    <a:gd name="T34" fmla="*/ 15 w 152"/>
                    <a:gd name="T35" fmla="*/ 183 h 679"/>
                    <a:gd name="T36" fmla="*/ 8 w 152"/>
                    <a:gd name="T37" fmla="*/ 224 h 679"/>
                    <a:gd name="T38" fmla="*/ 2 w 152"/>
                    <a:gd name="T39" fmla="*/ 264 h 679"/>
                    <a:gd name="T40" fmla="*/ 0 w 152"/>
                    <a:gd name="T41" fmla="*/ 306 h 679"/>
                    <a:gd name="T42" fmla="*/ 0 w 152"/>
                    <a:gd name="T43" fmla="*/ 306 h 679"/>
                    <a:gd name="T44" fmla="*/ 2 w 152"/>
                    <a:gd name="T45" fmla="*/ 332 h 679"/>
                    <a:gd name="T46" fmla="*/ 4 w 152"/>
                    <a:gd name="T47" fmla="*/ 359 h 679"/>
                    <a:gd name="T48" fmla="*/ 6 w 152"/>
                    <a:gd name="T49" fmla="*/ 385 h 679"/>
                    <a:gd name="T50" fmla="*/ 11 w 152"/>
                    <a:gd name="T51" fmla="*/ 410 h 679"/>
                    <a:gd name="T52" fmla="*/ 17 w 152"/>
                    <a:gd name="T53" fmla="*/ 436 h 679"/>
                    <a:gd name="T54" fmla="*/ 22 w 152"/>
                    <a:gd name="T55" fmla="*/ 461 h 679"/>
                    <a:gd name="T56" fmla="*/ 30 w 152"/>
                    <a:gd name="T57" fmla="*/ 485 h 679"/>
                    <a:gd name="T58" fmla="*/ 39 w 152"/>
                    <a:gd name="T59" fmla="*/ 509 h 679"/>
                    <a:gd name="T60" fmla="*/ 50 w 152"/>
                    <a:gd name="T61" fmla="*/ 533 h 679"/>
                    <a:gd name="T62" fmla="*/ 59 w 152"/>
                    <a:gd name="T63" fmla="*/ 555 h 679"/>
                    <a:gd name="T64" fmla="*/ 72 w 152"/>
                    <a:gd name="T65" fmla="*/ 579 h 679"/>
                    <a:gd name="T66" fmla="*/ 84 w 152"/>
                    <a:gd name="T67" fmla="*/ 600 h 679"/>
                    <a:gd name="T68" fmla="*/ 97 w 152"/>
                    <a:gd name="T69" fmla="*/ 621 h 679"/>
                    <a:gd name="T70" fmla="*/ 112 w 152"/>
                    <a:gd name="T71" fmla="*/ 641 h 679"/>
                    <a:gd name="T72" fmla="*/ 128 w 152"/>
                    <a:gd name="T73" fmla="*/ 661 h 679"/>
                    <a:gd name="T74" fmla="*/ 145 w 152"/>
                    <a:gd name="T75" fmla="*/ 679 h 679"/>
                    <a:gd name="T76" fmla="*/ 145 w 152"/>
                    <a:gd name="T77" fmla="*/ 679 h 679"/>
                    <a:gd name="T78" fmla="*/ 152 w 152"/>
                    <a:gd name="T79" fmla="*/ 677 h 679"/>
                    <a:gd name="T80" fmla="*/ 152 w 152"/>
                    <a:gd name="T81" fmla="*/ 677 h 679"/>
                    <a:gd name="T82" fmla="*/ 136 w 152"/>
                    <a:gd name="T83" fmla="*/ 657 h 679"/>
                    <a:gd name="T84" fmla="*/ 119 w 152"/>
                    <a:gd name="T85" fmla="*/ 639 h 679"/>
                    <a:gd name="T86" fmla="*/ 105 w 152"/>
                    <a:gd name="T87" fmla="*/ 619 h 679"/>
                    <a:gd name="T88" fmla="*/ 92 w 152"/>
                    <a:gd name="T89" fmla="*/ 597 h 679"/>
                    <a:gd name="T90" fmla="*/ 79 w 152"/>
                    <a:gd name="T91" fmla="*/ 577 h 679"/>
                    <a:gd name="T92" fmla="*/ 66 w 152"/>
                    <a:gd name="T93" fmla="*/ 553 h 679"/>
                    <a:gd name="T94" fmla="*/ 57 w 152"/>
                    <a:gd name="T95" fmla="*/ 531 h 679"/>
                    <a:gd name="T96" fmla="*/ 46 w 152"/>
                    <a:gd name="T97" fmla="*/ 507 h 679"/>
                    <a:gd name="T98" fmla="*/ 37 w 152"/>
                    <a:gd name="T99" fmla="*/ 483 h 679"/>
                    <a:gd name="T100" fmla="*/ 30 w 152"/>
                    <a:gd name="T101" fmla="*/ 460 h 679"/>
                    <a:gd name="T102" fmla="*/ 24 w 152"/>
                    <a:gd name="T103" fmla="*/ 434 h 679"/>
                    <a:gd name="T104" fmla="*/ 19 w 152"/>
                    <a:gd name="T105" fmla="*/ 410 h 679"/>
                    <a:gd name="T106" fmla="*/ 13 w 152"/>
                    <a:gd name="T107" fmla="*/ 385 h 679"/>
                    <a:gd name="T108" fmla="*/ 11 w 152"/>
                    <a:gd name="T109" fmla="*/ 359 h 679"/>
                    <a:gd name="T110" fmla="*/ 9 w 152"/>
                    <a:gd name="T111" fmla="*/ 332 h 679"/>
                    <a:gd name="T112" fmla="*/ 8 w 152"/>
                    <a:gd name="T113" fmla="*/ 306 h 679"/>
                    <a:gd name="T114" fmla="*/ 8 w 152"/>
                    <a:gd name="T115" fmla="*/ 306 h 679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w 152"/>
                    <a:gd name="T175" fmla="*/ 0 h 679"/>
                    <a:gd name="T176" fmla="*/ 152 w 152"/>
                    <a:gd name="T177" fmla="*/ 679 h 679"/>
                  </a:gdLst>
                  <a:ahLst/>
                  <a:cxnLst>
                    <a:cxn ang="T116">
                      <a:pos x="T0" y="T1"/>
                    </a:cxn>
                    <a:cxn ang="T117">
                      <a:pos x="T2" y="T3"/>
                    </a:cxn>
                    <a:cxn ang="T118">
                      <a:pos x="T4" y="T5"/>
                    </a:cxn>
                    <a:cxn ang="T119">
                      <a:pos x="T6" y="T7"/>
                    </a:cxn>
                    <a:cxn ang="T120">
                      <a:pos x="T8" y="T9"/>
                    </a:cxn>
                    <a:cxn ang="T121">
                      <a:pos x="T10" y="T11"/>
                    </a:cxn>
                    <a:cxn ang="T122">
                      <a:pos x="T12" y="T13"/>
                    </a:cxn>
                    <a:cxn ang="T123">
                      <a:pos x="T14" y="T15"/>
                    </a:cxn>
                    <a:cxn ang="T124">
                      <a:pos x="T16" y="T17"/>
                    </a:cxn>
                    <a:cxn ang="T125">
                      <a:pos x="T18" y="T19"/>
                    </a:cxn>
                    <a:cxn ang="T126">
                      <a:pos x="T20" y="T21"/>
                    </a:cxn>
                    <a:cxn ang="T127">
                      <a:pos x="T22" y="T23"/>
                    </a:cxn>
                    <a:cxn ang="T128">
                      <a:pos x="T24" y="T25"/>
                    </a:cxn>
                    <a:cxn ang="T129">
                      <a:pos x="T26" y="T27"/>
                    </a:cxn>
                    <a:cxn ang="T130">
                      <a:pos x="T28" y="T29"/>
                    </a:cxn>
                    <a:cxn ang="T131">
                      <a:pos x="T30" y="T31"/>
                    </a:cxn>
                    <a:cxn ang="T132">
                      <a:pos x="T32" y="T33"/>
                    </a:cxn>
                    <a:cxn ang="T133">
                      <a:pos x="T34" y="T35"/>
                    </a:cxn>
                    <a:cxn ang="T134">
                      <a:pos x="T36" y="T37"/>
                    </a:cxn>
                    <a:cxn ang="T135">
                      <a:pos x="T38" y="T39"/>
                    </a:cxn>
                    <a:cxn ang="T136">
                      <a:pos x="T40" y="T41"/>
                    </a:cxn>
                    <a:cxn ang="T137">
                      <a:pos x="T42" y="T43"/>
                    </a:cxn>
                    <a:cxn ang="T138">
                      <a:pos x="T44" y="T45"/>
                    </a:cxn>
                    <a:cxn ang="T139">
                      <a:pos x="T46" y="T47"/>
                    </a:cxn>
                    <a:cxn ang="T140">
                      <a:pos x="T48" y="T49"/>
                    </a:cxn>
                    <a:cxn ang="T141">
                      <a:pos x="T50" y="T51"/>
                    </a:cxn>
                    <a:cxn ang="T142">
                      <a:pos x="T52" y="T53"/>
                    </a:cxn>
                    <a:cxn ang="T143">
                      <a:pos x="T54" y="T55"/>
                    </a:cxn>
                    <a:cxn ang="T144">
                      <a:pos x="T56" y="T57"/>
                    </a:cxn>
                    <a:cxn ang="T145">
                      <a:pos x="T58" y="T59"/>
                    </a:cxn>
                    <a:cxn ang="T146">
                      <a:pos x="T60" y="T61"/>
                    </a:cxn>
                    <a:cxn ang="T147">
                      <a:pos x="T62" y="T63"/>
                    </a:cxn>
                    <a:cxn ang="T148">
                      <a:pos x="T64" y="T65"/>
                    </a:cxn>
                    <a:cxn ang="T149">
                      <a:pos x="T66" y="T67"/>
                    </a:cxn>
                    <a:cxn ang="T150">
                      <a:pos x="T68" y="T69"/>
                    </a:cxn>
                    <a:cxn ang="T151">
                      <a:pos x="T70" y="T71"/>
                    </a:cxn>
                    <a:cxn ang="T152">
                      <a:pos x="T72" y="T73"/>
                    </a:cxn>
                    <a:cxn ang="T153">
                      <a:pos x="T74" y="T75"/>
                    </a:cxn>
                    <a:cxn ang="T154">
                      <a:pos x="T76" y="T77"/>
                    </a:cxn>
                    <a:cxn ang="T155">
                      <a:pos x="T78" y="T79"/>
                    </a:cxn>
                    <a:cxn ang="T156">
                      <a:pos x="T80" y="T81"/>
                    </a:cxn>
                    <a:cxn ang="T157">
                      <a:pos x="T82" y="T83"/>
                    </a:cxn>
                    <a:cxn ang="T158">
                      <a:pos x="T84" y="T85"/>
                    </a:cxn>
                    <a:cxn ang="T159">
                      <a:pos x="T86" y="T87"/>
                    </a:cxn>
                    <a:cxn ang="T160">
                      <a:pos x="T88" y="T89"/>
                    </a:cxn>
                    <a:cxn ang="T161">
                      <a:pos x="T90" y="T91"/>
                    </a:cxn>
                    <a:cxn ang="T162">
                      <a:pos x="T92" y="T93"/>
                    </a:cxn>
                    <a:cxn ang="T163">
                      <a:pos x="T94" y="T95"/>
                    </a:cxn>
                    <a:cxn ang="T164">
                      <a:pos x="T96" y="T97"/>
                    </a:cxn>
                    <a:cxn ang="T165">
                      <a:pos x="T98" y="T99"/>
                    </a:cxn>
                    <a:cxn ang="T166">
                      <a:pos x="T100" y="T101"/>
                    </a:cxn>
                    <a:cxn ang="T167">
                      <a:pos x="T102" y="T103"/>
                    </a:cxn>
                    <a:cxn ang="T168">
                      <a:pos x="T104" y="T105"/>
                    </a:cxn>
                    <a:cxn ang="T169">
                      <a:pos x="T106" y="T107"/>
                    </a:cxn>
                    <a:cxn ang="T170">
                      <a:pos x="T108" y="T109"/>
                    </a:cxn>
                    <a:cxn ang="T171">
                      <a:pos x="T110" y="T111"/>
                    </a:cxn>
                    <a:cxn ang="T172">
                      <a:pos x="T112" y="T113"/>
                    </a:cxn>
                    <a:cxn ang="T173">
                      <a:pos x="T114" y="T115"/>
                    </a:cxn>
                  </a:cxnLst>
                  <a:rect l="T174" t="T175" r="T176" b="T177"/>
                  <a:pathLst>
                    <a:path w="152" h="679">
                      <a:moveTo>
                        <a:pt x="8" y="306"/>
                      </a:moveTo>
                      <a:lnTo>
                        <a:pt x="8" y="306"/>
                      </a:lnTo>
                      <a:lnTo>
                        <a:pt x="9" y="264"/>
                      </a:lnTo>
                      <a:lnTo>
                        <a:pt x="13" y="225"/>
                      </a:lnTo>
                      <a:lnTo>
                        <a:pt x="20" y="187"/>
                      </a:lnTo>
                      <a:lnTo>
                        <a:pt x="31" y="149"/>
                      </a:lnTo>
                      <a:lnTo>
                        <a:pt x="42" y="112"/>
                      </a:lnTo>
                      <a:lnTo>
                        <a:pt x="57" y="77"/>
                      </a:lnTo>
                      <a:lnTo>
                        <a:pt x="73" y="42"/>
                      </a:lnTo>
                      <a:lnTo>
                        <a:pt x="94" y="10"/>
                      </a:lnTo>
                      <a:lnTo>
                        <a:pt x="90" y="0"/>
                      </a:lnTo>
                      <a:lnTo>
                        <a:pt x="70" y="35"/>
                      </a:lnTo>
                      <a:lnTo>
                        <a:pt x="52" y="70"/>
                      </a:lnTo>
                      <a:lnTo>
                        <a:pt x="37" y="106"/>
                      </a:lnTo>
                      <a:lnTo>
                        <a:pt x="24" y="145"/>
                      </a:lnTo>
                      <a:lnTo>
                        <a:pt x="15" y="183"/>
                      </a:lnTo>
                      <a:lnTo>
                        <a:pt x="8" y="224"/>
                      </a:lnTo>
                      <a:lnTo>
                        <a:pt x="2" y="264"/>
                      </a:lnTo>
                      <a:lnTo>
                        <a:pt x="0" y="306"/>
                      </a:lnTo>
                      <a:lnTo>
                        <a:pt x="2" y="332"/>
                      </a:lnTo>
                      <a:lnTo>
                        <a:pt x="4" y="359"/>
                      </a:lnTo>
                      <a:lnTo>
                        <a:pt x="6" y="385"/>
                      </a:lnTo>
                      <a:lnTo>
                        <a:pt x="11" y="410"/>
                      </a:lnTo>
                      <a:lnTo>
                        <a:pt x="17" y="436"/>
                      </a:lnTo>
                      <a:lnTo>
                        <a:pt x="22" y="461"/>
                      </a:lnTo>
                      <a:lnTo>
                        <a:pt x="30" y="485"/>
                      </a:lnTo>
                      <a:lnTo>
                        <a:pt x="39" y="509"/>
                      </a:lnTo>
                      <a:lnTo>
                        <a:pt x="50" y="533"/>
                      </a:lnTo>
                      <a:lnTo>
                        <a:pt x="59" y="555"/>
                      </a:lnTo>
                      <a:lnTo>
                        <a:pt x="72" y="579"/>
                      </a:lnTo>
                      <a:lnTo>
                        <a:pt x="84" y="600"/>
                      </a:lnTo>
                      <a:lnTo>
                        <a:pt x="97" y="621"/>
                      </a:lnTo>
                      <a:lnTo>
                        <a:pt x="112" y="641"/>
                      </a:lnTo>
                      <a:lnTo>
                        <a:pt x="128" y="661"/>
                      </a:lnTo>
                      <a:lnTo>
                        <a:pt x="145" y="679"/>
                      </a:lnTo>
                      <a:lnTo>
                        <a:pt x="152" y="677"/>
                      </a:lnTo>
                      <a:lnTo>
                        <a:pt x="136" y="657"/>
                      </a:lnTo>
                      <a:lnTo>
                        <a:pt x="119" y="639"/>
                      </a:lnTo>
                      <a:lnTo>
                        <a:pt x="105" y="619"/>
                      </a:lnTo>
                      <a:lnTo>
                        <a:pt x="92" y="597"/>
                      </a:lnTo>
                      <a:lnTo>
                        <a:pt x="79" y="577"/>
                      </a:lnTo>
                      <a:lnTo>
                        <a:pt x="66" y="553"/>
                      </a:lnTo>
                      <a:lnTo>
                        <a:pt x="57" y="531"/>
                      </a:lnTo>
                      <a:lnTo>
                        <a:pt x="46" y="507"/>
                      </a:lnTo>
                      <a:lnTo>
                        <a:pt x="37" y="483"/>
                      </a:lnTo>
                      <a:lnTo>
                        <a:pt x="30" y="460"/>
                      </a:lnTo>
                      <a:lnTo>
                        <a:pt x="24" y="434"/>
                      </a:lnTo>
                      <a:lnTo>
                        <a:pt x="19" y="410"/>
                      </a:lnTo>
                      <a:lnTo>
                        <a:pt x="13" y="385"/>
                      </a:lnTo>
                      <a:lnTo>
                        <a:pt x="11" y="359"/>
                      </a:lnTo>
                      <a:lnTo>
                        <a:pt x="9" y="332"/>
                      </a:lnTo>
                      <a:lnTo>
                        <a:pt x="8" y="306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84" name="Freeform 336"/>
                <p:cNvSpPr>
                  <a:spLocks/>
                </p:cNvSpPr>
                <p:nvPr/>
              </p:nvSpPr>
              <p:spPr bwMode="auto">
                <a:xfrm>
                  <a:off x="3118" y="2212"/>
                  <a:ext cx="342" cy="125"/>
                </a:xfrm>
                <a:custGeom>
                  <a:avLst/>
                  <a:gdLst>
                    <a:gd name="T0" fmla="*/ 2 w 342"/>
                    <a:gd name="T1" fmla="*/ 0 h 125"/>
                    <a:gd name="T2" fmla="*/ 2 w 342"/>
                    <a:gd name="T3" fmla="*/ 0 h 125"/>
                    <a:gd name="T4" fmla="*/ 0 w 342"/>
                    <a:gd name="T5" fmla="*/ 7 h 125"/>
                    <a:gd name="T6" fmla="*/ 0 w 342"/>
                    <a:gd name="T7" fmla="*/ 7 h 125"/>
                    <a:gd name="T8" fmla="*/ 39 w 342"/>
                    <a:gd name="T9" fmla="*/ 29 h 125"/>
                    <a:gd name="T10" fmla="*/ 79 w 342"/>
                    <a:gd name="T11" fmla="*/ 48 h 125"/>
                    <a:gd name="T12" fmla="*/ 121 w 342"/>
                    <a:gd name="T13" fmla="*/ 66 h 125"/>
                    <a:gd name="T14" fmla="*/ 163 w 342"/>
                    <a:gd name="T15" fmla="*/ 82 h 125"/>
                    <a:gd name="T16" fmla="*/ 207 w 342"/>
                    <a:gd name="T17" fmla="*/ 95 h 125"/>
                    <a:gd name="T18" fmla="*/ 251 w 342"/>
                    <a:gd name="T19" fmla="*/ 108 h 125"/>
                    <a:gd name="T20" fmla="*/ 297 w 342"/>
                    <a:gd name="T21" fmla="*/ 117 h 125"/>
                    <a:gd name="T22" fmla="*/ 342 w 342"/>
                    <a:gd name="T23" fmla="*/ 125 h 125"/>
                    <a:gd name="T24" fmla="*/ 342 w 342"/>
                    <a:gd name="T25" fmla="*/ 125 h 125"/>
                    <a:gd name="T26" fmla="*/ 342 w 342"/>
                    <a:gd name="T27" fmla="*/ 117 h 125"/>
                    <a:gd name="T28" fmla="*/ 342 w 342"/>
                    <a:gd name="T29" fmla="*/ 117 h 125"/>
                    <a:gd name="T30" fmla="*/ 297 w 342"/>
                    <a:gd name="T31" fmla="*/ 110 h 125"/>
                    <a:gd name="T32" fmla="*/ 251 w 342"/>
                    <a:gd name="T33" fmla="*/ 101 h 125"/>
                    <a:gd name="T34" fmla="*/ 207 w 342"/>
                    <a:gd name="T35" fmla="*/ 88 h 125"/>
                    <a:gd name="T36" fmla="*/ 165 w 342"/>
                    <a:gd name="T37" fmla="*/ 75 h 125"/>
                    <a:gd name="T38" fmla="*/ 123 w 342"/>
                    <a:gd name="T39" fmla="*/ 59 h 125"/>
                    <a:gd name="T40" fmla="*/ 81 w 342"/>
                    <a:gd name="T41" fmla="*/ 40 h 125"/>
                    <a:gd name="T42" fmla="*/ 41 w 342"/>
                    <a:gd name="T43" fmla="*/ 22 h 125"/>
                    <a:gd name="T44" fmla="*/ 2 w 342"/>
                    <a:gd name="T45" fmla="*/ 0 h 125"/>
                    <a:gd name="T46" fmla="*/ 2 w 342"/>
                    <a:gd name="T47" fmla="*/ 0 h 125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342"/>
                    <a:gd name="T73" fmla="*/ 0 h 125"/>
                    <a:gd name="T74" fmla="*/ 342 w 342"/>
                    <a:gd name="T75" fmla="*/ 125 h 125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342" h="125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7"/>
                      </a:lnTo>
                      <a:lnTo>
                        <a:pt x="39" y="29"/>
                      </a:lnTo>
                      <a:lnTo>
                        <a:pt x="79" y="48"/>
                      </a:lnTo>
                      <a:lnTo>
                        <a:pt x="121" y="66"/>
                      </a:lnTo>
                      <a:lnTo>
                        <a:pt x="163" y="82"/>
                      </a:lnTo>
                      <a:lnTo>
                        <a:pt x="207" y="95"/>
                      </a:lnTo>
                      <a:lnTo>
                        <a:pt x="251" y="108"/>
                      </a:lnTo>
                      <a:lnTo>
                        <a:pt x="297" y="117"/>
                      </a:lnTo>
                      <a:lnTo>
                        <a:pt x="342" y="125"/>
                      </a:lnTo>
                      <a:lnTo>
                        <a:pt x="342" y="117"/>
                      </a:lnTo>
                      <a:lnTo>
                        <a:pt x="297" y="110"/>
                      </a:lnTo>
                      <a:lnTo>
                        <a:pt x="251" y="101"/>
                      </a:lnTo>
                      <a:lnTo>
                        <a:pt x="207" y="88"/>
                      </a:lnTo>
                      <a:lnTo>
                        <a:pt x="165" y="75"/>
                      </a:lnTo>
                      <a:lnTo>
                        <a:pt x="123" y="59"/>
                      </a:lnTo>
                      <a:lnTo>
                        <a:pt x="81" y="40"/>
                      </a:lnTo>
                      <a:lnTo>
                        <a:pt x="41" y="22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85" name="Freeform 337"/>
                <p:cNvSpPr>
                  <a:spLocks/>
                </p:cNvSpPr>
                <p:nvPr/>
              </p:nvSpPr>
              <p:spPr bwMode="auto">
                <a:xfrm>
                  <a:off x="3133" y="823"/>
                  <a:ext cx="1024" cy="1030"/>
                </a:xfrm>
                <a:custGeom>
                  <a:avLst/>
                  <a:gdLst>
                    <a:gd name="T0" fmla="*/ 90 w 1024"/>
                    <a:gd name="T1" fmla="*/ 152 h 1030"/>
                    <a:gd name="T2" fmla="*/ 152 w 1024"/>
                    <a:gd name="T3" fmla="*/ 103 h 1030"/>
                    <a:gd name="T4" fmla="*/ 221 w 1024"/>
                    <a:gd name="T5" fmla="*/ 63 h 1030"/>
                    <a:gd name="T6" fmla="*/ 296 w 1024"/>
                    <a:gd name="T7" fmla="*/ 33 h 1030"/>
                    <a:gd name="T8" fmla="*/ 377 w 1024"/>
                    <a:gd name="T9" fmla="*/ 15 h 1030"/>
                    <a:gd name="T10" fmla="*/ 463 w 1024"/>
                    <a:gd name="T11" fmla="*/ 8 h 1030"/>
                    <a:gd name="T12" fmla="*/ 519 w 1024"/>
                    <a:gd name="T13" fmla="*/ 11 h 1030"/>
                    <a:gd name="T14" fmla="*/ 600 w 1024"/>
                    <a:gd name="T15" fmla="*/ 26 h 1030"/>
                    <a:gd name="T16" fmla="*/ 679 w 1024"/>
                    <a:gd name="T17" fmla="*/ 52 h 1030"/>
                    <a:gd name="T18" fmla="*/ 750 w 1024"/>
                    <a:gd name="T19" fmla="*/ 88 h 1030"/>
                    <a:gd name="T20" fmla="*/ 814 w 1024"/>
                    <a:gd name="T21" fmla="*/ 136 h 1030"/>
                    <a:gd name="T22" fmla="*/ 854 w 1024"/>
                    <a:gd name="T23" fmla="*/ 171 h 1030"/>
                    <a:gd name="T24" fmla="*/ 907 w 1024"/>
                    <a:gd name="T25" fmla="*/ 231 h 1030"/>
                    <a:gd name="T26" fmla="*/ 949 w 1024"/>
                    <a:gd name="T27" fmla="*/ 299 h 1030"/>
                    <a:gd name="T28" fmla="*/ 982 w 1024"/>
                    <a:gd name="T29" fmla="*/ 372 h 1030"/>
                    <a:gd name="T30" fmla="*/ 1006 w 1024"/>
                    <a:gd name="T31" fmla="*/ 450 h 1030"/>
                    <a:gd name="T32" fmla="*/ 1015 w 1024"/>
                    <a:gd name="T33" fmla="*/ 535 h 1030"/>
                    <a:gd name="T34" fmla="*/ 1015 w 1024"/>
                    <a:gd name="T35" fmla="*/ 591 h 1030"/>
                    <a:gd name="T36" fmla="*/ 1006 w 1024"/>
                    <a:gd name="T37" fmla="*/ 676 h 1030"/>
                    <a:gd name="T38" fmla="*/ 982 w 1024"/>
                    <a:gd name="T39" fmla="*/ 754 h 1030"/>
                    <a:gd name="T40" fmla="*/ 949 w 1024"/>
                    <a:gd name="T41" fmla="*/ 827 h 1030"/>
                    <a:gd name="T42" fmla="*/ 907 w 1024"/>
                    <a:gd name="T43" fmla="*/ 895 h 1030"/>
                    <a:gd name="T44" fmla="*/ 854 w 1024"/>
                    <a:gd name="T45" fmla="*/ 955 h 1030"/>
                    <a:gd name="T46" fmla="*/ 812 w 1024"/>
                    <a:gd name="T47" fmla="*/ 992 h 1030"/>
                    <a:gd name="T48" fmla="*/ 768 w 1024"/>
                    <a:gd name="T49" fmla="*/ 1025 h 1030"/>
                    <a:gd name="T50" fmla="*/ 801 w 1024"/>
                    <a:gd name="T51" fmla="*/ 1010 h 1030"/>
                    <a:gd name="T52" fmla="*/ 876 w 1024"/>
                    <a:gd name="T53" fmla="*/ 943 h 1030"/>
                    <a:gd name="T54" fmla="*/ 938 w 1024"/>
                    <a:gd name="T55" fmla="*/ 862 h 1030"/>
                    <a:gd name="T56" fmla="*/ 984 w 1024"/>
                    <a:gd name="T57" fmla="*/ 771 h 1030"/>
                    <a:gd name="T58" fmla="*/ 1013 w 1024"/>
                    <a:gd name="T59" fmla="*/ 670 h 1030"/>
                    <a:gd name="T60" fmla="*/ 1024 w 1024"/>
                    <a:gd name="T61" fmla="*/ 564 h 1030"/>
                    <a:gd name="T62" fmla="*/ 1021 w 1024"/>
                    <a:gd name="T63" fmla="*/ 505 h 1030"/>
                    <a:gd name="T64" fmla="*/ 1006 w 1024"/>
                    <a:gd name="T65" fmla="*/ 423 h 1030"/>
                    <a:gd name="T66" fmla="*/ 980 w 1024"/>
                    <a:gd name="T67" fmla="*/ 344 h 1030"/>
                    <a:gd name="T68" fmla="*/ 942 w 1024"/>
                    <a:gd name="T69" fmla="*/ 271 h 1030"/>
                    <a:gd name="T70" fmla="*/ 896 w 1024"/>
                    <a:gd name="T71" fmla="*/ 205 h 1030"/>
                    <a:gd name="T72" fmla="*/ 840 w 1024"/>
                    <a:gd name="T73" fmla="*/ 147 h 1030"/>
                    <a:gd name="T74" fmla="*/ 776 w 1024"/>
                    <a:gd name="T75" fmla="*/ 97 h 1030"/>
                    <a:gd name="T76" fmla="*/ 706 w 1024"/>
                    <a:gd name="T77" fmla="*/ 57 h 1030"/>
                    <a:gd name="T78" fmla="*/ 629 w 1024"/>
                    <a:gd name="T79" fmla="*/ 26 h 1030"/>
                    <a:gd name="T80" fmla="*/ 547 w 1024"/>
                    <a:gd name="T81" fmla="*/ 8 h 1030"/>
                    <a:gd name="T82" fmla="*/ 463 w 1024"/>
                    <a:gd name="T83" fmla="*/ 0 h 1030"/>
                    <a:gd name="T84" fmla="*/ 391 w 1024"/>
                    <a:gd name="T85" fmla="*/ 6 h 1030"/>
                    <a:gd name="T86" fmla="*/ 291 w 1024"/>
                    <a:gd name="T87" fmla="*/ 28 h 1030"/>
                    <a:gd name="T88" fmla="*/ 197 w 1024"/>
                    <a:gd name="T89" fmla="*/ 68 h 1030"/>
                    <a:gd name="T90" fmla="*/ 113 w 1024"/>
                    <a:gd name="T91" fmla="*/ 123 h 1030"/>
                    <a:gd name="T92" fmla="*/ 40 w 1024"/>
                    <a:gd name="T93" fmla="*/ 191 h 1030"/>
                    <a:gd name="T94" fmla="*/ 0 w 1024"/>
                    <a:gd name="T95" fmla="*/ 244 h 1030"/>
                    <a:gd name="T96" fmla="*/ 18 w 1024"/>
                    <a:gd name="T97" fmla="*/ 229 h 1030"/>
                    <a:gd name="T98" fmla="*/ 69 w 1024"/>
                    <a:gd name="T99" fmla="*/ 171 h 1030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w 1024"/>
                    <a:gd name="T151" fmla="*/ 0 h 1030"/>
                    <a:gd name="T152" fmla="*/ 1024 w 1024"/>
                    <a:gd name="T153" fmla="*/ 1030 h 1030"/>
                  </a:gdLst>
                  <a:ahLst/>
                  <a:cxnLst>
                    <a:cxn ang="T100">
                      <a:pos x="T0" y="T1"/>
                    </a:cxn>
                    <a:cxn ang="T101">
                      <a:pos x="T2" y="T3"/>
                    </a:cxn>
                    <a:cxn ang="T102">
                      <a:pos x="T4" y="T5"/>
                    </a:cxn>
                    <a:cxn ang="T103">
                      <a:pos x="T6" y="T7"/>
                    </a:cxn>
                    <a:cxn ang="T104">
                      <a:pos x="T8" y="T9"/>
                    </a:cxn>
                    <a:cxn ang="T105">
                      <a:pos x="T10" y="T11"/>
                    </a:cxn>
                    <a:cxn ang="T106">
                      <a:pos x="T12" y="T13"/>
                    </a:cxn>
                    <a:cxn ang="T107">
                      <a:pos x="T14" y="T15"/>
                    </a:cxn>
                    <a:cxn ang="T108">
                      <a:pos x="T16" y="T17"/>
                    </a:cxn>
                    <a:cxn ang="T109">
                      <a:pos x="T18" y="T19"/>
                    </a:cxn>
                    <a:cxn ang="T110">
                      <a:pos x="T20" y="T21"/>
                    </a:cxn>
                    <a:cxn ang="T111">
                      <a:pos x="T22" y="T23"/>
                    </a:cxn>
                    <a:cxn ang="T112">
                      <a:pos x="T24" y="T25"/>
                    </a:cxn>
                    <a:cxn ang="T113">
                      <a:pos x="T26" y="T27"/>
                    </a:cxn>
                    <a:cxn ang="T114">
                      <a:pos x="T28" y="T29"/>
                    </a:cxn>
                    <a:cxn ang="T115">
                      <a:pos x="T30" y="T31"/>
                    </a:cxn>
                    <a:cxn ang="T116">
                      <a:pos x="T32" y="T33"/>
                    </a:cxn>
                    <a:cxn ang="T117">
                      <a:pos x="T34" y="T35"/>
                    </a:cxn>
                    <a:cxn ang="T118">
                      <a:pos x="T36" y="T37"/>
                    </a:cxn>
                    <a:cxn ang="T119">
                      <a:pos x="T38" y="T39"/>
                    </a:cxn>
                    <a:cxn ang="T120">
                      <a:pos x="T40" y="T41"/>
                    </a:cxn>
                    <a:cxn ang="T121">
                      <a:pos x="T42" y="T43"/>
                    </a:cxn>
                    <a:cxn ang="T122">
                      <a:pos x="T44" y="T45"/>
                    </a:cxn>
                    <a:cxn ang="T123">
                      <a:pos x="T46" y="T47"/>
                    </a:cxn>
                    <a:cxn ang="T124">
                      <a:pos x="T48" y="T49"/>
                    </a:cxn>
                    <a:cxn ang="T125">
                      <a:pos x="T50" y="T51"/>
                    </a:cxn>
                    <a:cxn ang="T126">
                      <a:pos x="T52" y="T53"/>
                    </a:cxn>
                    <a:cxn ang="T127">
                      <a:pos x="T54" y="T55"/>
                    </a:cxn>
                    <a:cxn ang="T128">
                      <a:pos x="T56" y="T57"/>
                    </a:cxn>
                    <a:cxn ang="T129">
                      <a:pos x="T58" y="T59"/>
                    </a:cxn>
                    <a:cxn ang="T130">
                      <a:pos x="T60" y="T61"/>
                    </a:cxn>
                    <a:cxn ang="T131">
                      <a:pos x="T62" y="T63"/>
                    </a:cxn>
                    <a:cxn ang="T132">
                      <a:pos x="T64" y="T65"/>
                    </a:cxn>
                    <a:cxn ang="T133">
                      <a:pos x="T66" y="T67"/>
                    </a:cxn>
                    <a:cxn ang="T134">
                      <a:pos x="T68" y="T69"/>
                    </a:cxn>
                    <a:cxn ang="T135">
                      <a:pos x="T70" y="T71"/>
                    </a:cxn>
                    <a:cxn ang="T136">
                      <a:pos x="T72" y="T73"/>
                    </a:cxn>
                    <a:cxn ang="T137">
                      <a:pos x="T74" y="T75"/>
                    </a:cxn>
                    <a:cxn ang="T138">
                      <a:pos x="T76" y="T77"/>
                    </a:cxn>
                    <a:cxn ang="T139">
                      <a:pos x="T78" y="T79"/>
                    </a:cxn>
                    <a:cxn ang="T140">
                      <a:pos x="T80" y="T81"/>
                    </a:cxn>
                    <a:cxn ang="T141">
                      <a:pos x="T82" y="T83"/>
                    </a:cxn>
                    <a:cxn ang="T142">
                      <a:pos x="T84" y="T85"/>
                    </a:cxn>
                    <a:cxn ang="T143">
                      <a:pos x="T86" y="T87"/>
                    </a:cxn>
                    <a:cxn ang="T144">
                      <a:pos x="T88" y="T89"/>
                    </a:cxn>
                    <a:cxn ang="T145">
                      <a:pos x="T90" y="T91"/>
                    </a:cxn>
                    <a:cxn ang="T146">
                      <a:pos x="T92" y="T93"/>
                    </a:cxn>
                    <a:cxn ang="T147">
                      <a:pos x="T94" y="T95"/>
                    </a:cxn>
                    <a:cxn ang="T148">
                      <a:pos x="T96" y="T97"/>
                    </a:cxn>
                    <a:cxn ang="T149">
                      <a:pos x="T98" y="T99"/>
                    </a:cxn>
                  </a:cxnLst>
                  <a:rect l="T150" t="T151" r="T152" b="T153"/>
                  <a:pathLst>
                    <a:path w="1024" h="1030">
                      <a:moveTo>
                        <a:pt x="69" y="171"/>
                      </a:moveTo>
                      <a:lnTo>
                        <a:pt x="69" y="171"/>
                      </a:lnTo>
                      <a:lnTo>
                        <a:pt x="90" y="152"/>
                      </a:lnTo>
                      <a:lnTo>
                        <a:pt x="110" y="136"/>
                      </a:lnTo>
                      <a:lnTo>
                        <a:pt x="130" y="119"/>
                      </a:lnTo>
                      <a:lnTo>
                        <a:pt x="152" y="103"/>
                      </a:lnTo>
                      <a:lnTo>
                        <a:pt x="174" y="88"/>
                      </a:lnTo>
                      <a:lnTo>
                        <a:pt x="197" y="75"/>
                      </a:lnTo>
                      <a:lnTo>
                        <a:pt x="221" y="63"/>
                      </a:lnTo>
                      <a:lnTo>
                        <a:pt x="247" y="52"/>
                      </a:lnTo>
                      <a:lnTo>
                        <a:pt x="271" y="42"/>
                      </a:lnTo>
                      <a:lnTo>
                        <a:pt x="296" y="33"/>
                      </a:lnTo>
                      <a:lnTo>
                        <a:pt x="324" y="26"/>
                      </a:lnTo>
                      <a:lnTo>
                        <a:pt x="349" y="19"/>
                      </a:lnTo>
                      <a:lnTo>
                        <a:pt x="377" y="15"/>
                      </a:lnTo>
                      <a:lnTo>
                        <a:pt x="406" y="11"/>
                      </a:lnTo>
                      <a:lnTo>
                        <a:pt x="433" y="10"/>
                      </a:lnTo>
                      <a:lnTo>
                        <a:pt x="463" y="8"/>
                      </a:lnTo>
                      <a:lnTo>
                        <a:pt x="490" y="10"/>
                      </a:lnTo>
                      <a:lnTo>
                        <a:pt x="519" y="11"/>
                      </a:lnTo>
                      <a:lnTo>
                        <a:pt x="547" y="15"/>
                      </a:lnTo>
                      <a:lnTo>
                        <a:pt x="574" y="19"/>
                      </a:lnTo>
                      <a:lnTo>
                        <a:pt x="600" y="26"/>
                      </a:lnTo>
                      <a:lnTo>
                        <a:pt x="627" y="33"/>
                      </a:lnTo>
                      <a:lnTo>
                        <a:pt x="653" y="42"/>
                      </a:lnTo>
                      <a:lnTo>
                        <a:pt x="679" y="52"/>
                      </a:lnTo>
                      <a:lnTo>
                        <a:pt x="702" y="63"/>
                      </a:lnTo>
                      <a:lnTo>
                        <a:pt x="726" y="75"/>
                      </a:lnTo>
                      <a:lnTo>
                        <a:pt x="750" y="88"/>
                      </a:lnTo>
                      <a:lnTo>
                        <a:pt x="772" y="103"/>
                      </a:lnTo>
                      <a:lnTo>
                        <a:pt x="794" y="119"/>
                      </a:lnTo>
                      <a:lnTo>
                        <a:pt x="814" y="136"/>
                      </a:lnTo>
                      <a:lnTo>
                        <a:pt x="834" y="152"/>
                      </a:lnTo>
                      <a:lnTo>
                        <a:pt x="854" y="171"/>
                      </a:lnTo>
                      <a:lnTo>
                        <a:pt x="873" y="191"/>
                      </a:lnTo>
                      <a:lnTo>
                        <a:pt x="891" y="211"/>
                      </a:lnTo>
                      <a:lnTo>
                        <a:pt x="907" y="231"/>
                      </a:lnTo>
                      <a:lnTo>
                        <a:pt x="922" y="253"/>
                      </a:lnTo>
                      <a:lnTo>
                        <a:pt x="937" y="275"/>
                      </a:lnTo>
                      <a:lnTo>
                        <a:pt x="949" y="299"/>
                      </a:lnTo>
                      <a:lnTo>
                        <a:pt x="962" y="322"/>
                      </a:lnTo>
                      <a:lnTo>
                        <a:pt x="973" y="346"/>
                      </a:lnTo>
                      <a:lnTo>
                        <a:pt x="982" y="372"/>
                      </a:lnTo>
                      <a:lnTo>
                        <a:pt x="991" y="397"/>
                      </a:lnTo>
                      <a:lnTo>
                        <a:pt x="999" y="425"/>
                      </a:lnTo>
                      <a:lnTo>
                        <a:pt x="1006" y="450"/>
                      </a:lnTo>
                      <a:lnTo>
                        <a:pt x="1010" y="478"/>
                      </a:lnTo>
                      <a:lnTo>
                        <a:pt x="1013" y="507"/>
                      </a:lnTo>
                      <a:lnTo>
                        <a:pt x="1015" y="535"/>
                      </a:lnTo>
                      <a:lnTo>
                        <a:pt x="1017" y="564"/>
                      </a:lnTo>
                      <a:lnTo>
                        <a:pt x="1015" y="591"/>
                      </a:lnTo>
                      <a:lnTo>
                        <a:pt x="1013" y="621"/>
                      </a:lnTo>
                      <a:lnTo>
                        <a:pt x="1010" y="648"/>
                      </a:lnTo>
                      <a:lnTo>
                        <a:pt x="1006" y="676"/>
                      </a:lnTo>
                      <a:lnTo>
                        <a:pt x="999" y="701"/>
                      </a:lnTo>
                      <a:lnTo>
                        <a:pt x="991" y="729"/>
                      </a:lnTo>
                      <a:lnTo>
                        <a:pt x="982" y="754"/>
                      </a:lnTo>
                      <a:lnTo>
                        <a:pt x="973" y="780"/>
                      </a:lnTo>
                      <a:lnTo>
                        <a:pt x="962" y="804"/>
                      </a:lnTo>
                      <a:lnTo>
                        <a:pt x="949" y="827"/>
                      </a:lnTo>
                      <a:lnTo>
                        <a:pt x="937" y="851"/>
                      </a:lnTo>
                      <a:lnTo>
                        <a:pt x="922" y="873"/>
                      </a:lnTo>
                      <a:lnTo>
                        <a:pt x="907" y="895"/>
                      </a:lnTo>
                      <a:lnTo>
                        <a:pt x="891" y="915"/>
                      </a:lnTo>
                      <a:lnTo>
                        <a:pt x="873" y="935"/>
                      </a:lnTo>
                      <a:lnTo>
                        <a:pt x="854" y="955"/>
                      </a:lnTo>
                      <a:lnTo>
                        <a:pt x="834" y="974"/>
                      </a:lnTo>
                      <a:lnTo>
                        <a:pt x="812" y="992"/>
                      </a:lnTo>
                      <a:lnTo>
                        <a:pt x="790" y="1010"/>
                      </a:lnTo>
                      <a:lnTo>
                        <a:pt x="768" y="1025"/>
                      </a:lnTo>
                      <a:lnTo>
                        <a:pt x="774" y="1030"/>
                      </a:lnTo>
                      <a:lnTo>
                        <a:pt x="801" y="1010"/>
                      </a:lnTo>
                      <a:lnTo>
                        <a:pt x="827" y="990"/>
                      </a:lnTo>
                      <a:lnTo>
                        <a:pt x="852" y="966"/>
                      </a:lnTo>
                      <a:lnTo>
                        <a:pt x="876" y="943"/>
                      </a:lnTo>
                      <a:lnTo>
                        <a:pt x="898" y="917"/>
                      </a:lnTo>
                      <a:lnTo>
                        <a:pt x="918" y="890"/>
                      </a:lnTo>
                      <a:lnTo>
                        <a:pt x="938" y="862"/>
                      </a:lnTo>
                      <a:lnTo>
                        <a:pt x="955" y="833"/>
                      </a:lnTo>
                      <a:lnTo>
                        <a:pt x="971" y="802"/>
                      </a:lnTo>
                      <a:lnTo>
                        <a:pt x="984" y="771"/>
                      </a:lnTo>
                      <a:lnTo>
                        <a:pt x="997" y="738"/>
                      </a:lnTo>
                      <a:lnTo>
                        <a:pt x="1006" y="705"/>
                      </a:lnTo>
                      <a:lnTo>
                        <a:pt x="1013" y="670"/>
                      </a:lnTo>
                      <a:lnTo>
                        <a:pt x="1019" y="635"/>
                      </a:lnTo>
                      <a:lnTo>
                        <a:pt x="1023" y="599"/>
                      </a:lnTo>
                      <a:lnTo>
                        <a:pt x="1024" y="564"/>
                      </a:lnTo>
                      <a:lnTo>
                        <a:pt x="1023" y="535"/>
                      </a:lnTo>
                      <a:lnTo>
                        <a:pt x="1021" y="505"/>
                      </a:lnTo>
                      <a:lnTo>
                        <a:pt x="1017" y="478"/>
                      </a:lnTo>
                      <a:lnTo>
                        <a:pt x="1013" y="450"/>
                      </a:lnTo>
                      <a:lnTo>
                        <a:pt x="1006" y="423"/>
                      </a:lnTo>
                      <a:lnTo>
                        <a:pt x="999" y="396"/>
                      </a:lnTo>
                      <a:lnTo>
                        <a:pt x="990" y="370"/>
                      </a:lnTo>
                      <a:lnTo>
                        <a:pt x="980" y="344"/>
                      </a:lnTo>
                      <a:lnTo>
                        <a:pt x="970" y="319"/>
                      </a:lnTo>
                      <a:lnTo>
                        <a:pt x="957" y="295"/>
                      </a:lnTo>
                      <a:lnTo>
                        <a:pt x="942" y="271"/>
                      </a:lnTo>
                      <a:lnTo>
                        <a:pt x="927" y="249"/>
                      </a:lnTo>
                      <a:lnTo>
                        <a:pt x="913" y="227"/>
                      </a:lnTo>
                      <a:lnTo>
                        <a:pt x="896" y="205"/>
                      </a:lnTo>
                      <a:lnTo>
                        <a:pt x="878" y="185"/>
                      </a:lnTo>
                      <a:lnTo>
                        <a:pt x="860" y="165"/>
                      </a:lnTo>
                      <a:lnTo>
                        <a:pt x="840" y="147"/>
                      </a:lnTo>
                      <a:lnTo>
                        <a:pt x="820" y="128"/>
                      </a:lnTo>
                      <a:lnTo>
                        <a:pt x="798" y="112"/>
                      </a:lnTo>
                      <a:lnTo>
                        <a:pt x="776" y="97"/>
                      </a:lnTo>
                      <a:lnTo>
                        <a:pt x="754" y="83"/>
                      </a:lnTo>
                      <a:lnTo>
                        <a:pt x="730" y="68"/>
                      </a:lnTo>
                      <a:lnTo>
                        <a:pt x="706" y="57"/>
                      </a:lnTo>
                      <a:lnTo>
                        <a:pt x="680" y="44"/>
                      </a:lnTo>
                      <a:lnTo>
                        <a:pt x="655" y="35"/>
                      </a:lnTo>
                      <a:lnTo>
                        <a:pt x="629" y="26"/>
                      </a:lnTo>
                      <a:lnTo>
                        <a:pt x="602" y="19"/>
                      </a:lnTo>
                      <a:lnTo>
                        <a:pt x="574" y="13"/>
                      </a:lnTo>
                      <a:lnTo>
                        <a:pt x="547" y="8"/>
                      </a:lnTo>
                      <a:lnTo>
                        <a:pt x="519" y="4"/>
                      </a:lnTo>
                      <a:lnTo>
                        <a:pt x="490" y="2"/>
                      </a:lnTo>
                      <a:lnTo>
                        <a:pt x="463" y="0"/>
                      </a:lnTo>
                      <a:lnTo>
                        <a:pt x="426" y="2"/>
                      </a:lnTo>
                      <a:lnTo>
                        <a:pt x="391" y="6"/>
                      </a:lnTo>
                      <a:lnTo>
                        <a:pt x="357" y="11"/>
                      </a:lnTo>
                      <a:lnTo>
                        <a:pt x="324" y="19"/>
                      </a:lnTo>
                      <a:lnTo>
                        <a:pt x="291" y="28"/>
                      </a:lnTo>
                      <a:lnTo>
                        <a:pt x="258" y="39"/>
                      </a:lnTo>
                      <a:lnTo>
                        <a:pt x="227" y="52"/>
                      </a:lnTo>
                      <a:lnTo>
                        <a:pt x="197" y="68"/>
                      </a:lnTo>
                      <a:lnTo>
                        <a:pt x="168" y="85"/>
                      </a:lnTo>
                      <a:lnTo>
                        <a:pt x="141" y="103"/>
                      </a:lnTo>
                      <a:lnTo>
                        <a:pt x="113" y="123"/>
                      </a:lnTo>
                      <a:lnTo>
                        <a:pt x="88" y="143"/>
                      </a:lnTo>
                      <a:lnTo>
                        <a:pt x="64" y="167"/>
                      </a:lnTo>
                      <a:lnTo>
                        <a:pt x="40" y="191"/>
                      </a:lnTo>
                      <a:lnTo>
                        <a:pt x="20" y="216"/>
                      </a:lnTo>
                      <a:lnTo>
                        <a:pt x="0" y="244"/>
                      </a:lnTo>
                      <a:lnTo>
                        <a:pt x="4" y="251"/>
                      </a:lnTo>
                      <a:lnTo>
                        <a:pt x="18" y="229"/>
                      </a:lnTo>
                      <a:lnTo>
                        <a:pt x="35" y="209"/>
                      </a:lnTo>
                      <a:lnTo>
                        <a:pt x="51" y="189"/>
                      </a:lnTo>
                      <a:lnTo>
                        <a:pt x="69" y="171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86" name="Freeform 338"/>
                <p:cNvSpPr>
                  <a:spLocks/>
                </p:cNvSpPr>
                <p:nvPr/>
              </p:nvSpPr>
              <p:spPr bwMode="auto">
                <a:xfrm>
                  <a:off x="3351" y="1142"/>
                  <a:ext cx="488" cy="488"/>
                </a:xfrm>
                <a:custGeom>
                  <a:avLst/>
                  <a:gdLst>
                    <a:gd name="T0" fmla="*/ 9 w 488"/>
                    <a:gd name="T1" fmla="*/ 219 h 488"/>
                    <a:gd name="T2" fmla="*/ 25 w 488"/>
                    <a:gd name="T3" fmla="*/ 152 h 488"/>
                    <a:gd name="T4" fmla="*/ 62 w 488"/>
                    <a:gd name="T5" fmla="*/ 93 h 488"/>
                    <a:gd name="T6" fmla="*/ 111 w 488"/>
                    <a:gd name="T7" fmla="*/ 47 h 488"/>
                    <a:gd name="T8" fmla="*/ 173 w 488"/>
                    <a:gd name="T9" fmla="*/ 18 h 488"/>
                    <a:gd name="T10" fmla="*/ 245 w 488"/>
                    <a:gd name="T11" fmla="*/ 7 h 488"/>
                    <a:gd name="T12" fmla="*/ 292 w 488"/>
                    <a:gd name="T13" fmla="*/ 13 h 488"/>
                    <a:gd name="T14" fmla="*/ 356 w 488"/>
                    <a:gd name="T15" fmla="*/ 36 h 488"/>
                    <a:gd name="T16" fmla="*/ 411 w 488"/>
                    <a:gd name="T17" fmla="*/ 77 h 488"/>
                    <a:gd name="T18" fmla="*/ 451 w 488"/>
                    <a:gd name="T19" fmla="*/ 131 h 488"/>
                    <a:gd name="T20" fmla="*/ 475 w 488"/>
                    <a:gd name="T21" fmla="*/ 196 h 488"/>
                    <a:gd name="T22" fmla="*/ 481 w 488"/>
                    <a:gd name="T23" fmla="*/ 245 h 488"/>
                    <a:gd name="T24" fmla="*/ 470 w 488"/>
                    <a:gd name="T25" fmla="*/ 314 h 488"/>
                    <a:gd name="T26" fmla="*/ 441 w 488"/>
                    <a:gd name="T27" fmla="*/ 377 h 488"/>
                    <a:gd name="T28" fmla="*/ 395 w 488"/>
                    <a:gd name="T29" fmla="*/ 426 h 488"/>
                    <a:gd name="T30" fmla="*/ 336 w 488"/>
                    <a:gd name="T31" fmla="*/ 463 h 488"/>
                    <a:gd name="T32" fmla="*/ 269 w 488"/>
                    <a:gd name="T33" fmla="*/ 479 h 488"/>
                    <a:gd name="T34" fmla="*/ 228 w 488"/>
                    <a:gd name="T35" fmla="*/ 481 h 488"/>
                    <a:gd name="T36" fmla="*/ 151 w 488"/>
                    <a:gd name="T37" fmla="*/ 463 h 488"/>
                    <a:gd name="T38" fmla="*/ 119 w 488"/>
                    <a:gd name="T39" fmla="*/ 453 h 488"/>
                    <a:gd name="T40" fmla="*/ 162 w 488"/>
                    <a:gd name="T41" fmla="*/ 474 h 488"/>
                    <a:gd name="T42" fmla="*/ 210 w 488"/>
                    <a:gd name="T43" fmla="*/ 486 h 488"/>
                    <a:gd name="T44" fmla="*/ 245 w 488"/>
                    <a:gd name="T45" fmla="*/ 488 h 488"/>
                    <a:gd name="T46" fmla="*/ 316 w 488"/>
                    <a:gd name="T47" fmla="*/ 477 h 488"/>
                    <a:gd name="T48" fmla="*/ 380 w 488"/>
                    <a:gd name="T49" fmla="*/ 446 h 488"/>
                    <a:gd name="T50" fmla="*/ 431 w 488"/>
                    <a:gd name="T51" fmla="*/ 399 h 488"/>
                    <a:gd name="T52" fmla="*/ 468 w 488"/>
                    <a:gd name="T53" fmla="*/ 338 h 488"/>
                    <a:gd name="T54" fmla="*/ 486 w 488"/>
                    <a:gd name="T55" fmla="*/ 269 h 488"/>
                    <a:gd name="T56" fmla="*/ 486 w 488"/>
                    <a:gd name="T57" fmla="*/ 219 h 488"/>
                    <a:gd name="T58" fmla="*/ 468 w 488"/>
                    <a:gd name="T59" fmla="*/ 150 h 488"/>
                    <a:gd name="T60" fmla="*/ 431 w 488"/>
                    <a:gd name="T61" fmla="*/ 89 h 488"/>
                    <a:gd name="T62" fmla="*/ 380 w 488"/>
                    <a:gd name="T63" fmla="*/ 42 h 488"/>
                    <a:gd name="T64" fmla="*/ 316 w 488"/>
                    <a:gd name="T65" fmla="*/ 11 h 488"/>
                    <a:gd name="T66" fmla="*/ 245 w 488"/>
                    <a:gd name="T67" fmla="*/ 0 h 488"/>
                    <a:gd name="T68" fmla="*/ 195 w 488"/>
                    <a:gd name="T69" fmla="*/ 5 h 488"/>
                    <a:gd name="T70" fmla="*/ 128 w 488"/>
                    <a:gd name="T71" fmla="*/ 29 h 488"/>
                    <a:gd name="T72" fmla="*/ 71 w 488"/>
                    <a:gd name="T73" fmla="*/ 71 h 488"/>
                    <a:gd name="T74" fmla="*/ 29 w 488"/>
                    <a:gd name="T75" fmla="*/ 128 h 488"/>
                    <a:gd name="T76" fmla="*/ 5 w 488"/>
                    <a:gd name="T77" fmla="*/ 196 h 488"/>
                    <a:gd name="T78" fmla="*/ 0 w 488"/>
                    <a:gd name="T79" fmla="*/ 245 h 488"/>
                    <a:gd name="T80" fmla="*/ 16 w 488"/>
                    <a:gd name="T81" fmla="*/ 331 h 488"/>
                    <a:gd name="T82" fmla="*/ 60 w 488"/>
                    <a:gd name="T83" fmla="*/ 404 h 488"/>
                    <a:gd name="T84" fmla="*/ 100 w 488"/>
                    <a:gd name="T85" fmla="*/ 441 h 488"/>
                    <a:gd name="T86" fmla="*/ 86 w 488"/>
                    <a:gd name="T87" fmla="*/ 419 h 488"/>
                    <a:gd name="T88" fmla="*/ 34 w 488"/>
                    <a:gd name="T89" fmla="*/ 355 h 488"/>
                    <a:gd name="T90" fmla="*/ 9 w 488"/>
                    <a:gd name="T91" fmla="*/ 274 h 488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w 488"/>
                    <a:gd name="T139" fmla="*/ 0 h 488"/>
                    <a:gd name="T140" fmla="*/ 488 w 488"/>
                    <a:gd name="T141" fmla="*/ 488 h 488"/>
                  </a:gdLst>
                  <a:ahLst/>
                  <a:cxnLst>
                    <a:cxn ang="T92">
                      <a:pos x="T0" y="T1"/>
                    </a:cxn>
                    <a:cxn ang="T93">
                      <a:pos x="T2" y="T3"/>
                    </a:cxn>
                    <a:cxn ang="T94">
                      <a:pos x="T4" y="T5"/>
                    </a:cxn>
                    <a:cxn ang="T95">
                      <a:pos x="T6" y="T7"/>
                    </a:cxn>
                    <a:cxn ang="T96">
                      <a:pos x="T8" y="T9"/>
                    </a:cxn>
                    <a:cxn ang="T97">
                      <a:pos x="T10" y="T11"/>
                    </a:cxn>
                    <a:cxn ang="T98">
                      <a:pos x="T12" y="T13"/>
                    </a:cxn>
                    <a:cxn ang="T99">
                      <a:pos x="T14" y="T15"/>
                    </a:cxn>
                    <a:cxn ang="T100">
                      <a:pos x="T16" y="T17"/>
                    </a:cxn>
                    <a:cxn ang="T101">
                      <a:pos x="T18" y="T19"/>
                    </a:cxn>
                    <a:cxn ang="T102">
                      <a:pos x="T20" y="T21"/>
                    </a:cxn>
                    <a:cxn ang="T103">
                      <a:pos x="T22" y="T23"/>
                    </a:cxn>
                    <a:cxn ang="T104">
                      <a:pos x="T24" y="T25"/>
                    </a:cxn>
                    <a:cxn ang="T105">
                      <a:pos x="T26" y="T27"/>
                    </a:cxn>
                    <a:cxn ang="T106">
                      <a:pos x="T28" y="T29"/>
                    </a:cxn>
                    <a:cxn ang="T107">
                      <a:pos x="T30" y="T31"/>
                    </a:cxn>
                    <a:cxn ang="T108">
                      <a:pos x="T32" y="T33"/>
                    </a:cxn>
                    <a:cxn ang="T109">
                      <a:pos x="T34" y="T35"/>
                    </a:cxn>
                    <a:cxn ang="T110">
                      <a:pos x="T36" y="T37"/>
                    </a:cxn>
                    <a:cxn ang="T111">
                      <a:pos x="T38" y="T39"/>
                    </a:cxn>
                    <a:cxn ang="T112">
                      <a:pos x="T40" y="T41"/>
                    </a:cxn>
                    <a:cxn ang="T113">
                      <a:pos x="T42" y="T43"/>
                    </a:cxn>
                    <a:cxn ang="T114">
                      <a:pos x="T44" y="T45"/>
                    </a:cxn>
                    <a:cxn ang="T115">
                      <a:pos x="T46" y="T47"/>
                    </a:cxn>
                    <a:cxn ang="T116">
                      <a:pos x="T48" y="T49"/>
                    </a:cxn>
                    <a:cxn ang="T117">
                      <a:pos x="T50" y="T51"/>
                    </a:cxn>
                    <a:cxn ang="T118">
                      <a:pos x="T52" y="T53"/>
                    </a:cxn>
                    <a:cxn ang="T119">
                      <a:pos x="T54" y="T55"/>
                    </a:cxn>
                    <a:cxn ang="T120">
                      <a:pos x="T56" y="T57"/>
                    </a:cxn>
                    <a:cxn ang="T121">
                      <a:pos x="T58" y="T59"/>
                    </a:cxn>
                    <a:cxn ang="T122">
                      <a:pos x="T60" y="T61"/>
                    </a:cxn>
                    <a:cxn ang="T123">
                      <a:pos x="T62" y="T63"/>
                    </a:cxn>
                    <a:cxn ang="T124">
                      <a:pos x="T64" y="T65"/>
                    </a:cxn>
                    <a:cxn ang="T125">
                      <a:pos x="T66" y="T67"/>
                    </a:cxn>
                    <a:cxn ang="T126">
                      <a:pos x="T68" y="T69"/>
                    </a:cxn>
                    <a:cxn ang="T127">
                      <a:pos x="T70" y="T71"/>
                    </a:cxn>
                    <a:cxn ang="T128">
                      <a:pos x="T72" y="T73"/>
                    </a:cxn>
                    <a:cxn ang="T129">
                      <a:pos x="T74" y="T75"/>
                    </a:cxn>
                    <a:cxn ang="T130">
                      <a:pos x="T76" y="T77"/>
                    </a:cxn>
                    <a:cxn ang="T131">
                      <a:pos x="T78" y="T79"/>
                    </a:cxn>
                    <a:cxn ang="T132">
                      <a:pos x="T80" y="T81"/>
                    </a:cxn>
                    <a:cxn ang="T133">
                      <a:pos x="T82" y="T83"/>
                    </a:cxn>
                    <a:cxn ang="T134">
                      <a:pos x="T84" y="T85"/>
                    </a:cxn>
                    <a:cxn ang="T135">
                      <a:pos x="T86" y="T87"/>
                    </a:cxn>
                    <a:cxn ang="T136">
                      <a:pos x="T88" y="T89"/>
                    </a:cxn>
                    <a:cxn ang="T137">
                      <a:pos x="T90" y="T91"/>
                    </a:cxn>
                  </a:cxnLst>
                  <a:rect l="T138" t="T139" r="T140" b="T141"/>
                  <a:pathLst>
                    <a:path w="488" h="488">
                      <a:moveTo>
                        <a:pt x="7" y="245"/>
                      </a:moveTo>
                      <a:lnTo>
                        <a:pt x="7" y="245"/>
                      </a:lnTo>
                      <a:lnTo>
                        <a:pt x="9" y="219"/>
                      </a:lnTo>
                      <a:lnTo>
                        <a:pt x="12" y="196"/>
                      </a:lnTo>
                      <a:lnTo>
                        <a:pt x="18" y="174"/>
                      </a:lnTo>
                      <a:lnTo>
                        <a:pt x="25" y="152"/>
                      </a:lnTo>
                      <a:lnTo>
                        <a:pt x="36" y="131"/>
                      </a:lnTo>
                      <a:lnTo>
                        <a:pt x="47" y="111"/>
                      </a:lnTo>
                      <a:lnTo>
                        <a:pt x="62" y="93"/>
                      </a:lnTo>
                      <a:lnTo>
                        <a:pt x="76" y="77"/>
                      </a:lnTo>
                      <a:lnTo>
                        <a:pt x="93" y="62"/>
                      </a:lnTo>
                      <a:lnTo>
                        <a:pt x="111" y="47"/>
                      </a:lnTo>
                      <a:lnTo>
                        <a:pt x="131" y="36"/>
                      </a:lnTo>
                      <a:lnTo>
                        <a:pt x="151" y="25"/>
                      </a:lnTo>
                      <a:lnTo>
                        <a:pt x="173" y="18"/>
                      </a:lnTo>
                      <a:lnTo>
                        <a:pt x="197" y="13"/>
                      </a:lnTo>
                      <a:lnTo>
                        <a:pt x="219" y="9"/>
                      </a:lnTo>
                      <a:lnTo>
                        <a:pt x="245" y="7"/>
                      </a:lnTo>
                      <a:lnTo>
                        <a:pt x="269" y="9"/>
                      </a:lnTo>
                      <a:lnTo>
                        <a:pt x="292" y="13"/>
                      </a:lnTo>
                      <a:lnTo>
                        <a:pt x="314" y="18"/>
                      </a:lnTo>
                      <a:lnTo>
                        <a:pt x="336" y="25"/>
                      </a:lnTo>
                      <a:lnTo>
                        <a:pt x="356" y="36"/>
                      </a:lnTo>
                      <a:lnTo>
                        <a:pt x="376" y="47"/>
                      </a:lnTo>
                      <a:lnTo>
                        <a:pt x="395" y="62"/>
                      </a:lnTo>
                      <a:lnTo>
                        <a:pt x="411" y="77"/>
                      </a:lnTo>
                      <a:lnTo>
                        <a:pt x="426" y="93"/>
                      </a:lnTo>
                      <a:lnTo>
                        <a:pt x="441" y="111"/>
                      </a:lnTo>
                      <a:lnTo>
                        <a:pt x="451" y="131"/>
                      </a:lnTo>
                      <a:lnTo>
                        <a:pt x="462" y="152"/>
                      </a:lnTo>
                      <a:lnTo>
                        <a:pt x="470" y="174"/>
                      </a:lnTo>
                      <a:lnTo>
                        <a:pt x="475" y="196"/>
                      </a:lnTo>
                      <a:lnTo>
                        <a:pt x="479" y="219"/>
                      </a:lnTo>
                      <a:lnTo>
                        <a:pt x="481" y="245"/>
                      </a:lnTo>
                      <a:lnTo>
                        <a:pt x="479" y="269"/>
                      </a:lnTo>
                      <a:lnTo>
                        <a:pt x="475" y="292"/>
                      </a:lnTo>
                      <a:lnTo>
                        <a:pt x="470" y="314"/>
                      </a:lnTo>
                      <a:lnTo>
                        <a:pt x="462" y="336"/>
                      </a:lnTo>
                      <a:lnTo>
                        <a:pt x="451" y="357"/>
                      </a:lnTo>
                      <a:lnTo>
                        <a:pt x="441" y="377"/>
                      </a:lnTo>
                      <a:lnTo>
                        <a:pt x="426" y="395"/>
                      </a:lnTo>
                      <a:lnTo>
                        <a:pt x="411" y="411"/>
                      </a:lnTo>
                      <a:lnTo>
                        <a:pt x="395" y="426"/>
                      </a:lnTo>
                      <a:lnTo>
                        <a:pt x="376" y="441"/>
                      </a:lnTo>
                      <a:lnTo>
                        <a:pt x="356" y="452"/>
                      </a:lnTo>
                      <a:lnTo>
                        <a:pt x="336" y="463"/>
                      </a:lnTo>
                      <a:lnTo>
                        <a:pt x="314" y="470"/>
                      </a:lnTo>
                      <a:lnTo>
                        <a:pt x="292" y="475"/>
                      </a:lnTo>
                      <a:lnTo>
                        <a:pt x="269" y="479"/>
                      </a:lnTo>
                      <a:lnTo>
                        <a:pt x="245" y="481"/>
                      </a:lnTo>
                      <a:lnTo>
                        <a:pt x="228" y="481"/>
                      </a:lnTo>
                      <a:lnTo>
                        <a:pt x="212" y="479"/>
                      </a:lnTo>
                      <a:lnTo>
                        <a:pt x="181" y="472"/>
                      </a:lnTo>
                      <a:lnTo>
                        <a:pt x="151" y="463"/>
                      </a:lnTo>
                      <a:lnTo>
                        <a:pt x="124" y="448"/>
                      </a:lnTo>
                      <a:lnTo>
                        <a:pt x="119" y="453"/>
                      </a:lnTo>
                      <a:lnTo>
                        <a:pt x="148" y="468"/>
                      </a:lnTo>
                      <a:lnTo>
                        <a:pt x="162" y="474"/>
                      </a:lnTo>
                      <a:lnTo>
                        <a:pt x="177" y="479"/>
                      </a:lnTo>
                      <a:lnTo>
                        <a:pt x="194" y="483"/>
                      </a:lnTo>
                      <a:lnTo>
                        <a:pt x="210" y="486"/>
                      </a:lnTo>
                      <a:lnTo>
                        <a:pt x="226" y="488"/>
                      </a:lnTo>
                      <a:lnTo>
                        <a:pt x="245" y="488"/>
                      </a:lnTo>
                      <a:lnTo>
                        <a:pt x="269" y="486"/>
                      </a:lnTo>
                      <a:lnTo>
                        <a:pt x="292" y="483"/>
                      </a:lnTo>
                      <a:lnTo>
                        <a:pt x="316" y="477"/>
                      </a:lnTo>
                      <a:lnTo>
                        <a:pt x="338" y="468"/>
                      </a:lnTo>
                      <a:lnTo>
                        <a:pt x="360" y="459"/>
                      </a:lnTo>
                      <a:lnTo>
                        <a:pt x="380" y="446"/>
                      </a:lnTo>
                      <a:lnTo>
                        <a:pt x="398" y="432"/>
                      </a:lnTo>
                      <a:lnTo>
                        <a:pt x="417" y="417"/>
                      </a:lnTo>
                      <a:lnTo>
                        <a:pt x="431" y="399"/>
                      </a:lnTo>
                      <a:lnTo>
                        <a:pt x="446" y="380"/>
                      </a:lnTo>
                      <a:lnTo>
                        <a:pt x="459" y="360"/>
                      </a:lnTo>
                      <a:lnTo>
                        <a:pt x="468" y="338"/>
                      </a:lnTo>
                      <a:lnTo>
                        <a:pt x="477" y="316"/>
                      </a:lnTo>
                      <a:lnTo>
                        <a:pt x="483" y="292"/>
                      </a:lnTo>
                      <a:lnTo>
                        <a:pt x="486" y="269"/>
                      </a:lnTo>
                      <a:lnTo>
                        <a:pt x="488" y="245"/>
                      </a:lnTo>
                      <a:lnTo>
                        <a:pt x="486" y="219"/>
                      </a:lnTo>
                      <a:lnTo>
                        <a:pt x="483" y="196"/>
                      </a:lnTo>
                      <a:lnTo>
                        <a:pt x="477" y="172"/>
                      </a:lnTo>
                      <a:lnTo>
                        <a:pt x="468" y="150"/>
                      </a:lnTo>
                      <a:lnTo>
                        <a:pt x="459" y="128"/>
                      </a:lnTo>
                      <a:lnTo>
                        <a:pt x="446" y="108"/>
                      </a:lnTo>
                      <a:lnTo>
                        <a:pt x="431" y="89"/>
                      </a:lnTo>
                      <a:lnTo>
                        <a:pt x="417" y="71"/>
                      </a:lnTo>
                      <a:lnTo>
                        <a:pt x="398" y="56"/>
                      </a:lnTo>
                      <a:lnTo>
                        <a:pt x="380" y="42"/>
                      </a:lnTo>
                      <a:lnTo>
                        <a:pt x="360" y="29"/>
                      </a:lnTo>
                      <a:lnTo>
                        <a:pt x="338" y="20"/>
                      </a:lnTo>
                      <a:lnTo>
                        <a:pt x="316" y="11"/>
                      </a:lnTo>
                      <a:lnTo>
                        <a:pt x="292" y="5"/>
                      </a:lnTo>
                      <a:lnTo>
                        <a:pt x="269" y="2"/>
                      </a:lnTo>
                      <a:lnTo>
                        <a:pt x="245" y="0"/>
                      </a:lnTo>
                      <a:lnTo>
                        <a:pt x="219" y="2"/>
                      </a:lnTo>
                      <a:lnTo>
                        <a:pt x="195" y="5"/>
                      </a:lnTo>
                      <a:lnTo>
                        <a:pt x="172" y="11"/>
                      </a:lnTo>
                      <a:lnTo>
                        <a:pt x="150" y="20"/>
                      </a:lnTo>
                      <a:lnTo>
                        <a:pt x="128" y="29"/>
                      </a:lnTo>
                      <a:lnTo>
                        <a:pt x="108" y="42"/>
                      </a:lnTo>
                      <a:lnTo>
                        <a:pt x="89" y="56"/>
                      </a:lnTo>
                      <a:lnTo>
                        <a:pt x="71" y="71"/>
                      </a:lnTo>
                      <a:lnTo>
                        <a:pt x="56" y="89"/>
                      </a:lnTo>
                      <a:lnTo>
                        <a:pt x="42" y="108"/>
                      </a:lnTo>
                      <a:lnTo>
                        <a:pt x="29" y="128"/>
                      </a:lnTo>
                      <a:lnTo>
                        <a:pt x="20" y="150"/>
                      </a:lnTo>
                      <a:lnTo>
                        <a:pt x="11" y="172"/>
                      </a:lnTo>
                      <a:lnTo>
                        <a:pt x="5" y="196"/>
                      </a:lnTo>
                      <a:lnTo>
                        <a:pt x="1" y="219"/>
                      </a:lnTo>
                      <a:lnTo>
                        <a:pt x="0" y="245"/>
                      </a:lnTo>
                      <a:lnTo>
                        <a:pt x="1" y="274"/>
                      </a:lnTo>
                      <a:lnTo>
                        <a:pt x="7" y="303"/>
                      </a:lnTo>
                      <a:lnTo>
                        <a:pt x="16" y="331"/>
                      </a:lnTo>
                      <a:lnTo>
                        <a:pt x="27" y="357"/>
                      </a:lnTo>
                      <a:lnTo>
                        <a:pt x="42" y="380"/>
                      </a:lnTo>
                      <a:lnTo>
                        <a:pt x="60" y="404"/>
                      </a:lnTo>
                      <a:lnTo>
                        <a:pt x="78" y="424"/>
                      </a:lnTo>
                      <a:lnTo>
                        <a:pt x="100" y="441"/>
                      </a:lnTo>
                      <a:lnTo>
                        <a:pt x="108" y="437"/>
                      </a:lnTo>
                      <a:lnTo>
                        <a:pt x="86" y="419"/>
                      </a:lnTo>
                      <a:lnTo>
                        <a:pt x="65" y="400"/>
                      </a:lnTo>
                      <a:lnTo>
                        <a:pt x="49" y="378"/>
                      </a:lnTo>
                      <a:lnTo>
                        <a:pt x="34" y="355"/>
                      </a:lnTo>
                      <a:lnTo>
                        <a:pt x="23" y="329"/>
                      </a:lnTo>
                      <a:lnTo>
                        <a:pt x="14" y="302"/>
                      </a:lnTo>
                      <a:lnTo>
                        <a:pt x="9" y="274"/>
                      </a:lnTo>
                      <a:lnTo>
                        <a:pt x="7" y="245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87" name="Freeform 339"/>
                <p:cNvSpPr>
                  <a:spLocks/>
                </p:cNvSpPr>
                <p:nvPr/>
              </p:nvSpPr>
              <p:spPr bwMode="auto">
                <a:xfrm>
                  <a:off x="3477" y="2574"/>
                  <a:ext cx="1050" cy="330"/>
                </a:xfrm>
                <a:custGeom>
                  <a:avLst/>
                  <a:gdLst>
                    <a:gd name="T0" fmla="*/ 119 w 1050"/>
                    <a:gd name="T1" fmla="*/ 322 h 330"/>
                    <a:gd name="T2" fmla="*/ 119 w 1050"/>
                    <a:gd name="T3" fmla="*/ 322 h 330"/>
                    <a:gd name="T4" fmla="*/ 58 w 1050"/>
                    <a:gd name="T5" fmla="*/ 321 h 330"/>
                    <a:gd name="T6" fmla="*/ 2 w 1050"/>
                    <a:gd name="T7" fmla="*/ 317 h 330"/>
                    <a:gd name="T8" fmla="*/ 2 w 1050"/>
                    <a:gd name="T9" fmla="*/ 317 h 330"/>
                    <a:gd name="T10" fmla="*/ 0 w 1050"/>
                    <a:gd name="T11" fmla="*/ 324 h 330"/>
                    <a:gd name="T12" fmla="*/ 0 w 1050"/>
                    <a:gd name="T13" fmla="*/ 324 h 330"/>
                    <a:gd name="T14" fmla="*/ 58 w 1050"/>
                    <a:gd name="T15" fmla="*/ 328 h 330"/>
                    <a:gd name="T16" fmla="*/ 119 w 1050"/>
                    <a:gd name="T17" fmla="*/ 330 h 330"/>
                    <a:gd name="T18" fmla="*/ 119 w 1050"/>
                    <a:gd name="T19" fmla="*/ 330 h 330"/>
                    <a:gd name="T20" fmla="*/ 183 w 1050"/>
                    <a:gd name="T21" fmla="*/ 328 h 330"/>
                    <a:gd name="T22" fmla="*/ 249 w 1050"/>
                    <a:gd name="T23" fmla="*/ 324 h 330"/>
                    <a:gd name="T24" fmla="*/ 313 w 1050"/>
                    <a:gd name="T25" fmla="*/ 317 h 330"/>
                    <a:gd name="T26" fmla="*/ 377 w 1050"/>
                    <a:gd name="T27" fmla="*/ 308 h 330"/>
                    <a:gd name="T28" fmla="*/ 439 w 1050"/>
                    <a:gd name="T29" fmla="*/ 295 h 330"/>
                    <a:gd name="T30" fmla="*/ 499 w 1050"/>
                    <a:gd name="T31" fmla="*/ 280 h 330"/>
                    <a:gd name="T32" fmla="*/ 560 w 1050"/>
                    <a:gd name="T33" fmla="*/ 264 h 330"/>
                    <a:gd name="T34" fmla="*/ 620 w 1050"/>
                    <a:gd name="T35" fmla="*/ 244 h 330"/>
                    <a:gd name="T36" fmla="*/ 679 w 1050"/>
                    <a:gd name="T37" fmla="*/ 222 h 330"/>
                    <a:gd name="T38" fmla="*/ 735 w 1050"/>
                    <a:gd name="T39" fmla="*/ 198 h 330"/>
                    <a:gd name="T40" fmla="*/ 792 w 1050"/>
                    <a:gd name="T41" fmla="*/ 172 h 330"/>
                    <a:gd name="T42" fmla="*/ 845 w 1050"/>
                    <a:gd name="T43" fmla="*/ 143 h 330"/>
                    <a:gd name="T44" fmla="*/ 900 w 1050"/>
                    <a:gd name="T45" fmla="*/ 112 h 330"/>
                    <a:gd name="T46" fmla="*/ 951 w 1050"/>
                    <a:gd name="T47" fmla="*/ 79 h 330"/>
                    <a:gd name="T48" fmla="*/ 1002 w 1050"/>
                    <a:gd name="T49" fmla="*/ 44 h 330"/>
                    <a:gd name="T50" fmla="*/ 1050 w 1050"/>
                    <a:gd name="T51" fmla="*/ 8 h 330"/>
                    <a:gd name="T52" fmla="*/ 1050 w 1050"/>
                    <a:gd name="T53" fmla="*/ 8 h 330"/>
                    <a:gd name="T54" fmla="*/ 1048 w 1050"/>
                    <a:gd name="T55" fmla="*/ 0 h 330"/>
                    <a:gd name="T56" fmla="*/ 1048 w 1050"/>
                    <a:gd name="T57" fmla="*/ 0 h 330"/>
                    <a:gd name="T58" fmla="*/ 999 w 1050"/>
                    <a:gd name="T59" fmla="*/ 37 h 330"/>
                    <a:gd name="T60" fmla="*/ 949 w 1050"/>
                    <a:gd name="T61" fmla="*/ 72 h 330"/>
                    <a:gd name="T62" fmla="*/ 896 w 1050"/>
                    <a:gd name="T63" fmla="*/ 105 h 330"/>
                    <a:gd name="T64" fmla="*/ 843 w 1050"/>
                    <a:gd name="T65" fmla="*/ 136 h 330"/>
                    <a:gd name="T66" fmla="*/ 790 w 1050"/>
                    <a:gd name="T67" fmla="*/ 165 h 330"/>
                    <a:gd name="T68" fmla="*/ 733 w 1050"/>
                    <a:gd name="T69" fmla="*/ 191 h 330"/>
                    <a:gd name="T70" fmla="*/ 677 w 1050"/>
                    <a:gd name="T71" fmla="*/ 214 h 330"/>
                    <a:gd name="T72" fmla="*/ 618 w 1050"/>
                    <a:gd name="T73" fmla="*/ 236 h 330"/>
                    <a:gd name="T74" fmla="*/ 560 w 1050"/>
                    <a:gd name="T75" fmla="*/ 257 h 330"/>
                    <a:gd name="T76" fmla="*/ 499 w 1050"/>
                    <a:gd name="T77" fmla="*/ 273 h 330"/>
                    <a:gd name="T78" fmla="*/ 437 w 1050"/>
                    <a:gd name="T79" fmla="*/ 288 h 330"/>
                    <a:gd name="T80" fmla="*/ 375 w 1050"/>
                    <a:gd name="T81" fmla="*/ 300 h 330"/>
                    <a:gd name="T82" fmla="*/ 313 w 1050"/>
                    <a:gd name="T83" fmla="*/ 310 h 330"/>
                    <a:gd name="T84" fmla="*/ 249 w 1050"/>
                    <a:gd name="T85" fmla="*/ 317 h 330"/>
                    <a:gd name="T86" fmla="*/ 183 w 1050"/>
                    <a:gd name="T87" fmla="*/ 321 h 330"/>
                    <a:gd name="T88" fmla="*/ 119 w 1050"/>
                    <a:gd name="T89" fmla="*/ 322 h 330"/>
                    <a:gd name="T90" fmla="*/ 119 w 1050"/>
                    <a:gd name="T91" fmla="*/ 322 h 330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w 1050"/>
                    <a:gd name="T139" fmla="*/ 0 h 330"/>
                    <a:gd name="T140" fmla="*/ 1050 w 1050"/>
                    <a:gd name="T141" fmla="*/ 330 h 330"/>
                  </a:gdLst>
                  <a:ahLst/>
                  <a:cxnLst>
                    <a:cxn ang="T92">
                      <a:pos x="T0" y="T1"/>
                    </a:cxn>
                    <a:cxn ang="T93">
                      <a:pos x="T2" y="T3"/>
                    </a:cxn>
                    <a:cxn ang="T94">
                      <a:pos x="T4" y="T5"/>
                    </a:cxn>
                    <a:cxn ang="T95">
                      <a:pos x="T6" y="T7"/>
                    </a:cxn>
                    <a:cxn ang="T96">
                      <a:pos x="T8" y="T9"/>
                    </a:cxn>
                    <a:cxn ang="T97">
                      <a:pos x="T10" y="T11"/>
                    </a:cxn>
                    <a:cxn ang="T98">
                      <a:pos x="T12" y="T13"/>
                    </a:cxn>
                    <a:cxn ang="T99">
                      <a:pos x="T14" y="T15"/>
                    </a:cxn>
                    <a:cxn ang="T100">
                      <a:pos x="T16" y="T17"/>
                    </a:cxn>
                    <a:cxn ang="T101">
                      <a:pos x="T18" y="T19"/>
                    </a:cxn>
                    <a:cxn ang="T102">
                      <a:pos x="T20" y="T21"/>
                    </a:cxn>
                    <a:cxn ang="T103">
                      <a:pos x="T22" y="T23"/>
                    </a:cxn>
                    <a:cxn ang="T104">
                      <a:pos x="T24" y="T25"/>
                    </a:cxn>
                    <a:cxn ang="T105">
                      <a:pos x="T26" y="T27"/>
                    </a:cxn>
                    <a:cxn ang="T106">
                      <a:pos x="T28" y="T29"/>
                    </a:cxn>
                    <a:cxn ang="T107">
                      <a:pos x="T30" y="T31"/>
                    </a:cxn>
                    <a:cxn ang="T108">
                      <a:pos x="T32" y="T33"/>
                    </a:cxn>
                    <a:cxn ang="T109">
                      <a:pos x="T34" y="T35"/>
                    </a:cxn>
                    <a:cxn ang="T110">
                      <a:pos x="T36" y="T37"/>
                    </a:cxn>
                    <a:cxn ang="T111">
                      <a:pos x="T38" y="T39"/>
                    </a:cxn>
                    <a:cxn ang="T112">
                      <a:pos x="T40" y="T41"/>
                    </a:cxn>
                    <a:cxn ang="T113">
                      <a:pos x="T42" y="T43"/>
                    </a:cxn>
                    <a:cxn ang="T114">
                      <a:pos x="T44" y="T45"/>
                    </a:cxn>
                    <a:cxn ang="T115">
                      <a:pos x="T46" y="T47"/>
                    </a:cxn>
                    <a:cxn ang="T116">
                      <a:pos x="T48" y="T49"/>
                    </a:cxn>
                    <a:cxn ang="T117">
                      <a:pos x="T50" y="T51"/>
                    </a:cxn>
                    <a:cxn ang="T118">
                      <a:pos x="T52" y="T53"/>
                    </a:cxn>
                    <a:cxn ang="T119">
                      <a:pos x="T54" y="T55"/>
                    </a:cxn>
                    <a:cxn ang="T120">
                      <a:pos x="T56" y="T57"/>
                    </a:cxn>
                    <a:cxn ang="T121">
                      <a:pos x="T58" y="T59"/>
                    </a:cxn>
                    <a:cxn ang="T122">
                      <a:pos x="T60" y="T61"/>
                    </a:cxn>
                    <a:cxn ang="T123">
                      <a:pos x="T62" y="T63"/>
                    </a:cxn>
                    <a:cxn ang="T124">
                      <a:pos x="T64" y="T65"/>
                    </a:cxn>
                    <a:cxn ang="T125">
                      <a:pos x="T66" y="T67"/>
                    </a:cxn>
                    <a:cxn ang="T126">
                      <a:pos x="T68" y="T69"/>
                    </a:cxn>
                    <a:cxn ang="T127">
                      <a:pos x="T70" y="T71"/>
                    </a:cxn>
                    <a:cxn ang="T128">
                      <a:pos x="T72" y="T73"/>
                    </a:cxn>
                    <a:cxn ang="T129">
                      <a:pos x="T74" y="T75"/>
                    </a:cxn>
                    <a:cxn ang="T130">
                      <a:pos x="T76" y="T77"/>
                    </a:cxn>
                    <a:cxn ang="T131">
                      <a:pos x="T78" y="T79"/>
                    </a:cxn>
                    <a:cxn ang="T132">
                      <a:pos x="T80" y="T81"/>
                    </a:cxn>
                    <a:cxn ang="T133">
                      <a:pos x="T82" y="T83"/>
                    </a:cxn>
                    <a:cxn ang="T134">
                      <a:pos x="T84" y="T85"/>
                    </a:cxn>
                    <a:cxn ang="T135">
                      <a:pos x="T86" y="T87"/>
                    </a:cxn>
                    <a:cxn ang="T136">
                      <a:pos x="T88" y="T89"/>
                    </a:cxn>
                    <a:cxn ang="T137">
                      <a:pos x="T90" y="T91"/>
                    </a:cxn>
                  </a:cxnLst>
                  <a:rect l="T138" t="T139" r="T140" b="T141"/>
                  <a:pathLst>
                    <a:path w="1050" h="330">
                      <a:moveTo>
                        <a:pt x="119" y="322"/>
                      </a:moveTo>
                      <a:lnTo>
                        <a:pt x="119" y="322"/>
                      </a:lnTo>
                      <a:lnTo>
                        <a:pt x="58" y="321"/>
                      </a:lnTo>
                      <a:lnTo>
                        <a:pt x="2" y="317"/>
                      </a:lnTo>
                      <a:lnTo>
                        <a:pt x="0" y="324"/>
                      </a:lnTo>
                      <a:lnTo>
                        <a:pt x="58" y="328"/>
                      </a:lnTo>
                      <a:lnTo>
                        <a:pt x="119" y="330"/>
                      </a:lnTo>
                      <a:lnTo>
                        <a:pt x="183" y="328"/>
                      </a:lnTo>
                      <a:lnTo>
                        <a:pt x="249" y="324"/>
                      </a:lnTo>
                      <a:lnTo>
                        <a:pt x="313" y="317"/>
                      </a:lnTo>
                      <a:lnTo>
                        <a:pt x="377" y="308"/>
                      </a:lnTo>
                      <a:lnTo>
                        <a:pt x="439" y="295"/>
                      </a:lnTo>
                      <a:lnTo>
                        <a:pt x="499" y="280"/>
                      </a:lnTo>
                      <a:lnTo>
                        <a:pt x="560" y="264"/>
                      </a:lnTo>
                      <a:lnTo>
                        <a:pt x="620" y="244"/>
                      </a:lnTo>
                      <a:lnTo>
                        <a:pt x="679" y="222"/>
                      </a:lnTo>
                      <a:lnTo>
                        <a:pt x="735" y="198"/>
                      </a:lnTo>
                      <a:lnTo>
                        <a:pt x="792" y="172"/>
                      </a:lnTo>
                      <a:lnTo>
                        <a:pt x="845" y="143"/>
                      </a:lnTo>
                      <a:lnTo>
                        <a:pt x="900" y="112"/>
                      </a:lnTo>
                      <a:lnTo>
                        <a:pt x="951" y="79"/>
                      </a:lnTo>
                      <a:lnTo>
                        <a:pt x="1002" y="44"/>
                      </a:lnTo>
                      <a:lnTo>
                        <a:pt x="1050" y="8"/>
                      </a:lnTo>
                      <a:lnTo>
                        <a:pt x="1048" y="0"/>
                      </a:lnTo>
                      <a:lnTo>
                        <a:pt x="999" y="37"/>
                      </a:lnTo>
                      <a:lnTo>
                        <a:pt x="949" y="72"/>
                      </a:lnTo>
                      <a:lnTo>
                        <a:pt x="896" y="105"/>
                      </a:lnTo>
                      <a:lnTo>
                        <a:pt x="843" y="136"/>
                      </a:lnTo>
                      <a:lnTo>
                        <a:pt x="790" y="165"/>
                      </a:lnTo>
                      <a:lnTo>
                        <a:pt x="733" y="191"/>
                      </a:lnTo>
                      <a:lnTo>
                        <a:pt x="677" y="214"/>
                      </a:lnTo>
                      <a:lnTo>
                        <a:pt x="618" y="236"/>
                      </a:lnTo>
                      <a:lnTo>
                        <a:pt x="560" y="257"/>
                      </a:lnTo>
                      <a:lnTo>
                        <a:pt x="499" y="273"/>
                      </a:lnTo>
                      <a:lnTo>
                        <a:pt x="437" y="288"/>
                      </a:lnTo>
                      <a:lnTo>
                        <a:pt x="375" y="300"/>
                      </a:lnTo>
                      <a:lnTo>
                        <a:pt x="313" y="310"/>
                      </a:lnTo>
                      <a:lnTo>
                        <a:pt x="249" y="317"/>
                      </a:lnTo>
                      <a:lnTo>
                        <a:pt x="183" y="321"/>
                      </a:lnTo>
                      <a:lnTo>
                        <a:pt x="119" y="322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88" name="Freeform 340"/>
                <p:cNvSpPr>
                  <a:spLocks/>
                </p:cNvSpPr>
                <p:nvPr/>
              </p:nvSpPr>
              <p:spPr bwMode="auto">
                <a:xfrm>
                  <a:off x="2077" y="0"/>
                  <a:ext cx="921" cy="2723"/>
                </a:xfrm>
                <a:custGeom>
                  <a:avLst/>
                  <a:gdLst>
                    <a:gd name="T0" fmla="*/ 450 w 921"/>
                    <a:gd name="T1" fmla="*/ 2454 h 2723"/>
                    <a:gd name="T2" fmla="*/ 353 w 921"/>
                    <a:gd name="T3" fmla="*/ 2346 h 2723"/>
                    <a:gd name="T4" fmla="*/ 266 w 921"/>
                    <a:gd name="T5" fmla="*/ 2230 h 2723"/>
                    <a:gd name="T6" fmla="*/ 191 w 921"/>
                    <a:gd name="T7" fmla="*/ 2106 h 2723"/>
                    <a:gd name="T8" fmla="*/ 127 w 921"/>
                    <a:gd name="T9" fmla="*/ 1974 h 2723"/>
                    <a:gd name="T10" fmla="*/ 77 w 921"/>
                    <a:gd name="T11" fmla="*/ 1835 h 2723"/>
                    <a:gd name="T12" fmla="*/ 39 w 921"/>
                    <a:gd name="T13" fmla="*/ 1691 h 2723"/>
                    <a:gd name="T14" fmla="*/ 17 w 921"/>
                    <a:gd name="T15" fmla="*/ 1541 h 2723"/>
                    <a:gd name="T16" fmla="*/ 8 w 921"/>
                    <a:gd name="T17" fmla="*/ 1385 h 2723"/>
                    <a:gd name="T18" fmla="*/ 11 w 921"/>
                    <a:gd name="T19" fmla="*/ 1308 h 2723"/>
                    <a:gd name="T20" fmla="*/ 26 w 921"/>
                    <a:gd name="T21" fmla="*/ 1156 h 2723"/>
                    <a:gd name="T22" fmla="*/ 55 w 921"/>
                    <a:gd name="T23" fmla="*/ 1008 h 2723"/>
                    <a:gd name="T24" fmla="*/ 99 w 921"/>
                    <a:gd name="T25" fmla="*/ 867 h 2723"/>
                    <a:gd name="T26" fmla="*/ 158 w 921"/>
                    <a:gd name="T27" fmla="*/ 732 h 2723"/>
                    <a:gd name="T28" fmla="*/ 227 w 921"/>
                    <a:gd name="T29" fmla="*/ 604 h 2723"/>
                    <a:gd name="T30" fmla="*/ 308 w 921"/>
                    <a:gd name="T31" fmla="*/ 483 h 2723"/>
                    <a:gd name="T32" fmla="*/ 401 w 921"/>
                    <a:gd name="T33" fmla="*/ 371 h 2723"/>
                    <a:gd name="T34" fmla="*/ 450 w 921"/>
                    <a:gd name="T35" fmla="*/ 318 h 2723"/>
                    <a:gd name="T36" fmla="*/ 556 w 921"/>
                    <a:gd name="T37" fmla="*/ 223 h 2723"/>
                    <a:gd name="T38" fmla="*/ 670 w 921"/>
                    <a:gd name="T39" fmla="*/ 137 h 2723"/>
                    <a:gd name="T40" fmla="*/ 791 w 921"/>
                    <a:gd name="T41" fmla="*/ 62 h 2723"/>
                    <a:gd name="T42" fmla="*/ 921 w 921"/>
                    <a:gd name="T43" fmla="*/ 0 h 2723"/>
                    <a:gd name="T44" fmla="*/ 902 w 921"/>
                    <a:gd name="T45" fmla="*/ 0 h 2723"/>
                    <a:gd name="T46" fmla="*/ 803 w 921"/>
                    <a:gd name="T47" fmla="*/ 48 h 2723"/>
                    <a:gd name="T48" fmla="*/ 710 w 921"/>
                    <a:gd name="T49" fmla="*/ 101 h 2723"/>
                    <a:gd name="T50" fmla="*/ 622 w 921"/>
                    <a:gd name="T51" fmla="*/ 163 h 2723"/>
                    <a:gd name="T52" fmla="*/ 536 w 921"/>
                    <a:gd name="T53" fmla="*/ 229 h 2723"/>
                    <a:gd name="T54" fmla="*/ 458 w 921"/>
                    <a:gd name="T55" fmla="*/ 302 h 2723"/>
                    <a:gd name="T56" fmla="*/ 383 w 921"/>
                    <a:gd name="T57" fmla="*/ 379 h 2723"/>
                    <a:gd name="T58" fmla="*/ 315 w 921"/>
                    <a:gd name="T59" fmla="*/ 461 h 2723"/>
                    <a:gd name="T60" fmla="*/ 253 w 921"/>
                    <a:gd name="T61" fmla="*/ 549 h 2723"/>
                    <a:gd name="T62" fmla="*/ 196 w 921"/>
                    <a:gd name="T63" fmla="*/ 642 h 2723"/>
                    <a:gd name="T64" fmla="*/ 147 w 921"/>
                    <a:gd name="T65" fmla="*/ 737 h 2723"/>
                    <a:gd name="T66" fmla="*/ 103 w 921"/>
                    <a:gd name="T67" fmla="*/ 838 h 2723"/>
                    <a:gd name="T68" fmla="*/ 68 w 921"/>
                    <a:gd name="T69" fmla="*/ 942 h 2723"/>
                    <a:gd name="T70" fmla="*/ 39 w 921"/>
                    <a:gd name="T71" fmla="*/ 1048 h 2723"/>
                    <a:gd name="T72" fmla="*/ 19 w 921"/>
                    <a:gd name="T73" fmla="*/ 1158 h 2723"/>
                    <a:gd name="T74" fmla="*/ 6 w 921"/>
                    <a:gd name="T75" fmla="*/ 1272 h 2723"/>
                    <a:gd name="T76" fmla="*/ 0 w 921"/>
                    <a:gd name="T77" fmla="*/ 1385 h 2723"/>
                    <a:gd name="T78" fmla="*/ 2 w 921"/>
                    <a:gd name="T79" fmla="*/ 1440 h 2723"/>
                    <a:gd name="T80" fmla="*/ 9 w 921"/>
                    <a:gd name="T81" fmla="*/ 1546 h 2723"/>
                    <a:gd name="T82" fmla="*/ 24 w 921"/>
                    <a:gd name="T83" fmla="*/ 1650 h 2723"/>
                    <a:gd name="T84" fmla="*/ 46 w 921"/>
                    <a:gd name="T85" fmla="*/ 1753 h 2723"/>
                    <a:gd name="T86" fmla="*/ 74 w 921"/>
                    <a:gd name="T87" fmla="*/ 1852 h 2723"/>
                    <a:gd name="T88" fmla="*/ 108 w 921"/>
                    <a:gd name="T89" fmla="*/ 1949 h 2723"/>
                    <a:gd name="T90" fmla="*/ 150 w 921"/>
                    <a:gd name="T91" fmla="*/ 2042 h 2723"/>
                    <a:gd name="T92" fmla="*/ 196 w 921"/>
                    <a:gd name="T93" fmla="*/ 2132 h 2723"/>
                    <a:gd name="T94" fmla="*/ 249 w 921"/>
                    <a:gd name="T95" fmla="*/ 2218 h 2723"/>
                    <a:gd name="T96" fmla="*/ 308 w 921"/>
                    <a:gd name="T97" fmla="*/ 2300 h 2723"/>
                    <a:gd name="T98" fmla="*/ 370 w 921"/>
                    <a:gd name="T99" fmla="*/ 2379 h 2723"/>
                    <a:gd name="T100" fmla="*/ 439 w 921"/>
                    <a:gd name="T101" fmla="*/ 2452 h 2723"/>
                    <a:gd name="T102" fmla="*/ 511 w 921"/>
                    <a:gd name="T103" fmla="*/ 2521 h 2723"/>
                    <a:gd name="T104" fmla="*/ 589 w 921"/>
                    <a:gd name="T105" fmla="*/ 2585 h 2723"/>
                    <a:gd name="T106" fmla="*/ 670 w 921"/>
                    <a:gd name="T107" fmla="*/ 2644 h 2723"/>
                    <a:gd name="T108" fmla="*/ 756 w 921"/>
                    <a:gd name="T109" fmla="*/ 2697 h 2723"/>
                    <a:gd name="T110" fmla="*/ 800 w 921"/>
                    <a:gd name="T111" fmla="*/ 2723 h 2723"/>
                    <a:gd name="T112" fmla="*/ 803 w 921"/>
                    <a:gd name="T113" fmla="*/ 2715 h 2723"/>
                    <a:gd name="T114" fmla="*/ 708 w 921"/>
                    <a:gd name="T115" fmla="*/ 2660 h 2723"/>
                    <a:gd name="T116" fmla="*/ 617 w 921"/>
                    <a:gd name="T117" fmla="*/ 2596 h 2723"/>
                    <a:gd name="T118" fmla="*/ 531 w 921"/>
                    <a:gd name="T119" fmla="*/ 2529 h 2723"/>
                    <a:gd name="T120" fmla="*/ 450 w 921"/>
                    <a:gd name="T121" fmla="*/ 2454 h 2723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w 921"/>
                    <a:gd name="T184" fmla="*/ 0 h 2723"/>
                    <a:gd name="T185" fmla="*/ 921 w 921"/>
                    <a:gd name="T186" fmla="*/ 2723 h 2723"/>
                  </a:gdLst>
                  <a:ahLst/>
                  <a:cxnLst>
                    <a:cxn ang="T122">
                      <a:pos x="T0" y="T1"/>
                    </a:cxn>
                    <a:cxn ang="T123">
                      <a:pos x="T2" y="T3"/>
                    </a:cxn>
                    <a:cxn ang="T124">
                      <a:pos x="T4" y="T5"/>
                    </a:cxn>
                    <a:cxn ang="T125">
                      <a:pos x="T6" y="T7"/>
                    </a:cxn>
                    <a:cxn ang="T126">
                      <a:pos x="T8" y="T9"/>
                    </a:cxn>
                    <a:cxn ang="T127">
                      <a:pos x="T10" y="T11"/>
                    </a:cxn>
                    <a:cxn ang="T128">
                      <a:pos x="T12" y="T13"/>
                    </a:cxn>
                    <a:cxn ang="T129">
                      <a:pos x="T14" y="T15"/>
                    </a:cxn>
                    <a:cxn ang="T130">
                      <a:pos x="T16" y="T17"/>
                    </a:cxn>
                    <a:cxn ang="T131">
                      <a:pos x="T18" y="T19"/>
                    </a:cxn>
                    <a:cxn ang="T132">
                      <a:pos x="T20" y="T21"/>
                    </a:cxn>
                    <a:cxn ang="T133">
                      <a:pos x="T22" y="T23"/>
                    </a:cxn>
                    <a:cxn ang="T134">
                      <a:pos x="T24" y="T25"/>
                    </a:cxn>
                    <a:cxn ang="T135">
                      <a:pos x="T26" y="T27"/>
                    </a:cxn>
                    <a:cxn ang="T136">
                      <a:pos x="T28" y="T29"/>
                    </a:cxn>
                    <a:cxn ang="T137">
                      <a:pos x="T30" y="T31"/>
                    </a:cxn>
                    <a:cxn ang="T138">
                      <a:pos x="T32" y="T33"/>
                    </a:cxn>
                    <a:cxn ang="T139">
                      <a:pos x="T34" y="T35"/>
                    </a:cxn>
                    <a:cxn ang="T140">
                      <a:pos x="T36" y="T37"/>
                    </a:cxn>
                    <a:cxn ang="T141">
                      <a:pos x="T38" y="T39"/>
                    </a:cxn>
                    <a:cxn ang="T142">
                      <a:pos x="T40" y="T41"/>
                    </a:cxn>
                    <a:cxn ang="T143">
                      <a:pos x="T42" y="T43"/>
                    </a:cxn>
                    <a:cxn ang="T144">
                      <a:pos x="T44" y="T45"/>
                    </a:cxn>
                    <a:cxn ang="T145">
                      <a:pos x="T46" y="T47"/>
                    </a:cxn>
                    <a:cxn ang="T146">
                      <a:pos x="T48" y="T49"/>
                    </a:cxn>
                    <a:cxn ang="T147">
                      <a:pos x="T50" y="T51"/>
                    </a:cxn>
                    <a:cxn ang="T148">
                      <a:pos x="T52" y="T53"/>
                    </a:cxn>
                    <a:cxn ang="T149">
                      <a:pos x="T54" y="T55"/>
                    </a:cxn>
                    <a:cxn ang="T150">
                      <a:pos x="T56" y="T57"/>
                    </a:cxn>
                    <a:cxn ang="T151">
                      <a:pos x="T58" y="T59"/>
                    </a:cxn>
                    <a:cxn ang="T152">
                      <a:pos x="T60" y="T61"/>
                    </a:cxn>
                    <a:cxn ang="T153">
                      <a:pos x="T62" y="T63"/>
                    </a:cxn>
                    <a:cxn ang="T154">
                      <a:pos x="T64" y="T65"/>
                    </a:cxn>
                    <a:cxn ang="T155">
                      <a:pos x="T66" y="T67"/>
                    </a:cxn>
                    <a:cxn ang="T156">
                      <a:pos x="T68" y="T69"/>
                    </a:cxn>
                    <a:cxn ang="T157">
                      <a:pos x="T70" y="T71"/>
                    </a:cxn>
                    <a:cxn ang="T158">
                      <a:pos x="T72" y="T73"/>
                    </a:cxn>
                    <a:cxn ang="T159">
                      <a:pos x="T74" y="T75"/>
                    </a:cxn>
                    <a:cxn ang="T160">
                      <a:pos x="T76" y="T77"/>
                    </a:cxn>
                    <a:cxn ang="T161">
                      <a:pos x="T78" y="T79"/>
                    </a:cxn>
                    <a:cxn ang="T162">
                      <a:pos x="T80" y="T81"/>
                    </a:cxn>
                    <a:cxn ang="T163">
                      <a:pos x="T82" y="T83"/>
                    </a:cxn>
                    <a:cxn ang="T164">
                      <a:pos x="T84" y="T85"/>
                    </a:cxn>
                    <a:cxn ang="T165">
                      <a:pos x="T86" y="T87"/>
                    </a:cxn>
                    <a:cxn ang="T166">
                      <a:pos x="T88" y="T89"/>
                    </a:cxn>
                    <a:cxn ang="T167">
                      <a:pos x="T90" y="T91"/>
                    </a:cxn>
                    <a:cxn ang="T168">
                      <a:pos x="T92" y="T93"/>
                    </a:cxn>
                    <a:cxn ang="T169">
                      <a:pos x="T94" y="T95"/>
                    </a:cxn>
                    <a:cxn ang="T170">
                      <a:pos x="T96" y="T97"/>
                    </a:cxn>
                    <a:cxn ang="T171">
                      <a:pos x="T98" y="T99"/>
                    </a:cxn>
                    <a:cxn ang="T172">
                      <a:pos x="T100" y="T101"/>
                    </a:cxn>
                    <a:cxn ang="T173">
                      <a:pos x="T102" y="T103"/>
                    </a:cxn>
                    <a:cxn ang="T174">
                      <a:pos x="T104" y="T105"/>
                    </a:cxn>
                    <a:cxn ang="T175">
                      <a:pos x="T106" y="T107"/>
                    </a:cxn>
                    <a:cxn ang="T176">
                      <a:pos x="T108" y="T109"/>
                    </a:cxn>
                    <a:cxn ang="T177">
                      <a:pos x="T110" y="T111"/>
                    </a:cxn>
                    <a:cxn ang="T178">
                      <a:pos x="T112" y="T113"/>
                    </a:cxn>
                    <a:cxn ang="T179">
                      <a:pos x="T114" y="T115"/>
                    </a:cxn>
                    <a:cxn ang="T180">
                      <a:pos x="T116" y="T117"/>
                    </a:cxn>
                    <a:cxn ang="T181">
                      <a:pos x="T118" y="T119"/>
                    </a:cxn>
                    <a:cxn ang="T182">
                      <a:pos x="T120" y="T121"/>
                    </a:cxn>
                  </a:cxnLst>
                  <a:rect l="T183" t="T184" r="T185" b="T186"/>
                  <a:pathLst>
                    <a:path w="921" h="2723">
                      <a:moveTo>
                        <a:pt x="450" y="2454"/>
                      </a:moveTo>
                      <a:lnTo>
                        <a:pt x="450" y="2454"/>
                      </a:lnTo>
                      <a:lnTo>
                        <a:pt x="401" y="2401"/>
                      </a:lnTo>
                      <a:lnTo>
                        <a:pt x="353" y="2346"/>
                      </a:lnTo>
                      <a:lnTo>
                        <a:pt x="308" y="2289"/>
                      </a:lnTo>
                      <a:lnTo>
                        <a:pt x="266" y="2230"/>
                      </a:lnTo>
                      <a:lnTo>
                        <a:pt x="227" y="2168"/>
                      </a:lnTo>
                      <a:lnTo>
                        <a:pt x="191" y="2106"/>
                      </a:lnTo>
                      <a:lnTo>
                        <a:pt x="158" y="2040"/>
                      </a:lnTo>
                      <a:lnTo>
                        <a:pt x="127" y="1974"/>
                      </a:lnTo>
                      <a:lnTo>
                        <a:pt x="99" y="1905"/>
                      </a:lnTo>
                      <a:lnTo>
                        <a:pt x="77" y="1835"/>
                      </a:lnTo>
                      <a:lnTo>
                        <a:pt x="55" y="1764"/>
                      </a:lnTo>
                      <a:lnTo>
                        <a:pt x="39" y="1691"/>
                      </a:lnTo>
                      <a:lnTo>
                        <a:pt x="26" y="1616"/>
                      </a:lnTo>
                      <a:lnTo>
                        <a:pt x="17" y="1541"/>
                      </a:lnTo>
                      <a:lnTo>
                        <a:pt x="11" y="1464"/>
                      </a:lnTo>
                      <a:lnTo>
                        <a:pt x="8" y="1385"/>
                      </a:lnTo>
                      <a:lnTo>
                        <a:pt x="11" y="1308"/>
                      </a:lnTo>
                      <a:lnTo>
                        <a:pt x="17" y="1231"/>
                      </a:lnTo>
                      <a:lnTo>
                        <a:pt x="26" y="1156"/>
                      </a:lnTo>
                      <a:lnTo>
                        <a:pt x="39" y="1081"/>
                      </a:lnTo>
                      <a:lnTo>
                        <a:pt x="55" y="1008"/>
                      </a:lnTo>
                      <a:lnTo>
                        <a:pt x="77" y="937"/>
                      </a:lnTo>
                      <a:lnTo>
                        <a:pt x="99" y="867"/>
                      </a:lnTo>
                      <a:lnTo>
                        <a:pt x="127" y="798"/>
                      </a:lnTo>
                      <a:lnTo>
                        <a:pt x="158" y="732"/>
                      </a:lnTo>
                      <a:lnTo>
                        <a:pt x="191" y="666"/>
                      </a:lnTo>
                      <a:lnTo>
                        <a:pt x="227" y="604"/>
                      </a:lnTo>
                      <a:lnTo>
                        <a:pt x="266" y="542"/>
                      </a:lnTo>
                      <a:lnTo>
                        <a:pt x="308" y="483"/>
                      </a:lnTo>
                      <a:lnTo>
                        <a:pt x="353" y="426"/>
                      </a:lnTo>
                      <a:lnTo>
                        <a:pt x="401" y="371"/>
                      </a:lnTo>
                      <a:lnTo>
                        <a:pt x="450" y="318"/>
                      </a:lnTo>
                      <a:lnTo>
                        <a:pt x="502" y="269"/>
                      </a:lnTo>
                      <a:lnTo>
                        <a:pt x="556" y="223"/>
                      </a:lnTo>
                      <a:lnTo>
                        <a:pt x="611" y="179"/>
                      </a:lnTo>
                      <a:lnTo>
                        <a:pt x="670" y="137"/>
                      </a:lnTo>
                      <a:lnTo>
                        <a:pt x="728" y="99"/>
                      </a:lnTo>
                      <a:lnTo>
                        <a:pt x="791" y="62"/>
                      </a:lnTo>
                      <a:lnTo>
                        <a:pt x="855" y="29"/>
                      </a:lnTo>
                      <a:lnTo>
                        <a:pt x="921" y="0"/>
                      </a:lnTo>
                      <a:lnTo>
                        <a:pt x="902" y="0"/>
                      </a:lnTo>
                      <a:lnTo>
                        <a:pt x="853" y="22"/>
                      </a:lnTo>
                      <a:lnTo>
                        <a:pt x="803" y="48"/>
                      </a:lnTo>
                      <a:lnTo>
                        <a:pt x="758" y="73"/>
                      </a:lnTo>
                      <a:lnTo>
                        <a:pt x="710" y="101"/>
                      </a:lnTo>
                      <a:lnTo>
                        <a:pt x="666" y="132"/>
                      </a:lnTo>
                      <a:lnTo>
                        <a:pt x="622" y="163"/>
                      </a:lnTo>
                      <a:lnTo>
                        <a:pt x="578" y="194"/>
                      </a:lnTo>
                      <a:lnTo>
                        <a:pt x="536" y="229"/>
                      </a:lnTo>
                      <a:lnTo>
                        <a:pt x="496" y="263"/>
                      </a:lnTo>
                      <a:lnTo>
                        <a:pt x="458" y="302"/>
                      </a:lnTo>
                      <a:lnTo>
                        <a:pt x="419" y="338"/>
                      </a:lnTo>
                      <a:lnTo>
                        <a:pt x="383" y="379"/>
                      </a:lnTo>
                      <a:lnTo>
                        <a:pt x="348" y="419"/>
                      </a:lnTo>
                      <a:lnTo>
                        <a:pt x="315" y="461"/>
                      </a:lnTo>
                      <a:lnTo>
                        <a:pt x="282" y="505"/>
                      </a:lnTo>
                      <a:lnTo>
                        <a:pt x="253" y="549"/>
                      </a:lnTo>
                      <a:lnTo>
                        <a:pt x="224" y="595"/>
                      </a:lnTo>
                      <a:lnTo>
                        <a:pt x="196" y="642"/>
                      </a:lnTo>
                      <a:lnTo>
                        <a:pt x="170" y="690"/>
                      </a:lnTo>
                      <a:lnTo>
                        <a:pt x="147" y="737"/>
                      </a:lnTo>
                      <a:lnTo>
                        <a:pt x="123" y="787"/>
                      </a:lnTo>
                      <a:lnTo>
                        <a:pt x="103" y="838"/>
                      </a:lnTo>
                      <a:lnTo>
                        <a:pt x="84" y="889"/>
                      </a:lnTo>
                      <a:lnTo>
                        <a:pt x="68" y="942"/>
                      </a:lnTo>
                      <a:lnTo>
                        <a:pt x="52" y="995"/>
                      </a:lnTo>
                      <a:lnTo>
                        <a:pt x="39" y="1048"/>
                      </a:lnTo>
                      <a:lnTo>
                        <a:pt x="28" y="1103"/>
                      </a:lnTo>
                      <a:lnTo>
                        <a:pt x="19" y="1158"/>
                      </a:lnTo>
                      <a:lnTo>
                        <a:pt x="11" y="1215"/>
                      </a:lnTo>
                      <a:lnTo>
                        <a:pt x="6" y="1272"/>
                      </a:lnTo>
                      <a:lnTo>
                        <a:pt x="2" y="1328"/>
                      </a:lnTo>
                      <a:lnTo>
                        <a:pt x="0" y="1385"/>
                      </a:lnTo>
                      <a:lnTo>
                        <a:pt x="2" y="1440"/>
                      </a:lnTo>
                      <a:lnTo>
                        <a:pt x="4" y="1493"/>
                      </a:lnTo>
                      <a:lnTo>
                        <a:pt x="9" y="1546"/>
                      </a:lnTo>
                      <a:lnTo>
                        <a:pt x="17" y="1599"/>
                      </a:lnTo>
                      <a:lnTo>
                        <a:pt x="24" y="1650"/>
                      </a:lnTo>
                      <a:lnTo>
                        <a:pt x="33" y="1702"/>
                      </a:lnTo>
                      <a:lnTo>
                        <a:pt x="46" y="1753"/>
                      </a:lnTo>
                      <a:lnTo>
                        <a:pt x="59" y="1802"/>
                      </a:lnTo>
                      <a:lnTo>
                        <a:pt x="74" y="1852"/>
                      </a:lnTo>
                      <a:lnTo>
                        <a:pt x="90" y="1901"/>
                      </a:lnTo>
                      <a:lnTo>
                        <a:pt x="108" y="1949"/>
                      </a:lnTo>
                      <a:lnTo>
                        <a:pt x="128" y="1996"/>
                      </a:lnTo>
                      <a:lnTo>
                        <a:pt x="150" y="2042"/>
                      </a:lnTo>
                      <a:lnTo>
                        <a:pt x="172" y="2088"/>
                      </a:lnTo>
                      <a:lnTo>
                        <a:pt x="196" y="2132"/>
                      </a:lnTo>
                      <a:lnTo>
                        <a:pt x="222" y="2176"/>
                      </a:lnTo>
                      <a:lnTo>
                        <a:pt x="249" y="2218"/>
                      </a:lnTo>
                      <a:lnTo>
                        <a:pt x="278" y="2260"/>
                      </a:lnTo>
                      <a:lnTo>
                        <a:pt x="308" y="2300"/>
                      </a:lnTo>
                      <a:lnTo>
                        <a:pt x="339" y="2340"/>
                      </a:lnTo>
                      <a:lnTo>
                        <a:pt x="370" y="2379"/>
                      </a:lnTo>
                      <a:lnTo>
                        <a:pt x="405" y="2415"/>
                      </a:lnTo>
                      <a:lnTo>
                        <a:pt x="439" y="2452"/>
                      </a:lnTo>
                      <a:lnTo>
                        <a:pt x="474" y="2487"/>
                      </a:lnTo>
                      <a:lnTo>
                        <a:pt x="511" y="2521"/>
                      </a:lnTo>
                      <a:lnTo>
                        <a:pt x="549" y="2554"/>
                      </a:lnTo>
                      <a:lnTo>
                        <a:pt x="589" y="2585"/>
                      </a:lnTo>
                      <a:lnTo>
                        <a:pt x="630" y="2615"/>
                      </a:lnTo>
                      <a:lnTo>
                        <a:pt x="670" y="2644"/>
                      </a:lnTo>
                      <a:lnTo>
                        <a:pt x="712" y="2671"/>
                      </a:lnTo>
                      <a:lnTo>
                        <a:pt x="756" y="2697"/>
                      </a:lnTo>
                      <a:lnTo>
                        <a:pt x="800" y="2723"/>
                      </a:lnTo>
                      <a:lnTo>
                        <a:pt x="803" y="2715"/>
                      </a:lnTo>
                      <a:lnTo>
                        <a:pt x="754" y="2688"/>
                      </a:lnTo>
                      <a:lnTo>
                        <a:pt x="708" y="2660"/>
                      </a:lnTo>
                      <a:lnTo>
                        <a:pt x="661" y="2629"/>
                      </a:lnTo>
                      <a:lnTo>
                        <a:pt x="617" y="2596"/>
                      </a:lnTo>
                      <a:lnTo>
                        <a:pt x="573" y="2563"/>
                      </a:lnTo>
                      <a:lnTo>
                        <a:pt x="531" y="2529"/>
                      </a:lnTo>
                      <a:lnTo>
                        <a:pt x="491" y="2492"/>
                      </a:lnTo>
                      <a:lnTo>
                        <a:pt x="450" y="2454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89" name="Freeform 341"/>
                <p:cNvSpPr>
                  <a:spLocks/>
                </p:cNvSpPr>
                <p:nvPr/>
              </p:nvSpPr>
              <p:spPr bwMode="auto">
                <a:xfrm>
                  <a:off x="3272" y="1063"/>
                  <a:ext cx="646" cy="646"/>
                </a:xfrm>
                <a:custGeom>
                  <a:avLst/>
                  <a:gdLst>
                    <a:gd name="T0" fmla="*/ 79 w 646"/>
                    <a:gd name="T1" fmla="*/ 523 h 646"/>
                    <a:gd name="T2" fmla="*/ 31 w 646"/>
                    <a:gd name="T3" fmla="*/ 447 h 646"/>
                    <a:gd name="T4" fmla="*/ 9 w 646"/>
                    <a:gd name="T5" fmla="*/ 355 h 646"/>
                    <a:gd name="T6" fmla="*/ 9 w 646"/>
                    <a:gd name="T7" fmla="*/ 291 h 646"/>
                    <a:gd name="T8" fmla="*/ 31 w 646"/>
                    <a:gd name="T9" fmla="*/ 199 h 646"/>
                    <a:gd name="T10" fmla="*/ 79 w 646"/>
                    <a:gd name="T11" fmla="*/ 123 h 646"/>
                    <a:gd name="T12" fmla="*/ 123 w 646"/>
                    <a:gd name="T13" fmla="*/ 79 h 646"/>
                    <a:gd name="T14" fmla="*/ 199 w 646"/>
                    <a:gd name="T15" fmla="*/ 31 h 646"/>
                    <a:gd name="T16" fmla="*/ 291 w 646"/>
                    <a:gd name="T17" fmla="*/ 9 h 646"/>
                    <a:gd name="T18" fmla="*/ 355 w 646"/>
                    <a:gd name="T19" fmla="*/ 9 h 646"/>
                    <a:gd name="T20" fmla="*/ 446 w 646"/>
                    <a:gd name="T21" fmla="*/ 31 h 646"/>
                    <a:gd name="T22" fmla="*/ 523 w 646"/>
                    <a:gd name="T23" fmla="*/ 79 h 646"/>
                    <a:gd name="T24" fmla="*/ 567 w 646"/>
                    <a:gd name="T25" fmla="*/ 123 h 646"/>
                    <a:gd name="T26" fmla="*/ 615 w 646"/>
                    <a:gd name="T27" fmla="*/ 199 h 646"/>
                    <a:gd name="T28" fmla="*/ 637 w 646"/>
                    <a:gd name="T29" fmla="*/ 291 h 646"/>
                    <a:gd name="T30" fmla="*/ 637 w 646"/>
                    <a:gd name="T31" fmla="*/ 355 h 646"/>
                    <a:gd name="T32" fmla="*/ 615 w 646"/>
                    <a:gd name="T33" fmla="*/ 447 h 646"/>
                    <a:gd name="T34" fmla="*/ 567 w 646"/>
                    <a:gd name="T35" fmla="*/ 523 h 646"/>
                    <a:gd name="T36" fmla="*/ 523 w 646"/>
                    <a:gd name="T37" fmla="*/ 567 h 646"/>
                    <a:gd name="T38" fmla="*/ 446 w 646"/>
                    <a:gd name="T39" fmla="*/ 615 h 646"/>
                    <a:gd name="T40" fmla="*/ 355 w 646"/>
                    <a:gd name="T41" fmla="*/ 637 h 646"/>
                    <a:gd name="T42" fmla="*/ 298 w 646"/>
                    <a:gd name="T43" fmla="*/ 639 h 646"/>
                    <a:gd name="T44" fmla="*/ 225 w 646"/>
                    <a:gd name="T45" fmla="*/ 624 h 646"/>
                    <a:gd name="T46" fmla="*/ 159 w 646"/>
                    <a:gd name="T47" fmla="*/ 593 h 646"/>
                    <a:gd name="T48" fmla="*/ 132 w 646"/>
                    <a:gd name="T49" fmla="*/ 584 h 646"/>
                    <a:gd name="T50" fmla="*/ 174 w 646"/>
                    <a:gd name="T51" fmla="*/ 611 h 646"/>
                    <a:gd name="T52" fmla="*/ 245 w 646"/>
                    <a:gd name="T53" fmla="*/ 637 h 646"/>
                    <a:gd name="T54" fmla="*/ 324 w 646"/>
                    <a:gd name="T55" fmla="*/ 646 h 646"/>
                    <a:gd name="T56" fmla="*/ 388 w 646"/>
                    <a:gd name="T57" fmla="*/ 640 h 646"/>
                    <a:gd name="T58" fmla="*/ 477 w 646"/>
                    <a:gd name="T59" fmla="*/ 608 h 646"/>
                    <a:gd name="T60" fmla="*/ 552 w 646"/>
                    <a:gd name="T61" fmla="*/ 553 h 646"/>
                    <a:gd name="T62" fmla="*/ 607 w 646"/>
                    <a:gd name="T63" fmla="*/ 478 h 646"/>
                    <a:gd name="T64" fmla="*/ 640 w 646"/>
                    <a:gd name="T65" fmla="*/ 388 h 646"/>
                    <a:gd name="T66" fmla="*/ 646 w 646"/>
                    <a:gd name="T67" fmla="*/ 324 h 646"/>
                    <a:gd name="T68" fmla="*/ 631 w 646"/>
                    <a:gd name="T69" fmla="*/ 227 h 646"/>
                    <a:gd name="T70" fmla="*/ 591 w 646"/>
                    <a:gd name="T71" fmla="*/ 143 h 646"/>
                    <a:gd name="T72" fmla="*/ 529 w 646"/>
                    <a:gd name="T73" fmla="*/ 73 h 646"/>
                    <a:gd name="T74" fmla="*/ 448 w 646"/>
                    <a:gd name="T75" fmla="*/ 26 h 646"/>
                    <a:gd name="T76" fmla="*/ 357 w 646"/>
                    <a:gd name="T77" fmla="*/ 2 h 646"/>
                    <a:gd name="T78" fmla="*/ 289 w 646"/>
                    <a:gd name="T79" fmla="*/ 2 h 646"/>
                    <a:gd name="T80" fmla="*/ 198 w 646"/>
                    <a:gd name="T81" fmla="*/ 26 h 646"/>
                    <a:gd name="T82" fmla="*/ 117 w 646"/>
                    <a:gd name="T83" fmla="*/ 73 h 646"/>
                    <a:gd name="T84" fmla="*/ 55 w 646"/>
                    <a:gd name="T85" fmla="*/ 143 h 646"/>
                    <a:gd name="T86" fmla="*/ 15 w 646"/>
                    <a:gd name="T87" fmla="*/ 227 h 646"/>
                    <a:gd name="T88" fmla="*/ 0 w 646"/>
                    <a:gd name="T89" fmla="*/ 324 h 646"/>
                    <a:gd name="T90" fmla="*/ 7 w 646"/>
                    <a:gd name="T91" fmla="*/ 395 h 646"/>
                    <a:gd name="T92" fmla="*/ 48 w 646"/>
                    <a:gd name="T93" fmla="*/ 492 h 646"/>
                    <a:gd name="T94" fmla="*/ 115 w 646"/>
                    <a:gd name="T95" fmla="*/ 571 h 646"/>
                    <a:gd name="T96" fmla="*/ 121 w 646"/>
                    <a:gd name="T97" fmla="*/ 567 h 64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646"/>
                    <a:gd name="T148" fmla="*/ 0 h 646"/>
                    <a:gd name="T149" fmla="*/ 646 w 646"/>
                    <a:gd name="T150" fmla="*/ 646 h 646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646" h="646">
                      <a:moveTo>
                        <a:pt x="99" y="547"/>
                      </a:moveTo>
                      <a:lnTo>
                        <a:pt x="99" y="547"/>
                      </a:lnTo>
                      <a:lnTo>
                        <a:pt x="79" y="523"/>
                      </a:lnTo>
                      <a:lnTo>
                        <a:pt x="60" y="500"/>
                      </a:lnTo>
                      <a:lnTo>
                        <a:pt x="46" y="474"/>
                      </a:lnTo>
                      <a:lnTo>
                        <a:pt x="31" y="447"/>
                      </a:lnTo>
                      <a:lnTo>
                        <a:pt x="22" y="417"/>
                      </a:lnTo>
                      <a:lnTo>
                        <a:pt x="13" y="386"/>
                      </a:lnTo>
                      <a:lnTo>
                        <a:pt x="9" y="355"/>
                      </a:lnTo>
                      <a:lnTo>
                        <a:pt x="7" y="324"/>
                      </a:lnTo>
                      <a:lnTo>
                        <a:pt x="9" y="291"/>
                      </a:lnTo>
                      <a:lnTo>
                        <a:pt x="13" y="260"/>
                      </a:lnTo>
                      <a:lnTo>
                        <a:pt x="22" y="229"/>
                      </a:lnTo>
                      <a:lnTo>
                        <a:pt x="31" y="199"/>
                      </a:lnTo>
                      <a:lnTo>
                        <a:pt x="46" y="172"/>
                      </a:lnTo>
                      <a:lnTo>
                        <a:pt x="60" y="146"/>
                      </a:lnTo>
                      <a:lnTo>
                        <a:pt x="79" y="123"/>
                      </a:lnTo>
                      <a:lnTo>
                        <a:pt x="99" y="99"/>
                      </a:lnTo>
                      <a:lnTo>
                        <a:pt x="123" y="79"/>
                      </a:lnTo>
                      <a:lnTo>
                        <a:pt x="146" y="60"/>
                      </a:lnTo>
                      <a:lnTo>
                        <a:pt x="172" y="46"/>
                      </a:lnTo>
                      <a:lnTo>
                        <a:pt x="199" y="31"/>
                      </a:lnTo>
                      <a:lnTo>
                        <a:pt x="229" y="22"/>
                      </a:lnTo>
                      <a:lnTo>
                        <a:pt x="260" y="13"/>
                      </a:lnTo>
                      <a:lnTo>
                        <a:pt x="291" y="9"/>
                      </a:lnTo>
                      <a:lnTo>
                        <a:pt x="324" y="7"/>
                      </a:lnTo>
                      <a:lnTo>
                        <a:pt x="355" y="9"/>
                      </a:lnTo>
                      <a:lnTo>
                        <a:pt x="386" y="13"/>
                      </a:lnTo>
                      <a:lnTo>
                        <a:pt x="417" y="22"/>
                      </a:lnTo>
                      <a:lnTo>
                        <a:pt x="446" y="31"/>
                      </a:lnTo>
                      <a:lnTo>
                        <a:pt x="474" y="46"/>
                      </a:lnTo>
                      <a:lnTo>
                        <a:pt x="499" y="60"/>
                      </a:lnTo>
                      <a:lnTo>
                        <a:pt x="523" y="79"/>
                      </a:lnTo>
                      <a:lnTo>
                        <a:pt x="547" y="99"/>
                      </a:lnTo>
                      <a:lnTo>
                        <a:pt x="567" y="123"/>
                      </a:lnTo>
                      <a:lnTo>
                        <a:pt x="585" y="146"/>
                      </a:lnTo>
                      <a:lnTo>
                        <a:pt x="600" y="172"/>
                      </a:lnTo>
                      <a:lnTo>
                        <a:pt x="615" y="199"/>
                      </a:lnTo>
                      <a:lnTo>
                        <a:pt x="626" y="229"/>
                      </a:lnTo>
                      <a:lnTo>
                        <a:pt x="633" y="260"/>
                      </a:lnTo>
                      <a:lnTo>
                        <a:pt x="637" y="291"/>
                      </a:lnTo>
                      <a:lnTo>
                        <a:pt x="638" y="324"/>
                      </a:lnTo>
                      <a:lnTo>
                        <a:pt x="637" y="355"/>
                      </a:lnTo>
                      <a:lnTo>
                        <a:pt x="633" y="386"/>
                      </a:lnTo>
                      <a:lnTo>
                        <a:pt x="626" y="417"/>
                      </a:lnTo>
                      <a:lnTo>
                        <a:pt x="615" y="447"/>
                      </a:lnTo>
                      <a:lnTo>
                        <a:pt x="600" y="474"/>
                      </a:lnTo>
                      <a:lnTo>
                        <a:pt x="585" y="500"/>
                      </a:lnTo>
                      <a:lnTo>
                        <a:pt x="567" y="523"/>
                      </a:lnTo>
                      <a:lnTo>
                        <a:pt x="547" y="547"/>
                      </a:lnTo>
                      <a:lnTo>
                        <a:pt x="523" y="567"/>
                      </a:lnTo>
                      <a:lnTo>
                        <a:pt x="499" y="586"/>
                      </a:lnTo>
                      <a:lnTo>
                        <a:pt x="474" y="600"/>
                      </a:lnTo>
                      <a:lnTo>
                        <a:pt x="446" y="615"/>
                      </a:lnTo>
                      <a:lnTo>
                        <a:pt x="417" y="626"/>
                      </a:lnTo>
                      <a:lnTo>
                        <a:pt x="386" y="633"/>
                      </a:lnTo>
                      <a:lnTo>
                        <a:pt x="355" y="637"/>
                      </a:lnTo>
                      <a:lnTo>
                        <a:pt x="324" y="639"/>
                      </a:lnTo>
                      <a:lnTo>
                        <a:pt x="298" y="639"/>
                      </a:lnTo>
                      <a:lnTo>
                        <a:pt x="273" y="635"/>
                      </a:lnTo>
                      <a:lnTo>
                        <a:pt x="249" y="629"/>
                      </a:lnTo>
                      <a:lnTo>
                        <a:pt x="225" y="624"/>
                      </a:lnTo>
                      <a:lnTo>
                        <a:pt x="201" y="615"/>
                      </a:lnTo>
                      <a:lnTo>
                        <a:pt x="179" y="604"/>
                      </a:lnTo>
                      <a:lnTo>
                        <a:pt x="159" y="593"/>
                      </a:lnTo>
                      <a:lnTo>
                        <a:pt x="139" y="580"/>
                      </a:lnTo>
                      <a:lnTo>
                        <a:pt x="132" y="584"/>
                      </a:lnTo>
                      <a:lnTo>
                        <a:pt x="154" y="598"/>
                      </a:lnTo>
                      <a:lnTo>
                        <a:pt x="174" y="611"/>
                      </a:lnTo>
                      <a:lnTo>
                        <a:pt x="198" y="620"/>
                      </a:lnTo>
                      <a:lnTo>
                        <a:pt x="221" y="629"/>
                      </a:lnTo>
                      <a:lnTo>
                        <a:pt x="245" y="637"/>
                      </a:lnTo>
                      <a:lnTo>
                        <a:pt x="271" y="642"/>
                      </a:lnTo>
                      <a:lnTo>
                        <a:pt x="296" y="646"/>
                      </a:lnTo>
                      <a:lnTo>
                        <a:pt x="324" y="646"/>
                      </a:lnTo>
                      <a:lnTo>
                        <a:pt x="357" y="644"/>
                      </a:lnTo>
                      <a:lnTo>
                        <a:pt x="388" y="640"/>
                      </a:lnTo>
                      <a:lnTo>
                        <a:pt x="419" y="631"/>
                      </a:lnTo>
                      <a:lnTo>
                        <a:pt x="448" y="620"/>
                      </a:lnTo>
                      <a:lnTo>
                        <a:pt x="477" y="608"/>
                      </a:lnTo>
                      <a:lnTo>
                        <a:pt x="503" y="591"/>
                      </a:lnTo>
                      <a:lnTo>
                        <a:pt x="529" y="573"/>
                      </a:lnTo>
                      <a:lnTo>
                        <a:pt x="552" y="553"/>
                      </a:lnTo>
                      <a:lnTo>
                        <a:pt x="573" y="529"/>
                      </a:lnTo>
                      <a:lnTo>
                        <a:pt x="591" y="503"/>
                      </a:lnTo>
                      <a:lnTo>
                        <a:pt x="607" y="478"/>
                      </a:lnTo>
                      <a:lnTo>
                        <a:pt x="620" y="448"/>
                      </a:lnTo>
                      <a:lnTo>
                        <a:pt x="631" y="419"/>
                      </a:lnTo>
                      <a:lnTo>
                        <a:pt x="640" y="388"/>
                      </a:lnTo>
                      <a:lnTo>
                        <a:pt x="644" y="357"/>
                      </a:lnTo>
                      <a:lnTo>
                        <a:pt x="646" y="324"/>
                      </a:lnTo>
                      <a:lnTo>
                        <a:pt x="644" y="289"/>
                      </a:lnTo>
                      <a:lnTo>
                        <a:pt x="640" y="258"/>
                      </a:lnTo>
                      <a:lnTo>
                        <a:pt x="631" y="227"/>
                      </a:lnTo>
                      <a:lnTo>
                        <a:pt x="620" y="198"/>
                      </a:lnTo>
                      <a:lnTo>
                        <a:pt x="607" y="168"/>
                      </a:lnTo>
                      <a:lnTo>
                        <a:pt x="591" y="143"/>
                      </a:lnTo>
                      <a:lnTo>
                        <a:pt x="573" y="117"/>
                      </a:lnTo>
                      <a:lnTo>
                        <a:pt x="552" y="95"/>
                      </a:lnTo>
                      <a:lnTo>
                        <a:pt x="529" y="73"/>
                      </a:lnTo>
                      <a:lnTo>
                        <a:pt x="503" y="55"/>
                      </a:lnTo>
                      <a:lnTo>
                        <a:pt x="477" y="38"/>
                      </a:lnTo>
                      <a:lnTo>
                        <a:pt x="448" y="26"/>
                      </a:lnTo>
                      <a:lnTo>
                        <a:pt x="419" y="15"/>
                      </a:lnTo>
                      <a:lnTo>
                        <a:pt x="388" y="6"/>
                      </a:lnTo>
                      <a:lnTo>
                        <a:pt x="357" y="2"/>
                      </a:lnTo>
                      <a:lnTo>
                        <a:pt x="324" y="0"/>
                      </a:lnTo>
                      <a:lnTo>
                        <a:pt x="289" y="2"/>
                      </a:lnTo>
                      <a:lnTo>
                        <a:pt x="258" y="6"/>
                      </a:lnTo>
                      <a:lnTo>
                        <a:pt x="227" y="15"/>
                      </a:lnTo>
                      <a:lnTo>
                        <a:pt x="198" y="26"/>
                      </a:lnTo>
                      <a:lnTo>
                        <a:pt x="168" y="38"/>
                      </a:lnTo>
                      <a:lnTo>
                        <a:pt x="143" y="55"/>
                      </a:lnTo>
                      <a:lnTo>
                        <a:pt x="117" y="73"/>
                      </a:lnTo>
                      <a:lnTo>
                        <a:pt x="95" y="95"/>
                      </a:lnTo>
                      <a:lnTo>
                        <a:pt x="73" y="117"/>
                      </a:lnTo>
                      <a:lnTo>
                        <a:pt x="55" y="143"/>
                      </a:lnTo>
                      <a:lnTo>
                        <a:pt x="38" y="168"/>
                      </a:lnTo>
                      <a:lnTo>
                        <a:pt x="26" y="198"/>
                      </a:lnTo>
                      <a:lnTo>
                        <a:pt x="15" y="227"/>
                      </a:lnTo>
                      <a:lnTo>
                        <a:pt x="5" y="258"/>
                      </a:lnTo>
                      <a:lnTo>
                        <a:pt x="2" y="289"/>
                      </a:lnTo>
                      <a:lnTo>
                        <a:pt x="0" y="324"/>
                      </a:lnTo>
                      <a:lnTo>
                        <a:pt x="2" y="361"/>
                      </a:lnTo>
                      <a:lnTo>
                        <a:pt x="7" y="395"/>
                      </a:lnTo>
                      <a:lnTo>
                        <a:pt x="18" y="430"/>
                      </a:lnTo>
                      <a:lnTo>
                        <a:pt x="31" y="463"/>
                      </a:lnTo>
                      <a:lnTo>
                        <a:pt x="48" y="492"/>
                      </a:lnTo>
                      <a:lnTo>
                        <a:pt x="68" y="522"/>
                      </a:lnTo>
                      <a:lnTo>
                        <a:pt x="90" y="547"/>
                      </a:lnTo>
                      <a:lnTo>
                        <a:pt x="115" y="571"/>
                      </a:lnTo>
                      <a:lnTo>
                        <a:pt x="121" y="567"/>
                      </a:lnTo>
                      <a:lnTo>
                        <a:pt x="99" y="547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90" name="Freeform 342"/>
                <p:cNvSpPr>
                  <a:spLocks/>
                </p:cNvSpPr>
                <p:nvPr/>
              </p:nvSpPr>
              <p:spPr bwMode="auto">
                <a:xfrm>
                  <a:off x="2888" y="2723"/>
                  <a:ext cx="574" cy="173"/>
                </a:xfrm>
                <a:custGeom>
                  <a:avLst/>
                  <a:gdLst>
                    <a:gd name="T0" fmla="*/ 3 w 574"/>
                    <a:gd name="T1" fmla="*/ 0 h 173"/>
                    <a:gd name="T2" fmla="*/ 3 w 574"/>
                    <a:gd name="T3" fmla="*/ 0 h 173"/>
                    <a:gd name="T4" fmla="*/ 0 w 574"/>
                    <a:gd name="T5" fmla="*/ 5 h 173"/>
                    <a:gd name="T6" fmla="*/ 0 w 574"/>
                    <a:gd name="T7" fmla="*/ 5 h 173"/>
                    <a:gd name="T8" fmla="*/ 66 w 574"/>
                    <a:gd name="T9" fmla="*/ 38 h 173"/>
                    <a:gd name="T10" fmla="*/ 135 w 574"/>
                    <a:gd name="T11" fmla="*/ 67 h 173"/>
                    <a:gd name="T12" fmla="*/ 205 w 574"/>
                    <a:gd name="T13" fmla="*/ 95 h 173"/>
                    <a:gd name="T14" fmla="*/ 274 w 574"/>
                    <a:gd name="T15" fmla="*/ 117 h 173"/>
                    <a:gd name="T16" fmla="*/ 347 w 574"/>
                    <a:gd name="T17" fmla="*/ 137 h 173"/>
                    <a:gd name="T18" fmla="*/ 422 w 574"/>
                    <a:gd name="T19" fmla="*/ 153 h 173"/>
                    <a:gd name="T20" fmla="*/ 497 w 574"/>
                    <a:gd name="T21" fmla="*/ 166 h 173"/>
                    <a:gd name="T22" fmla="*/ 574 w 574"/>
                    <a:gd name="T23" fmla="*/ 173 h 173"/>
                    <a:gd name="T24" fmla="*/ 574 w 574"/>
                    <a:gd name="T25" fmla="*/ 173 h 173"/>
                    <a:gd name="T26" fmla="*/ 574 w 574"/>
                    <a:gd name="T27" fmla="*/ 166 h 173"/>
                    <a:gd name="T28" fmla="*/ 574 w 574"/>
                    <a:gd name="T29" fmla="*/ 166 h 173"/>
                    <a:gd name="T30" fmla="*/ 497 w 574"/>
                    <a:gd name="T31" fmla="*/ 159 h 173"/>
                    <a:gd name="T32" fmla="*/ 422 w 574"/>
                    <a:gd name="T33" fmla="*/ 146 h 173"/>
                    <a:gd name="T34" fmla="*/ 349 w 574"/>
                    <a:gd name="T35" fmla="*/ 130 h 173"/>
                    <a:gd name="T36" fmla="*/ 276 w 574"/>
                    <a:gd name="T37" fmla="*/ 111 h 173"/>
                    <a:gd name="T38" fmla="*/ 206 w 574"/>
                    <a:gd name="T39" fmla="*/ 87 h 173"/>
                    <a:gd name="T40" fmla="*/ 137 w 574"/>
                    <a:gd name="T41" fmla="*/ 62 h 173"/>
                    <a:gd name="T42" fmla="*/ 69 w 574"/>
                    <a:gd name="T43" fmla="*/ 31 h 173"/>
                    <a:gd name="T44" fmla="*/ 3 w 574"/>
                    <a:gd name="T45" fmla="*/ 0 h 173"/>
                    <a:gd name="T46" fmla="*/ 3 w 574"/>
                    <a:gd name="T47" fmla="*/ 0 h 173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574"/>
                    <a:gd name="T73" fmla="*/ 0 h 173"/>
                    <a:gd name="T74" fmla="*/ 574 w 574"/>
                    <a:gd name="T75" fmla="*/ 173 h 173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574" h="173">
                      <a:moveTo>
                        <a:pt x="3" y="0"/>
                      </a:moveTo>
                      <a:lnTo>
                        <a:pt x="3" y="0"/>
                      </a:lnTo>
                      <a:lnTo>
                        <a:pt x="0" y="5"/>
                      </a:lnTo>
                      <a:lnTo>
                        <a:pt x="66" y="38"/>
                      </a:lnTo>
                      <a:lnTo>
                        <a:pt x="135" y="67"/>
                      </a:lnTo>
                      <a:lnTo>
                        <a:pt x="205" y="95"/>
                      </a:lnTo>
                      <a:lnTo>
                        <a:pt x="274" y="117"/>
                      </a:lnTo>
                      <a:lnTo>
                        <a:pt x="347" y="137"/>
                      </a:lnTo>
                      <a:lnTo>
                        <a:pt x="422" y="153"/>
                      </a:lnTo>
                      <a:lnTo>
                        <a:pt x="497" y="166"/>
                      </a:lnTo>
                      <a:lnTo>
                        <a:pt x="574" y="173"/>
                      </a:lnTo>
                      <a:lnTo>
                        <a:pt x="574" y="166"/>
                      </a:lnTo>
                      <a:lnTo>
                        <a:pt x="497" y="159"/>
                      </a:lnTo>
                      <a:lnTo>
                        <a:pt x="422" y="146"/>
                      </a:lnTo>
                      <a:lnTo>
                        <a:pt x="349" y="130"/>
                      </a:lnTo>
                      <a:lnTo>
                        <a:pt x="276" y="111"/>
                      </a:lnTo>
                      <a:lnTo>
                        <a:pt x="206" y="87"/>
                      </a:lnTo>
                      <a:lnTo>
                        <a:pt x="137" y="62"/>
                      </a:lnTo>
                      <a:lnTo>
                        <a:pt x="69" y="31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91" name="Freeform 343"/>
                <p:cNvSpPr>
                  <a:spLocks/>
                </p:cNvSpPr>
                <p:nvPr/>
              </p:nvSpPr>
              <p:spPr bwMode="auto">
                <a:xfrm>
                  <a:off x="1999" y="0"/>
                  <a:ext cx="850" cy="2798"/>
                </a:xfrm>
                <a:custGeom>
                  <a:avLst/>
                  <a:gdLst>
                    <a:gd name="T0" fmla="*/ 472 w 850"/>
                    <a:gd name="T1" fmla="*/ 2510 h 2798"/>
                    <a:gd name="T2" fmla="*/ 369 w 850"/>
                    <a:gd name="T3" fmla="*/ 2397 h 2798"/>
                    <a:gd name="T4" fmla="*/ 278 w 850"/>
                    <a:gd name="T5" fmla="*/ 2274 h 2798"/>
                    <a:gd name="T6" fmla="*/ 199 w 850"/>
                    <a:gd name="T7" fmla="*/ 2144 h 2798"/>
                    <a:gd name="T8" fmla="*/ 131 w 850"/>
                    <a:gd name="T9" fmla="*/ 2005 h 2798"/>
                    <a:gd name="T10" fmla="*/ 78 w 850"/>
                    <a:gd name="T11" fmla="*/ 1859 h 2798"/>
                    <a:gd name="T12" fmla="*/ 40 w 850"/>
                    <a:gd name="T13" fmla="*/ 1707 h 2798"/>
                    <a:gd name="T14" fmla="*/ 14 w 850"/>
                    <a:gd name="T15" fmla="*/ 1548 h 2798"/>
                    <a:gd name="T16" fmla="*/ 7 w 850"/>
                    <a:gd name="T17" fmla="*/ 1385 h 2798"/>
                    <a:gd name="T18" fmla="*/ 9 w 850"/>
                    <a:gd name="T19" fmla="*/ 1305 h 2798"/>
                    <a:gd name="T20" fmla="*/ 25 w 850"/>
                    <a:gd name="T21" fmla="*/ 1144 h 2798"/>
                    <a:gd name="T22" fmla="*/ 56 w 850"/>
                    <a:gd name="T23" fmla="*/ 988 h 2798"/>
                    <a:gd name="T24" fmla="*/ 104 w 850"/>
                    <a:gd name="T25" fmla="*/ 840 h 2798"/>
                    <a:gd name="T26" fmla="*/ 164 w 850"/>
                    <a:gd name="T27" fmla="*/ 697 h 2798"/>
                    <a:gd name="T28" fmla="*/ 237 w 850"/>
                    <a:gd name="T29" fmla="*/ 562 h 2798"/>
                    <a:gd name="T30" fmla="*/ 322 w 850"/>
                    <a:gd name="T31" fmla="*/ 435 h 2798"/>
                    <a:gd name="T32" fmla="*/ 420 w 850"/>
                    <a:gd name="T33" fmla="*/ 317 h 2798"/>
                    <a:gd name="T34" fmla="*/ 472 w 850"/>
                    <a:gd name="T35" fmla="*/ 262 h 2798"/>
                    <a:gd name="T36" fmla="*/ 552 w 850"/>
                    <a:gd name="T37" fmla="*/ 188 h 2798"/>
                    <a:gd name="T38" fmla="*/ 636 w 850"/>
                    <a:gd name="T39" fmla="*/ 119 h 2798"/>
                    <a:gd name="T40" fmla="*/ 726 w 850"/>
                    <a:gd name="T41" fmla="*/ 57 h 2798"/>
                    <a:gd name="T42" fmla="*/ 819 w 850"/>
                    <a:gd name="T43" fmla="*/ 0 h 2798"/>
                    <a:gd name="T44" fmla="*/ 805 w 850"/>
                    <a:gd name="T45" fmla="*/ 0 h 2798"/>
                    <a:gd name="T46" fmla="*/ 715 w 850"/>
                    <a:gd name="T47" fmla="*/ 53 h 2798"/>
                    <a:gd name="T48" fmla="*/ 631 w 850"/>
                    <a:gd name="T49" fmla="*/ 113 h 2798"/>
                    <a:gd name="T50" fmla="*/ 550 w 850"/>
                    <a:gd name="T51" fmla="*/ 179 h 2798"/>
                    <a:gd name="T52" fmla="*/ 475 w 850"/>
                    <a:gd name="T53" fmla="*/ 249 h 2798"/>
                    <a:gd name="T54" fmla="*/ 404 w 850"/>
                    <a:gd name="T55" fmla="*/ 324 h 2798"/>
                    <a:gd name="T56" fmla="*/ 338 w 850"/>
                    <a:gd name="T57" fmla="*/ 403 h 2798"/>
                    <a:gd name="T58" fmla="*/ 278 w 850"/>
                    <a:gd name="T59" fmla="*/ 487 h 2798"/>
                    <a:gd name="T60" fmla="*/ 221 w 850"/>
                    <a:gd name="T61" fmla="*/ 573 h 2798"/>
                    <a:gd name="T62" fmla="*/ 172 w 850"/>
                    <a:gd name="T63" fmla="*/ 664 h 2798"/>
                    <a:gd name="T64" fmla="*/ 128 w 850"/>
                    <a:gd name="T65" fmla="*/ 759 h 2798"/>
                    <a:gd name="T66" fmla="*/ 89 w 850"/>
                    <a:gd name="T67" fmla="*/ 856 h 2798"/>
                    <a:gd name="T68" fmla="*/ 58 w 850"/>
                    <a:gd name="T69" fmla="*/ 957 h 2798"/>
                    <a:gd name="T70" fmla="*/ 33 w 850"/>
                    <a:gd name="T71" fmla="*/ 1061 h 2798"/>
                    <a:gd name="T72" fmla="*/ 14 w 850"/>
                    <a:gd name="T73" fmla="*/ 1167 h 2798"/>
                    <a:gd name="T74" fmla="*/ 3 w 850"/>
                    <a:gd name="T75" fmla="*/ 1275 h 2798"/>
                    <a:gd name="T76" fmla="*/ 0 w 850"/>
                    <a:gd name="T77" fmla="*/ 1385 h 2798"/>
                    <a:gd name="T78" fmla="*/ 0 w 850"/>
                    <a:gd name="T79" fmla="*/ 1444 h 2798"/>
                    <a:gd name="T80" fmla="*/ 9 w 850"/>
                    <a:gd name="T81" fmla="*/ 1555 h 2798"/>
                    <a:gd name="T82" fmla="*/ 23 w 850"/>
                    <a:gd name="T83" fmla="*/ 1667 h 2798"/>
                    <a:gd name="T84" fmla="*/ 47 w 850"/>
                    <a:gd name="T85" fmla="*/ 1773 h 2798"/>
                    <a:gd name="T86" fmla="*/ 76 w 850"/>
                    <a:gd name="T87" fmla="*/ 1879 h 2798"/>
                    <a:gd name="T88" fmla="*/ 115 w 850"/>
                    <a:gd name="T89" fmla="*/ 1982 h 2798"/>
                    <a:gd name="T90" fmla="*/ 157 w 850"/>
                    <a:gd name="T91" fmla="*/ 2079 h 2798"/>
                    <a:gd name="T92" fmla="*/ 208 w 850"/>
                    <a:gd name="T93" fmla="*/ 2174 h 2798"/>
                    <a:gd name="T94" fmla="*/ 263 w 850"/>
                    <a:gd name="T95" fmla="*/ 2265 h 2798"/>
                    <a:gd name="T96" fmla="*/ 325 w 850"/>
                    <a:gd name="T97" fmla="*/ 2351 h 2798"/>
                    <a:gd name="T98" fmla="*/ 393 w 850"/>
                    <a:gd name="T99" fmla="*/ 2435 h 2798"/>
                    <a:gd name="T100" fmla="*/ 464 w 850"/>
                    <a:gd name="T101" fmla="*/ 2512 h 2798"/>
                    <a:gd name="T102" fmla="*/ 541 w 850"/>
                    <a:gd name="T103" fmla="*/ 2585 h 2798"/>
                    <a:gd name="T104" fmla="*/ 623 w 850"/>
                    <a:gd name="T105" fmla="*/ 2653 h 2798"/>
                    <a:gd name="T106" fmla="*/ 711 w 850"/>
                    <a:gd name="T107" fmla="*/ 2715 h 2798"/>
                    <a:gd name="T108" fmla="*/ 801 w 850"/>
                    <a:gd name="T109" fmla="*/ 2770 h 2798"/>
                    <a:gd name="T110" fmla="*/ 849 w 850"/>
                    <a:gd name="T111" fmla="*/ 2798 h 2798"/>
                    <a:gd name="T112" fmla="*/ 850 w 850"/>
                    <a:gd name="T113" fmla="*/ 2790 h 2798"/>
                    <a:gd name="T114" fmla="*/ 748 w 850"/>
                    <a:gd name="T115" fmla="*/ 2730 h 2798"/>
                    <a:gd name="T116" fmla="*/ 651 w 850"/>
                    <a:gd name="T117" fmla="*/ 2664 h 2798"/>
                    <a:gd name="T118" fmla="*/ 559 w 850"/>
                    <a:gd name="T119" fmla="*/ 2591 h 2798"/>
                    <a:gd name="T120" fmla="*/ 472 w 850"/>
                    <a:gd name="T121" fmla="*/ 2510 h 2798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w 850"/>
                    <a:gd name="T184" fmla="*/ 0 h 2798"/>
                    <a:gd name="T185" fmla="*/ 850 w 850"/>
                    <a:gd name="T186" fmla="*/ 2798 h 2798"/>
                  </a:gdLst>
                  <a:ahLst/>
                  <a:cxnLst>
                    <a:cxn ang="T122">
                      <a:pos x="T0" y="T1"/>
                    </a:cxn>
                    <a:cxn ang="T123">
                      <a:pos x="T2" y="T3"/>
                    </a:cxn>
                    <a:cxn ang="T124">
                      <a:pos x="T4" y="T5"/>
                    </a:cxn>
                    <a:cxn ang="T125">
                      <a:pos x="T6" y="T7"/>
                    </a:cxn>
                    <a:cxn ang="T126">
                      <a:pos x="T8" y="T9"/>
                    </a:cxn>
                    <a:cxn ang="T127">
                      <a:pos x="T10" y="T11"/>
                    </a:cxn>
                    <a:cxn ang="T128">
                      <a:pos x="T12" y="T13"/>
                    </a:cxn>
                    <a:cxn ang="T129">
                      <a:pos x="T14" y="T15"/>
                    </a:cxn>
                    <a:cxn ang="T130">
                      <a:pos x="T16" y="T17"/>
                    </a:cxn>
                    <a:cxn ang="T131">
                      <a:pos x="T18" y="T19"/>
                    </a:cxn>
                    <a:cxn ang="T132">
                      <a:pos x="T20" y="T21"/>
                    </a:cxn>
                    <a:cxn ang="T133">
                      <a:pos x="T22" y="T23"/>
                    </a:cxn>
                    <a:cxn ang="T134">
                      <a:pos x="T24" y="T25"/>
                    </a:cxn>
                    <a:cxn ang="T135">
                      <a:pos x="T26" y="T27"/>
                    </a:cxn>
                    <a:cxn ang="T136">
                      <a:pos x="T28" y="T29"/>
                    </a:cxn>
                    <a:cxn ang="T137">
                      <a:pos x="T30" y="T31"/>
                    </a:cxn>
                    <a:cxn ang="T138">
                      <a:pos x="T32" y="T33"/>
                    </a:cxn>
                    <a:cxn ang="T139">
                      <a:pos x="T34" y="T35"/>
                    </a:cxn>
                    <a:cxn ang="T140">
                      <a:pos x="T36" y="T37"/>
                    </a:cxn>
                    <a:cxn ang="T141">
                      <a:pos x="T38" y="T39"/>
                    </a:cxn>
                    <a:cxn ang="T142">
                      <a:pos x="T40" y="T41"/>
                    </a:cxn>
                    <a:cxn ang="T143">
                      <a:pos x="T42" y="T43"/>
                    </a:cxn>
                    <a:cxn ang="T144">
                      <a:pos x="T44" y="T45"/>
                    </a:cxn>
                    <a:cxn ang="T145">
                      <a:pos x="T46" y="T47"/>
                    </a:cxn>
                    <a:cxn ang="T146">
                      <a:pos x="T48" y="T49"/>
                    </a:cxn>
                    <a:cxn ang="T147">
                      <a:pos x="T50" y="T51"/>
                    </a:cxn>
                    <a:cxn ang="T148">
                      <a:pos x="T52" y="T53"/>
                    </a:cxn>
                    <a:cxn ang="T149">
                      <a:pos x="T54" y="T55"/>
                    </a:cxn>
                    <a:cxn ang="T150">
                      <a:pos x="T56" y="T57"/>
                    </a:cxn>
                    <a:cxn ang="T151">
                      <a:pos x="T58" y="T59"/>
                    </a:cxn>
                    <a:cxn ang="T152">
                      <a:pos x="T60" y="T61"/>
                    </a:cxn>
                    <a:cxn ang="T153">
                      <a:pos x="T62" y="T63"/>
                    </a:cxn>
                    <a:cxn ang="T154">
                      <a:pos x="T64" y="T65"/>
                    </a:cxn>
                    <a:cxn ang="T155">
                      <a:pos x="T66" y="T67"/>
                    </a:cxn>
                    <a:cxn ang="T156">
                      <a:pos x="T68" y="T69"/>
                    </a:cxn>
                    <a:cxn ang="T157">
                      <a:pos x="T70" y="T71"/>
                    </a:cxn>
                    <a:cxn ang="T158">
                      <a:pos x="T72" y="T73"/>
                    </a:cxn>
                    <a:cxn ang="T159">
                      <a:pos x="T74" y="T75"/>
                    </a:cxn>
                    <a:cxn ang="T160">
                      <a:pos x="T76" y="T77"/>
                    </a:cxn>
                    <a:cxn ang="T161">
                      <a:pos x="T78" y="T79"/>
                    </a:cxn>
                    <a:cxn ang="T162">
                      <a:pos x="T80" y="T81"/>
                    </a:cxn>
                    <a:cxn ang="T163">
                      <a:pos x="T82" y="T83"/>
                    </a:cxn>
                    <a:cxn ang="T164">
                      <a:pos x="T84" y="T85"/>
                    </a:cxn>
                    <a:cxn ang="T165">
                      <a:pos x="T86" y="T87"/>
                    </a:cxn>
                    <a:cxn ang="T166">
                      <a:pos x="T88" y="T89"/>
                    </a:cxn>
                    <a:cxn ang="T167">
                      <a:pos x="T90" y="T91"/>
                    </a:cxn>
                    <a:cxn ang="T168">
                      <a:pos x="T92" y="T93"/>
                    </a:cxn>
                    <a:cxn ang="T169">
                      <a:pos x="T94" y="T95"/>
                    </a:cxn>
                    <a:cxn ang="T170">
                      <a:pos x="T96" y="T97"/>
                    </a:cxn>
                    <a:cxn ang="T171">
                      <a:pos x="T98" y="T99"/>
                    </a:cxn>
                    <a:cxn ang="T172">
                      <a:pos x="T100" y="T101"/>
                    </a:cxn>
                    <a:cxn ang="T173">
                      <a:pos x="T102" y="T103"/>
                    </a:cxn>
                    <a:cxn ang="T174">
                      <a:pos x="T104" y="T105"/>
                    </a:cxn>
                    <a:cxn ang="T175">
                      <a:pos x="T106" y="T107"/>
                    </a:cxn>
                    <a:cxn ang="T176">
                      <a:pos x="T108" y="T109"/>
                    </a:cxn>
                    <a:cxn ang="T177">
                      <a:pos x="T110" y="T111"/>
                    </a:cxn>
                    <a:cxn ang="T178">
                      <a:pos x="T112" y="T113"/>
                    </a:cxn>
                    <a:cxn ang="T179">
                      <a:pos x="T114" y="T115"/>
                    </a:cxn>
                    <a:cxn ang="T180">
                      <a:pos x="T116" y="T117"/>
                    </a:cxn>
                    <a:cxn ang="T181">
                      <a:pos x="T118" y="T119"/>
                    </a:cxn>
                    <a:cxn ang="T182">
                      <a:pos x="T120" y="T121"/>
                    </a:cxn>
                  </a:cxnLst>
                  <a:rect l="T183" t="T184" r="T185" b="T186"/>
                  <a:pathLst>
                    <a:path w="850" h="2798">
                      <a:moveTo>
                        <a:pt x="472" y="2510"/>
                      </a:moveTo>
                      <a:lnTo>
                        <a:pt x="472" y="2510"/>
                      </a:lnTo>
                      <a:lnTo>
                        <a:pt x="420" y="2455"/>
                      </a:lnTo>
                      <a:lnTo>
                        <a:pt x="369" y="2397"/>
                      </a:lnTo>
                      <a:lnTo>
                        <a:pt x="322" y="2337"/>
                      </a:lnTo>
                      <a:lnTo>
                        <a:pt x="278" y="2274"/>
                      </a:lnTo>
                      <a:lnTo>
                        <a:pt x="237" y="2210"/>
                      </a:lnTo>
                      <a:lnTo>
                        <a:pt x="199" y="2144"/>
                      </a:lnTo>
                      <a:lnTo>
                        <a:pt x="164" y="2075"/>
                      </a:lnTo>
                      <a:lnTo>
                        <a:pt x="131" y="2005"/>
                      </a:lnTo>
                      <a:lnTo>
                        <a:pt x="104" y="1932"/>
                      </a:lnTo>
                      <a:lnTo>
                        <a:pt x="78" y="1859"/>
                      </a:lnTo>
                      <a:lnTo>
                        <a:pt x="56" y="1784"/>
                      </a:lnTo>
                      <a:lnTo>
                        <a:pt x="40" y="1707"/>
                      </a:lnTo>
                      <a:lnTo>
                        <a:pt x="25" y="1628"/>
                      </a:lnTo>
                      <a:lnTo>
                        <a:pt x="14" y="1548"/>
                      </a:lnTo>
                      <a:lnTo>
                        <a:pt x="9" y="1467"/>
                      </a:lnTo>
                      <a:lnTo>
                        <a:pt x="7" y="1385"/>
                      </a:lnTo>
                      <a:lnTo>
                        <a:pt x="9" y="1305"/>
                      </a:lnTo>
                      <a:lnTo>
                        <a:pt x="14" y="1224"/>
                      </a:lnTo>
                      <a:lnTo>
                        <a:pt x="25" y="1144"/>
                      </a:lnTo>
                      <a:lnTo>
                        <a:pt x="40" y="1065"/>
                      </a:lnTo>
                      <a:lnTo>
                        <a:pt x="56" y="988"/>
                      </a:lnTo>
                      <a:lnTo>
                        <a:pt x="78" y="913"/>
                      </a:lnTo>
                      <a:lnTo>
                        <a:pt x="104" y="840"/>
                      </a:lnTo>
                      <a:lnTo>
                        <a:pt x="131" y="767"/>
                      </a:lnTo>
                      <a:lnTo>
                        <a:pt x="164" y="697"/>
                      </a:lnTo>
                      <a:lnTo>
                        <a:pt x="199" y="628"/>
                      </a:lnTo>
                      <a:lnTo>
                        <a:pt x="237" y="562"/>
                      </a:lnTo>
                      <a:lnTo>
                        <a:pt x="278" y="498"/>
                      </a:lnTo>
                      <a:lnTo>
                        <a:pt x="322" y="435"/>
                      </a:lnTo>
                      <a:lnTo>
                        <a:pt x="369" y="375"/>
                      </a:lnTo>
                      <a:lnTo>
                        <a:pt x="420" y="317"/>
                      </a:lnTo>
                      <a:lnTo>
                        <a:pt x="472" y="262"/>
                      </a:lnTo>
                      <a:lnTo>
                        <a:pt x="512" y="225"/>
                      </a:lnTo>
                      <a:lnTo>
                        <a:pt x="552" y="188"/>
                      </a:lnTo>
                      <a:lnTo>
                        <a:pt x="594" y="152"/>
                      </a:lnTo>
                      <a:lnTo>
                        <a:pt x="636" y="119"/>
                      </a:lnTo>
                      <a:lnTo>
                        <a:pt x="680" y="88"/>
                      </a:lnTo>
                      <a:lnTo>
                        <a:pt x="726" y="57"/>
                      </a:lnTo>
                      <a:lnTo>
                        <a:pt x="772" y="27"/>
                      </a:lnTo>
                      <a:lnTo>
                        <a:pt x="819" y="0"/>
                      </a:lnTo>
                      <a:lnTo>
                        <a:pt x="805" y="0"/>
                      </a:lnTo>
                      <a:lnTo>
                        <a:pt x="759" y="26"/>
                      </a:lnTo>
                      <a:lnTo>
                        <a:pt x="715" y="53"/>
                      </a:lnTo>
                      <a:lnTo>
                        <a:pt x="673" y="82"/>
                      </a:lnTo>
                      <a:lnTo>
                        <a:pt x="631" y="113"/>
                      </a:lnTo>
                      <a:lnTo>
                        <a:pt x="591" y="146"/>
                      </a:lnTo>
                      <a:lnTo>
                        <a:pt x="550" y="179"/>
                      </a:lnTo>
                      <a:lnTo>
                        <a:pt x="512" y="212"/>
                      </a:lnTo>
                      <a:lnTo>
                        <a:pt x="475" y="249"/>
                      </a:lnTo>
                      <a:lnTo>
                        <a:pt x="439" y="285"/>
                      </a:lnTo>
                      <a:lnTo>
                        <a:pt x="404" y="324"/>
                      </a:lnTo>
                      <a:lnTo>
                        <a:pt x="371" y="362"/>
                      </a:lnTo>
                      <a:lnTo>
                        <a:pt x="338" y="403"/>
                      </a:lnTo>
                      <a:lnTo>
                        <a:pt x="307" y="445"/>
                      </a:lnTo>
                      <a:lnTo>
                        <a:pt x="278" y="487"/>
                      </a:lnTo>
                      <a:lnTo>
                        <a:pt x="248" y="529"/>
                      </a:lnTo>
                      <a:lnTo>
                        <a:pt x="221" y="573"/>
                      </a:lnTo>
                      <a:lnTo>
                        <a:pt x="195" y="618"/>
                      </a:lnTo>
                      <a:lnTo>
                        <a:pt x="172" y="664"/>
                      </a:lnTo>
                      <a:lnTo>
                        <a:pt x="148" y="712"/>
                      </a:lnTo>
                      <a:lnTo>
                        <a:pt x="128" y="759"/>
                      </a:lnTo>
                      <a:lnTo>
                        <a:pt x="108" y="807"/>
                      </a:lnTo>
                      <a:lnTo>
                        <a:pt x="89" y="856"/>
                      </a:lnTo>
                      <a:lnTo>
                        <a:pt x="73" y="908"/>
                      </a:lnTo>
                      <a:lnTo>
                        <a:pt x="58" y="957"/>
                      </a:lnTo>
                      <a:lnTo>
                        <a:pt x="44" y="1008"/>
                      </a:lnTo>
                      <a:lnTo>
                        <a:pt x="33" y="1061"/>
                      </a:lnTo>
                      <a:lnTo>
                        <a:pt x="23" y="1114"/>
                      </a:lnTo>
                      <a:lnTo>
                        <a:pt x="14" y="1167"/>
                      </a:lnTo>
                      <a:lnTo>
                        <a:pt x="9" y="1220"/>
                      </a:lnTo>
                      <a:lnTo>
                        <a:pt x="3" y="1275"/>
                      </a:lnTo>
                      <a:lnTo>
                        <a:pt x="0" y="1330"/>
                      </a:lnTo>
                      <a:lnTo>
                        <a:pt x="0" y="1385"/>
                      </a:lnTo>
                      <a:lnTo>
                        <a:pt x="0" y="1444"/>
                      </a:lnTo>
                      <a:lnTo>
                        <a:pt x="3" y="1500"/>
                      </a:lnTo>
                      <a:lnTo>
                        <a:pt x="9" y="1555"/>
                      </a:lnTo>
                      <a:lnTo>
                        <a:pt x="16" y="1612"/>
                      </a:lnTo>
                      <a:lnTo>
                        <a:pt x="23" y="1667"/>
                      </a:lnTo>
                      <a:lnTo>
                        <a:pt x="34" y="1720"/>
                      </a:lnTo>
                      <a:lnTo>
                        <a:pt x="47" y="1773"/>
                      </a:lnTo>
                      <a:lnTo>
                        <a:pt x="62" y="1826"/>
                      </a:lnTo>
                      <a:lnTo>
                        <a:pt x="76" y="1879"/>
                      </a:lnTo>
                      <a:lnTo>
                        <a:pt x="95" y="1930"/>
                      </a:lnTo>
                      <a:lnTo>
                        <a:pt x="115" y="1982"/>
                      </a:lnTo>
                      <a:lnTo>
                        <a:pt x="135" y="2031"/>
                      </a:lnTo>
                      <a:lnTo>
                        <a:pt x="157" y="2079"/>
                      </a:lnTo>
                      <a:lnTo>
                        <a:pt x="183" y="2128"/>
                      </a:lnTo>
                      <a:lnTo>
                        <a:pt x="208" y="2174"/>
                      </a:lnTo>
                      <a:lnTo>
                        <a:pt x="234" y="2219"/>
                      </a:lnTo>
                      <a:lnTo>
                        <a:pt x="263" y="2265"/>
                      </a:lnTo>
                      <a:lnTo>
                        <a:pt x="294" y="2309"/>
                      </a:lnTo>
                      <a:lnTo>
                        <a:pt x="325" y="2351"/>
                      </a:lnTo>
                      <a:lnTo>
                        <a:pt x="358" y="2393"/>
                      </a:lnTo>
                      <a:lnTo>
                        <a:pt x="393" y="2435"/>
                      </a:lnTo>
                      <a:lnTo>
                        <a:pt x="428" y="2474"/>
                      </a:lnTo>
                      <a:lnTo>
                        <a:pt x="464" y="2512"/>
                      </a:lnTo>
                      <a:lnTo>
                        <a:pt x="503" y="2549"/>
                      </a:lnTo>
                      <a:lnTo>
                        <a:pt x="541" y="2585"/>
                      </a:lnTo>
                      <a:lnTo>
                        <a:pt x="583" y="2620"/>
                      </a:lnTo>
                      <a:lnTo>
                        <a:pt x="623" y="2653"/>
                      </a:lnTo>
                      <a:lnTo>
                        <a:pt x="667" y="2684"/>
                      </a:lnTo>
                      <a:lnTo>
                        <a:pt x="711" y="2715"/>
                      </a:lnTo>
                      <a:lnTo>
                        <a:pt x="755" y="2743"/>
                      </a:lnTo>
                      <a:lnTo>
                        <a:pt x="801" y="2770"/>
                      </a:lnTo>
                      <a:lnTo>
                        <a:pt x="849" y="2798"/>
                      </a:lnTo>
                      <a:lnTo>
                        <a:pt x="850" y="2790"/>
                      </a:lnTo>
                      <a:lnTo>
                        <a:pt x="799" y="2761"/>
                      </a:lnTo>
                      <a:lnTo>
                        <a:pt x="748" y="2730"/>
                      </a:lnTo>
                      <a:lnTo>
                        <a:pt x="699" y="2699"/>
                      </a:lnTo>
                      <a:lnTo>
                        <a:pt x="651" y="2664"/>
                      </a:lnTo>
                      <a:lnTo>
                        <a:pt x="603" y="2627"/>
                      </a:lnTo>
                      <a:lnTo>
                        <a:pt x="559" y="2591"/>
                      </a:lnTo>
                      <a:lnTo>
                        <a:pt x="516" y="2551"/>
                      </a:lnTo>
                      <a:lnTo>
                        <a:pt x="472" y="251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92" name="Freeform 344"/>
                <p:cNvSpPr>
                  <a:spLocks/>
                </p:cNvSpPr>
                <p:nvPr/>
              </p:nvSpPr>
              <p:spPr bwMode="auto">
                <a:xfrm>
                  <a:off x="4371" y="0"/>
                  <a:ext cx="820" cy="2646"/>
                </a:xfrm>
                <a:custGeom>
                  <a:avLst/>
                  <a:gdLst>
                    <a:gd name="T0" fmla="*/ 348 w 820"/>
                    <a:gd name="T1" fmla="*/ 262 h 2646"/>
                    <a:gd name="T2" fmla="*/ 450 w 820"/>
                    <a:gd name="T3" fmla="*/ 375 h 2646"/>
                    <a:gd name="T4" fmla="*/ 542 w 820"/>
                    <a:gd name="T5" fmla="*/ 498 h 2646"/>
                    <a:gd name="T6" fmla="*/ 621 w 820"/>
                    <a:gd name="T7" fmla="*/ 628 h 2646"/>
                    <a:gd name="T8" fmla="*/ 688 w 820"/>
                    <a:gd name="T9" fmla="*/ 767 h 2646"/>
                    <a:gd name="T10" fmla="*/ 741 w 820"/>
                    <a:gd name="T11" fmla="*/ 913 h 2646"/>
                    <a:gd name="T12" fmla="*/ 782 w 820"/>
                    <a:gd name="T13" fmla="*/ 1065 h 2646"/>
                    <a:gd name="T14" fmla="*/ 805 w 820"/>
                    <a:gd name="T15" fmla="*/ 1224 h 2646"/>
                    <a:gd name="T16" fmla="*/ 813 w 820"/>
                    <a:gd name="T17" fmla="*/ 1385 h 2646"/>
                    <a:gd name="T18" fmla="*/ 811 w 820"/>
                    <a:gd name="T19" fmla="*/ 1467 h 2646"/>
                    <a:gd name="T20" fmla="*/ 794 w 820"/>
                    <a:gd name="T21" fmla="*/ 1628 h 2646"/>
                    <a:gd name="T22" fmla="*/ 763 w 820"/>
                    <a:gd name="T23" fmla="*/ 1784 h 2646"/>
                    <a:gd name="T24" fmla="*/ 716 w 820"/>
                    <a:gd name="T25" fmla="*/ 1932 h 2646"/>
                    <a:gd name="T26" fmla="*/ 657 w 820"/>
                    <a:gd name="T27" fmla="*/ 2075 h 2646"/>
                    <a:gd name="T28" fmla="*/ 582 w 820"/>
                    <a:gd name="T29" fmla="*/ 2210 h 2646"/>
                    <a:gd name="T30" fmla="*/ 498 w 820"/>
                    <a:gd name="T31" fmla="*/ 2337 h 2646"/>
                    <a:gd name="T32" fmla="*/ 401 w 820"/>
                    <a:gd name="T33" fmla="*/ 2455 h 2646"/>
                    <a:gd name="T34" fmla="*/ 348 w 820"/>
                    <a:gd name="T35" fmla="*/ 2510 h 2646"/>
                    <a:gd name="T36" fmla="*/ 277 w 820"/>
                    <a:gd name="T37" fmla="*/ 2576 h 2646"/>
                    <a:gd name="T38" fmla="*/ 202 w 820"/>
                    <a:gd name="T39" fmla="*/ 2638 h 2646"/>
                    <a:gd name="T40" fmla="*/ 205 w 820"/>
                    <a:gd name="T41" fmla="*/ 2646 h 2646"/>
                    <a:gd name="T42" fmla="*/ 240 w 820"/>
                    <a:gd name="T43" fmla="*/ 2616 h 2646"/>
                    <a:gd name="T44" fmla="*/ 308 w 820"/>
                    <a:gd name="T45" fmla="*/ 2558 h 2646"/>
                    <a:gd name="T46" fmla="*/ 372 w 820"/>
                    <a:gd name="T47" fmla="*/ 2496 h 2646"/>
                    <a:gd name="T48" fmla="*/ 430 w 820"/>
                    <a:gd name="T49" fmla="*/ 2432 h 2646"/>
                    <a:gd name="T50" fmla="*/ 487 w 820"/>
                    <a:gd name="T51" fmla="*/ 2362 h 2646"/>
                    <a:gd name="T52" fmla="*/ 540 w 820"/>
                    <a:gd name="T53" fmla="*/ 2291 h 2646"/>
                    <a:gd name="T54" fmla="*/ 588 w 820"/>
                    <a:gd name="T55" fmla="*/ 2216 h 2646"/>
                    <a:gd name="T56" fmla="*/ 633 w 820"/>
                    <a:gd name="T57" fmla="*/ 2137 h 2646"/>
                    <a:gd name="T58" fmla="*/ 674 w 820"/>
                    <a:gd name="T59" fmla="*/ 2057 h 2646"/>
                    <a:gd name="T60" fmla="*/ 708 w 820"/>
                    <a:gd name="T61" fmla="*/ 1974 h 2646"/>
                    <a:gd name="T62" fmla="*/ 740 w 820"/>
                    <a:gd name="T63" fmla="*/ 1888 h 2646"/>
                    <a:gd name="T64" fmla="*/ 765 w 820"/>
                    <a:gd name="T65" fmla="*/ 1802 h 2646"/>
                    <a:gd name="T66" fmla="*/ 787 w 820"/>
                    <a:gd name="T67" fmla="*/ 1713 h 2646"/>
                    <a:gd name="T68" fmla="*/ 804 w 820"/>
                    <a:gd name="T69" fmla="*/ 1621 h 2646"/>
                    <a:gd name="T70" fmla="*/ 815 w 820"/>
                    <a:gd name="T71" fmla="*/ 1528 h 2646"/>
                    <a:gd name="T72" fmla="*/ 820 w 820"/>
                    <a:gd name="T73" fmla="*/ 1434 h 2646"/>
                    <a:gd name="T74" fmla="*/ 820 w 820"/>
                    <a:gd name="T75" fmla="*/ 1385 h 2646"/>
                    <a:gd name="T76" fmla="*/ 816 w 820"/>
                    <a:gd name="T77" fmla="*/ 1275 h 2646"/>
                    <a:gd name="T78" fmla="*/ 805 w 820"/>
                    <a:gd name="T79" fmla="*/ 1167 h 2646"/>
                    <a:gd name="T80" fmla="*/ 787 w 820"/>
                    <a:gd name="T81" fmla="*/ 1061 h 2646"/>
                    <a:gd name="T82" fmla="*/ 761 w 820"/>
                    <a:gd name="T83" fmla="*/ 957 h 2646"/>
                    <a:gd name="T84" fmla="*/ 730 w 820"/>
                    <a:gd name="T85" fmla="*/ 856 h 2646"/>
                    <a:gd name="T86" fmla="*/ 692 w 820"/>
                    <a:gd name="T87" fmla="*/ 759 h 2646"/>
                    <a:gd name="T88" fmla="*/ 648 w 820"/>
                    <a:gd name="T89" fmla="*/ 664 h 2646"/>
                    <a:gd name="T90" fmla="*/ 599 w 820"/>
                    <a:gd name="T91" fmla="*/ 573 h 2646"/>
                    <a:gd name="T92" fmla="*/ 542 w 820"/>
                    <a:gd name="T93" fmla="*/ 487 h 2646"/>
                    <a:gd name="T94" fmla="*/ 482 w 820"/>
                    <a:gd name="T95" fmla="*/ 403 h 2646"/>
                    <a:gd name="T96" fmla="*/ 416 w 820"/>
                    <a:gd name="T97" fmla="*/ 324 h 2646"/>
                    <a:gd name="T98" fmla="*/ 344 w 820"/>
                    <a:gd name="T99" fmla="*/ 249 h 2646"/>
                    <a:gd name="T100" fmla="*/ 269 w 820"/>
                    <a:gd name="T101" fmla="*/ 179 h 2646"/>
                    <a:gd name="T102" fmla="*/ 189 w 820"/>
                    <a:gd name="T103" fmla="*/ 113 h 2646"/>
                    <a:gd name="T104" fmla="*/ 105 w 820"/>
                    <a:gd name="T105" fmla="*/ 53 h 2646"/>
                    <a:gd name="T106" fmla="*/ 17 w 820"/>
                    <a:gd name="T107" fmla="*/ 0 h 2646"/>
                    <a:gd name="T108" fmla="*/ 0 w 820"/>
                    <a:gd name="T109" fmla="*/ 0 h 2646"/>
                    <a:gd name="T110" fmla="*/ 94 w 820"/>
                    <a:gd name="T111" fmla="*/ 57 h 2646"/>
                    <a:gd name="T112" fmla="*/ 183 w 820"/>
                    <a:gd name="T113" fmla="*/ 119 h 2646"/>
                    <a:gd name="T114" fmla="*/ 268 w 820"/>
                    <a:gd name="T115" fmla="*/ 188 h 2646"/>
                    <a:gd name="T116" fmla="*/ 348 w 820"/>
                    <a:gd name="T117" fmla="*/ 262 h 264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820"/>
                    <a:gd name="T178" fmla="*/ 0 h 2646"/>
                    <a:gd name="T179" fmla="*/ 820 w 820"/>
                    <a:gd name="T180" fmla="*/ 2646 h 2646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820" h="2646">
                      <a:moveTo>
                        <a:pt x="348" y="262"/>
                      </a:moveTo>
                      <a:lnTo>
                        <a:pt x="348" y="262"/>
                      </a:lnTo>
                      <a:lnTo>
                        <a:pt x="401" y="317"/>
                      </a:lnTo>
                      <a:lnTo>
                        <a:pt x="450" y="375"/>
                      </a:lnTo>
                      <a:lnTo>
                        <a:pt x="498" y="435"/>
                      </a:lnTo>
                      <a:lnTo>
                        <a:pt x="542" y="498"/>
                      </a:lnTo>
                      <a:lnTo>
                        <a:pt x="582" y="562"/>
                      </a:lnTo>
                      <a:lnTo>
                        <a:pt x="621" y="628"/>
                      </a:lnTo>
                      <a:lnTo>
                        <a:pt x="657" y="697"/>
                      </a:lnTo>
                      <a:lnTo>
                        <a:pt x="688" y="767"/>
                      </a:lnTo>
                      <a:lnTo>
                        <a:pt x="716" y="840"/>
                      </a:lnTo>
                      <a:lnTo>
                        <a:pt x="741" y="913"/>
                      </a:lnTo>
                      <a:lnTo>
                        <a:pt x="763" y="988"/>
                      </a:lnTo>
                      <a:lnTo>
                        <a:pt x="782" y="1065"/>
                      </a:lnTo>
                      <a:lnTo>
                        <a:pt x="794" y="1144"/>
                      </a:lnTo>
                      <a:lnTo>
                        <a:pt x="805" y="1224"/>
                      </a:lnTo>
                      <a:lnTo>
                        <a:pt x="811" y="1305"/>
                      </a:lnTo>
                      <a:lnTo>
                        <a:pt x="813" y="1385"/>
                      </a:lnTo>
                      <a:lnTo>
                        <a:pt x="811" y="1467"/>
                      </a:lnTo>
                      <a:lnTo>
                        <a:pt x="805" y="1548"/>
                      </a:lnTo>
                      <a:lnTo>
                        <a:pt x="794" y="1628"/>
                      </a:lnTo>
                      <a:lnTo>
                        <a:pt x="782" y="1707"/>
                      </a:lnTo>
                      <a:lnTo>
                        <a:pt x="763" y="1784"/>
                      </a:lnTo>
                      <a:lnTo>
                        <a:pt x="741" y="1859"/>
                      </a:lnTo>
                      <a:lnTo>
                        <a:pt x="716" y="1932"/>
                      </a:lnTo>
                      <a:lnTo>
                        <a:pt x="688" y="2005"/>
                      </a:lnTo>
                      <a:lnTo>
                        <a:pt x="657" y="2075"/>
                      </a:lnTo>
                      <a:lnTo>
                        <a:pt x="621" y="2144"/>
                      </a:lnTo>
                      <a:lnTo>
                        <a:pt x="582" y="2210"/>
                      </a:lnTo>
                      <a:lnTo>
                        <a:pt x="542" y="2274"/>
                      </a:lnTo>
                      <a:lnTo>
                        <a:pt x="498" y="2337"/>
                      </a:lnTo>
                      <a:lnTo>
                        <a:pt x="450" y="2397"/>
                      </a:lnTo>
                      <a:lnTo>
                        <a:pt x="401" y="2455"/>
                      </a:lnTo>
                      <a:lnTo>
                        <a:pt x="348" y="2510"/>
                      </a:lnTo>
                      <a:lnTo>
                        <a:pt x="313" y="2543"/>
                      </a:lnTo>
                      <a:lnTo>
                        <a:pt x="277" y="2576"/>
                      </a:lnTo>
                      <a:lnTo>
                        <a:pt x="240" y="2607"/>
                      </a:lnTo>
                      <a:lnTo>
                        <a:pt x="202" y="2638"/>
                      </a:lnTo>
                      <a:lnTo>
                        <a:pt x="205" y="2646"/>
                      </a:lnTo>
                      <a:lnTo>
                        <a:pt x="240" y="2616"/>
                      </a:lnTo>
                      <a:lnTo>
                        <a:pt x="275" y="2589"/>
                      </a:lnTo>
                      <a:lnTo>
                        <a:pt x="308" y="2558"/>
                      </a:lnTo>
                      <a:lnTo>
                        <a:pt x="339" y="2529"/>
                      </a:lnTo>
                      <a:lnTo>
                        <a:pt x="372" y="2496"/>
                      </a:lnTo>
                      <a:lnTo>
                        <a:pt x="401" y="2465"/>
                      </a:lnTo>
                      <a:lnTo>
                        <a:pt x="430" y="2432"/>
                      </a:lnTo>
                      <a:lnTo>
                        <a:pt x="460" y="2397"/>
                      </a:lnTo>
                      <a:lnTo>
                        <a:pt x="487" y="2362"/>
                      </a:lnTo>
                      <a:lnTo>
                        <a:pt x="515" y="2326"/>
                      </a:lnTo>
                      <a:lnTo>
                        <a:pt x="540" y="2291"/>
                      </a:lnTo>
                      <a:lnTo>
                        <a:pt x="564" y="2252"/>
                      </a:lnTo>
                      <a:lnTo>
                        <a:pt x="588" y="2216"/>
                      </a:lnTo>
                      <a:lnTo>
                        <a:pt x="611" y="2177"/>
                      </a:lnTo>
                      <a:lnTo>
                        <a:pt x="633" y="2137"/>
                      </a:lnTo>
                      <a:lnTo>
                        <a:pt x="654" y="2097"/>
                      </a:lnTo>
                      <a:lnTo>
                        <a:pt x="674" y="2057"/>
                      </a:lnTo>
                      <a:lnTo>
                        <a:pt x="692" y="2016"/>
                      </a:lnTo>
                      <a:lnTo>
                        <a:pt x="708" y="1974"/>
                      </a:lnTo>
                      <a:lnTo>
                        <a:pt x="725" y="1932"/>
                      </a:lnTo>
                      <a:lnTo>
                        <a:pt x="740" y="1888"/>
                      </a:lnTo>
                      <a:lnTo>
                        <a:pt x="752" y="1846"/>
                      </a:lnTo>
                      <a:lnTo>
                        <a:pt x="765" y="1802"/>
                      </a:lnTo>
                      <a:lnTo>
                        <a:pt x="776" y="1757"/>
                      </a:lnTo>
                      <a:lnTo>
                        <a:pt x="787" y="1713"/>
                      </a:lnTo>
                      <a:lnTo>
                        <a:pt x="796" y="1667"/>
                      </a:lnTo>
                      <a:lnTo>
                        <a:pt x="804" y="1621"/>
                      </a:lnTo>
                      <a:lnTo>
                        <a:pt x="809" y="1575"/>
                      </a:lnTo>
                      <a:lnTo>
                        <a:pt x="815" y="1528"/>
                      </a:lnTo>
                      <a:lnTo>
                        <a:pt x="818" y="1482"/>
                      </a:lnTo>
                      <a:lnTo>
                        <a:pt x="820" y="1434"/>
                      </a:lnTo>
                      <a:lnTo>
                        <a:pt x="820" y="1385"/>
                      </a:lnTo>
                      <a:lnTo>
                        <a:pt x="820" y="1330"/>
                      </a:lnTo>
                      <a:lnTo>
                        <a:pt x="816" y="1275"/>
                      </a:lnTo>
                      <a:lnTo>
                        <a:pt x="813" y="1220"/>
                      </a:lnTo>
                      <a:lnTo>
                        <a:pt x="805" y="1167"/>
                      </a:lnTo>
                      <a:lnTo>
                        <a:pt x="798" y="1114"/>
                      </a:lnTo>
                      <a:lnTo>
                        <a:pt x="787" y="1061"/>
                      </a:lnTo>
                      <a:lnTo>
                        <a:pt x="776" y="1008"/>
                      </a:lnTo>
                      <a:lnTo>
                        <a:pt x="761" y="957"/>
                      </a:lnTo>
                      <a:lnTo>
                        <a:pt x="747" y="908"/>
                      </a:lnTo>
                      <a:lnTo>
                        <a:pt x="730" y="856"/>
                      </a:lnTo>
                      <a:lnTo>
                        <a:pt x="712" y="807"/>
                      </a:lnTo>
                      <a:lnTo>
                        <a:pt x="692" y="759"/>
                      </a:lnTo>
                      <a:lnTo>
                        <a:pt x="672" y="712"/>
                      </a:lnTo>
                      <a:lnTo>
                        <a:pt x="648" y="664"/>
                      </a:lnTo>
                      <a:lnTo>
                        <a:pt x="624" y="618"/>
                      </a:lnTo>
                      <a:lnTo>
                        <a:pt x="599" y="573"/>
                      </a:lnTo>
                      <a:lnTo>
                        <a:pt x="571" y="529"/>
                      </a:lnTo>
                      <a:lnTo>
                        <a:pt x="542" y="487"/>
                      </a:lnTo>
                      <a:lnTo>
                        <a:pt x="513" y="445"/>
                      </a:lnTo>
                      <a:lnTo>
                        <a:pt x="482" y="403"/>
                      </a:lnTo>
                      <a:lnTo>
                        <a:pt x="449" y="362"/>
                      </a:lnTo>
                      <a:lnTo>
                        <a:pt x="416" y="324"/>
                      </a:lnTo>
                      <a:lnTo>
                        <a:pt x="381" y="285"/>
                      </a:lnTo>
                      <a:lnTo>
                        <a:pt x="344" y="249"/>
                      </a:lnTo>
                      <a:lnTo>
                        <a:pt x="308" y="212"/>
                      </a:lnTo>
                      <a:lnTo>
                        <a:pt x="269" y="179"/>
                      </a:lnTo>
                      <a:lnTo>
                        <a:pt x="229" y="146"/>
                      </a:lnTo>
                      <a:lnTo>
                        <a:pt x="189" y="113"/>
                      </a:lnTo>
                      <a:lnTo>
                        <a:pt x="147" y="82"/>
                      </a:lnTo>
                      <a:lnTo>
                        <a:pt x="105" y="53"/>
                      </a:lnTo>
                      <a:lnTo>
                        <a:pt x="61" y="26"/>
                      </a:lnTo>
                      <a:lnTo>
                        <a:pt x="17" y="0"/>
                      </a:lnTo>
                      <a:lnTo>
                        <a:pt x="0" y="0"/>
                      </a:lnTo>
                      <a:lnTo>
                        <a:pt x="48" y="27"/>
                      </a:lnTo>
                      <a:lnTo>
                        <a:pt x="94" y="57"/>
                      </a:lnTo>
                      <a:lnTo>
                        <a:pt x="139" y="88"/>
                      </a:lnTo>
                      <a:lnTo>
                        <a:pt x="183" y="119"/>
                      </a:lnTo>
                      <a:lnTo>
                        <a:pt x="227" y="152"/>
                      </a:lnTo>
                      <a:lnTo>
                        <a:pt x="268" y="188"/>
                      </a:lnTo>
                      <a:lnTo>
                        <a:pt x="308" y="225"/>
                      </a:lnTo>
                      <a:lnTo>
                        <a:pt x="348" y="262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93" name="Freeform 345"/>
                <p:cNvSpPr>
                  <a:spLocks/>
                </p:cNvSpPr>
                <p:nvPr/>
              </p:nvSpPr>
              <p:spPr bwMode="auto">
                <a:xfrm>
                  <a:off x="3468" y="2649"/>
                  <a:ext cx="1096" cy="333"/>
                </a:xfrm>
                <a:custGeom>
                  <a:avLst/>
                  <a:gdLst>
                    <a:gd name="T0" fmla="*/ 128 w 1096"/>
                    <a:gd name="T1" fmla="*/ 326 h 333"/>
                    <a:gd name="T2" fmla="*/ 128 w 1096"/>
                    <a:gd name="T3" fmla="*/ 326 h 333"/>
                    <a:gd name="T4" fmla="*/ 64 w 1096"/>
                    <a:gd name="T5" fmla="*/ 324 h 333"/>
                    <a:gd name="T6" fmla="*/ 2 w 1096"/>
                    <a:gd name="T7" fmla="*/ 321 h 333"/>
                    <a:gd name="T8" fmla="*/ 2 w 1096"/>
                    <a:gd name="T9" fmla="*/ 321 h 333"/>
                    <a:gd name="T10" fmla="*/ 0 w 1096"/>
                    <a:gd name="T11" fmla="*/ 328 h 333"/>
                    <a:gd name="T12" fmla="*/ 0 w 1096"/>
                    <a:gd name="T13" fmla="*/ 328 h 333"/>
                    <a:gd name="T14" fmla="*/ 64 w 1096"/>
                    <a:gd name="T15" fmla="*/ 332 h 333"/>
                    <a:gd name="T16" fmla="*/ 128 w 1096"/>
                    <a:gd name="T17" fmla="*/ 333 h 333"/>
                    <a:gd name="T18" fmla="*/ 128 w 1096"/>
                    <a:gd name="T19" fmla="*/ 333 h 333"/>
                    <a:gd name="T20" fmla="*/ 195 w 1096"/>
                    <a:gd name="T21" fmla="*/ 332 h 333"/>
                    <a:gd name="T22" fmla="*/ 261 w 1096"/>
                    <a:gd name="T23" fmla="*/ 328 h 333"/>
                    <a:gd name="T24" fmla="*/ 329 w 1096"/>
                    <a:gd name="T25" fmla="*/ 321 h 333"/>
                    <a:gd name="T26" fmla="*/ 395 w 1096"/>
                    <a:gd name="T27" fmla="*/ 311 h 333"/>
                    <a:gd name="T28" fmla="*/ 459 w 1096"/>
                    <a:gd name="T29" fmla="*/ 299 h 333"/>
                    <a:gd name="T30" fmla="*/ 523 w 1096"/>
                    <a:gd name="T31" fmla="*/ 284 h 333"/>
                    <a:gd name="T32" fmla="*/ 585 w 1096"/>
                    <a:gd name="T33" fmla="*/ 268 h 333"/>
                    <a:gd name="T34" fmla="*/ 647 w 1096"/>
                    <a:gd name="T35" fmla="*/ 247 h 333"/>
                    <a:gd name="T36" fmla="*/ 708 w 1096"/>
                    <a:gd name="T37" fmla="*/ 224 h 333"/>
                    <a:gd name="T38" fmla="*/ 768 w 1096"/>
                    <a:gd name="T39" fmla="*/ 200 h 333"/>
                    <a:gd name="T40" fmla="*/ 825 w 1096"/>
                    <a:gd name="T41" fmla="*/ 172 h 333"/>
                    <a:gd name="T42" fmla="*/ 881 w 1096"/>
                    <a:gd name="T43" fmla="*/ 143 h 333"/>
                    <a:gd name="T44" fmla="*/ 938 w 1096"/>
                    <a:gd name="T45" fmla="*/ 112 h 333"/>
                    <a:gd name="T46" fmla="*/ 991 w 1096"/>
                    <a:gd name="T47" fmla="*/ 79 h 333"/>
                    <a:gd name="T48" fmla="*/ 1044 w 1096"/>
                    <a:gd name="T49" fmla="*/ 44 h 333"/>
                    <a:gd name="T50" fmla="*/ 1096 w 1096"/>
                    <a:gd name="T51" fmla="*/ 6 h 333"/>
                    <a:gd name="T52" fmla="*/ 1096 w 1096"/>
                    <a:gd name="T53" fmla="*/ 6 h 333"/>
                    <a:gd name="T54" fmla="*/ 1092 w 1096"/>
                    <a:gd name="T55" fmla="*/ 0 h 333"/>
                    <a:gd name="T56" fmla="*/ 1092 w 1096"/>
                    <a:gd name="T57" fmla="*/ 0 h 333"/>
                    <a:gd name="T58" fmla="*/ 1041 w 1096"/>
                    <a:gd name="T59" fmla="*/ 37 h 333"/>
                    <a:gd name="T60" fmla="*/ 988 w 1096"/>
                    <a:gd name="T61" fmla="*/ 74 h 333"/>
                    <a:gd name="T62" fmla="*/ 935 w 1096"/>
                    <a:gd name="T63" fmla="*/ 107 h 333"/>
                    <a:gd name="T64" fmla="*/ 880 w 1096"/>
                    <a:gd name="T65" fmla="*/ 138 h 333"/>
                    <a:gd name="T66" fmla="*/ 823 w 1096"/>
                    <a:gd name="T67" fmla="*/ 167 h 333"/>
                    <a:gd name="T68" fmla="*/ 764 w 1096"/>
                    <a:gd name="T69" fmla="*/ 193 h 333"/>
                    <a:gd name="T70" fmla="*/ 706 w 1096"/>
                    <a:gd name="T71" fmla="*/ 218 h 333"/>
                    <a:gd name="T72" fmla="*/ 645 w 1096"/>
                    <a:gd name="T73" fmla="*/ 240 h 333"/>
                    <a:gd name="T74" fmla="*/ 583 w 1096"/>
                    <a:gd name="T75" fmla="*/ 260 h 333"/>
                    <a:gd name="T76" fmla="*/ 521 w 1096"/>
                    <a:gd name="T77" fmla="*/ 277 h 333"/>
                    <a:gd name="T78" fmla="*/ 457 w 1096"/>
                    <a:gd name="T79" fmla="*/ 291 h 333"/>
                    <a:gd name="T80" fmla="*/ 393 w 1096"/>
                    <a:gd name="T81" fmla="*/ 304 h 333"/>
                    <a:gd name="T82" fmla="*/ 327 w 1096"/>
                    <a:gd name="T83" fmla="*/ 313 h 333"/>
                    <a:gd name="T84" fmla="*/ 261 w 1096"/>
                    <a:gd name="T85" fmla="*/ 321 h 333"/>
                    <a:gd name="T86" fmla="*/ 195 w 1096"/>
                    <a:gd name="T87" fmla="*/ 324 h 333"/>
                    <a:gd name="T88" fmla="*/ 128 w 1096"/>
                    <a:gd name="T89" fmla="*/ 326 h 333"/>
                    <a:gd name="T90" fmla="*/ 128 w 1096"/>
                    <a:gd name="T91" fmla="*/ 326 h 333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w 1096"/>
                    <a:gd name="T139" fmla="*/ 0 h 333"/>
                    <a:gd name="T140" fmla="*/ 1096 w 1096"/>
                    <a:gd name="T141" fmla="*/ 333 h 333"/>
                  </a:gdLst>
                  <a:ahLst/>
                  <a:cxnLst>
                    <a:cxn ang="T92">
                      <a:pos x="T0" y="T1"/>
                    </a:cxn>
                    <a:cxn ang="T93">
                      <a:pos x="T2" y="T3"/>
                    </a:cxn>
                    <a:cxn ang="T94">
                      <a:pos x="T4" y="T5"/>
                    </a:cxn>
                    <a:cxn ang="T95">
                      <a:pos x="T6" y="T7"/>
                    </a:cxn>
                    <a:cxn ang="T96">
                      <a:pos x="T8" y="T9"/>
                    </a:cxn>
                    <a:cxn ang="T97">
                      <a:pos x="T10" y="T11"/>
                    </a:cxn>
                    <a:cxn ang="T98">
                      <a:pos x="T12" y="T13"/>
                    </a:cxn>
                    <a:cxn ang="T99">
                      <a:pos x="T14" y="T15"/>
                    </a:cxn>
                    <a:cxn ang="T100">
                      <a:pos x="T16" y="T17"/>
                    </a:cxn>
                    <a:cxn ang="T101">
                      <a:pos x="T18" y="T19"/>
                    </a:cxn>
                    <a:cxn ang="T102">
                      <a:pos x="T20" y="T21"/>
                    </a:cxn>
                    <a:cxn ang="T103">
                      <a:pos x="T22" y="T23"/>
                    </a:cxn>
                    <a:cxn ang="T104">
                      <a:pos x="T24" y="T25"/>
                    </a:cxn>
                    <a:cxn ang="T105">
                      <a:pos x="T26" y="T27"/>
                    </a:cxn>
                    <a:cxn ang="T106">
                      <a:pos x="T28" y="T29"/>
                    </a:cxn>
                    <a:cxn ang="T107">
                      <a:pos x="T30" y="T31"/>
                    </a:cxn>
                    <a:cxn ang="T108">
                      <a:pos x="T32" y="T33"/>
                    </a:cxn>
                    <a:cxn ang="T109">
                      <a:pos x="T34" y="T35"/>
                    </a:cxn>
                    <a:cxn ang="T110">
                      <a:pos x="T36" y="T37"/>
                    </a:cxn>
                    <a:cxn ang="T111">
                      <a:pos x="T38" y="T39"/>
                    </a:cxn>
                    <a:cxn ang="T112">
                      <a:pos x="T40" y="T41"/>
                    </a:cxn>
                    <a:cxn ang="T113">
                      <a:pos x="T42" y="T43"/>
                    </a:cxn>
                    <a:cxn ang="T114">
                      <a:pos x="T44" y="T45"/>
                    </a:cxn>
                    <a:cxn ang="T115">
                      <a:pos x="T46" y="T47"/>
                    </a:cxn>
                    <a:cxn ang="T116">
                      <a:pos x="T48" y="T49"/>
                    </a:cxn>
                    <a:cxn ang="T117">
                      <a:pos x="T50" y="T51"/>
                    </a:cxn>
                    <a:cxn ang="T118">
                      <a:pos x="T52" y="T53"/>
                    </a:cxn>
                    <a:cxn ang="T119">
                      <a:pos x="T54" y="T55"/>
                    </a:cxn>
                    <a:cxn ang="T120">
                      <a:pos x="T56" y="T57"/>
                    </a:cxn>
                    <a:cxn ang="T121">
                      <a:pos x="T58" y="T59"/>
                    </a:cxn>
                    <a:cxn ang="T122">
                      <a:pos x="T60" y="T61"/>
                    </a:cxn>
                    <a:cxn ang="T123">
                      <a:pos x="T62" y="T63"/>
                    </a:cxn>
                    <a:cxn ang="T124">
                      <a:pos x="T64" y="T65"/>
                    </a:cxn>
                    <a:cxn ang="T125">
                      <a:pos x="T66" y="T67"/>
                    </a:cxn>
                    <a:cxn ang="T126">
                      <a:pos x="T68" y="T69"/>
                    </a:cxn>
                    <a:cxn ang="T127">
                      <a:pos x="T70" y="T71"/>
                    </a:cxn>
                    <a:cxn ang="T128">
                      <a:pos x="T72" y="T73"/>
                    </a:cxn>
                    <a:cxn ang="T129">
                      <a:pos x="T74" y="T75"/>
                    </a:cxn>
                    <a:cxn ang="T130">
                      <a:pos x="T76" y="T77"/>
                    </a:cxn>
                    <a:cxn ang="T131">
                      <a:pos x="T78" y="T79"/>
                    </a:cxn>
                    <a:cxn ang="T132">
                      <a:pos x="T80" y="T81"/>
                    </a:cxn>
                    <a:cxn ang="T133">
                      <a:pos x="T82" y="T83"/>
                    </a:cxn>
                    <a:cxn ang="T134">
                      <a:pos x="T84" y="T85"/>
                    </a:cxn>
                    <a:cxn ang="T135">
                      <a:pos x="T86" y="T87"/>
                    </a:cxn>
                    <a:cxn ang="T136">
                      <a:pos x="T88" y="T89"/>
                    </a:cxn>
                    <a:cxn ang="T137">
                      <a:pos x="T90" y="T91"/>
                    </a:cxn>
                  </a:cxnLst>
                  <a:rect l="T138" t="T139" r="T140" b="T141"/>
                  <a:pathLst>
                    <a:path w="1096" h="333">
                      <a:moveTo>
                        <a:pt x="128" y="326"/>
                      </a:moveTo>
                      <a:lnTo>
                        <a:pt x="128" y="326"/>
                      </a:lnTo>
                      <a:lnTo>
                        <a:pt x="64" y="324"/>
                      </a:lnTo>
                      <a:lnTo>
                        <a:pt x="2" y="321"/>
                      </a:lnTo>
                      <a:lnTo>
                        <a:pt x="0" y="328"/>
                      </a:lnTo>
                      <a:lnTo>
                        <a:pt x="64" y="332"/>
                      </a:lnTo>
                      <a:lnTo>
                        <a:pt x="128" y="333"/>
                      </a:lnTo>
                      <a:lnTo>
                        <a:pt x="195" y="332"/>
                      </a:lnTo>
                      <a:lnTo>
                        <a:pt x="261" y="328"/>
                      </a:lnTo>
                      <a:lnTo>
                        <a:pt x="329" y="321"/>
                      </a:lnTo>
                      <a:lnTo>
                        <a:pt x="395" y="311"/>
                      </a:lnTo>
                      <a:lnTo>
                        <a:pt x="459" y="299"/>
                      </a:lnTo>
                      <a:lnTo>
                        <a:pt x="523" y="284"/>
                      </a:lnTo>
                      <a:lnTo>
                        <a:pt x="585" y="268"/>
                      </a:lnTo>
                      <a:lnTo>
                        <a:pt x="647" y="247"/>
                      </a:lnTo>
                      <a:lnTo>
                        <a:pt x="708" y="224"/>
                      </a:lnTo>
                      <a:lnTo>
                        <a:pt x="768" y="200"/>
                      </a:lnTo>
                      <a:lnTo>
                        <a:pt x="825" y="172"/>
                      </a:lnTo>
                      <a:lnTo>
                        <a:pt x="881" y="143"/>
                      </a:lnTo>
                      <a:lnTo>
                        <a:pt x="938" y="112"/>
                      </a:lnTo>
                      <a:lnTo>
                        <a:pt x="991" y="79"/>
                      </a:lnTo>
                      <a:lnTo>
                        <a:pt x="1044" y="44"/>
                      </a:lnTo>
                      <a:lnTo>
                        <a:pt x="1096" y="6"/>
                      </a:lnTo>
                      <a:lnTo>
                        <a:pt x="1092" y="0"/>
                      </a:lnTo>
                      <a:lnTo>
                        <a:pt x="1041" y="37"/>
                      </a:lnTo>
                      <a:lnTo>
                        <a:pt x="988" y="74"/>
                      </a:lnTo>
                      <a:lnTo>
                        <a:pt x="935" y="107"/>
                      </a:lnTo>
                      <a:lnTo>
                        <a:pt x="880" y="138"/>
                      </a:lnTo>
                      <a:lnTo>
                        <a:pt x="823" y="167"/>
                      </a:lnTo>
                      <a:lnTo>
                        <a:pt x="764" y="193"/>
                      </a:lnTo>
                      <a:lnTo>
                        <a:pt x="706" y="218"/>
                      </a:lnTo>
                      <a:lnTo>
                        <a:pt x="645" y="240"/>
                      </a:lnTo>
                      <a:lnTo>
                        <a:pt x="583" y="260"/>
                      </a:lnTo>
                      <a:lnTo>
                        <a:pt x="521" y="277"/>
                      </a:lnTo>
                      <a:lnTo>
                        <a:pt x="457" y="291"/>
                      </a:lnTo>
                      <a:lnTo>
                        <a:pt x="393" y="304"/>
                      </a:lnTo>
                      <a:lnTo>
                        <a:pt x="327" y="313"/>
                      </a:lnTo>
                      <a:lnTo>
                        <a:pt x="261" y="321"/>
                      </a:lnTo>
                      <a:lnTo>
                        <a:pt x="195" y="324"/>
                      </a:lnTo>
                      <a:lnTo>
                        <a:pt x="128" y="326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94" name="Freeform 346"/>
                <p:cNvSpPr>
                  <a:spLocks/>
                </p:cNvSpPr>
                <p:nvPr/>
              </p:nvSpPr>
              <p:spPr bwMode="auto">
                <a:xfrm>
                  <a:off x="4192" y="0"/>
                  <a:ext cx="920" cy="2569"/>
                </a:xfrm>
                <a:custGeom>
                  <a:avLst/>
                  <a:gdLst>
                    <a:gd name="T0" fmla="*/ 470 w 920"/>
                    <a:gd name="T1" fmla="*/ 318 h 2569"/>
                    <a:gd name="T2" fmla="*/ 567 w 920"/>
                    <a:gd name="T3" fmla="*/ 426 h 2569"/>
                    <a:gd name="T4" fmla="*/ 655 w 920"/>
                    <a:gd name="T5" fmla="*/ 542 h 2569"/>
                    <a:gd name="T6" fmla="*/ 730 w 920"/>
                    <a:gd name="T7" fmla="*/ 666 h 2569"/>
                    <a:gd name="T8" fmla="*/ 794 w 920"/>
                    <a:gd name="T9" fmla="*/ 798 h 2569"/>
                    <a:gd name="T10" fmla="*/ 845 w 920"/>
                    <a:gd name="T11" fmla="*/ 937 h 2569"/>
                    <a:gd name="T12" fmla="*/ 882 w 920"/>
                    <a:gd name="T13" fmla="*/ 1081 h 2569"/>
                    <a:gd name="T14" fmla="*/ 904 w 920"/>
                    <a:gd name="T15" fmla="*/ 1231 h 2569"/>
                    <a:gd name="T16" fmla="*/ 913 w 920"/>
                    <a:gd name="T17" fmla="*/ 1385 h 2569"/>
                    <a:gd name="T18" fmla="*/ 911 w 920"/>
                    <a:gd name="T19" fmla="*/ 1464 h 2569"/>
                    <a:gd name="T20" fmla="*/ 895 w 920"/>
                    <a:gd name="T21" fmla="*/ 1616 h 2569"/>
                    <a:gd name="T22" fmla="*/ 865 w 920"/>
                    <a:gd name="T23" fmla="*/ 1764 h 2569"/>
                    <a:gd name="T24" fmla="*/ 822 w 920"/>
                    <a:gd name="T25" fmla="*/ 1905 h 2569"/>
                    <a:gd name="T26" fmla="*/ 763 w 920"/>
                    <a:gd name="T27" fmla="*/ 2040 h 2569"/>
                    <a:gd name="T28" fmla="*/ 694 w 920"/>
                    <a:gd name="T29" fmla="*/ 2168 h 2569"/>
                    <a:gd name="T30" fmla="*/ 613 w 920"/>
                    <a:gd name="T31" fmla="*/ 2289 h 2569"/>
                    <a:gd name="T32" fmla="*/ 520 w 920"/>
                    <a:gd name="T33" fmla="*/ 2401 h 2569"/>
                    <a:gd name="T34" fmla="*/ 470 w 920"/>
                    <a:gd name="T35" fmla="*/ 2454 h 2569"/>
                    <a:gd name="T36" fmla="*/ 412 w 920"/>
                    <a:gd name="T37" fmla="*/ 2509 h 2569"/>
                    <a:gd name="T38" fmla="*/ 350 w 920"/>
                    <a:gd name="T39" fmla="*/ 2562 h 2569"/>
                    <a:gd name="T40" fmla="*/ 351 w 920"/>
                    <a:gd name="T41" fmla="*/ 2569 h 2569"/>
                    <a:gd name="T42" fmla="*/ 415 w 920"/>
                    <a:gd name="T43" fmla="*/ 2516 h 2569"/>
                    <a:gd name="T44" fmla="*/ 476 w 920"/>
                    <a:gd name="T45" fmla="*/ 2459 h 2569"/>
                    <a:gd name="T46" fmla="*/ 533 w 920"/>
                    <a:gd name="T47" fmla="*/ 2399 h 2569"/>
                    <a:gd name="T48" fmla="*/ 587 w 920"/>
                    <a:gd name="T49" fmla="*/ 2335 h 2569"/>
                    <a:gd name="T50" fmla="*/ 637 w 920"/>
                    <a:gd name="T51" fmla="*/ 2269 h 2569"/>
                    <a:gd name="T52" fmla="*/ 684 w 920"/>
                    <a:gd name="T53" fmla="*/ 2199 h 2569"/>
                    <a:gd name="T54" fmla="*/ 726 w 920"/>
                    <a:gd name="T55" fmla="*/ 2128 h 2569"/>
                    <a:gd name="T56" fmla="*/ 765 w 920"/>
                    <a:gd name="T57" fmla="*/ 2053 h 2569"/>
                    <a:gd name="T58" fmla="*/ 801 w 920"/>
                    <a:gd name="T59" fmla="*/ 1976 h 2569"/>
                    <a:gd name="T60" fmla="*/ 831 w 920"/>
                    <a:gd name="T61" fmla="*/ 1897 h 2569"/>
                    <a:gd name="T62" fmla="*/ 858 w 920"/>
                    <a:gd name="T63" fmla="*/ 1817 h 2569"/>
                    <a:gd name="T64" fmla="*/ 880 w 920"/>
                    <a:gd name="T65" fmla="*/ 1735 h 2569"/>
                    <a:gd name="T66" fmla="*/ 897 w 920"/>
                    <a:gd name="T67" fmla="*/ 1649 h 2569"/>
                    <a:gd name="T68" fmla="*/ 909 w 920"/>
                    <a:gd name="T69" fmla="*/ 1563 h 2569"/>
                    <a:gd name="T70" fmla="*/ 917 w 920"/>
                    <a:gd name="T71" fmla="*/ 1475 h 2569"/>
                    <a:gd name="T72" fmla="*/ 920 w 920"/>
                    <a:gd name="T73" fmla="*/ 1385 h 2569"/>
                    <a:gd name="T74" fmla="*/ 919 w 920"/>
                    <a:gd name="T75" fmla="*/ 1328 h 2569"/>
                    <a:gd name="T76" fmla="*/ 909 w 920"/>
                    <a:gd name="T77" fmla="*/ 1215 h 2569"/>
                    <a:gd name="T78" fmla="*/ 893 w 920"/>
                    <a:gd name="T79" fmla="*/ 1103 h 2569"/>
                    <a:gd name="T80" fmla="*/ 869 w 920"/>
                    <a:gd name="T81" fmla="*/ 995 h 2569"/>
                    <a:gd name="T82" fmla="*/ 836 w 920"/>
                    <a:gd name="T83" fmla="*/ 889 h 2569"/>
                    <a:gd name="T84" fmla="*/ 798 w 920"/>
                    <a:gd name="T85" fmla="*/ 787 h 2569"/>
                    <a:gd name="T86" fmla="*/ 750 w 920"/>
                    <a:gd name="T87" fmla="*/ 690 h 2569"/>
                    <a:gd name="T88" fmla="*/ 697 w 920"/>
                    <a:gd name="T89" fmla="*/ 595 h 2569"/>
                    <a:gd name="T90" fmla="*/ 639 w 920"/>
                    <a:gd name="T91" fmla="*/ 505 h 2569"/>
                    <a:gd name="T92" fmla="*/ 573 w 920"/>
                    <a:gd name="T93" fmla="*/ 419 h 2569"/>
                    <a:gd name="T94" fmla="*/ 501 w 920"/>
                    <a:gd name="T95" fmla="*/ 338 h 2569"/>
                    <a:gd name="T96" fmla="*/ 425 w 920"/>
                    <a:gd name="T97" fmla="*/ 263 h 2569"/>
                    <a:gd name="T98" fmla="*/ 342 w 920"/>
                    <a:gd name="T99" fmla="*/ 194 h 2569"/>
                    <a:gd name="T100" fmla="*/ 256 w 920"/>
                    <a:gd name="T101" fmla="*/ 132 h 2569"/>
                    <a:gd name="T102" fmla="*/ 165 w 920"/>
                    <a:gd name="T103" fmla="*/ 73 h 2569"/>
                    <a:gd name="T104" fmla="*/ 68 w 920"/>
                    <a:gd name="T105" fmla="*/ 22 h 2569"/>
                    <a:gd name="T106" fmla="*/ 0 w 920"/>
                    <a:gd name="T107" fmla="*/ 0 h 2569"/>
                    <a:gd name="T108" fmla="*/ 66 w 920"/>
                    <a:gd name="T109" fmla="*/ 29 h 2569"/>
                    <a:gd name="T110" fmla="*/ 192 w 920"/>
                    <a:gd name="T111" fmla="*/ 99 h 2569"/>
                    <a:gd name="T112" fmla="*/ 309 w 920"/>
                    <a:gd name="T113" fmla="*/ 179 h 2569"/>
                    <a:gd name="T114" fmla="*/ 419 w 920"/>
                    <a:gd name="T115" fmla="*/ 269 h 2569"/>
                    <a:gd name="T116" fmla="*/ 470 w 920"/>
                    <a:gd name="T117" fmla="*/ 318 h 2569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920"/>
                    <a:gd name="T178" fmla="*/ 0 h 2569"/>
                    <a:gd name="T179" fmla="*/ 920 w 920"/>
                    <a:gd name="T180" fmla="*/ 2569 h 2569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920" h="2569">
                      <a:moveTo>
                        <a:pt x="470" y="318"/>
                      </a:moveTo>
                      <a:lnTo>
                        <a:pt x="470" y="318"/>
                      </a:lnTo>
                      <a:lnTo>
                        <a:pt x="520" y="371"/>
                      </a:lnTo>
                      <a:lnTo>
                        <a:pt x="567" y="426"/>
                      </a:lnTo>
                      <a:lnTo>
                        <a:pt x="613" y="483"/>
                      </a:lnTo>
                      <a:lnTo>
                        <a:pt x="655" y="542"/>
                      </a:lnTo>
                      <a:lnTo>
                        <a:pt x="694" y="604"/>
                      </a:lnTo>
                      <a:lnTo>
                        <a:pt x="730" y="666"/>
                      </a:lnTo>
                      <a:lnTo>
                        <a:pt x="763" y="732"/>
                      </a:lnTo>
                      <a:lnTo>
                        <a:pt x="794" y="798"/>
                      </a:lnTo>
                      <a:lnTo>
                        <a:pt x="822" y="867"/>
                      </a:lnTo>
                      <a:lnTo>
                        <a:pt x="845" y="937"/>
                      </a:lnTo>
                      <a:lnTo>
                        <a:pt x="865" y="1008"/>
                      </a:lnTo>
                      <a:lnTo>
                        <a:pt x="882" y="1081"/>
                      </a:lnTo>
                      <a:lnTo>
                        <a:pt x="895" y="1156"/>
                      </a:lnTo>
                      <a:lnTo>
                        <a:pt x="904" y="1231"/>
                      </a:lnTo>
                      <a:lnTo>
                        <a:pt x="911" y="1308"/>
                      </a:lnTo>
                      <a:lnTo>
                        <a:pt x="913" y="1385"/>
                      </a:lnTo>
                      <a:lnTo>
                        <a:pt x="911" y="1464"/>
                      </a:lnTo>
                      <a:lnTo>
                        <a:pt x="904" y="1541"/>
                      </a:lnTo>
                      <a:lnTo>
                        <a:pt x="895" y="1616"/>
                      </a:lnTo>
                      <a:lnTo>
                        <a:pt x="882" y="1691"/>
                      </a:lnTo>
                      <a:lnTo>
                        <a:pt x="865" y="1764"/>
                      </a:lnTo>
                      <a:lnTo>
                        <a:pt x="845" y="1835"/>
                      </a:lnTo>
                      <a:lnTo>
                        <a:pt x="822" y="1905"/>
                      </a:lnTo>
                      <a:lnTo>
                        <a:pt x="794" y="1974"/>
                      </a:lnTo>
                      <a:lnTo>
                        <a:pt x="763" y="2040"/>
                      </a:lnTo>
                      <a:lnTo>
                        <a:pt x="730" y="2106"/>
                      </a:lnTo>
                      <a:lnTo>
                        <a:pt x="694" y="2168"/>
                      </a:lnTo>
                      <a:lnTo>
                        <a:pt x="655" y="2230"/>
                      </a:lnTo>
                      <a:lnTo>
                        <a:pt x="613" y="2289"/>
                      </a:lnTo>
                      <a:lnTo>
                        <a:pt x="567" y="2346"/>
                      </a:lnTo>
                      <a:lnTo>
                        <a:pt x="520" y="2401"/>
                      </a:lnTo>
                      <a:lnTo>
                        <a:pt x="470" y="2454"/>
                      </a:lnTo>
                      <a:lnTo>
                        <a:pt x="441" y="2481"/>
                      </a:lnTo>
                      <a:lnTo>
                        <a:pt x="412" y="2509"/>
                      </a:lnTo>
                      <a:lnTo>
                        <a:pt x="350" y="2562"/>
                      </a:lnTo>
                      <a:lnTo>
                        <a:pt x="351" y="2569"/>
                      </a:lnTo>
                      <a:lnTo>
                        <a:pt x="384" y="2543"/>
                      </a:lnTo>
                      <a:lnTo>
                        <a:pt x="415" y="2516"/>
                      </a:lnTo>
                      <a:lnTo>
                        <a:pt x="447" y="2487"/>
                      </a:lnTo>
                      <a:lnTo>
                        <a:pt x="476" y="2459"/>
                      </a:lnTo>
                      <a:lnTo>
                        <a:pt x="505" y="2428"/>
                      </a:lnTo>
                      <a:lnTo>
                        <a:pt x="533" y="2399"/>
                      </a:lnTo>
                      <a:lnTo>
                        <a:pt x="560" y="2366"/>
                      </a:lnTo>
                      <a:lnTo>
                        <a:pt x="587" y="2335"/>
                      </a:lnTo>
                      <a:lnTo>
                        <a:pt x="613" y="2302"/>
                      </a:lnTo>
                      <a:lnTo>
                        <a:pt x="637" y="2269"/>
                      </a:lnTo>
                      <a:lnTo>
                        <a:pt x="661" y="2234"/>
                      </a:lnTo>
                      <a:lnTo>
                        <a:pt x="684" y="2199"/>
                      </a:lnTo>
                      <a:lnTo>
                        <a:pt x="706" y="2163"/>
                      </a:lnTo>
                      <a:lnTo>
                        <a:pt x="726" y="2128"/>
                      </a:lnTo>
                      <a:lnTo>
                        <a:pt x="747" y="2090"/>
                      </a:lnTo>
                      <a:lnTo>
                        <a:pt x="765" y="2053"/>
                      </a:lnTo>
                      <a:lnTo>
                        <a:pt x="783" y="2014"/>
                      </a:lnTo>
                      <a:lnTo>
                        <a:pt x="801" y="1976"/>
                      </a:lnTo>
                      <a:lnTo>
                        <a:pt x="816" y="1938"/>
                      </a:lnTo>
                      <a:lnTo>
                        <a:pt x="831" y="1897"/>
                      </a:lnTo>
                      <a:lnTo>
                        <a:pt x="845" y="1857"/>
                      </a:lnTo>
                      <a:lnTo>
                        <a:pt x="858" y="1817"/>
                      </a:lnTo>
                      <a:lnTo>
                        <a:pt x="869" y="1775"/>
                      </a:lnTo>
                      <a:lnTo>
                        <a:pt x="880" y="1735"/>
                      </a:lnTo>
                      <a:lnTo>
                        <a:pt x="889" y="1692"/>
                      </a:lnTo>
                      <a:lnTo>
                        <a:pt x="897" y="1649"/>
                      </a:lnTo>
                      <a:lnTo>
                        <a:pt x="904" y="1606"/>
                      </a:lnTo>
                      <a:lnTo>
                        <a:pt x="909" y="1563"/>
                      </a:lnTo>
                      <a:lnTo>
                        <a:pt x="915" y="1519"/>
                      </a:lnTo>
                      <a:lnTo>
                        <a:pt x="917" y="1475"/>
                      </a:lnTo>
                      <a:lnTo>
                        <a:pt x="919" y="1431"/>
                      </a:lnTo>
                      <a:lnTo>
                        <a:pt x="920" y="1385"/>
                      </a:lnTo>
                      <a:lnTo>
                        <a:pt x="919" y="1328"/>
                      </a:lnTo>
                      <a:lnTo>
                        <a:pt x="915" y="1272"/>
                      </a:lnTo>
                      <a:lnTo>
                        <a:pt x="909" y="1215"/>
                      </a:lnTo>
                      <a:lnTo>
                        <a:pt x="902" y="1158"/>
                      </a:lnTo>
                      <a:lnTo>
                        <a:pt x="893" y="1103"/>
                      </a:lnTo>
                      <a:lnTo>
                        <a:pt x="882" y="1048"/>
                      </a:lnTo>
                      <a:lnTo>
                        <a:pt x="869" y="995"/>
                      </a:lnTo>
                      <a:lnTo>
                        <a:pt x="855" y="942"/>
                      </a:lnTo>
                      <a:lnTo>
                        <a:pt x="836" y="889"/>
                      </a:lnTo>
                      <a:lnTo>
                        <a:pt x="818" y="838"/>
                      </a:lnTo>
                      <a:lnTo>
                        <a:pt x="798" y="787"/>
                      </a:lnTo>
                      <a:lnTo>
                        <a:pt x="774" y="737"/>
                      </a:lnTo>
                      <a:lnTo>
                        <a:pt x="750" y="690"/>
                      </a:lnTo>
                      <a:lnTo>
                        <a:pt x="725" y="642"/>
                      </a:lnTo>
                      <a:lnTo>
                        <a:pt x="697" y="595"/>
                      </a:lnTo>
                      <a:lnTo>
                        <a:pt x="668" y="549"/>
                      </a:lnTo>
                      <a:lnTo>
                        <a:pt x="639" y="505"/>
                      </a:lnTo>
                      <a:lnTo>
                        <a:pt x="606" y="461"/>
                      </a:lnTo>
                      <a:lnTo>
                        <a:pt x="573" y="419"/>
                      </a:lnTo>
                      <a:lnTo>
                        <a:pt x="538" y="379"/>
                      </a:lnTo>
                      <a:lnTo>
                        <a:pt x="501" y="338"/>
                      </a:lnTo>
                      <a:lnTo>
                        <a:pt x="463" y="302"/>
                      </a:lnTo>
                      <a:lnTo>
                        <a:pt x="425" y="263"/>
                      </a:lnTo>
                      <a:lnTo>
                        <a:pt x="384" y="229"/>
                      </a:lnTo>
                      <a:lnTo>
                        <a:pt x="342" y="194"/>
                      </a:lnTo>
                      <a:lnTo>
                        <a:pt x="300" y="163"/>
                      </a:lnTo>
                      <a:lnTo>
                        <a:pt x="256" y="132"/>
                      </a:lnTo>
                      <a:lnTo>
                        <a:pt x="211" y="101"/>
                      </a:lnTo>
                      <a:lnTo>
                        <a:pt x="165" y="73"/>
                      </a:lnTo>
                      <a:lnTo>
                        <a:pt x="117" y="48"/>
                      </a:lnTo>
                      <a:lnTo>
                        <a:pt x="68" y="22"/>
                      </a:lnTo>
                      <a:lnTo>
                        <a:pt x="18" y="0"/>
                      </a:lnTo>
                      <a:lnTo>
                        <a:pt x="0" y="0"/>
                      </a:lnTo>
                      <a:lnTo>
                        <a:pt x="66" y="29"/>
                      </a:lnTo>
                      <a:lnTo>
                        <a:pt x="130" y="62"/>
                      </a:lnTo>
                      <a:lnTo>
                        <a:pt x="192" y="99"/>
                      </a:lnTo>
                      <a:lnTo>
                        <a:pt x="251" y="137"/>
                      </a:lnTo>
                      <a:lnTo>
                        <a:pt x="309" y="179"/>
                      </a:lnTo>
                      <a:lnTo>
                        <a:pt x="366" y="223"/>
                      </a:lnTo>
                      <a:lnTo>
                        <a:pt x="419" y="269"/>
                      </a:lnTo>
                      <a:lnTo>
                        <a:pt x="470" y="318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95" name="Freeform 347"/>
                <p:cNvSpPr>
                  <a:spLocks/>
                </p:cNvSpPr>
                <p:nvPr/>
              </p:nvSpPr>
              <p:spPr bwMode="auto">
                <a:xfrm>
                  <a:off x="3909" y="2433"/>
                  <a:ext cx="545" cy="275"/>
                </a:xfrm>
                <a:custGeom>
                  <a:avLst/>
                  <a:gdLst>
                    <a:gd name="T0" fmla="*/ 3 w 545"/>
                    <a:gd name="T1" fmla="*/ 266 h 275"/>
                    <a:gd name="T2" fmla="*/ 3 w 545"/>
                    <a:gd name="T3" fmla="*/ 266 h 275"/>
                    <a:gd name="T4" fmla="*/ 0 w 545"/>
                    <a:gd name="T5" fmla="*/ 275 h 275"/>
                    <a:gd name="T6" fmla="*/ 0 w 545"/>
                    <a:gd name="T7" fmla="*/ 275 h 275"/>
                    <a:gd name="T8" fmla="*/ 36 w 545"/>
                    <a:gd name="T9" fmla="*/ 266 h 275"/>
                    <a:gd name="T10" fmla="*/ 75 w 545"/>
                    <a:gd name="T11" fmla="*/ 255 h 275"/>
                    <a:gd name="T12" fmla="*/ 111 w 545"/>
                    <a:gd name="T13" fmla="*/ 242 h 275"/>
                    <a:gd name="T14" fmla="*/ 148 w 545"/>
                    <a:gd name="T15" fmla="*/ 229 h 275"/>
                    <a:gd name="T16" fmla="*/ 184 w 545"/>
                    <a:gd name="T17" fmla="*/ 216 h 275"/>
                    <a:gd name="T18" fmla="*/ 219 w 545"/>
                    <a:gd name="T19" fmla="*/ 202 h 275"/>
                    <a:gd name="T20" fmla="*/ 290 w 545"/>
                    <a:gd name="T21" fmla="*/ 169 h 275"/>
                    <a:gd name="T22" fmla="*/ 356 w 545"/>
                    <a:gd name="T23" fmla="*/ 134 h 275"/>
                    <a:gd name="T24" fmla="*/ 422 w 545"/>
                    <a:gd name="T25" fmla="*/ 94 h 275"/>
                    <a:gd name="T26" fmla="*/ 484 w 545"/>
                    <a:gd name="T27" fmla="*/ 52 h 275"/>
                    <a:gd name="T28" fmla="*/ 545 w 545"/>
                    <a:gd name="T29" fmla="*/ 4 h 275"/>
                    <a:gd name="T30" fmla="*/ 545 w 545"/>
                    <a:gd name="T31" fmla="*/ 4 h 275"/>
                    <a:gd name="T32" fmla="*/ 539 w 545"/>
                    <a:gd name="T33" fmla="*/ 0 h 275"/>
                    <a:gd name="T34" fmla="*/ 539 w 545"/>
                    <a:gd name="T35" fmla="*/ 0 h 275"/>
                    <a:gd name="T36" fmla="*/ 481 w 545"/>
                    <a:gd name="T37" fmla="*/ 44 h 275"/>
                    <a:gd name="T38" fmla="*/ 419 w 545"/>
                    <a:gd name="T39" fmla="*/ 88 h 275"/>
                    <a:gd name="T40" fmla="*/ 355 w 545"/>
                    <a:gd name="T41" fmla="*/ 127 h 275"/>
                    <a:gd name="T42" fmla="*/ 289 w 545"/>
                    <a:gd name="T43" fmla="*/ 162 h 275"/>
                    <a:gd name="T44" fmla="*/ 219 w 545"/>
                    <a:gd name="T45" fmla="*/ 194 h 275"/>
                    <a:gd name="T46" fmla="*/ 150 w 545"/>
                    <a:gd name="T47" fmla="*/ 222 h 275"/>
                    <a:gd name="T48" fmla="*/ 76 w 545"/>
                    <a:gd name="T49" fmla="*/ 246 h 275"/>
                    <a:gd name="T50" fmla="*/ 40 w 545"/>
                    <a:gd name="T51" fmla="*/ 257 h 275"/>
                    <a:gd name="T52" fmla="*/ 3 w 545"/>
                    <a:gd name="T53" fmla="*/ 266 h 275"/>
                    <a:gd name="T54" fmla="*/ 3 w 545"/>
                    <a:gd name="T55" fmla="*/ 266 h 275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w 545"/>
                    <a:gd name="T85" fmla="*/ 0 h 275"/>
                    <a:gd name="T86" fmla="*/ 545 w 545"/>
                    <a:gd name="T87" fmla="*/ 275 h 275"/>
                  </a:gdLst>
                  <a:ahLst/>
                  <a:cxnLst>
                    <a:cxn ang="T56">
                      <a:pos x="T0" y="T1"/>
                    </a:cxn>
                    <a:cxn ang="T57">
                      <a:pos x="T2" y="T3"/>
                    </a:cxn>
                    <a:cxn ang="T58">
                      <a:pos x="T4" y="T5"/>
                    </a:cxn>
                    <a:cxn ang="T59">
                      <a:pos x="T6" y="T7"/>
                    </a:cxn>
                    <a:cxn ang="T60">
                      <a:pos x="T8" y="T9"/>
                    </a:cxn>
                    <a:cxn ang="T61">
                      <a:pos x="T10" y="T11"/>
                    </a:cxn>
                    <a:cxn ang="T62">
                      <a:pos x="T12" y="T13"/>
                    </a:cxn>
                    <a:cxn ang="T63">
                      <a:pos x="T14" y="T15"/>
                    </a:cxn>
                    <a:cxn ang="T64">
                      <a:pos x="T16" y="T17"/>
                    </a:cxn>
                    <a:cxn ang="T65">
                      <a:pos x="T18" y="T19"/>
                    </a:cxn>
                    <a:cxn ang="T66">
                      <a:pos x="T20" y="T21"/>
                    </a:cxn>
                    <a:cxn ang="T67">
                      <a:pos x="T22" y="T23"/>
                    </a:cxn>
                    <a:cxn ang="T68">
                      <a:pos x="T24" y="T25"/>
                    </a:cxn>
                    <a:cxn ang="T69">
                      <a:pos x="T26" y="T27"/>
                    </a:cxn>
                    <a:cxn ang="T70">
                      <a:pos x="T28" y="T29"/>
                    </a:cxn>
                    <a:cxn ang="T71">
                      <a:pos x="T30" y="T31"/>
                    </a:cxn>
                    <a:cxn ang="T72">
                      <a:pos x="T32" y="T33"/>
                    </a:cxn>
                    <a:cxn ang="T73">
                      <a:pos x="T34" y="T35"/>
                    </a:cxn>
                    <a:cxn ang="T74">
                      <a:pos x="T36" y="T37"/>
                    </a:cxn>
                    <a:cxn ang="T75">
                      <a:pos x="T38" y="T39"/>
                    </a:cxn>
                    <a:cxn ang="T76">
                      <a:pos x="T40" y="T41"/>
                    </a:cxn>
                    <a:cxn ang="T77">
                      <a:pos x="T42" y="T43"/>
                    </a:cxn>
                    <a:cxn ang="T78">
                      <a:pos x="T44" y="T45"/>
                    </a:cxn>
                    <a:cxn ang="T79">
                      <a:pos x="T46" y="T47"/>
                    </a:cxn>
                    <a:cxn ang="T80">
                      <a:pos x="T48" y="T49"/>
                    </a:cxn>
                    <a:cxn ang="T81">
                      <a:pos x="T50" y="T51"/>
                    </a:cxn>
                    <a:cxn ang="T82">
                      <a:pos x="T52" y="T53"/>
                    </a:cxn>
                    <a:cxn ang="T83">
                      <a:pos x="T54" y="T55"/>
                    </a:cxn>
                  </a:cxnLst>
                  <a:rect l="T84" t="T85" r="T86" b="T87"/>
                  <a:pathLst>
                    <a:path w="545" h="275">
                      <a:moveTo>
                        <a:pt x="3" y="266"/>
                      </a:moveTo>
                      <a:lnTo>
                        <a:pt x="3" y="266"/>
                      </a:lnTo>
                      <a:lnTo>
                        <a:pt x="0" y="275"/>
                      </a:lnTo>
                      <a:lnTo>
                        <a:pt x="36" y="266"/>
                      </a:lnTo>
                      <a:lnTo>
                        <a:pt x="75" y="255"/>
                      </a:lnTo>
                      <a:lnTo>
                        <a:pt x="111" y="242"/>
                      </a:lnTo>
                      <a:lnTo>
                        <a:pt x="148" y="229"/>
                      </a:lnTo>
                      <a:lnTo>
                        <a:pt x="184" y="216"/>
                      </a:lnTo>
                      <a:lnTo>
                        <a:pt x="219" y="202"/>
                      </a:lnTo>
                      <a:lnTo>
                        <a:pt x="290" y="169"/>
                      </a:lnTo>
                      <a:lnTo>
                        <a:pt x="356" y="134"/>
                      </a:lnTo>
                      <a:lnTo>
                        <a:pt x="422" y="94"/>
                      </a:lnTo>
                      <a:lnTo>
                        <a:pt x="484" y="52"/>
                      </a:lnTo>
                      <a:lnTo>
                        <a:pt x="545" y="4"/>
                      </a:lnTo>
                      <a:lnTo>
                        <a:pt x="539" y="0"/>
                      </a:lnTo>
                      <a:lnTo>
                        <a:pt x="481" y="44"/>
                      </a:lnTo>
                      <a:lnTo>
                        <a:pt x="419" y="88"/>
                      </a:lnTo>
                      <a:lnTo>
                        <a:pt x="355" y="127"/>
                      </a:lnTo>
                      <a:lnTo>
                        <a:pt x="289" y="162"/>
                      </a:lnTo>
                      <a:lnTo>
                        <a:pt x="219" y="194"/>
                      </a:lnTo>
                      <a:lnTo>
                        <a:pt x="150" y="222"/>
                      </a:lnTo>
                      <a:lnTo>
                        <a:pt x="76" y="246"/>
                      </a:lnTo>
                      <a:lnTo>
                        <a:pt x="40" y="257"/>
                      </a:lnTo>
                      <a:lnTo>
                        <a:pt x="3" y="266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96" name="Freeform 348"/>
                <p:cNvSpPr>
                  <a:spLocks/>
                </p:cNvSpPr>
                <p:nvPr/>
              </p:nvSpPr>
              <p:spPr bwMode="auto">
                <a:xfrm>
                  <a:off x="2236" y="27"/>
                  <a:ext cx="2717" cy="2551"/>
                </a:xfrm>
                <a:custGeom>
                  <a:avLst/>
                  <a:gdLst>
                    <a:gd name="T0" fmla="*/ 317 w 2717"/>
                    <a:gd name="T1" fmla="*/ 2218 h 2551"/>
                    <a:gd name="T2" fmla="*/ 171 w 2717"/>
                    <a:gd name="T3" fmla="*/ 2002 h 2551"/>
                    <a:gd name="T4" fmla="*/ 70 w 2717"/>
                    <a:gd name="T5" fmla="*/ 1761 h 2551"/>
                    <a:gd name="T6" fmla="*/ 15 w 2717"/>
                    <a:gd name="T7" fmla="*/ 1497 h 2551"/>
                    <a:gd name="T8" fmla="*/ 10 w 2717"/>
                    <a:gd name="T9" fmla="*/ 1290 h 2551"/>
                    <a:gd name="T10" fmla="*/ 52 w 2717"/>
                    <a:gd name="T11" fmla="*/ 1021 h 2551"/>
                    <a:gd name="T12" fmla="*/ 141 w 2717"/>
                    <a:gd name="T13" fmla="*/ 773 h 2551"/>
                    <a:gd name="T14" fmla="*/ 277 w 2717"/>
                    <a:gd name="T15" fmla="*/ 551 h 2551"/>
                    <a:gd name="T16" fmla="*/ 405 w 2717"/>
                    <a:gd name="T17" fmla="*/ 405 h 2551"/>
                    <a:gd name="T18" fmla="*/ 604 w 2717"/>
                    <a:gd name="T19" fmla="*/ 238 h 2551"/>
                    <a:gd name="T20" fmla="*/ 833 w 2717"/>
                    <a:gd name="T21" fmla="*/ 114 h 2551"/>
                    <a:gd name="T22" fmla="*/ 1087 w 2717"/>
                    <a:gd name="T23" fmla="*/ 35 h 2551"/>
                    <a:gd name="T24" fmla="*/ 1360 w 2717"/>
                    <a:gd name="T25" fmla="*/ 8 h 2551"/>
                    <a:gd name="T26" fmla="*/ 1565 w 2717"/>
                    <a:gd name="T27" fmla="*/ 24 h 2551"/>
                    <a:gd name="T28" fmla="*/ 1823 w 2717"/>
                    <a:gd name="T29" fmla="*/ 90 h 2551"/>
                    <a:gd name="T30" fmla="*/ 2059 w 2717"/>
                    <a:gd name="T31" fmla="*/ 204 h 2551"/>
                    <a:gd name="T32" fmla="*/ 2267 w 2717"/>
                    <a:gd name="T33" fmla="*/ 359 h 2551"/>
                    <a:gd name="T34" fmla="*/ 2401 w 2717"/>
                    <a:gd name="T35" fmla="*/ 500 h 2551"/>
                    <a:gd name="T36" fmla="*/ 2547 w 2717"/>
                    <a:gd name="T37" fmla="*/ 716 h 2551"/>
                    <a:gd name="T38" fmla="*/ 2650 w 2717"/>
                    <a:gd name="T39" fmla="*/ 957 h 2551"/>
                    <a:gd name="T40" fmla="*/ 2703 w 2717"/>
                    <a:gd name="T41" fmla="*/ 1221 h 2551"/>
                    <a:gd name="T42" fmla="*/ 2708 w 2717"/>
                    <a:gd name="T43" fmla="*/ 1428 h 2551"/>
                    <a:gd name="T44" fmla="*/ 2666 w 2717"/>
                    <a:gd name="T45" fmla="*/ 1697 h 2551"/>
                    <a:gd name="T46" fmla="*/ 2576 w 2717"/>
                    <a:gd name="T47" fmla="*/ 1944 h 2551"/>
                    <a:gd name="T48" fmla="*/ 2441 w 2717"/>
                    <a:gd name="T49" fmla="*/ 2167 h 2551"/>
                    <a:gd name="T50" fmla="*/ 2315 w 2717"/>
                    <a:gd name="T51" fmla="*/ 2313 h 2551"/>
                    <a:gd name="T52" fmla="*/ 2229 w 2717"/>
                    <a:gd name="T53" fmla="*/ 2401 h 2551"/>
                    <a:gd name="T54" fmla="*/ 2384 w 2717"/>
                    <a:gd name="T55" fmla="*/ 2247 h 2551"/>
                    <a:gd name="T56" fmla="*/ 2551 w 2717"/>
                    <a:gd name="T57" fmla="*/ 2009 h 2551"/>
                    <a:gd name="T58" fmla="*/ 2664 w 2717"/>
                    <a:gd name="T59" fmla="*/ 1737 h 2551"/>
                    <a:gd name="T60" fmla="*/ 2715 w 2717"/>
                    <a:gd name="T61" fmla="*/ 1437 h 2551"/>
                    <a:gd name="T62" fmla="*/ 2715 w 2717"/>
                    <a:gd name="T63" fmla="*/ 1289 h 2551"/>
                    <a:gd name="T64" fmla="*/ 2673 w 2717"/>
                    <a:gd name="T65" fmla="*/ 1020 h 2551"/>
                    <a:gd name="T66" fmla="*/ 2584 w 2717"/>
                    <a:gd name="T67" fmla="*/ 771 h 2551"/>
                    <a:gd name="T68" fmla="*/ 2446 w 2717"/>
                    <a:gd name="T69" fmla="*/ 546 h 2551"/>
                    <a:gd name="T70" fmla="*/ 2273 w 2717"/>
                    <a:gd name="T71" fmla="*/ 354 h 2551"/>
                    <a:gd name="T72" fmla="*/ 2062 w 2717"/>
                    <a:gd name="T73" fmla="*/ 198 h 2551"/>
                    <a:gd name="T74" fmla="*/ 1826 w 2717"/>
                    <a:gd name="T75" fmla="*/ 83 h 2551"/>
                    <a:gd name="T76" fmla="*/ 1566 w 2717"/>
                    <a:gd name="T77" fmla="*/ 17 h 2551"/>
                    <a:gd name="T78" fmla="*/ 1360 w 2717"/>
                    <a:gd name="T79" fmla="*/ 0 h 2551"/>
                    <a:gd name="T80" fmla="*/ 1085 w 2717"/>
                    <a:gd name="T81" fmla="*/ 28 h 2551"/>
                    <a:gd name="T82" fmla="*/ 831 w 2717"/>
                    <a:gd name="T83" fmla="*/ 108 h 2551"/>
                    <a:gd name="T84" fmla="*/ 601 w 2717"/>
                    <a:gd name="T85" fmla="*/ 233 h 2551"/>
                    <a:gd name="T86" fmla="*/ 399 w 2717"/>
                    <a:gd name="T87" fmla="*/ 399 h 2551"/>
                    <a:gd name="T88" fmla="*/ 233 w 2717"/>
                    <a:gd name="T89" fmla="*/ 601 h 2551"/>
                    <a:gd name="T90" fmla="*/ 108 w 2717"/>
                    <a:gd name="T91" fmla="*/ 831 h 2551"/>
                    <a:gd name="T92" fmla="*/ 28 w 2717"/>
                    <a:gd name="T93" fmla="*/ 1085 h 2551"/>
                    <a:gd name="T94" fmla="*/ 0 w 2717"/>
                    <a:gd name="T95" fmla="*/ 1358 h 2551"/>
                    <a:gd name="T96" fmla="*/ 8 w 2717"/>
                    <a:gd name="T97" fmla="*/ 1501 h 2551"/>
                    <a:gd name="T98" fmla="*/ 41 w 2717"/>
                    <a:gd name="T99" fmla="*/ 1686 h 2551"/>
                    <a:gd name="T100" fmla="*/ 96 w 2717"/>
                    <a:gd name="T101" fmla="*/ 1859 h 2551"/>
                    <a:gd name="T102" fmla="*/ 174 w 2717"/>
                    <a:gd name="T103" fmla="*/ 2022 h 2551"/>
                    <a:gd name="T104" fmla="*/ 271 w 2717"/>
                    <a:gd name="T105" fmla="*/ 2172 h 2551"/>
                    <a:gd name="T106" fmla="*/ 388 w 2717"/>
                    <a:gd name="T107" fmla="*/ 2308 h 2551"/>
                    <a:gd name="T108" fmla="*/ 520 w 2717"/>
                    <a:gd name="T109" fmla="*/ 2427 h 2551"/>
                    <a:gd name="T110" fmla="*/ 668 w 2717"/>
                    <a:gd name="T111" fmla="*/ 2529 h 2551"/>
                    <a:gd name="T112" fmla="*/ 710 w 2717"/>
                    <a:gd name="T113" fmla="*/ 2544 h 2551"/>
                    <a:gd name="T114" fmla="*/ 549 w 2717"/>
                    <a:gd name="T115" fmla="*/ 2439 h 2551"/>
                    <a:gd name="T116" fmla="*/ 405 w 2717"/>
                    <a:gd name="T117" fmla="*/ 2313 h 2551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2717"/>
                    <a:gd name="T178" fmla="*/ 0 h 2551"/>
                    <a:gd name="T179" fmla="*/ 2717 w 2717"/>
                    <a:gd name="T180" fmla="*/ 2551 h 2551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2717" h="2551">
                      <a:moveTo>
                        <a:pt x="405" y="2313"/>
                      </a:moveTo>
                      <a:lnTo>
                        <a:pt x="405" y="2313"/>
                      </a:lnTo>
                      <a:lnTo>
                        <a:pt x="359" y="2267"/>
                      </a:lnTo>
                      <a:lnTo>
                        <a:pt x="317" y="2218"/>
                      </a:lnTo>
                      <a:lnTo>
                        <a:pt x="277" y="2167"/>
                      </a:lnTo>
                      <a:lnTo>
                        <a:pt x="238" y="2114"/>
                      </a:lnTo>
                      <a:lnTo>
                        <a:pt x="204" y="2059"/>
                      </a:lnTo>
                      <a:lnTo>
                        <a:pt x="171" y="2002"/>
                      </a:lnTo>
                      <a:lnTo>
                        <a:pt x="141" y="1944"/>
                      </a:lnTo>
                      <a:lnTo>
                        <a:pt x="114" y="1885"/>
                      </a:lnTo>
                      <a:lnTo>
                        <a:pt x="90" y="1823"/>
                      </a:lnTo>
                      <a:lnTo>
                        <a:pt x="70" y="1761"/>
                      </a:lnTo>
                      <a:lnTo>
                        <a:pt x="52" y="1697"/>
                      </a:lnTo>
                      <a:lnTo>
                        <a:pt x="35" y="1631"/>
                      </a:lnTo>
                      <a:lnTo>
                        <a:pt x="24" y="1565"/>
                      </a:lnTo>
                      <a:lnTo>
                        <a:pt x="15" y="1497"/>
                      </a:lnTo>
                      <a:lnTo>
                        <a:pt x="10" y="1428"/>
                      </a:lnTo>
                      <a:lnTo>
                        <a:pt x="8" y="1358"/>
                      </a:lnTo>
                      <a:lnTo>
                        <a:pt x="10" y="1290"/>
                      </a:lnTo>
                      <a:lnTo>
                        <a:pt x="15" y="1221"/>
                      </a:lnTo>
                      <a:lnTo>
                        <a:pt x="24" y="1153"/>
                      </a:lnTo>
                      <a:lnTo>
                        <a:pt x="35" y="1087"/>
                      </a:lnTo>
                      <a:lnTo>
                        <a:pt x="52" y="1021"/>
                      </a:lnTo>
                      <a:lnTo>
                        <a:pt x="70" y="957"/>
                      </a:lnTo>
                      <a:lnTo>
                        <a:pt x="90" y="895"/>
                      </a:lnTo>
                      <a:lnTo>
                        <a:pt x="114" y="833"/>
                      </a:lnTo>
                      <a:lnTo>
                        <a:pt x="141" y="773"/>
                      </a:lnTo>
                      <a:lnTo>
                        <a:pt x="171" y="716"/>
                      </a:lnTo>
                      <a:lnTo>
                        <a:pt x="204" y="659"/>
                      </a:lnTo>
                      <a:lnTo>
                        <a:pt x="238" y="604"/>
                      </a:lnTo>
                      <a:lnTo>
                        <a:pt x="277" y="551"/>
                      </a:lnTo>
                      <a:lnTo>
                        <a:pt x="317" y="500"/>
                      </a:lnTo>
                      <a:lnTo>
                        <a:pt x="359" y="451"/>
                      </a:lnTo>
                      <a:lnTo>
                        <a:pt x="405" y="405"/>
                      </a:lnTo>
                      <a:lnTo>
                        <a:pt x="451" y="359"/>
                      </a:lnTo>
                      <a:lnTo>
                        <a:pt x="500" y="317"/>
                      </a:lnTo>
                      <a:lnTo>
                        <a:pt x="551" y="277"/>
                      </a:lnTo>
                      <a:lnTo>
                        <a:pt x="604" y="238"/>
                      </a:lnTo>
                      <a:lnTo>
                        <a:pt x="659" y="204"/>
                      </a:lnTo>
                      <a:lnTo>
                        <a:pt x="716" y="171"/>
                      </a:lnTo>
                      <a:lnTo>
                        <a:pt x="774" y="141"/>
                      </a:lnTo>
                      <a:lnTo>
                        <a:pt x="833" y="114"/>
                      </a:lnTo>
                      <a:lnTo>
                        <a:pt x="895" y="90"/>
                      </a:lnTo>
                      <a:lnTo>
                        <a:pt x="957" y="68"/>
                      </a:lnTo>
                      <a:lnTo>
                        <a:pt x="1021" y="52"/>
                      </a:lnTo>
                      <a:lnTo>
                        <a:pt x="1087" y="35"/>
                      </a:lnTo>
                      <a:lnTo>
                        <a:pt x="1153" y="24"/>
                      </a:lnTo>
                      <a:lnTo>
                        <a:pt x="1221" y="15"/>
                      </a:lnTo>
                      <a:lnTo>
                        <a:pt x="1290" y="10"/>
                      </a:lnTo>
                      <a:lnTo>
                        <a:pt x="1360" y="8"/>
                      </a:lnTo>
                      <a:lnTo>
                        <a:pt x="1429" y="10"/>
                      </a:lnTo>
                      <a:lnTo>
                        <a:pt x="1497" y="15"/>
                      </a:lnTo>
                      <a:lnTo>
                        <a:pt x="1565" y="24"/>
                      </a:lnTo>
                      <a:lnTo>
                        <a:pt x="1631" y="35"/>
                      </a:lnTo>
                      <a:lnTo>
                        <a:pt x="1696" y="52"/>
                      </a:lnTo>
                      <a:lnTo>
                        <a:pt x="1760" y="68"/>
                      </a:lnTo>
                      <a:lnTo>
                        <a:pt x="1823" y="90"/>
                      </a:lnTo>
                      <a:lnTo>
                        <a:pt x="1885" y="114"/>
                      </a:lnTo>
                      <a:lnTo>
                        <a:pt x="1945" y="141"/>
                      </a:lnTo>
                      <a:lnTo>
                        <a:pt x="2002" y="171"/>
                      </a:lnTo>
                      <a:lnTo>
                        <a:pt x="2059" y="204"/>
                      </a:lnTo>
                      <a:lnTo>
                        <a:pt x="2113" y="238"/>
                      </a:lnTo>
                      <a:lnTo>
                        <a:pt x="2167" y="277"/>
                      </a:lnTo>
                      <a:lnTo>
                        <a:pt x="2218" y="317"/>
                      </a:lnTo>
                      <a:lnTo>
                        <a:pt x="2267" y="359"/>
                      </a:lnTo>
                      <a:lnTo>
                        <a:pt x="2315" y="405"/>
                      </a:lnTo>
                      <a:lnTo>
                        <a:pt x="2359" y="451"/>
                      </a:lnTo>
                      <a:lnTo>
                        <a:pt x="2401" y="500"/>
                      </a:lnTo>
                      <a:lnTo>
                        <a:pt x="2441" y="551"/>
                      </a:lnTo>
                      <a:lnTo>
                        <a:pt x="2479" y="604"/>
                      </a:lnTo>
                      <a:lnTo>
                        <a:pt x="2514" y="659"/>
                      </a:lnTo>
                      <a:lnTo>
                        <a:pt x="2547" y="716"/>
                      </a:lnTo>
                      <a:lnTo>
                        <a:pt x="2576" y="773"/>
                      </a:lnTo>
                      <a:lnTo>
                        <a:pt x="2604" y="833"/>
                      </a:lnTo>
                      <a:lnTo>
                        <a:pt x="2628" y="895"/>
                      </a:lnTo>
                      <a:lnTo>
                        <a:pt x="2650" y="957"/>
                      </a:lnTo>
                      <a:lnTo>
                        <a:pt x="2666" y="1021"/>
                      </a:lnTo>
                      <a:lnTo>
                        <a:pt x="2682" y="1087"/>
                      </a:lnTo>
                      <a:lnTo>
                        <a:pt x="2693" y="1153"/>
                      </a:lnTo>
                      <a:lnTo>
                        <a:pt x="2703" y="1221"/>
                      </a:lnTo>
                      <a:lnTo>
                        <a:pt x="2708" y="1290"/>
                      </a:lnTo>
                      <a:lnTo>
                        <a:pt x="2710" y="1358"/>
                      </a:lnTo>
                      <a:lnTo>
                        <a:pt x="2708" y="1428"/>
                      </a:lnTo>
                      <a:lnTo>
                        <a:pt x="2703" y="1497"/>
                      </a:lnTo>
                      <a:lnTo>
                        <a:pt x="2693" y="1565"/>
                      </a:lnTo>
                      <a:lnTo>
                        <a:pt x="2682" y="1631"/>
                      </a:lnTo>
                      <a:lnTo>
                        <a:pt x="2666" y="1697"/>
                      </a:lnTo>
                      <a:lnTo>
                        <a:pt x="2650" y="1761"/>
                      </a:lnTo>
                      <a:lnTo>
                        <a:pt x="2628" y="1823"/>
                      </a:lnTo>
                      <a:lnTo>
                        <a:pt x="2604" y="1885"/>
                      </a:lnTo>
                      <a:lnTo>
                        <a:pt x="2576" y="1944"/>
                      </a:lnTo>
                      <a:lnTo>
                        <a:pt x="2547" y="2002"/>
                      </a:lnTo>
                      <a:lnTo>
                        <a:pt x="2514" y="2059"/>
                      </a:lnTo>
                      <a:lnTo>
                        <a:pt x="2479" y="2114"/>
                      </a:lnTo>
                      <a:lnTo>
                        <a:pt x="2441" y="2167"/>
                      </a:lnTo>
                      <a:lnTo>
                        <a:pt x="2401" y="2218"/>
                      </a:lnTo>
                      <a:lnTo>
                        <a:pt x="2359" y="2267"/>
                      </a:lnTo>
                      <a:lnTo>
                        <a:pt x="2315" y="2313"/>
                      </a:lnTo>
                      <a:lnTo>
                        <a:pt x="2269" y="2355"/>
                      </a:lnTo>
                      <a:lnTo>
                        <a:pt x="2223" y="2396"/>
                      </a:lnTo>
                      <a:lnTo>
                        <a:pt x="2229" y="2401"/>
                      </a:lnTo>
                      <a:lnTo>
                        <a:pt x="2284" y="2353"/>
                      </a:lnTo>
                      <a:lnTo>
                        <a:pt x="2337" y="2302"/>
                      </a:lnTo>
                      <a:lnTo>
                        <a:pt x="2384" y="2247"/>
                      </a:lnTo>
                      <a:lnTo>
                        <a:pt x="2432" y="2192"/>
                      </a:lnTo>
                      <a:lnTo>
                        <a:pt x="2474" y="2134"/>
                      </a:lnTo>
                      <a:lnTo>
                        <a:pt x="2514" y="2072"/>
                      </a:lnTo>
                      <a:lnTo>
                        <a:pt x="2551" y="2009"/>
                      </a:lnTo>
                      <a:lnTo>
                        <a:pt x="2585" y="1944"/>
                      </a:lnTo>
                      <a:lnTo>
                        <a:pt x="2615" y="1876"/>
                      </a:lnTo>
                      <a:lnTo>
                        <a:pt x="2640" y="1806"/>
                      </a:lnTo>
                      <a:lnTo>
                        <a:pt x="2664" y="1737"/>
                      </a:lnTo>
                      <a:lnTo>
                        <a:pt x="2682" y="1664"/>
                      </a:lnTo>
                      <a:lnTo>
                        <a:pt x="2697" y="1589"/>
                      </a:lnTo>
                      <a:lnTo>
                        <a:pt x="2708" y="1514"/>
                      </a:lnTo>
                      <a:lnTo>
                        <a:pt x="2715" y="1437"/>
                      </a:lnTo>
                      <a:lnTo>
                        <a:pt x="2715" y="1398"/>
                      </a:lnTo>
                      <a:lnTo>
                        <a:pt x="2717" y="1358"/>
                      </a:lnTo>
                      <a:lnTo>
                        <a:pt x="2715" y="1289"/>
                      </a:lnTo>
                      <a:lnTo>
                        <a:pt x="2710" y="1221"/>
                      </a:lnTo>
                      <a:lnTo>
                        <a:pt x="2701" y="1151"/>
                      </a:lnTo>
                      <a:lnTo>
                        <a:pt x="2690" y="1085"/>
                      </a:lnTo>
                      <a:lnTo>
                        <a:pt x="2673" y="1020"/>
                      </a:lnTo>
                      <a:lnTo>
                        <a:pt x="2655" y="956"/>
                      </a:lnTo>
                      <a:lnTo>
                        <a:pt x="2635" y="892"/>
                      </a:lnTo>
                      <a:lnTo>
                        <a:pt x="2609" y="831"/>
                      </a:lnTo>
                      <a:lnTo>
                        <a:pt x="2584" y="771"/>
                      </a:lnTo>
                      <a:lnTo>
                        <a:pt x="2553" y="712"/>
                      </a:lnTo>
                      <a:lnTo>
                        <a:pt x="2520" y="655"/>
                      </a:lnTo>
                      <a:lnTo>
                        <a:pt x="2485" y="601"/>
                      </a:lnTo>
                      <a:lnTo>
                        <a:pt x="2446" y="546"/>
                      </a:lnTo>
                      <a:lnTo>
                        <a:pt x="2406" y="494"/>
                      </a:lnTo>
                      <a:lnTo>
                        <a:pt x="2364" y="445"/>
                      </a:lnTo>
                      <a:lnTo>
                        <a:pt x="2318" y="399"/>
                      </a:lnTo>
                      <a:lnTo>
                        <a:pt x="2273" y="354"/>
                      </a:lnTo>
                      <a:lnTo>
                        <a:pt x="2223" y="311"/>
                      </a:lnTo>
                      <a:lnTo>
                        <a:pt x="2172" y="271"/>
                      </a:lnTo>
                      <a:lnTo>
                        <a:pt x="2119" y="233"/>
                      </a:lnTo>
                      <a:lnTo>
                        <a:pt x="2062" y="198"/>
                      </a:lnTo>
                      <a:lnTo>
                        <a:pt x="2006" y="165"/>
                      </a:lnTo>
                      <a:lnTo>
                        <a:pt x="1947" y="134"/>
                      </a:lnTo>
                      <a:lnTo>
                        <a:pt x="1887" y="108"/>
                      </a:lnTo>
                      <a:lnTo>
                        <a:pt x="1826" y="83"/>
                      </a:lnTo>
                      <a:lnTo>
                        <a:pt x="1762" y="63"/>
                      </a:lnTo>
                      <a:lnTo>
                        <a:pt x="1698" y="44"/>
                      </a:lnTo>
                      <a:lnTo>
                        <a:pt x="1632" y="28"/>
                      </a:lnTo>
                      <a:lnTo>
                        <a:pt x="1566" y="17"/>
                      </a:lnTo>
                      <a:lnTo>
                        <a:pt x="1497" y="8"/>
                      </a:lnTo>
                      <a:lnTo>
                        <a:pt x="1429" y="2"/>
                      </a:lnTo>
                      <a:lnTo>
                        <a:pt x="1360" y="0"/>
                      </a:lnTo>
                      <a:lnTo>
                        <a:pt x="1288" y="2"/>
                      </a:lnTo>
                      <a:lnTo>
                        <a:pt x="1221" y="8"/>
                      </a:lnTo>
                      <a:lnTo>
                        <a:pt x="1153" y="17"/>
                      </a:lnTo>
                      <a:lnTo>
                        <a:pt x="1085" y="28"/>
                      </a:lnTo>
                      <a:lnTo>
                        <a:pt x="1019" y="44"/>
                      </a:lnTo>
                      <a:lnTo>
                        <a:pt x="955" y="63"/>
                      </a:lnTo>
                      <a:lnTo>
                        <a:pt x="891" y="83"/>
                      </a:lnTo>
                      <a:lnTo>
                        <a:pt x="831" y="108"/>
                      </a:lnTo>
                      <a:lnTo>
                        <a:pt x="771" y="134"/>
                      </a:lnTo>
                      <a:lnTo>
                        <a:pt x="712" y="165"/>
                      </a:lnTo>
                      <a:lnTo>
                        <a:pt x="655" y="198"/>
                      </a:lnTo>
                      <a:lnTo>
                        <a:pt x="601" y="233"/>
                      </a:lnTo>
                      <a:lnTo>
                        <a:pt x="547" y="271"/>
                      </a:lnTo>
                      <a:lnTo>
                        <a:pt x="494" y="311"/>
                      </a:lnTo>
                      <a:lnTo>
                        <a:pt x="447" y="354"/>
                      </a:lnTo>
                      <a:lnTo>
                        <a:pt x="399" y="399"/>
                      </a:lnTo>
                      <a:lnTo>
                        <a:pt x="354" y="445"/>
                      </a:lnTo>
                      <a:lnTo>
                        <a:pt x="311" y="494"/>
                      </a:lnTo>
                      <a:lnTo>
                        <a:pt x="271" y="546"/>
                      </a:lnTo>
                      <a:lnTo>
                        <a:pt x="233" y="601"/>
                      </a:lnTo>
                      <a:lnTo>
                        <a:pt x="198" y="655"/>
                      </a:lnTo>
                      <a:lnTo>
                        <a:pt x="165" y="712"/>
                      </a:lnTo>
                      <a:lnTo>
                        <a:pt x="136" y="771"/>
                      </a:lnTo>
                      <a:lnTo>
                        <a:pt x="108" y="831"/>
                      </a:lnTo>
                      <a:lnTo>
                        <a:pt x="83" y="892"/>
                      </a:lnTo>
                      <a:lnTo>
                        <a:pt x="63" y="956"/>
                      </a:lnTo>
                      <a:lnTo>
                        <a:pt x="44" y="1020"/>
                      </a:lnTo>
                      <a:lnTo>
                        <a:pt x="28" y="1085"/>
                      </a:lnTo>
                      <a:lnTo>
                        <a:pt x="17" y="1151"/>
                      </a:lnTo>
                      <a:lnTo>
                        <a:pt x="8" y="1221"/>
                      </a:lnTo>
                      <a:lnTo>
                        <a:pt x="2" y="1289"/>
                      </a:lnTo>
                      <a:lnTo>
                        <a:pt x="0" y="1358"/>
                      </a:lnTo>
                      <a:lnTo>
                        <a:pt x="2" y="1407"/>
                      </a:lnTo>
                      <a:lnTo>
                        <a:pt x="4" y="1455"/>
                      </a:lnTo>
                      <a:lnTo>
                        <a:pt x="8" y="1501"/>
                      </a:lnTo>
                      <a:lnTo>
                        <a:pt x="15" y="1548"/>
                      </a:lnTo>
                      <a:lnTo>
                        <a:pt x="22" y="1594"/>
                      </a:lnTo>
                      <a:lnTo>
                        <a:pt x="30" y="1640"/>
                      </a:lnTo>
                      <a:lnTo>
                        <a:pt x="41" y="1686"/>
                      </a:lnTo>
                      <a:lnTo>
                        <a:pt x="52" y="1730"/>
                      </a:lnTo>
                      <a:lnTo>
                        <a:pt x="66" y="1773"/>
                      </a:lnTo>
                      <a:lnTo>
                        <a:pt x="81" y="1817"/>
                      </a:lnTo>
                      <a:lnTo>
                        <a:pt x="96" y="1859"/>
                      </a:lnTo>
                      <a:lnTo>
                        <a:pt x="114" y="1902"/>
                      </a:lnTo>
                      <a:lnTo>
                        <a:pt x="132" y="1942"/>
                      </a:lnTo>
                      <a:lnTo>
                        <a:pt x="152" y="1982"/>
                      </a:lnTo>
                      <a:lnTo>
                        <a:pt x="174" y="2022"/>
                      </a:lnTo>
                      <a:lnTo>
                        <a:pt x="196" y="2061"/>
                      </a:lnTo>
                      <a:lnTo>
                        <a:pt x="220" y="2099"/>
                      </a:lnTo>
                      <a:lnTo>
                        <a:pt x="246" y="2136"/>
                      </a:lnTo>
                      <a:lnTo>
                        <a:pt x="271" y="2172"/>
                      </a:lnTo>
                      <a:lnTo>
                        <a:pt x="299" y="2207"/>
                      </a:lnTo>
                      <a:lnTo>
                        <a:pt x="328" y="2242"/>
                      </a:lnTo>
                      <a:lnTo>
                        <a:pt x="357" y="2275"/>
                      </a:lnTo>
                      <a:lnTo>
                        <a:pt x="388" y="2308"/>
                      </a:lnTo>
                      <a:lnTo>
                        <a:pt x="419" y="2339"/>
                      </a:lnTo>
                      <a:lnTo>
                        <a:pt x="452" y="2370"/>
                      </a:lnTo>
                      <a:lnTo>
                        <a:pt x="485" y="2399"/>
                      </a:lnTo>
                      <a:lnTo>
                        <a:pt x="520" y="2427"/>
                      </a:lnTo>
                      <a:lnTo>
                        <a:pt x="557" y="2454"/>
                      </a:lnTo>
                      <a:lnTo>
                        <a:pt x="593" y="2480"/>
                      </a:lnTo>
                      <a:lnTo>
                        <a:pt x="630" y="2505"/>
                      </a:lnTo>
                      <a:lnTo>
                        <a:pt x="668" y="2529"/>
                      </a:lnTo>
                      <a:lnTo>
                        <a:pt x="707" y="2551"/>
                      </a:lnTo>
                      <a:lnTo>
                        <a:pt x="710" y="2544"/>
                      </a:lnTo>
                      <a:lnTo>
                        <a:pt x="668" y="2520"/>
                      </a:lnTo>
                      <a:lnTo>
                        <a:pt x="628" y="2494"/>
                      </a:lnTo>
                      <a:lnTo>
                        <a:pt x="588" y="2467"/>
                      </a:lnTo>
                      <a:lnTo>
                        <a:pt x="549" y="2439"/>
                      </a:lnTo>
                      <a:lnTo>
                        <a:pt x="511" y="2410"/>
                      </a:lnTo>
                      <a:lnTo>
                        <a:pt x="474" y="2379"/>
                      </a:lnTo>
                      <a:lnTo>
                        <a:pt x="438" y="2348"/>
                      </a:lnTo>
                      <a:lnTo>
                        <a:pt x="405" y="2313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97" name="Freeform 349"/>
                <p:cNvSpPr>
                  <a:spLocks/>
                </p:cNvSpPr>
                <p:nvPr/>
              </p:nvSpPr>
              <p:spPr bwMode="auto">
                <a:xfrm>
                  <a:off x="3212" y="1486"/>
                  <a:ext cx="117" cy="197"/>
                </a:xfrm>
                <a:custGeom>
                  <a:avLst/>
                  <a:gdLst>
                    <a:gd name="T0" fmla="*/ 104 w 117"/>
                    <a:gd name="T1" fmla="*/ 179 h 197"/>
                    <a:gd name="T2" fmla="*/ 104 w 117"/>
                    <a:gd name="T3" fmla="*/ 179 h 197"/>
                    <a:gd name="T4" fmla="*/ 86 w 117"/>
                    <a:gd name="T5" fmla="*/ 161 h 197"/>
                    <a:gd name="T6" fmla="*/ 69 w 117"/>
                    <a:gd name="T7" fmla="*/ 141 h 197"/>
                    <a:gd name="T8" fmla="*/ 54 w 117"/>
                    <a:gd name="T9" fmla="*/ 119 h 197"/>
                    <a:gd name="T10" fmla="*/ 40 w 117"/>
                    <a:gd name="T11" fmla="*/ 97 h 197"/>
                    <a:gd name="T12" fmla="*/ 27 w 117"/>
                    <a:gd name="T13" fmla="*/ 75 h 197"/>
                    <a:gd name="T14" fmla="*/ 16 w 117"/>
                    <a:gd name="T15" fmla="*/ 51 h 197"/>
                    <a:gd name="T16" fmla="*/ 7 w 117"/>
                    <a:gd name="T17" fmla="*/ 25 h 197"/>
                    <a:gd name="T18" fmla="*/ 0 w 117"/>
                    <a:gd name="T19" fmla="*/ 0 h 197"/>
                    <a:gd name="T20" fmla="*/ 0 w 117"/>
                    <a:gd name="T21" fmla="*/ 0 h 197"/>
                    <a:gd name="T22" fmla="*/ 1 w 117"/>
                    <a:gd name="T23" fmla="*/ 31 h 197"/>
                    <a:gd name="T24" fmla="*/ 1 w 117"/>
                    <a:gd name="T25" fmla="*/ 31 h 197"/>
                    <a:gd name="T26" fmla="*/ 11 w 117"/>
                    <a:gd name="T27" fmla="*/ 55 h 197"/>
                    <a:gd name="T28" fmla="*/ 22 w 117"/>
                    <a:gd name="T29" fmla="*/ 77 h 197"/>
                    <a:gd name="T30" fmla="*/ 33 w 117"/>
                    <a:gd name="T31" fmla="*/ 100 h 197"/>
                    <a:gd name="T32" fmla="*/ 45 w 117"/>
                    <a:gd name="T33" fmla="*/ 120 h 197"/>
                    <a:gd name="T34" fmla="*/ 60 w 117"/>
                    <a:gd name="T35" fmla="*/ 142 h 197"/>
                    <a:gd name="T36" fmla="*/ 76 w 117"/>
                    <a:gd name="T37" fmla="*/ 161 h 197"/>
                    <a:gd name="T38" fmla="*/ 93 w 117"/>
                    <a:gd name="T39" fmla="*/ 181 h 197"/>
                    <a:gd name="T40" fmla="*/ 111 w 117"/>
                    <a:gd name="T41" fmla="*/ 197 h 197"/>
                    <a:gd name="T42" fmla="*/ 111 w 117"/>
                    <a:gd name="T43" fmla="*/ 197 h 197"/>
                    <a:gd name="T44" fmla="*/ 117 w 117"/>
                    <a:gd name="T45" fmla="*/ 194 h 197"/>
                    <a:gd name="T46" fmla="*/ 117 w 117"/>
                    <a:gd name="T47" fmla="*/ 194 h 197"/>
                    <a:gd name="T48" fmla="*/ 104 w 117"/>
                    <a:gd name="T49" fmla="*/ 179 h 197"/>
                    <a:gd name="T50" fmla="*/ 104 w 117"/>
                    <a:gd name="T51" fmla="*/ 179 h 197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w 117"/>
                    <a:gd name="T79" fmla="*/ 0 h 197"/>
                    <a:gd name="T80" fmla="*/ 117 w 117"/>
                    <a:gd name="T81" fmla="*/ 197 h 197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T78" t="T79" r="T80" b="T81"/>
                  <a:pathLst>
                    <a:path w="117" h="197">
                      <a:moveTo>
                        <a:pt x="104" y="179"/>
                      </a:moveTo>
                      <a:lnTo>
                        <a:pt x="104" y="179"/>
                      </a:lnTo>
                      <a:lnTo>
                        <a:pt x="86" y="161"/>
                      </a:lnTo>
                      <a:lnTo>
                        <a:pt x="69" y="141"/>
                      </a:lnTo>
                      <a:lnTo>
                        <a:pt x="54" y="119"/>
                      </a:lnTo>
                      <a:lnTo>
                        <a:pt x="40" y="97"/>
                      </a:lnTo>
                      <a:lnTo>
                        <a:pt x="27" y="75"/>
                      </a:lnTo>
                      <a:lnTo>
                        <a:pt x="16" y="51"/>
                      </a:lnTo>
                      <a:lnTo>
                        <a:pt x="7" y="25"/>
                      </a:lnTo>
                      <a:lnTo>
                        <a:pt x="0" y="0"/>
                      </a:lnTo>
                      <a:lnTo>
                        <a:pt x="1" y="31"/>
                      </a:lnTo>
                      <a:lnTo>
                        <a:pt x="11" y="55"/>
                      </a:lnTo>
                      <a:lnTo>
                        <a:pt x="22" y="77"/>
                      </a:lnTo>
                      <a:lnTo>
                        <a:pt x="33" y="100"/>
                      </a:lnTo>
                      <a:lnTo>
                        <a:pt x="45" y="120"/>
                      </a:lnTo>
                      <a:lnTo>
                        <a:pt x="60" y="142"/>
                      </a:lnTo>
                      <a:lnTo>
                        <a:pt x="76" y="161"/>
                      </a:lnTo>
                      <a:lnTo>
                        <a:pt x="93" y="181"/>
                      </a:lnTo>
                      <a:lnTo>
                        <a:pt x="111" y="197"/>
                      </a:lnTo>
                      <a:lnTo>
                        <a:pt x="117" y="194"/>
                      </a:lnTo>
                      <a:lnTo>
                        <a:pt x="104" y="179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98" name="Freeform 350"/>
                <p:cNvSpPr>
                  <a:spLocks/>
                </p:cNvSpPr>
                <p:nvPr/>
              </p:nvSpPr>
              <p:spPr bwMode="auto">
                <a:xfrm>
                  <a:off x="3481" y="2717"/>
                  <a:ext cx="349" cy="28"/>
                </a:xfrm>
                <a:custGeom>
                  <a:avLst/>
                  <a:gdLst>
                    <a:gd name="T0" fmla="*/ 115 w 349"/>
                    <a:gd name="T1" fmla="*/ 20 h 28"/>
                    <a:gd name="T2" fmla="*/ 115 w 349"/>
                    <a:gd name="T3" fmla="*/ 20 h 28"/>
                    <a:gd name="T4" fmla="*/ 56 w 349"/>
                    <a:gd name="T5" fmla="*/ 18 h 28"/>
                    <a:gd name="T6" fmla="*/ 0 w 349"/>
                    <a:gd name="T7" fmla="*/ 15 h 28"/>
                    <a:gd name="T8" fmla="*/ 0 w 349"/>
                    <a:gd name="T9" fmla="*/ 15 h 28"/>
                    <a:gd name="T10" fmla="*/ 0 w 349"/>
                    <a:gd name="T11" fmla="*/ 22 h 28"/>
                    <a:gd name="T12" fmla="*/ 0 w 349"/>
                    <a:gd name="T13" fmla="*/ 22 h 28"/>
                    <a:gd name="T14" fmla="*/ 56 w 349"/>
                    <a:gd name="T15" fmla="*/ 26 h 28"/>
                    <a:gd name="T16" fmla="*/ 115 w 349"/>
                    <a:gd name="T17" fmla="*/ 28 h 28"/>
                    <a:gd name="T18" fmla="*/ 115 w 349"/>
                    <a:gd name="T19" fmla="*/ 28 h 28"/>
                    <a:gd name="T20" fmla="*/ 173 w 349"/>
                    <a:gd name="T21" fmla="*/ 26 h 28"/>
                    <a:gd name="T22" fmla="*/ 234 w 349"/>
                    <a:gd name="T23" fmla="*/ 22 h 28"/>
                    <a:gd name="T24" fmla="*/ 292 w 349"/>
                    <a:gd name="T25" fmla="*/ 15 h 28"/>
                    <a:gd name="T26" fmla="*/ 349 w 349"/>
                    <a:gd name="T27" fmla="*/ 7 h 28"/>
                    <a:gd name="T28" fmla="*/ 349 w 349"/>
                    <a:gd name="T29" fmla="*/ 7 h 28"/>
                    <a:gd name="T30" fmla="*/ 349 w 349"/>
                    <a:gd name="T31" fmla="*/ 0 h 28"/>
                    <a:gd name="T32" fmla="*/ 349 w 349"/>
                    <a:gd name="T33" fmla="*/ 0 h 28"/>
                    <a:gd name="T34" fmla="*/ 290 w 349"/>
                    <a:gd name="T35" fmla="*/ 7 h 28"/>
                    <a:gd name="T36" fmla="*/ 232 w 349"/>
                    <a:gd name="T37" fmla="*/ 15 h 28"/>
                    <a:gd name="T38" fmla="*/ 173 w 349"/>
                    <a:gd name="T39" fmla="*/ 18 h 28"/>
                    <a:gd name="T40" fmla="*/ 115 w 349"/>
                    <a:gd name="T41" fmla="*/ 20 h 28"/>
                    <a:gd name="T42" fmla="*/ 115 w 349"/>
                    <a:gd name="T43" fmla="*/ 20 h 28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w 349"/>
                    <a:gd name="T67" fmla="*/ 0 h 28"/>
                    <a:gd name="T68" fmla="*/ 349 w 349"/>
                    <a:gd name="T69" fmla="*/ 28 h 28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T66" t="T67" r="T68" b="T69"/>
                  <a:pathLst>
                    <a:path w="349" h="28">
                      <a:moveTo>
                        <a:pt x="115" y="20"/>
                      </a:moveTo>
                      <a:lnTo>
                        <a:pt x="115" y="20"/>
                      </a:lnTo>
                      <a:lnTo>
                        <a:pt x="56" y="18"/>
                      </a:lnTo>
                      <a:lnTo>
                        <a:pt x="0" y="15"/>
                      </a:lnTo>
                      <a:lnTo>
                        <a:pt x="0" y="22"/>
                      </a:lnTo>
                      <a:lnTo>
                        <a:pt x="56" y="26"/>
                      </a:lnTo>
                      <a:lnTo>
                        <a:pt x="115" y="28"/>
                      </a:lnTo>
                      <a:lnTo>
                        <a:pt x="173" y="26"/>
                      </a:lnTo>
                      <a:lnTo>
                        <a:pt x="234" y="22"/>
                      </a:lnTo>
                      <a:lnTo>
                        <a:pt x="292" y="15"/>
                      </a:lnTo>
                      <a:lnTo>
                        <a:pt x="349" y="7"/>
                      </a:lnTo>
                      <a:lnTo>
                        <a:pt x="349" y="0"/>
                      </a:lnTo>
                      <a:lnTo>
                        <a:pt x="290" y="7"/>
                      </a:lnTo>
                      <a:lnTo>
                        <a:pt x="232" y="15"/>
                      </a:lnTo>
                      <a:lnTo>
                        <a:pt x="173" y="18"/>
                      </a:lnTo>
                      <a:lnTo>
                        <a:pt x="115" y="2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99" name="Freeform 351"/>
                <p:cNvSpPr>
                  <a:spLocks/>
                </p:cNvSpPr>
                <p:nvPr/>
              </p:nvSpPr>
              <p:spPr bwMode="auto">
                <a:xfrm>
                  <a:off x="2158" y="0"/>
                  <a:ext cx="1085" cy="2649"/>
                </a:xfrm>
                <a:custGeom>
                  <a:avLst/>
                  <a:gdLst>
                    <a:gd name="T0" fmla="*/ 379 w 1085"/>
                    <a:gd name="T1" fmla="*/ 2348 h 2649"/>
                    <a:gd name="T2" fmla="*/ 250 w 1085"/>
                    <a:gd name="T3" fmla="*/ 2186 h 2649"/>
                    <a:gd name="T4" fmla="*/ 148 w 1085"/>
                    <a:gd name="T5" fmla="*/ 2005 h 2649"/>
                    <a:gd name="T6" fmla="*/ 71 w 1085"/>
                    <a:gd name="T7" fmla="*/ 1811 h 2649"/>
                    <a:gd name="T8" fmla="*/ 24 w 1085"/>
                    <a:gd name="T9" fmla="*/ 1605 h 2649"/>
                    <a:gd name="T10" fmla="*/ 7 w 1085"/>
                    <a:gd name="T11" fmla="*/ 1385 h 2649"/>
                    <a:gd name="T12" fmla="*/ 14 w 1085"/>
                    <a:gd name="T13" fmla="*/ 1241 h 2649"/>
                    <a:gd name="T14" fmla="*/ 53 w 1085"/>
                    <a:gd name="T15" fmla="*/ 1028 h 2649"/>
                    <a:gd name="T16" fmla="*/ 119 w 1085"/>
                    <a:gd name="T17" fmla="*/ 829 h 2649"/>
                    <a:gd name="T18" fmla="*/ 214 w 1085"/>
                    <a:gd name="T19" fmla="*/ 644 h 2649"/>
                    <a:gd name="T20" fmla="*/ 333 w 1085"/>
                    <a:gd name="T21" fmla="*/ 476 h 2649"/>
                    <a:gd name="T22" fmla="*/ 426 w 1085"/>
                    <a:gd name="T23" fmla="*/ 375 h 2649"/>
                    <a:gd name="T24" fmla="*/ 532 w 1085"/>
                    <a:gd name="T25" fmla="*/ 278 h 2649"/>
                    <a:gd name="T26" fmla="*/ 646 w 1085"/>
                    <a:gd name="T27" fmla="*/ 194 h 2649"/>
                    <a:gd name="T28" fmla="*/ 770 w 1085"/>
                    <a:gd name="T29" fmla="*/ 121 h 2649"/>
                    <a:gd name="T30" fmla="*/ 900 w 1085"/>
                    <a:gd name="T31" fmla="*/ 60 h 2649"/>
                    <a:gd name="T32" fmla="*/ 1037 w 1085"/>
                    <a:gd name="T33" fmla="*/ 13 h 2649"/>
                    <a:gd name="T34" fmla="*/ 1057 w 1085"/>
                    <a:gd name="T35" fmla="*/ 0 h 2649"/>
                    <a:gd name="T36" fmla="*/ 889 w 1085"/>
                    <a:gd name="T37" fmla="*/ 57 h 2649"/>
                    <a:gd name="T38" fmla="*/ 733 w 1085"/>
                    <a:gd name="T39" fmla="*/ 132 h 2649"/>
                    <a:gd name="T40" fmla="*/ 587 w 1085"/>
                    <a:gd name="T41" fmla="*/ 227 h 2649"/>
                    <a:gd name="T42" fmla="*/ 455 w 1085"/>
                    <a:gd name="T43" fmla="*/ 337 h 2649"/>
                    <a:gd name="T44" fmla="*/ 336 w 1085"/>
                    <a:gd name="T45" fmla="*/ 463 h 2649"/>
                    <a:gd name="T46" fmla="*/ 232 w 1085"/>
                    <a:gd name="T47" fmla="*/ 600 h 2649"/>
                    <a:gd name="T48" fmla="*/ 146 w 1085"/>
                    <a:gd name="T49" fmla="*/ 752 h 2649"/>
                    <a:gd name="T50" fmla="*/ 78 w 1085"/>
                    <a:gd name="T51" fmla="*/ 913 h 2649"/>
                    <a:gd name="T52" fmla="*/ 31 w 1085"/>
                    <a:gd name="T53" fmla="*/ 1085 h 2649"/>
                    <a:gd name="T54" fmla="*/ 5 w 1085"/>
                    <a:gd name="T55" fmla="*/ 1262 h 2649"/>
                    <a:gd name="T56" fmla="*/ 0 w 1085"/>
                    <a:gd name="T57" fmla="*/ 1385 h 2649"/>
                    <a:gd name="T58" fmla="*/ 7 w 1085"/>
                    <a:gd name="T59" fmla="*/ 1537 h 2649"/>
                    <a:gd name="T60" fmla="*/ 31 w 1085"/>
                    <a:gd name="T61" fmla="*/ 1685 h 2649"/>
                    <a:gd name="T62" fmla="*/ 68 w 1085"/>
                    <a:gd name="T63" fmla="*/ 1826 h 2649"/>
                    <a:gd name="T64" fmla="*/ 119 w 1085"/>
                    <a:gd name="T65" fmla="*/ 1961 h 2649"/>
                    <a:gd name="T66" fmla="*/ 183 w 1085"/>
                    <a:gd name="T67" fmla="*/ 2090 h 2649"/>
                    <a:gd name="T68" fmla="*/ 260 w 1085"/>
                    <a:gd name="T69" fmla="*/ 2210 h 2649"/>
                    <a:gd name="T70" fmla="*/ 347 w 1085"/>
                    <a:gd name="T71" fmla="*/ 2324 h 2649"/>
                    <a:gd name="T72" fmla="*/ 444 w 1085"/>
                    <a:gd name="T73" fmla="*/ 2426 h 2649"/>
                    <a:gd name="T74" fmla="*/ 552 w 1085"/>
                    <a:gd name="T75" fmla="*/ 2519 h 2649"/>
                    <a:gd name="T76" fmla="*/ 669 w 1085"/>
                    <a:gd name="T77" fmla="*/ 2602 h 2649"/>
                    <a:gd name="T78" fmla="*/ 752 w 1085"/>
                    <a:gd name="T79" fmla="*/ 2649 h 2649"/>
                    <a:gd name="T80" fmla="*/ 710 w 1085"/>
                    <a:gd name="T81" fmla="*/ 2616 h 2649"/>
                    <a:gd name="T82" fmla="*/ 582 w 1085"/>
                    <a:gd name="T83" fmla="*/ 2532 h 2649"/>
                    <a:gd name="T84" fmla="*/ 463 w 1085"/>
                    <a:gd name="T85" fmla="*/ 2433 h 2649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085"/>
                    <a:gd name="T130" fmla="*/ 0 h 2649"/>
                    <a:gd name="T131" fmla="*/ 1085 w 1085"/>
                    <a:gd name="T132" fmla="*/ 2649 h 2649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085" h="2649">
                      <a:moveTo>
                        <a:pt x="426" y="2397"/>
                      </a:moveTo>
                      <a:lnTo>
                        <a:pt x="426" y="2397"/>
                      </a:lnTo>
                      <a:lnTo>
                        <a:pt x="379" y="2348"/>
                      </a:lnTo>
                      <a:lnTo>
                        <a:pt x="333" y="2296"/>
                      </a:lnTo>
                      <a:lnTo>
                        <a:pt x="291" y="2241"/>
                      </a:lnTo>
                      <a:lnTo>
                        <a:pt x="250" y="2186"/>
                      </a:lnTo>
                      <a:lnTo>
                        <a:pt x="214" y="2128"/>
                      </a:lnTo>
                      <a:lnTo>
                        <a:pt x="179" y="2068"/>
                      </a:lnTo>
                      <a:lnTo>
                        <a:pt x="148" y="2005"/>
                      </a:lnTo>
                      <a:lnTo>
                        <a:pt x="119" y="1943"/>
                      </a:lnTo>
                      <a:lnTo>
                        <a:pt x="93" y="1877"/>
                      </a:lnTo>
                      <a:lnTo>
                        <a:pt x="71" y="1811"/>
                      </a:lnTo>
                      <a:lnTo>
                        <a:pt x="53" y="1744"/>
                      </a:lnTo>
                      <a:lnTo>
                        <a:pt x="36" y="1674"/>
                      </a:lnTo>
                      <a:lnTo>
                        <a:pt x="24" y="1605"/>
                      </a:lnTo>
                      <a:lnTo>
                        <a:pt x="14" y="1531"/>
                      </a:lnTo>
                      <a:lnTo>
                        <a:pt x="9" y="1460"/>
                      </a:lnTo>
                      <a:lnTo>
                        <a:pt x="7" y="1385"/>
                      </a:lnTo>
                      <a:lnTo>
                        <a:pt x="9" y="1312"/>
                      </a:lnTo>
                      <a:lnTo>
                        <a:pt x="14" y="1241"/>
                      </a:lnTo>
                      <a:lnTo>
                        <a:pt x="24" y="1167"/>
                      </a:lnTo>
                      <a:lnTo>
                        <a:pt x="36" y="1098"/>
                      </a:lnTo>
                      <a:lnTo>
                        <a:pt x="53" y="1028"/>
                      </a:lnTo>
                      <a:lnTo>
                        <a:pt x="71" y="961"/>
                      </a:lnTo>
                      <a:lnTo>
                        <a:pt x="93" y="895"/>
                      </a:lnTo>
                      <a:lnTo>
                        <a:pt x="119" y="829"/>
                      </a:lnTo>
                      <a:lnTo>
                        <a:pt x="148" y="767"/>
                      </a:lnTo>
                      <a:lnTo>
                        <a:pt x="179" y="704"/>
                      </a:lnTo>
                      <a:lnTo>
                        <a:pt x="214" y="644"/>
                      </a:lnTo>
                      <a:lnTo>
                        <a:pt x="250" y="586"/>
                      </a:lnTo>
                      <a:lnTo>
                        <a:pt x="291" y="531"/>
                      </a:lnTo>
                      <a:lnTo>
                        <a:pt x="333" y="476"/>
                      </a:lnTo>
                      <a:lnTo>
                        <a:pt x="379" y="424"/>
                      </a:lnTo>
                      <a:lnTo>
                        <a:pt x="426" y="375"/>
                      </a:lnTo>
                      <a:lnTo>
                        <a:pt x="461" y="342"/>
                      </a:lnTo>
                      <a:lnTo>
                        <a:pt x="496" y="309"/>
                      </a:lnTo>
                      <a:lnTo>
                        <a:pt x="532" y="278"/>
                      </a:lnTo>
                      <a:lnTo>
                        <a:pt x="569" y="249"/>
                      </a:lnTo>
                      <a:lnTo>
                        <a:pt x="607" y="221"/>
                      </a:lnTo>
                      <a:lnTo>
                        <a:pt x="646" y="194"/>
                      </a:lnTo>
                      <a:lnTo>
                        <a:pt x="686" y="168"/>
                      </a:lnTo>
                      <a:lnTo>
                        <a:pt x="728" y="145"/>
                      </a:lnTo>
                      <a:lnTo>
                        <a:pt x="770" y="121"/>
                      </a:lnTo>
                      <a:lnTo>
                        <a:pt x="812" y="99"/>
                      </a:lnTo>
                      <a:lnTo>
                        <a:pt x="856" y="79"/>
                      </a:lnTo>
                      <a:lnTo>
                        <a:pt x="900" y="60"/>
                      </a:lnTo>
                      <a:lnTo>
                        <a:pt x="946" y="42"/>
                      </a:lnTo>
                      <a:lnTo>
                        <a:pt x="991" y="27"/>
                      </a:lnTo>
                      <a:lnTo>
                        <a:pt x="1037" y="13"/>
                      </a:lnTo>
                      <a:lnTo>
                        <a:pt x="1085" y="0"/>
                      </a:lnTo>
                      <a:lnTo>
                        <a:pt x="1057" y="0"/>
                      </a:lnTo>
                      <a:lnTo>
                        <a:pt x="1001" y="16"/>
                      </a:lnTo>
                      <a:lnTo>
                        <a:pt x="944" y="35"/>
                      </a:lnTo>
                      <a:lnTo>
                        <a:pt x="889" y="57"/>
                      </a:lnTo>
                      <a:lnTo>
                        <a:pt x="836" y="81"/>
                      </a:lnTo>
                      <a:lnTo>
                        <a:pt x="785" y="104"/>
                      </a:lnTo>
                      <a:lnTo>
                        <a:pt x="733" y="132"/>
                      </a:lnTo>
                      <a:lnTo>
                        <a:pt x="682" y="163"/>
                      </a:lnTo>
                      <a:lnTo>
                        <a:pt x="635" y="194"/>
                      </a:lnTo>
                      <a:lnTo>
                        <a:pt x="587" y="227"/>
                      </a:lnTo>
                      <a:lnTo>
                        <a:pt x="541" y="262"/>
                      </a:lnTo>
                      <a:lnTo>
                        <a:pt x="497" y="298"/>
                      </a:lnTo>
                      <a:lnTo>
                        <a:pt x="455" y="337"/>
                      </a:lnTo>
                      <a:lnTo>
                        <a:pt x="413" y="377"/>
                      </a:lnTo>
                      <a:lnTo>
                        <a:pt x="373" y="419"/>
                      </a:lnTo>
                      <a:lnTo>
                        <a:pt x="336" y="463"/>
                      </a:lnTo>
                      <a:lnTo>
                        <a:pt x="300" y="507"/>
                      </a:lnTo>
                      <a:lnTo>
                        <a:pt x="265" y="553"/>
                      </a:lnTo>
                      <a:lnTo>
                        <a:pt x="232" y="600"/>
                      </a:lnTo>
                      <a:lnTo>
                        <a:pt x="203" y="650"/>
                      </a:lnTo>
                      <a:lnTo>
                        <a:pt x="174" y="701"/>
                      </a:lnTo>
                      <a:lnTo>
                        <a:pt x="146" y="752"/>
                      </a:lnTo>
                      <a:lnTo>
                        <a:pt x="122" y="805"/>
                      </a:lnTo>
                      <a:lnTo>
                        <a:pt x="100" y="858"/>
                      </a:lnTo>
                      <a:lnTo>
                        <a:pt x="78" y="913"/>
                      </a:lnTo>
                      <a:lnTo>
                        <a:pt x="60" y="970"/>
                      </a:lnTo>
                      <a:lnTo>
                        <a:pt x="46" y="1026"/>
                      </a:lnTo>
                      <a:lnTo>
                        <a:pt x="31" y="1085"/>
                      </a:lnTo>
                      <a:lnTo>
                        <a:pt x="20" y="1144"/>
                      </a:lnTo>
                      <a:lnTo>
                        <a:pt x="11" y="1202"/>
                      </a:lnTo>
                      <a:lnTo>
                        <a:pt x="5" y="1262"/>
                      </a:lnTo>
                      <a:lnTo>
                        <a:pt x="2" y="1325"/>
                      </a:lnTo>
                      <a:lnTo>
                        <a:pt x="0" y="1385"/>
                      </a:lnTo>
                      <a:lnTo>
                        <a:pt x="0" y="1436"/>
                      </a:lnTo>
                      <a:lnTo>
                        <a:pt x="3" y="1488"/>
                      </a:lnTo>
                      <a:lnTo>
                        <a:pt x="7" y="1537"/>
                      </a:lnTo>
                      <a:lnTo>
                        <a:pt x="14" y="1586"/>
                      </a:lnTo>
                      <a:lnTo>
                        <a:pt x="22" y="1636"/>
                      </a:lnTo>
                      <a:lnTo>
                        <a:pt x="31" y="1685"/>
                      </a:lnTo>
                      <a:lnTo>
                        <a:pt x="42" y="1733"/>
                      </a:lnTo>
                      <a:lnTo>
                        <a:pt x="55" y="1778"/>
                      </a:lnTo>
                      <a:lnTo>
                        <a:pt x="68" y="1826"/>
                      </a:lnTo>
                      <a:lnTo>
                        <a:pt x="84" y="1872"/>
                      </a:lnTo>
                      <a:lnTo>
                        <a:pt x="100" y="1918"/>
                      </a:lnTo>
                      <a:lnTo>
                        <a:pt x="119" y="1961"/>
                      </a:lnTo>
                      <a:lnTo>
                        <a:pt x="139" y="2005"/>
                      </a:lnTo>
                      <a:lnTo>
                        <a:pt x="161" y="2047"/>
                      </a:lnTo>
                      <a:lnTo>
                        <a:pt x="183" y="2090"/>
                      </a:lnTo>
                      <a:lnTo>
                        <a:pt x="208" y="2132"/>
                      </a:lnTo>
                      <a:lnTo>
                        <a:pt x="232" y="2172"/>
                      </a:lnTo>
                      <a:lnTo>
                        <a:pt x="260" y="2210"/>
                      </a:lnTo>
                      <a:lnTo>
                        <a:pt x="287" y="2249"/>
                      </a:lnTo>
                      <a:lnTo>
                        <a:pt x="316" y="2287"/>
                      </a:lnTo>
                      <a:lnTo>
                        <a:pt x="347" y="2324"/>
                      </a:lnTo>
                      <a:lnTo>
                        <a:pt x="379" y="2358"/>
                      </a:lnTo>
                      <a:lnTo>
                        <a:pt x="411" y="2393"/>
                      </a:lnTo>
                      <a:lnTo>
                        <a:pt x="444" y="2426"/>
                      </a:lnTo>
                      <a:lnTo>
                        <a:pt x="479" y="2459"/>
                      </a:lnTo>
                      <a:lnTo>
                        <a:pt x="516" y="2488"/>
                      </a:lnTo>
                      <a:lnTo>
                        <a:pt x="552" y="2519"/>
                      </a:lnTo>
                      <a:lnTo>
                        <a:pt x="591" y="2547"/>
                      </a:lnTo>
                      <a:lnTo>
                        <a:pt x="629" y="2574"/>
                      </a:lnTo>
                      <a:lnTo>
                        <a:pt x="669" y="2602"/>
                      </a:lnTo>
                      <a:lnTo>
                        <a:pt x="710" y="2626"/>
                      </a:lnTo>
                      <a:lnTo>
                        <a:pt x="752" y="2649"/>
                      </a:lnTo>
                      <a:lnTo>
                        <a:pt x="754" y="2642"/>
                      </a:lnTo>
                      <a:lnTo>
                        <a:pt x="710" y="2616"/>
                      </a:lnTo>
                      <a:lnTo>
                        <a:pt x="666" y="2591"/>
                      </a:lnTo>
                      <a:lnTo>
                        <a:pt x="622" y="2562"/>
                      </a:lnTo>
                      <a:lnTo>
                        <a:pt x="582" y="2532"/>
                      </a:lnTo>
                      <a:lnTo>
                        <a:pt x="540" y="2499"/>
                      </a:lnTo>
                      <a:lnTo>
                        <a:pt x="501" y="2466"/>
                      </a:lnTo>
                      <a:lnTo>
                        <a:pt x="463" y="2433"/>
                      </a:lnTo>
                      <a:lnTo>
                        <a:pt x="426" y="2397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00" name="Freeform 352"/>
                <p:cNvSpPr>
                  <a:spLocks/>
                </p:cNvSpPr>
                <p:nvPr/>
              </p:nvSpPr>
              <p:spPr bwMode="auto">
                <a:xfrm>
                  <a:off x="2919" y="2648"/>
                  <a:ext cx="549" cy="170"/>
                </a:xfrm>
                <a:custGeom>
                  <a:avLst/>
                  <a:gdLst>
                    <a:gd name="T0" fmla="*/ 4 w 549"/>
                    <a:gd name="T1" fmla="*/ 0 h 170"/>
                    <a:gd name="T2" fmla="*/ 4 w 549"/>
                    <a:gd name="T3" fmla="*/ 0 h 170"/>
                    <a:gd name="T4" fmla="*/ 0 w 549"/>
                    <a:gd name="T5" fmla="*/ 7 h 170"/>
                    <a:gd name="T6" fmla="*/ 0 w 549"/>
                    <a:gd name="T7" fmla="*/ 7 h 170"/>
                    <a:gd name="T8" fmla="*/ 64 w 549"/>
                    <a:gd name="T9" fmla="*/ 38 h 170"/>
                    <a:gd name="T10" fmla="*/ 128 w 549"/>
                    <a:gd name="T11" fmla="*/ 67 h 170"/>
                    <a:gd name="T12" fmla="*/ 196 w 549"/>
                    <a:gd name="T13" fmla="*/ 93 h 170"/>
                    <a:gd name="T14" fmla="*/ 263 w 549"/>
                    <a:gd name="T15" fmla="*/ 115 h 170"/>
                    <a:gd name="T16" fmla="*/ 333 w 549"/>
                    <a:gd name="T17" fmla="*/ 133 h 170"/>
                    <a:gd name="T18" fmla="*/ 402 w 549"/>
                    <a:gd name="T19" fmla="*/ 150 h 170"/>
                    <a:gd name="T20" fmla="*/ 476 w 549"/>
                    <a:gd name="T21" fmla="*/ 161 h 170"/>
                    <a:gd name="T22" fmla="*/ 549 w 549"/>
                    <a:gd name="T23" fmla="*/ 170 h 170"/>
                    <a:gd name="T24" fmla="*/ 549 w 549"/>
                    <a:gd name="T25" fmla="*/ 170 h 170"/>
                    <a:gd name="T26" fmla="*/ 549 w 549"/>
                    <a:gd name="T27" fmla="*/ 162 h 170"/>
                    <a:gd name="T28" fmla="*/ 549 w 549"/>
                    <a:gd name="T29" fmla="*/ 162 h 170"/>
                    <a:gd name="T30" fmla="*/ 476 w 549"/>
                    <a:gd name="T31" fmla="*/ 153 h 170"/>
                    <a:gd name="T32" fmla="*/ 404 w 549"/>
                    <a:gd name="T33" fmla="*/ 142 h 170"/>
                    <a:gd name="T34" fmla="*/ 333 w 549"/>
                    <a:gd name="T35" fmla="*/ 128 h 170"/>
                    <a:gd name="T36" fmla="*/ 265 w 549"/>
                    <a:gd name="T37" fmla="*/ 108 h 170"/>
                    <a:gd name="T38" fmla="*/ 197 w 549"/>
                    <a:gd name="T39" fmla="*/ 86 h 170"/>
                    <a:gd name="T40" fmla="*/ 130 w 549"/>
                    <a:gd name="T41" fmla="*/ 60 h 170"/>
                    <a:gd name="T42" fmla="*/ 66 w 549"/>
                    <a:gd name="T43" fmla="*/ 33 h 170"/>
                    <a:gd name="T44" fmla="*/ 4 w 549"/>
                    <a:gd name="T45" fmla="*/ 0 h 170"/>
                    <a:gd name="T46" fmla="*/ 4 w 549"/>
                    <a:gd name="T47" fmla="*/ 0 h 170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549"/>
                    <a:gd name="T73" fmla="*/ 0 h 170"/>
                    <a:gd name="T74" fmla="*/ 549 w 549"/>
                    <a:gd name="T75" fmla="*/ 170 h 170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549" h="170">
                      <a:moveTo>
                        <a:pt x="4" y="0"/>
                      </a:moveTo>
                      <a:lnTo>
                        <a:pt x="4" y="0"/>
                      </a:lnTo>
                      <a:lnTo>
                        <a:pt x="0" y="7"/>
                      </a:lnTo>
                      <a:lnTo>
                        <a:pt x="64" y="38"/>
                      </a:lnTo>
                      <a:lnTo>
                        <a:pt x="128" y="67"/>
                      </a:lnTo>
                      <a:lnTo>
                        <a:pt x="196" y="93"/>
                      </a:lnTo>
                      <a:lnTo>
                        <a:pt x="263" y="115"/>
                      </a:lnTo>
                      <a:lnTo>
                        <a:pt x="333" y="133"/>
                      </a:lnTo>
                      <a:lnTo>
                        <a:pt x="402" y="150"/>
                      </a:lnTo>
                      <a:lnTo>
                        <a:pt x="476" y="161"/>
                      </a:lnTo>
                      <a:lnTo>
                        <a:pt x="549" y="170"/>
                      </a:lnTo>
                      <a:lnTo>
                        <a:pt x="549" y="162"/>
                      </a:lnTo>
                      <a:lnTo>
                        <a:pt x="476" y="153"/>
                      </a:lnTo>
                      <a:lnTo>
                        <a:pt x="404" y="142"/>
                      </a:lnTo>
                      <a:lnTo>
                        <a:pt x="333" y="128"/>
                      </a:lnTo>
                      <a:lnTo>
                        <a:pt x="265" y="108"/>
                      </a:lnTo>
                      <a:lnTo>
                        <a:pt x="197" y="86"/>
                      </a:lnTo>
                      <a:lnTo>
                        <a:pt x="130" y="60"/>
                      </a:lnTo>
                      <a:lnTo>
                        <a:pt x="66" y="33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01" name="Freeform 353"/>
                <p:cNvSpPr>
                  <a:spLocks/>
                </p:cNvSpPr>
                <p:nvPr/>
              </p:nvSpPr>
              <p:spPr bwMode="auto">
                <a:xfrm>
                  <a:off x="3947" y="0"/>
                  <a:ext cx="1085" cy="2490"/>
                </a:xfrm>
                <a:custGeom>
                  <a:avLst/>
                  <a:gdLst>
                    <a:gd name="T0" fmla="*/ 659 w 1085"/>
                    <a:gd name="T1" fmla="*/ 375 h 2490"/>
                    <a:gd name="T2" fmla="*/ 752 w 1085"/>
                    <a:gd name="T3" fmla="*/ 476 h 2490"/>
                    <a:gd name="T4" fmla="*/ 834 w 1085"/>
                    <a:gd name="T5" fmla="*/ 586 h 2490"/>
                    <a:gd name="T6" fmla="*/ 906 w 1085"/>
                    <a:gd name="T7" fmla="*/ 704 h 2490"/>
                    <a:gd name="T8" fmla="*/ 966 w 1085"/>
                    <a:gd name="T9" fmla="*/ 829 h 2490"/>
                    <a:gd name="T10" fmla="*/ 1014 w 1085"/>
                    <a:gd name="T11" fmla="*/ 961 h 2490"/>
                    <a:gd name="T12" fmla="*/ 1048 w 1085"/>
                    <a:gd name="T13" fmla="*/ 1098 h 2490"/>
                    <a:gd name="T14" fmla="*/ 1070 w 1085"/>
                    <a:gd name="T15" fmla="*/ 1241 h 2490"/>
                    <a:gd name="T16" fmla="*/ 1078 w 1085"/>
                    <a:gd name="T17" fmla="*/ 1385 h 2490"/>
                    <a:gd name="T18" fmla="*/ 1076 w 1085"/>
                    <a:gd name="T19" fmla="*/ 1460 h 2490"/>
                    <a:gd name="T20" fmla="*/ 1061 w 1085"/>
                    <a:gd name="T21" fmla="*/ 1605 h 2490"/>
                    <a:gd name="T22" fmla="*/ 1034 w 1085"/>
                    <a:gd name="T23" fmla="*/ 1744 h 2490"/>
                    <a:gd name="T24" fmla="*/ 992 w 1085"/>
                    <a:gd name="T25" fmla="*/ 1877 h 2490"/>
                    <a:gd name="T26" fmla="*/ 937 w 1085"/>
                    <a:gd name="T27" fmla="*/ 2005 h 2490"/>
                    <a:gd name="T28" fmla="*/ 871 w 1085"/>
                    <a:gd name="T29" fmla="*/ 2128 h 2490"/>
                    <a:gd name="T30" fmla="*/ 794 w 1085"/>
                    <a:gd name="T31" fmla="*/ 2241 h 2490"/>
                    <a:gd name="T32" fmla="*/ 706 w 1085"/>
                    <a:gd name="T33" fmla="*/ 2348 h 2490"/>
                    <a:gd name="T34" fmla="*/ 659 w 1085"/>
                    <a:gd name="T35" fmla="*/ 2397 h 2490"/>
                    <a:gd name="T36" fmla="*/ 563 w 1085"/>
                    <a:gd name="T37" fmla="*/ 2485 h 2490"/>
                    <a:gd name="T38" fmla="*/ 567 w 1085"/>
                    <a:gd name="T39" fmla="*/ 2490 h 2490"/>
                    <a:gd name="T40" fmla="*/ 626 w 1085"/>
                    <a:gd name="T41" fmla="*/ 2441 h 2490"/>
                    <a:gd name="T42" fmla="*/ 732 w 1085"/>
                    <a:gd name="T43" fmla="*/ 2329 h 2490"/>
                    <a:gd name="T44" fmla="*/ 827 w 1085"/>
                    <a:gd name="T45" fmla="*/ 2207 h 2490"/>
                    <a:gd name="T46" fmla="*/ 909 w 1085"/>
                    <a:gd name="T47" fmla="*/ 2075 h 2490"/>
                    <a:gd name="T48" fmla="*/ 977 w 1085"/>
                    <a:gd name="T49" fmla="*/ 1934 h 2490"/>
                    <a:gd name="T50" fmla="*/ 1017 w 1085"/>
                    <a:gd name="T51" fmla="*/ 1824 h 2490"/>
                    <a:gd name="T52" fmla="*/ 1039 w 1085"/>
                    <a:gd name="T53" fmla="*/ 1747 h 2490"/>
                    <a:gd name="T54" fmla="*/ 1057 w 1085"/>
                    <a:gd name="T55" fmla="*/ 1671 h 2490"/>
                    <a:gd name="T56" fmla="*/ 1070 w 1085"/>
                    <a:gd name="T57" fmla="*/ 1590 h 2490"/>
                    <a:gd name="T58" fmla="*/ 1079 w 1085"/>
                    <a:gd name="T59" fmla="*/ 1510 h 2490"/>
                    <a:gd name="T60" fmla="*/ 1085 w 1085"/>
                    <a:gd name="T61" fmla="*/ 1427 h 2490"/>
                    <a:gd name="T62" fmla="*/ 1085 w 1085"/>
                    <a:gd name="T63" fmla="*/ 1385 h 2490"/>
                    <a:gd name="T64" fmla="*/ 1079 w 1085"/>
                    <a:gd name="T65" fmla="*/ 1262 h 2490"/>
                    <a:gd name="T66" fmla="*/ 1065 w 1085"/>
                    <a:gd name="T67" fmla="*/ 1144 h 2490"/>
                    <a:gd name="T68" fmla="*/ 1039 w 1085"/>
                    <a:gd name="T69" fmla="*/ 1026 h 2490"/>
                    <a:gd name="T70" fmla="*/ 1006 w 1085"/>
                    <a:gd name="T71" fmla="*/ 913 h 2490"/>
                    <a:gd name="T72" fmla="*/ 962 w 1085"/>
                    <a:gd name="T73" fmla="*/ 805 h 2490"/>
                    <a:gd name="T74" fmla="*/ 911 w 1085"/>
                    <a:gd name="T75" fmla="*/ 701 h 2490"/>
                    <a:gd name="T76" fmla="*/ 853 w 1085"/>
                    <a:gd name="T77" fmla="*/ 600 h 2490"/>
                    <a:gd name="T78" fmla="*/ 785 w 1085"/>
                    <a:gd name="T79" fmla="*/ 507 h 2490"/>
                    <a:gd name="T80" fmla="*/ 712 w 1085"/>
                    <a:gd name="T81" fmla="*/ 419 h 2490"/>
                    <a:gd name="T82" fmla="*/ 631 w 1085"/>
                    <a:gd name="T83" fmla="*/ 337 h 2490"/>
                    <a:gd name="T84" fmla="*/ 543 w 1085"/>
                    <a:gd name="T85" fmla="*/ 262 h 2490"/>
                    <a:gd name="T86" fmla="*/ 450 w 1085"/>
                    <a:gd name="T87" fmla="*/ 194 h 2490"/>
                    <a:gd name="T88" fmla="*/ 351 w 1085"/>
                    <a:gd name="T89" fmla="*/ 132 h 2490"/>
                    <a:gd name="T90" fmla="*/ 249 w 1085"/>
                    <a:gd name="T91" fmla="*/ 81 h 2490"/>
                    <a:gd name="T92" fmla="*/ 141 w 1085"/>
                    <a:gd name="T93" fmla="*/ 35 h 2490"/>
                    <a:gd name="T94" fmla="*/ 27 w 1085"/>
                    <a:gd name="T95" fmla="*/ 0 h 2490"/>
                    <a:gd name="T96" fmla="*/ 0 w 1085"/>
                    <a:gd name="T97" fmla="*/ 0 h 2490"/>
                    <a:gd name="T98" fmla="*/ 93 w 1085"/>
                    <a:gd name="T99" fmla="*/ 27 h 2490"/>
                    <a:gd name="T100" fmla="*/ 185 w 1085"/>
                    <a:gd name="T101" fmla="*/ 60 h 2490"/>
                    <a:gd name="T102" fmla="*/ 273 w 1085"/>
                    <a:gd name="T103" fmla="*/ 99 h 2490"/>
                    <a:gd name="T104" fmla="*/ 357 w 1085"/>
                    <a:gd name="T105" fmla="*/ 145 h 2490"/>
                    <a:gd name="T106" fmla="*/ 439 w 1085"/>
                    <a:gd name="T107" fmla="*/ 194 h 2490"/>
                    <a:gd name="T108" fmla="*/ 516 w 1085"/>
                    <a:gd name="T109" fmla="*/ 249 h 2490"/>
                    <a:gd name="T110" fmla="*/ 589 w 1085"/>
                    <a:gd name="T111" fmla="*/ 309 h 2490"/>
                    <a:gd name="T112" fmla="*/ 659 w 1085"/>
                    <a:gd name="T113" fmla="*/ 375 h 2490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1085"/>
                    <a:gd name="T172" fmla="*/ 0 h 2490"/>
                    <a:gd name="T173" fmla="*/ 1085 w 1085"/>
                    <a:gd name="T174" fmla="*/ 2490 h 2490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1085" h="2490">
                      <a:moveTo>
                        <a:pt x="659" y="375"/>
                      </a:moveTo>
                      <a:lnTo>
                        <a:pt x="659" y="375"/>
                      </a:lnTo>
                      <a:lnTo>
                        <a:pt x="706" y="424"/>
                      </a:lnTo>
                      <a:lnTo>
                        <a:pt x="752" y="476"/>
                      </a:lnTo>
                      <a:lnTo>
                        <a:pt x="794" y="531"/>
                      </a:lnTo>
                      <a:lnTo>
                        <a:pt x="834" y="586"/>
                      </a:lnTo>
                      <a:lnTo>
                        <a:pt x="871" y="644"/>
                      </a:lnTo>
                      <a:lnTo>
                        <a:pt x="906" y="704"/>
                      </a:lnTo>
                      <a:lnTo>
                        <a:pt x="937" y="767"/>
                      </a:lnTo>
                      <a:lnTo>
                        <a:pt x="966" y="829"/>
                      </a:lnTo>
                      <a:lnTo>
                        <a:pt x="992" y="895"/>
                      </a:lnTo>
                      <a:lnTo>
                        <a:pt x="1014" y="961"/>
                      </a:lnTo>
                      <a:lnTo>
                        <a:pt x="1034" y="1028"/>
                      </a:lnTo>
                      <a:lnTo>
                        <a:pt x="1048" y="1098"/>
                      </a:lnTo>
                      <a:lnTo>
                        <a:pt x="1061" y="1167"/>
                      </a:lnTo>
                      <a:lnTo>
                        <a:pt x="1070" y="1241"/>
                      </a:lnTo>
                      <a:lnTo>
                        <a:pt x="1076" y="1312"/>
                      </a:lnTo>
                      <a:lnTo>
                        <a:pt x="1078" y="1385"/>
                      </a:lnTo>
                      <a:lnTo>
                        <a:pt x="1076" y="1460"/>
                      </a:lnTo>
                      <a:lnTo>
                        <a:pt x="1070" y="1531"/>
                      </a:lnTo>
                      <a:lnTo>
                        <a:pt x="1061" y="1605"/>
                      </a:lnTo>
                      <a:lnTo>
                        <a:pt x="1048" y="1674"/>
                      </a:lnTo>
                      <a:lnTo>
                        <a:pt x="1034" y="1744"/>
                      </a:lnTo>
                      <a:lnTo>
                        <a:pt x="1014" y="1811"/>
                      </a:lnTo>
                      <a:lnTo>
                        <a:pt x="992" y="1877"/>
                      </a:lnTo>
                      <a:lnTo>
                        <a:pt x="966" y="1943"/>
                      </a:lnTo>
                      <a:lnTo>
                        <a:pt x="937" y="2005"/>
                      </a:lnTo>
                      <a:lnTo>
                        <a:pt x="906" y="2068"/>
                      </a:lnTo>
                      <a:lnTo>
                        <a:pt x="871" y="2128"/>
                      </a:lnTo>
                      <a:lnTo>
                        <a:pt x="834" y="2186"/>
                      </a:lnTo>
                      <a:lnTo>
                        <a:pt x="794" y="2241"/>
                      </a:lnTo>
                      <a:lnTo>
                        <a:pt x="752" y="2296"/>
                      </a:lnTo>
                      <a:lnTo>
                        <a:pt x="706" y="2348"/>
                      </a:lnTo>
                      <a:lnTo>
                        <a:pt x="659" y="2397"/>
                      </a:lnTo>
                      <a:lnTo>
                        <a:pt x="613" y="2443"/>
                      </a:lnTo>
                      <a:lnTo>
                        <a:pt x="563" y="2485"/>
                      </a:lnTo>
                      <a:lnTo>
                        <a:pt x="567" y="2490"/>
                      </a:lnTo>
                      <a:lnTo>
                        <a:pt x="626" y="2441"/>
                      </a:lnTo>
                      <a:lnTo>
                        <a:pt x="681" y="2386"/>
                      </a:lnTo>
                      <a:lnTo>
                        <a:pt x="732" y="2329"/>
                      </a:lnTo>
                      <a:lnTo>
                        <a:pt x="781" y="2269"/>
                      </a:lnTo>
                      <a:lnTo>
                        <a:pt x="827" y="2207"/>
                      </a:lnTo>
                      <a:lnTo>
                        <a:pt x="871" y="2143"/>
                      </a:lnTo>
                      <a:lnTo>
                        <a:pt x="909" y="2075"/>
                      </a:lnTo>
                      <a:lnTo>
                        <a:pt x="944" y="2005"/>
                      </a:lnTo>
                      <a:lnTo>
                        <a:pt x="977" y="1934"/>
                      </a:lnTo>
                      <a:lnTo>
                        <a:pt x="1004" y="1861"/>
                      </a:lnTo>
                      <a:lnTo>
                        <a:pt x="1017" y="1824"/>
                      </a:lnTo>
                      <a:lnTo>
                        <a:pt x="1028" y="1786"/>
                      </a:lnTo>
                      <a:lnTo>
                        <a:pt x="1039" y="1747"/>
                      </a:lnTo>
                      <a:lnTo>
                        <a:pt x="1048" y="1709"/>
                      </a:lnTo>
                      <a:lnTo>
                        <a:pt x="1057" y="1671"/>
                      </a:lnTo>
                      <a:lnTo>
                        <a:pt x="1065" y="1630"/>
                      </a:lnTo>
                      <a:lnTo>
                        <a:pt x="1070" y="1590"/>
                      </a:lnTo>
                      <a:lnTo>
                        <a:pt x="1076" y="1550"/>
                      </a:lnTo>
                      <a:lnTo>
                        <a:pt x="1079" y="1510"/>
                      </a:lnTo>
                      <a:lnTo>
                        <a:pt x="1083" y="1469"/>
                      </a:lnTo>
                      <a:lnTo>
                        <a:pt x="1085" y="1427"/>
                      </a:lnTo>
                      <a:lnTo>
                        <a:pt x="1085" y="1385"/>
                      </a:lnTo>
                      <a:lnTo>
                        <a:pt x="1083" y="1325"/>
                      </a:lnTo>
                      <a:lnTo>
                        <a:pt x="1079" y="1262"/>
                      </a:lnTo>
                      <a:lnTo>
                        <a:pt x="1074" y="1202"/>
                      </a:lnTo>
                      <a:lnTo>
                        <a:pt x="1065" y="1144"/>
                      </a:lnTo>
                      <a:lnTo>
                        <a:pt x="1054" y="1085"/>
                      </a:lnTo>
                      <a:lnTo>
                        <a:pt x="1039" y="1026"/>
                      </a:lnTo>
                      <a:lnTo>
                        <a:pt x="1025" y="970"/>
                      </a:lnTo>
                      <a:lnTo>
                        <a:pt x="1006" y="913"/>
                      </a:lnTo>
                      <a:lnTo>
                        <a:pt x="986" y="858"/>
                      </a:lnTo>
                      <a:lnTo>
                        <a:pt x="962" y="805"/>
                      </a:lnTo>
                      <a:lnTo>
                        <a:pt x="939" y="752"/>
                      </a:lnTo>
                      <a:lnTo>
                        <a:pt x="911" y="701"/>
                      </a:lnTo>
                      <a:lnTo>
                        <a:pt x="884" y="650"/>
                      </a:lnTo>
                      <a:lnTo>
                        <a:pt x="853" y="600"/>
                      </a:lnTo>
                      <a:lnTo>
                        <a:pt x="820" y="553"/>
                      </a:lnTo>
                      <a:lnTo>
                        <a:pt x="785" y="507"/>
                      </a:lnTo>
                      <a:lnTo>
                        <a:pt x="748" y="463"/>
                      </a:lnTo>
                      <a:lnTo>
                        <a:pt x="712" y="419"/>
                      </a:lnTo>
                      <a:lnTo>
                        <a:pt x="671" y="377"/>
                      </a:lnTo>
                      <a:lnTo>
                        <a:pt x="631" y="337"/>
                      </a:lnTo>
                      <a:lnTo>
                        <a:pt x="587" y="298"/>
                      </a:lnTo>
                      <a:lnTo>
                        <a:pt x="543" y="262"/>
                      </a:lnTo>
                      <a:lnTo>
                        <a:pt x="498" y="227"/>
                      </a:lnTo>
                      <a:lnTo>
                        <a:pt x="450" y="194"/>
                      </a:lnTo>
                      <a:lnTo>
                        <a:pt x="402" y="163"/>
                      </a:lnTo>
                      <a:lnTo>
                        <a:pt x="351" y="132"/>
                      </a:lnTo>
                      <a:lnTo>
                        <a:pt x="300" y="104"/>
                      </a:lnTo>
                      <a:lnTo>
                        <a:pt x="249" y="81"/>
                      </a:lnTo>
                      <a:lnTo>
                        <a:pt x="196" y="57"/>
                      </a:lnTo>
                      <a:lnTo>
                        <a:pt x="141" y="35"/>
                      </a:lnTo>
                      <a:lnTo>
                        <a:pt x="84" y="16"/>
                      </a:lnTo>
                      <a:lnTo>
                        <a:pt x="27" y="0"/>
                      </a:lnTo>
                      <a:lnTo>
                        <a:pt x="0" y="0"/>
                      </a:lnTo>
                      <a:lnTo>
                        <a:pt x="48" y="13"/>
                      </a:lnTo>
                      <a:lnTo>
                        <a:pt x="93" y="27"/>
                      </a:lnTo>
                      <a:lnTo>
                        <a:pt x="139" y="42"/>
                      </a:lnTo>
                      <a:lnTo>
                        <a:pt x="185" y="60"/>
                      </a:lnTo>
                      <a:lnTo>
                        <a:pt x="229" y="79"/>
                      </a:lnTo>
                      <a:lnTo>
                        <a:pt x="273" y="99"/>
                      </a:lnTo>
                      <a:lnTo>
                        <a:pt x="315" y="121"/>
                      </a:lnTo>
                      <a:lnTo>
                        <a:pt x="357" y="145"/>
                      </a:lnTo>
                      <a:lnTo>
                        <a:pt x="399" y="168"/>
                      </a:lnTo>
                      <a:lnTo>
                        <a:pt x="439" y="194"/>
                      </a:lnTo>
                      <a:lnTo>
                        <a:pt x="478" y="221"/>
                      </a:lnTo>
                      <a:lnTo>
                        <a:pt x="516" y="249"/>
                      </a:lnTo>
                      <a:lnTo>
                        <a:pt x="554" y="278"/>
                      </a:lnTo>
                      <a:lnTo>
                        <a:pt x="589" y="309"/>
                      </a:lnTo>
                      <a:lnTo>
                        <a:pt x="626" y="342"/>
                      </a:lnTo>
                      <a:lnTo>
                        <a:pt x="659" y="375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02" name="Freeform 354"/>
                <p:cNvSpPr>
                  <a:spLocks/>
                </p:cNvSpPr>
                <p:nvPr/>
              </p:nvSpPr>
              <p:spPr bwMode="auto">
                <a:xfrm>
                  <a:off x="3197" y="983"/>
                  <a:ext cx="801" cy="806"/>
                </a:xfrm>
                <a:custGeom>
                  <a:avLst/>
                  <a:gdLst>
                    <a:gd name="T0" fmla="*/ 146 w 801"/>
                    <a:gd name="T1" fmla="*/ 98 h 806"/>
                    <a:gd name="T2" fmla="*/ 243 w 801"/>
                    <a:gd name="T3" fmla="*/ 38 h 806"/>
                    <a:gd name="T4" fmla="*/ 357 w 801"/>
                    <a:gd name="T5" fmla="*/ 9 h 806"/>
                    <a:gd name="T6" fmla="*/ 439 w 801"/>
                    <a:gd name="T7" fmla="*/ 9 h 806"/>
                    <a:gd name="T8" fmla="*/ 552 w 801"/>
                    <a:gd name="T9" fmla="*/ 38 h 806"/>
                    <a:gd name="T10" fmla="*/ 649 w 801"/>
                    <a:gd name="T11" fmla="*/ 98 h 806"/>
                    <a:gd name="T12" fmla="*/ 702 w 801"/>
                    <a:gd name="T13" fmla="*/ 151 h 806"/>
                    <a:gd name="T14" fmla="*/ 763 w 801"/>
                    <a:gd name="T15" fmla="*/ 248 h 806"/>
                    <a:gd name="T16" fmla="*/ 792 w 801"/>
                    <a:gd name="T17" fmla="*/ 362 h 806"/>
                    <a:gd name="T18" fmla="*/ 792 w 801"/>
                    <a:gd name="T19" fmla="*/ 444 h 806"/>
                    <a:gd name="T20" fmla="*/ 763 w 801"/>
                    <a:gd name="T21" fmla="*/ 558 h 806"/>
                    <a:gd name="T22" fmla="*/ 702 w 801"/>
                    <a:gd name="T23" fmla="*/ 655 h 806"/>
                    <a:gd name="T24" fmla="*/ 649 w 801"/>
                    <a:gd name="T25" fmla="*/ 708 h 806"/>
                    <a:gd name="T26" fmla="*/ 552 w 801"/>
                    <a:gd name="T27" fmla="*/ 768 h 806"/>
                    <a:gd name="T28" fmla="*/ 439 w 801"/>
                    <a:gd name="T29" fmla="*/ 797 h 806"/>
                    <a:gd name="T30" fmla="*/ 362 w 801"/>
                    <a:gd name="T31" fmla="*/ 797 h 806"/>
                    <a:gd name="T32" fmla="*/ 260 w 801"/>
                    <a:gd name="T33" fmla="*/ 774 h 806"/>
                    <a:gd name="T34" fmla="*/ 170 w 801"/>
                    <a:gd name="T35" fmla="*/ 726 h 806"/>
                    <a:gd name="T36" fmla="*/ 137 w 801"/>
                    <a:gd name="T37" fmla="*/ 709 h 806"/>
                    <a:gd name="T38" fmla="*/ 194 w 801"/>
                    <a:gd name="T39" fmla="*/ 750 h 806"/>
                    <a:gd name="T40" fmla="*/ 291 w 801"/>
                    <a:gd name="T41" fmla="*/ 792 h 806"/>
                    <a:gd name="T42" fmla="*/ 399 w 801"/>
                    <a:gd name="T43" fmla="*/ 806 h 806"/>
                    <a:gd name="T44" fmla="*/ 479 w 801"/>
                    <a:gd name="T45" fmla="*/ 797 h 806"/>
                    <a:gd name="T46" fmla="*/ 591 w 801"/>
                    <a:gd name="T47" fmla="*/ 757 h 806"/>
                    <a:gd name="T48" fmla="*/ 682 w 801"/>
                    <a:gd name="T49" fmla="*/ 688 h 806"/>
                    <a:gd name="T50" fmla="*/ 752 w 801"/>
                    <a:gd name="T51" fmla="*/ 596 h 806"/>
                    <a:gd name="T52" fmla="*/ 792 w 801"/>
                    <a:gd name="T53" fmla="*/ 484 h 806"/>
                    <a:gd name="T54" fmla="*/ 801 w 801"/>
                    <a:gd name="T55" fmla="*/ 404 h 806"/>
                    <a:gd name="T56" fmla="*/ 783 w 801"/>
                    <a:gd name="T57" fmla="*/ 283 h 806"/>
                    <a:gd name="T58" fmla="*/ 732 w 801"/>
                    <a:gd name="T59" fmla="*/ 177 h 806"/>
                    <a:gd name="T60" fmla="*/ 655 w 801"/>
                    <a:gd name="T61" fmla="*/ 93 h 806"/>
                    <a:gd name="T62" fmla="*/ 554 w 801"/>
                    <a:gd name="T63" fmla="*/ 32 h 806"/>
                    <a:gd name="T64" fmla="*/ 439 w 801"/>
                    <a:gd name="T65" fmla="*/ 1 h 806"/>
                    <a:gd name="T66" fmla="*/ 360 w 801"/>
                    <a:gd name="T67" fmla="*/ 1 h 806"/>
                    <a:gd name="T68" fmla="*/ 256 w 801"/>
                    <a:gd name="T69" fmla="*/ 25 h 806"/>
                    <a:gd name="T70" fmla="*/ 163 w 801"/>
                    <a:gd name="T71" fmla="*/ 76 h 806"/>
                    <a:gd name="T72" fmla="*/ 86 w 801"/>
                    <a:gd name="T73" fmla="*/ 148 h 806"/>
                    <a:gd name="T74" fmla="*/ 31 w 801"/>
                    <a:gd name="T75" fmla="*/ 237 h 806"/>
                    <a:gd name="T76" fmla="*/ 0 w 801"/>
                    <a:gd name="T77" fmla="*/ 340 h 806"/>
                    <a:gd name="T78" fmla="*/ 4 w 801"/>
                    <a:gd name="T79" fmla="*/ 369 h 806"/>
                    <a:gd name="T80" fmla="*/ 27 w 801"/>
                    <a:gd name="T81" fmla="*/ 267 h 806"/>
                    <a:gd name="T82" fmla="*/ 75 w 801"/>
                    <a:gd name="T83" fmla="*/ 175 h 806"/>
                    <a:gd name="T84" fmla="*/ 119 w 801"/>
                    <a:gd name="T85" fmla="*/ 124 h 80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801"/>
                    <a:gd name="T130" fmla="*/ 0 h 806"/>
                    <a:gd name="T131" fmla="*/ 801 w 801"/>
                    <a:gd name="T132" fmla="*/ 806 h 806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801" h="806">
                      <a:moveTo>
                        <a:pt x="119" y="124"/>
                      </a:moveTo>
                      <a:lnTo>
                        <a:pt x="119" y="124"/>
                      </a:lnTo>
                      <a:lnTo>
                        <a:pt x="146" y="98"/>
                      </a:lnTo>
                      <a:lnTo>
                        <a:pt x="177" y="75"/>
                      </a:lnTo>
                      <a:lnTo>
                        <a:pt x="209" y="54"/>
                      </a:lnTo>
                      <a:lnTo>
                        <a:pt x="243" y="38"/>
                      </a:lnTo>
                      <a:lnTo>
                        <a:pt x="280" y="25"/>
                      </a:lnTo>
                      <a:lnTo>
                        <a:pt x="318" y="16"/>
                      </a:lnTo>
                      <a:lnTo>
                        <a:pt x="357" y="9"/>
                      </a:lnTo>
                      <a:lnTo>
                        <a:pt x="399" y="7"/>
                      </a:lnTo>
                      <a:lnTo>
                        <a:pt x="439" y="9"/>
                      </a:lnTo>
                      <a:lnTo>
                        <a:pt x="477" y="16"/>
                      </a:lnTo>
                      <a:lnTo>
                        <a:pt x="516" y="25"/>
                      </a:lnTo>
                      <a:lnTo>
                        <a:pt x="552" y="38"/>
                      </a:lnTo>
                      <a:lnTo>
                        <a:pt x="587" y="54"/>
                      </a:lnTo>
                      <a:lnTo>
                        <a:pt x="618" y="75"/>
                      </a:lnTo>
                      <a:lnTo>
                        <a:pt x="649" y="98"/>
                      </a:lnTo>
                      <a:lnTo>
                        <a:pt x="679" y="124"/>
                      </a:lnTo>
                      <a:lnTo>
                        <a:pt x="702" y="151"/>
                      </a:lnTo>
                      <a:lnTo>
                        <a:pt x="726" y="183"/>
                      </a:lnTo>
                      <a:lnTo>
                        <a:pt x="746" y="214"/>
                      </a:lnTo>
                      <a:lnTo>
                        <a:pt x="763" y="248"/>
                      </a:lnTo>
                      <a:lnTo>
                        <a:pt x="776" y="285"/>
                      </a:lnTo>
                      <a:lnTo>
                        <a:pt x="785" y="323"/>
                      </a:lnTo>
                      <a:lnTo>
                        <a:pt x="792" y="362"/>
                      </a:lnTo>
                      <a:lnTo>
                        <a:pt x="794" y="404"/>
                      </a:lnTo>
                      <a:lnTo>
                        <a:pt x="792" y="444"/>
                      </a:lnTo>
                      <a:lnTo>
                        <a:pt x="785" y="483"/>
                      </a:lnTo>
                      <a:lnTo>
                        <a:pt x="776" y="521"/>
                      </a:lnTo>
                      <a:lnTo>
                        <a:pt x="763" y="558"/>
                      </a:lnTo>
                      <a:lnTo>
                        <a:pt x="746" y="592"/>
                      </a:lnTo>
                      <a:lnTo>
                        <a:pt x="726" y="623"/>
                      </a:lnTo>
                      <a:lnTo>
                        <a:pt x="702" y="655"/>
                      </a:lnTo>
                      <a:lnTo>
                        <a:pt x="679" y="682"/>
                      </a:lnTo>
                      <a:lnTo>
                        <a:pt x="649" y="708"/>
                      </a:lnTo>
                      <a:lnTo>
                        <a:pt x="618" y="731"/>
                      </a:lnTo>
                      <a:lnTo>
                        <a:pt x="587" y="752"/>
                      </a:lnTo>
                      <a:lnTo>
                        <a:pt x="552" y="768"/>
                      </a:lnTo>
                      <a:lnTo>
                        <a:pt x="516" y="781"/>
                      </a:lnTo>
                      <a:lnTo>
                        <a:pt x="477" y="790"/>
                      </a:lnTo>
                      <a:lnTo>
                        <a:pt x="439" y="797"/>
                      </a:lnTo>
                      <a:lnTo>
                        <a:pt x="399" y="799"/>
                      </a:lnTo>
                      <a:lnTo>
                        <a:pt x="362" y="797"/>
                      </a:lnTo>
                      <a:lnTo>
                        <a:pt x="327" y="792"/>
                      </a:lnTo>
                      <a:lnTo>
                        <a:pt x="293" y="784"/>
                      </a:lnTo>
                      <a:lnTo>
                        <a:pt x="260" y="774"/>
                      </a:lnTo>
                      <a:lnTo>
                        <a:pt x="229" y="761"/>
                      </a:lnTo>
                      <a:lnTo>
                        <a:pt x="199" y="744"/>
                      </a:lnTo>
                      <a:lnTo>
                        <a:pt x="170" y="726"/>
                      </a:lnTo>
                      <a:lnTo>
                        <a:pt x="143" y="706"/>
                      </a:lnTo>
                      <a:lnTo>
                        <a:pt x="137" y="709"/>
                      </a:lnTo>
                      <a:lnTo>
                        <a:pt x="165" y="731"/>
                      </a:lnTo>
                      <a:lnTo>
                        <a:pt x="194" y="750"/>
                      </a:lnTo>
                      <a:lnTo>
                        <a:pt x="225" y="766"/>
                      </a:lnTo>
                      <a:lnTo>
                        <a:pt x="256" y="781"/>
                      </a:lnTo>
                      <a:lnTo>
                        <a:pt x="291" y="792"/>
                      </a:lnTo>
                      <a:lnTo>
                        <a:pt x="326" y="799"/>
                      </a:lnTo>
                      <a:lnTo>
                        <a:pt x="360" y="805"/>
                      </a:lnTo>
                      <a:lnTo>
                        <a:pt x="399" y="806"/>
                      </a:lnTo>
                      <a:lnTo>
                        <a:pt x="439" y="805"/>
                      </a:lnTo>
                      <a:lnTo>
                        <a:pt x="479" y="797"/>
                      </a:lnTo>
                      <a:lnTo>
                        <a:pt x="518" y="788"/>
                      </a:lnTo>
                      <a:lnTo>
                        <a:pt x="554" y="774"/>
                      </a:lnTo>
                      <a:lnTo>
                        <a:pt x="591" y="757"/>
                      </a:lnTo>
                      <a:lnTo>
                        <a:pt x="624" y="737"/>
                      </a:lnTo>
                      <a:lnTo>
                        <a:pt x="655" y="715"/>
                      </a:lnTo>
                      <a:lnTo>
                        <a:pt x="682" y="688"/>
                      </a:lnTo>
                      <a:lnTo>
                        <a:pt x="710" y="660"/>
                      </a:lnTo>
                      <a:lnTo>
                        <a:pt x="732" y="629"/>
                      </a:lnTo>
                      <a:lnTo>
                        <a:pt x="752" y="596"/>
                      </a:lnTo>
                      <a:lnTo>
                        <a:pt x="770" y="559"/>
                      </a:lnTo>
                      <a:lnTo>
                        <a:pt x="783" y="523"/>
                      </a:lnTo>
                      <a:lnTo>
                        <a:pt x="792" y="484"/>
                      </a:lnTo>
                      <a:lnTo>
                        <a:pt x="799" y="444"/>
                      </a:lnTo>
                      <a:lnTo>
                        <a:pt x="801" y="404"/>
                      </a:lnTo>
                      <a:lnTo>
                        <a:pt x="799" y="362"/>
                      </a:lnTo>
                      <a:lnTo>
                        <a:pt x="792" y="322"/>
                      </a:lnTo>
                      <a:lnTo>
                        <a:pt x="783" y="283"/>
                      </a:lnTo>
                      <a:lnTo>
                        <a:pt x="770" y="247"/>
                      </a:lnTo>
                      <a:lnTo>
                        <a:pt x="752" y="212"/>
                      </a:lnTo>
                      <a:lnTo>
                        <a:pt x="732" y="177"/>
                      </a:lnTo>
                      <a:lnTo>
                        <a:pt x="710" y="146"/>
                      </a:lnTo>
                      <a:lnTo>
                        <a:pt x="682" y="118"/>
                      </a:lnTo>
                      <a:lnTo>
                        <a:pt x="655" y="93"/>
                      </a:lnTo>
                      <a:lnTo>
                        <a:pt x="624" y="69"/>
                      </a:lnTo>
                      <a:lnTo>
                        <a:pt x="591" y="49"/>
                      </a:lnTo>
                      <a:lnTo>
                        <a:pt x="554" y="32"/>
                      </a:lnTo>
                      <a:lnTo>
                        <a:pt x="518" y="18"/>
                      </a:lnTo>
                      <a:lnTo>
                        <a:pt x="479" y="9"/>
                      </a:lnTo>
                      <a:lnTo>
                        <a:pt x="439" y="1"/>
                      </a:lnTo>
                      <a:lnTo>
                        <a:pt x="399" y="0"/>
                      </a:lnTo>
                      <a:lnTo>
                        <a:pt x="360" y="1"/>
                      </a:lnTo>
                      <a:lnTo>
                        <a:pt x="324" y="7"/>
                      </a:lnTo>
                      <a:lnTo>
                        <a:pt x="289" y="14"/>
                      </a:lnTo>
                      <a:lnTo>
                        <a:pt x="256" y="25"/>
                      </a:lnTo>
                      <a:lnTo>
                        <a:pt x="223" y="40"/>
                      </a:lnTo>
                      <a:lnTo>
                        <a:pt x="192" y="56"/>
                      </a:lnTo>
                      <a:lnTo>
                        <a:pt x="163" y="76"/>
                      </a:lnTo>
                      <a:lnTo>
                        <a:pt x="135" y="98"/>
                      </a:lnTo>
                      <a:lnTo>
                        <a:pt x="110" y="122"/>
                      </a:lnTo>
                      <a:lnTo>
                        <a:pt x="86" y="148"/>
                      </a:lnTo>
                      <a:lnTo>
                        <a:pt x="66" y="175"/>
                      </a:lnTo>
                      <a:lnTo>
                        <a:pt x="48" y="204"/>
                      </a:lnTo>
                      <a:lnTo>
                        <a:pt x="31" y="237"/>
                      </a:lnTo>
                      <a:lnTo>
                        <a:pt x="18" y="270"/>
                      </a:lnTo>
                      <a:lnTo>
                        <a:pt x="7" y="303"/>
                      </a:lnTo>
                      <a:lnTo>
                        <a:pt x="0" y="340"/>
                      </a:lnTo>
                      <a:lnTo>
                        <a:pt x="4" y="369"/>
                      </a:lnTo>
                      <a:lnTo>
                        <a:pt x="9" y="334"/>
                      </a:lnTo>
                      <a:lnTo>
                        <a:pt x="16" y="300"/>
                      </a:lnTo>
                      <a:lnTo>
                        <a:pt x="27" y="267"/>
                      </a:lnTo>
                      <a:lnTo>
                        <a:pt x="40" y="236"/>
                      </a:lnTo>
                      <a:lnTo>
                        <a:pt x="57" y="204"/>
                      </a:lnTo>
                      <a:lnTo>
                        <a:pt x="75" y="175"/>
                      </a:lnTo>
                      <a:lnTo>
                        <a:pt x="95" y="148"/>
                      </a:lnTo>
                      <a:lnTo>
                        <a:pt x="119" y="124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03" name="Freeform 355"/>
                <p:cNvSpPr>
                  <a:spLocks/>
                </p:cNvSpPr>
                <p:nvPr/>
              </p:nvSpPr>
              <p:spPr bwMode="auto">
                <a:xfrm>
                  <a:off x="2835" y="2873"/>
                  <a:ext cx="605" cy="183"/>
                </a:xfrm>
                <a:custGeom>
                  <a:avLst/>
                  <a:gdLst>
                    <a:gd name="T0" fmla="*/ 3 w 605"/>
                    <a:gd name="T1" fmla="*/ 0 h 183"/>
                    <a:gd name="T2" fmla="*/ 3 w 605"/>
                    <a:gd name="T3" fmla="*/ 0 h 183"/>
                    <a:gd name="T4" fmla="*/ 0 w 605"/>
                    <a:gd name="T5" fmla="*/ 7 h 183"/>
                    <a:gd name="T6" fmla="*/ 0 w 605"/>
                    <a:gd name="T7" fmla="*/ 7 h 183"/>
                    <a:gd name="T8" fmla="*/ 71 w 605"/>
                    <a:gd name="T9" fmla="*/ 42 h 183"/>
                    <a:gd name="T10" fmla="*/ 142 w 605"/>
                    <a:gd name="T11" fmla="*/ 71 h 183"/>
                    <a:gd name="T12" fmla="*/ 216 w 605"/>
                    <a:gd name="T13" fmla="*/ 98 h 183"/>
                    <a:gd name="T14" fmla="*/ 291 w 605"/>
                    <a:gd name="T15" fmla="*/ 122 h 183"/>
                    <a:gd name="T16" fmla="*/ 366 w 605"/>
                    <a:gd name="T17" fmla="*/ 142 h 183"/>
                    <a:gd name="T18" fmla="*/ 444 w 605"/>
                    <a:gd name="T19" fmla="*/ 159 h 183"/>
                    <a:gd name="T20" fmla="*/ 523 w 605"/>
                    <a:gd name="T21" fmla="*/ 172 h 183"/>
                    <a:gd name="T22" fmla="*/ 603 w 605"/>
                    <a:gd name="T23" fmla="*/ 183 h 183"/>
                    <a:gd name="T24" fmla="*/ 603 w 605"/>
                    <a:gd name="T25" fmla="*/ 183 h 183"/>
                    <a:gd name="T26" fmla="*/ 605 w 605"/>
                    <a:gd name="T27" fmla="*/ 175 h 183"/>
                    <a:gd name="T28" fmla="*/ 605 w 605"/>
                    <a:gd name="T29" fmla="*/ 175 h 183"/>
                    <a:gd name="T30" fmla="*/ 525 w 605"/>
                    <a:gd name="T31" fmla="*/ 166 h 183"/>
                    <a:gd name="T32" fmla="*/ 446 w 605"/>
                    <a:gd name="T33" fmla="*/ 151 h 183"/>
                    <a:gd name="T34" fmla="*/ 367 w 605"/>
                    <a:gd name="T35" fmla="*/ 135 h 183"/>
                    <a:gd name="T36" fmla="*/ 292 w 605"/>
                    <a:gd name="T37" fmla="*/ 115 h 183"/>
                    <a:gd name="T38" fmla="*/ 217 w 605"/>
                    <a:gd name="T39" fmla="*/ 91 h 183"/>
                    <a:gd name="T40" fmla="*/ 144 w 605"/>
                    <a:gd name="T41" fmla="*/ 64 h 183"/>
                    <a:gd name="T42" fmla="*/ 73 w 605"/>
                    <a:gd name="T43" fmla="*/ 34 h 183"/>
                    <a:gd name="T44" fmla="*/ 3 w 605"/>
                    <a:gd name="T45" fmla="*/ 0 h 183"/>
                    <a:gd name="T46" fmla="*/ 3 w 605"/>
                    <a:gd name="T47" fmla="*/ 0 h 183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605"/>
                    <a:gd name="T73" fmla="*/ 0 h 183"/>
                    <a:gd name="T74" fmla="*/ 605 w 605"/>
                    <a:gd name="T75" fmla="*/ 183 h 183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605" h="183">
                      <a:moveTo>
                        <a:pt x="3" y="0"/>
                      </a:moveTo>
                      <a:lnTo>
                        <a:pt x="3" y="0"/>
                      </a:lnTo>
                      <a:lnTo>
                        <a:pt x="0" y="7"/>
                      </a:lnTo>
                      <a:lnTo>
                        <a:pt x="71" y="42"/>
                      </a:lnTo>
                      <a:lnTo>
                        <a:pt x="142" y="71"/>
                      </a:lnTo>
                      <a:lnTo>
                        <a:pt x="216" y="98"/>
                      </a:lnTo>
                      <a:lnTo>
                        <a:pt x="291" y="122"/>
                      </a:lnTo>
                      <a:lnTo>
                        <a:pt x="366" y="142"/>
                      </a:lnTo>
                      <a:lnTo>
                        <a:pt x="444" y="159"/>
                      </a:lnTo>
                      <a:lnTo>
                        <a:pt x="523" y="172"/>
                      </a:lnTo>
                      <a:lnTo>
                        <a:pt x="603" y="183"/>
                      </a:lnTo>
                      <a:lnTo>
                        <a:pt x="605" y="175"/>
                      </a:lnTo>
                      <a:lnTo>
                        <a:pt x="525" y="166"/>
                      </a:lnTo>
                      <a:lnTo>
                        <a:pt x="446" y="151"/>
                      </a:lnTo>
                      <a:lnTo>
                        <a:pt x="367" y="135"/>
                      </a:lnTo>
                      <a:lnTo>
                        <a:pt x="292" y="115"/>
                      </a:lnTo>
                      <a:lnTo>
                        <a:pt x="217" y="91"/>
                      </a:lnTo>
                      <a:lnTo>
                        <a:pt x="144" y="64"/>
                      </a:lnTo>
                      <a:lnTo>
                        <a:pt x="73" y="34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04" name="Freeform 356"/>
                <p:cNvSpPr>
                  <a:spLocks/>
                </p:cNvSpPr>
                <p:nvPr/>
              </p:nvSpPr>
              <p:spPr bwMode="auto">
                <a:xfrm>
                  <a:off x="4787" y="0"/>
                  <a:ext cx="644" cy="2113"/>
                </a:xfrm>
                <a:custGeom>
                  <a:avLst/>
                  <a:gdLst>
                    <a:gd name="T0" fmla="*/ 100 w 644"/>
                    <a:gd name="T1" fmla="*/ 93 h 2113"/>
                    <a:gd name="T2" fmla="*/ 219 w 644"/>
                    <a:gd name="T3" fmla="*/ 223 h 2113"/>
                    <a:gd name="T4" fmla="*/ 324 w 644"/>
                    <a:gd name="T5" fmla="*/ 364 h 2113"/>
                    <a:gd name="T6" fmla="*/ 415 w 644"/>
                    <a:gd name="T7" fmla="*/ 514 h 2113"/>
                    <a:gd name="T8" fmla="*/ 492 w 644"/>
                    <a:gd name="T9" fmla="*/ 675 h 2113"/>
                    <a:gd name="T10" fmla="*/ 525 w 644"/>
                    <a:gd name="T11" fmla="*/ 757 h 2113"/>
                    <a:gd name="T12" fmla="*/ 554 w 644"/>
                    <a:gd name="T13" fmla="*/ 842 h 2113"/>
                    <a:gd name="T14" fmla="*/ 578 w 644"/>
                    <a:gd name="T15" fmla="*/ 929 h 2113"/>
                    <a:gd name="T16" fmla="*/ 598 w 644"/>
                    <a:gd name="T17" fmla="*/ 1017 h 2113"/>
                    <a:gd name="T18" fmla="*/ 614 w 644"/>
                    <a:gd name="T19" fmla="*/ 1107 h 2113"/>
                    <a:gd name="T20" fmla="*/ 627 w 644"/>
                    <a:gd name="T21" fmla="*/ 1198 h 2113"/>
                    <a:gd name="T22" fmla="*/ 633 w 644"/>
                    <a:gd name="T23" fmla="*/ 1292 h 2113"/>
                    <a:gd name="T24" fmla="*/ 636 w 644"/>
                    <a:gd name="T25" fmla="*/ 1385 h 2113"/>
                    <a:gd name="T26" fmla="*/ 635 w 644"/>
                    <a:gd name="T27" fmla="*/ 1434 h 2113"/>
                    <a:gd name="T28" fmla="*/ 631 w 644"/>
                    <a:gd name="T29" fmla="*/ 1530 h 2113"/>
                    <a:gd name="T30" fmla="*/ 620 w 644"/>
                    <a:gd name="T31" fmla="*/ 1625 h 2113"/>
                    <a:gd name="T32" fmla="*/ 605 w 644"/>
                    <a:gd name="T33" fmla="*/ 1718 h 2113"/>
                    <a:gd name="T34" fmla="*/ 587 w 644"/>
                    <a:gd name="T35" fmla="*/ 1810 h 2113"/>
                    <a:gd name="T36" fmla="*/ 563 w 644"/>
                    <a:gd name="T37" fmla="*/ 1897 h 2113"/>
                    <a:gd name="T38" fmla="*/ 536 w 644"/>
                    <a:gd name="T39" fmla="*/ 1985 h 2113"/>
                    <a:gd name="T40" fmla="*/ 503 w 644"/>
                    <a:gd name="T41" fmla="*/ 2071 h 2113"/>
                    <a:gd name="T42" fmla="*/ 485 w 644"/>
                    <a:gd name="T43" fmla="*/ 2113 h 2113"/>
                    <a:gd name="T44" fmla="*/ 496 w 644"/>
                    <a:gd name="T45" fmla="*/ 2110 h 2113"/>
                    <a:gd name="T46" fmla="*/ 528 w 644"/>
                    <a:gd name="T47" fmla="*/ 2025 h 2113"/>
                    <a:gd name="T48" fmla="*/ 558 w 644"/>
                    <a:gd name="T49" fmla="*/ 1939 h 2113"/>
                    <a:gd name="T50" fmla="*/ 583 w 644"/>
                    <a:gd name="T51" fmla="*/ 1850 h 2113"/>
                    <a:gd name="T52" fmla="*/ 605 w 644"/>
                    <a:gd name="T53" fmla="*/ 1760 h 2113"/>
                    <a:gd name="T54" fmla="*/ 622 w 644"/>
                    <a:gd name="T55" fmla="*/ 1669 h 2113"/>
                    <a:gd name="T56" fmla="*/ 633 w 644"/>
                    <a:gd name="T57" fmla="*/ 1575 h 2113"/>
                    <a:gd name="T58" fmla="*/ 640 w 644"/>
                    <a:gd name="T59" fmla="*/ 1482 h 2113"/>
                    <a:gd name="T60" fmla="*/ 644 w 644"/>
                    <a:gd name="T61" fmla="*/ 1385 h 2113"/>
                    <a:gd name="T62" fmla="*/ 642 w 644"/>
                    <a:gd name="T63" fmla="*/ 1334 h 2113"/>
                    <a:gd name="T64" fmla="*/ 636 w 644"/>
                    <a:gd name="T65" fmla="*/ 1231 h 2113"/>
                    <a:gd name="T66" fmla="*/ 625 w 644"/>
                    <a:gd name="T67" fmla="*/ 1131 h 2113"/>
                    <a:gd name="T68" fmla="*/ 609 w 644"/>
                    <a:gd name="T69" fmla="*/ 1032 h 2113"/>
                    <a:gd name="T70" fmla="*/ 587 w 644"/>
                    <a:gd name="T71" fmla="*/ 935 h 2113"/>
                    <a:gd name="T72" fmla="*/ 560 w 644"/>
                    <a:gd name="T73" fmla="*/ 840 h 2113"/>
                    <a:gd name="T74" fmla="*/ 528 w 644"/>
                    <a:gd name="T75" fmla="*/ 747 h 2113"/>
                    <a:gd name="T76" fmla="*/ 492 w 644"/>
                    <a:gd name="T77" fmla="*/ 655 h 2113"/>
                    <a:gd name="T78" fmla="*/ 452 w 644"/>
                    <a:gd name="T79" fmla="*/ 567 h 2113"/>
                    <a:gd name="T80" fmla="*/ 406 w 644"/>
                    <a:gd name="T81" fmla="*/ 481 h 2113"/>
                    <a:gd name="T82" fmla="*/ 355 w 644"/>
                    <a:gd name="T83" fmla="*/ 399 h 2113"/>
                    <a:gd name="T84" fmla="*/ 302 w 644"/>
                    <a:gd name="T85" fmla="*/ 318 h 2113"/>
                    <a:gd name="T86" fmla="*/ 243 w 644"/>
                    <a:gd name="T87" fmla="*/ 242 h 2113"/>
                    <a:gd name="T88" fmla="*/ 181 w 644"/>
                    <a:gd name="T89" fmla="*/ 168 h 2113"/>
                    <a:gd name="T90" fmla="*/ 115 w 644"/>
                    <a:gd name="T91" fmla="*/ 99 h 2113"/>
                    <a:gd name="T92" fmla="*/ 45 w 644"/>
                    <a:gd name="T93" fmla="*/ 31 h 2113"/>
                    <a:gd name="T94" fmla="*/ 0 w 644"/>
                    <a:gd name="T95" fmla="*/ 0 h 2113"/>
                    <a:gd name="T96" fmla="*/ 51 w 644"/>
                    <a:gd name="T97" fmla="*/ 46 h 2113"/>
                    <a:gd name="T98" fmla="*/ 100 w 644"/>
                    <a:gd name="T99" fmla="*/ 93 h 2113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w 644"/>
                    <a:gd name="T151" fmla="*/ 0 h 2113"/>
                    <a:gd name="T152" fmla="*/ 644 w 644"/>
                    <a:gd name="T153" fmla="*/ 2113 h 2113"/>
                  </a:gdLst>
                  <a:ahLst/>
                  <a:cxnLst>
                    <a:cxn ang="T100">
                      <a:pos x="T0" y="T1"/>
                    </a:cxn>
                    <a:cxn ang="T101">
                      <a:pos x="T2" y="T3"/>
                    </a:cxn>
                    <a:cxn ang="T102">
                      <a:pos x="T4" y="T5"/>
                    </a:cxn>
                    <a:cxn ang="T103">
                      <a:pos x="T6" y="T7"/>
                    </a:cxn>
                    <a:cxn ang="T104">
                      <a:pos x="T8" y="T9"/>
                    </a:cxn>
                    <a:cxn ang="T105">
                      <a:pos x="T10" y="T11"/>
                    </a:cxn>
                    <a:cxn ang="T106">
                      <a:pos x="T12" y="T13"/>
                    </a:cxn>
                    <a:cxn ang="T107">
                      <a:pos x="T14" y="T15"/>
                    </a:cxn>
                    <a:cxn ang="T108">
                      <a:pos x="T16" y="T17"/>
                    </a:cxn>
                    <a:cxn ang="T109">
                      <a:pos x="T18" y="T19"/>
                    </a:cxn>
                    <a:cxn ang="T110">
                      <a:pos x="T20" y="T21"/>
                    </a:cxn>
                    <a:cxn ang="T111">
                      <a:pos x="T22" y="T23"/>
                    </a:cxn>
                    <a:cxn ang="T112">
                      <a:pos x="T24" y="T25"/>
                    </a:cxn>
                    <a:cxn ang="T113">
                      <a:pos x="T26" y="T27"/>
                    </a:cxn>
                    <a:cxn ang="T114">
                      <a:pos x="T28" y="T29"/>
                    </a:cxn>
                    <a:cxn ang="T115">
                      <a:pos x="T30" y="T31"/>
                    </a:cxn>
                    <a:cxn ang="T116">
                      <a:pos x="T32" y="T33"/>
                    </a:cxn>
                    <a:cxn ang="T117">
                      <a:pos x="T34" y="T35"/>
                    </a:cxn>
                    <a:cxn ang="T118">
                      <a:pos x="T36" y="T37"/>
                    </a:cxn>
                    <a:cxn ang="T119">
                      <a:pos x="T38" y="T39"/>
                    </a:cxn>
                    <a:cxn ang="T120">
                      <a:pos x="T40" y="T41"/>
                    </a:cxn>
                    <a:cxn ang="T121">
                      <a:pos x="T42" y="T43"/>
                    </a:cxn>
                    <a:cxn ang="T122">
                      <a:pos x="T44" y="T45"/>
                    </a:cxn>
                    <a:cxn ang="T123">
                      <a:pos x="T46" y="T47"/>
                    </a:cxn>
                    <a:cxn ang="T124">
                      <a:pos x="T48" y="T49"/>
                    </a:cxn>
                    <a:cxn ang="T125">
                      <a:pos x="T50" y="T51"/>
                    </a:cxn>
                    <a:cxn ang="T126">
                      <a:pos x="T52" y="T53"/>
                    </a:cxn>
                    <a:cxn ang="T127">
                      <a:pos x="T54" y="T55"/>
                    </a:cxn>
                    <a:cxn ang="T128">
                      <a:pos x="T56" y="T57"/>
                    </a:cxn>
                    <a:cxn ang="T129">
                      <a:pos x="T58" y="T59"/>
                    </a:cxn>
                    <a:cxn ang="T130">
                      <a:pos x="T60" y="T61"/>
                    </a:cxn>
                    <a:cxn ang="T131">
                      <a:pos x="T62" y="T63"/>
                    </a:cxn>
                    <a:cxn ang="T132">
                      <a:pos x="T64" y="T65"/>
                    </a:cxn>
                    <a:cxn ang="T133">
                      <a:pos x="T66" y="T67"/>
                    </a:cxn>
                    <a:cxn ang="T134">
                      <a:pos x="T68" y="T69"/>
                    </a:cxn>
                    <a:cxn ang="T135">
                      <a:pos x="T70" y="T71"/>
                    </a:cxn>
                    <a:cxn ang="T136">
                      <a:pos x="T72" y="T73"/>
                    </a:cxn>
                    <a:cxn ang="T137">
                      <a:pos x="T74" y="T75"/>
                    </a:cxn>
                    <a:cxn ang="T138">
                      <a:pos x="T76" y="T77"/>
                    </a:cxn>
                    <a:cxn ang="T139">
                      <a:pos x="T78" y="T79"/>
                    </a:cxn>
                    <a:cxn ang="T140">
                      <a:pos x="T80" y="T81"/>
                    </a:cxn>
                    <a:cxn ang="T141">
                      <a:pos x="T82" y="T83"/>
                    </a:cxn>
                    <a:cxn ang="T142">
                      <a:pos x="T84" y="T85"/>
                    </a:cxn>
                    <a:cxn ang="T143">
                      <a:pos x="T86" y="T87"/>
                    </a:cxn>
                    <a:cxn ang="T144">
                      <a:pos x="T88" y="T89"/>
                    </a:cxn>
                    <a:cxn ang="T145">
                      <a:pos x="T90" y="T91"/>
                    </a:cxn>
                    <a:cxn ang="T146">
                      <a:pos x="T92" y="T93"/>
                    </a:cxn>
                    <a:cxn ang="T147">
                      <a:pos x="T94" y="T95"/>
                    </a:cxn>
                    <a:cxn ang="T148">
                      <a:pos x="T96" y="T97"/>
                    </a:cxn>
                    <a:cxn ang="T149">
                      <a:pos x="T98" y="T99"/>
                    </a:cxn>
                  </a:cxnLst>
                  <a:rect l="T150" t="T151" r="T152" b="T153"/>
                  <a:pathLst>
                    <a:path w="644" h="2113">
                      <a:moveTo>
                        <a:pt x="100" y="93"/>
                      </a:moveTo>
                      <a:lnTo>
                        <a:pt x="100" y="93"/>
                      </a:lnTo>
                      <a:lnTo>
                        <a:pt x="161" y="157"/>
                      </a:lnTo>
                      <a:lnTo>
                        <a:pt x="219" y="223"/>
                      </a:lnTo>
                      <a:lnTo>
                        <a:pt x="272" y="293"/>
                      </a:lnTo>
                      <a:lnTo>
                        <a:pt x="324" y="364"/>
                      </a:lnTo>
                      <a:lnTo>
                        <a:pt x="371" y="437"/>
                      </a:lnTo>
                      <a:lnTo>
                        <a:pt x="415" y="514"/>
                      </a:lnTo>
                      <a:lnTo>
                        <a:pt x="455" y="593"/>
                      </a:lnTo>
                      <a:lnTo>
                        <a:pt x="492" y="675"/>
                      </a:lnTo>
                      <a:lnTo>
                        <a:pt x="508" y="715"/>
                      </a:lnTo>
                      <a:lnTo>
                        <a:pt x="525" y="757"/>
                      </a:lnTo>
                      <a:lnTo>
                        <a:pt x="539" y="800"/>
                      </a:lnTo>
                      <a:lnTo>
                        <a:pt x="554" y="842"/>
                      </a:lnTo>
                      <a:lnTo>
                        <a:pt x="567" y="886"/>
                      </a:lnTo>
                      <a:lnTo>
                        <a:pt x="578" y="929"/>
                      </a:lnTo>
                      <a:lnTo>
                        <a:pt x="589" y="973"/>
                      </a:lnTo>
                      <a:lnTo>
                        <a:pt x="598" y="1017"/>
                      </a:lnTo>
                      <a:lnTo>
                        <a:pt x="607" y="1063"/>
                      </a:lnTo>
                      <a:lnTo>
                        <a:pt x="614" y="1107"/>
                      </a:lnTo>
                      <a:lnTo>
                        <a:pt x="622" y="1153"/>
                      </a:lnTo>
                      <a:lnTo>
                        <a:pt x="627" y="1198"/>
                      </a:lnTo>
                      <a:lnTo>
                        <a:pt x="631" y="1246"/>
                      </a:lnTo>
                      <a:lnTo>
                        <a:pt x="633" y="1292"/>
                      </a:lnTo>
                      <a:lnTo>
                        <a:pt x="635" y="1339"/>
                      </a:lnTo>
                      <a:lnTo>
                        <a:pt x="636" y="1385"/>
                      </a:lnTo>
                      <a:lnTo>
                        <a:pt x="635" y="1434"/>
                      </a:lnTo>
                      <a:lnTo>
                        <a:pt x="633" y="1482"/>
                      </a:lnTo>
                      <a:lnTo>
                        <a:pt x="631" y="1530"/>
                      </a:lnTo>
                      <a:lnTo>
                        <a:pt x="625" y="1577"/>
                      </a:lnTo>
                      <a:lnTo>
                        <a:pt x="620" y="1625"/>
                      </a:lnTo>
                      <a:lnTo>
                        <a:pt x="614" y="1671"/>
                      </a:lnTo>
                      <a:lnTo>
                        <a:pt x="605" y="1718"/>
                      </a:lnTo>
                      <a:lnTo>
                        <a:pt x="596" y="1764"/>
                      </a:lnTo>
                      <a:lnTo>
                        <a:pt x="587" y="1810"/>
                      </a:lnTo>
                      <a:lnTo>
                        <a:pt x="576" y="1853"/>
                      </a:lnTo>
                      <a:lnTo>
                        <a:pt x="563" y="1897"/>
                      </a:lnTo>
                      <a:lnTo>
                        <a:pt x="549" y="1943"/>
                      </a:lnTo>
                      <a:lnTo>
                        <a:pt x="536" y="1985"/>
                      </a:lnTo>
                      <a:lnTo>
                        <a:pt x="519" y="2029"/>
                      </a:lnTo>
                      <a:lnTo>
                        <a:pt x="503" y="2071"/>
                      </a:lnTo>
                      <a:lnTo>
                        <a:pt x="485" y="2113"/>
                      </a:lnTo>
                      <a:lnTo>
                        <a:pt x="496" y="2110"/>
                      </a:lnTo>
                      <a:lnTo>
                        <a:pt x="512" y="2068"/>
                      </a:lnTo>
                      <a:lnTo>
                        <a:pt x="528" y="2025"/>
                      </a:lnTo>
                      <a:lnTo>
                        <a:pt x="545" y="1982"/>
                      </a:lnTo>
                      <a:lnTo>
                        <a:pt x="558" y="1939"/>
                      </a:lnTo>
                      <a:lnTo>
                        <a:pt x="572" y="1896"/>
                      </a:lnTo>
                      <a:lnTo>
                        <a:pt x="583" y="1850"/>
                      </a:lnTo>
                      <a:lnTo>
                        <a:pt x="594" y="1806"/>
                      </a:lnTo>
                      <a:lnTo>
                        <a:pt x="605" y="1760"/>
                      </a:lnTo>
                      <a:lnTo>
                        <a:pt x="614" y="1714"/>
                      </a:lnTo>
                      <a:lnTo>
                        <a:pt x="622" y="1669"/>
                      </a:lnTo>
                      <a:lnTo>
                        <a:pt x="627" y="1623"/>
                      </a:lnTo>
                      <a:lnTo>
                        <a:pt x="633" y="1575"/>
                      </a:lnTo>
                      <a:lnTo>
                        <a:pt x="638" y="1530"/>
                      </a:lnTo>
                      <a:lnTo>
                        <a:pt x="640" y="1482"/>
                      </a:lnTo>
                      <a:lnTo>
                        <a:pt x="642" y="1434"/>
                      </a:lnTo>
                      <a:lnTo>
                        <a:pt x="644" y="1385"/>
                      </a:lnTo>
                      <a:lnTo>
                        <a:pt x="642" y="1334"/>
                      </a:lnTo>
                      <a:lnTo>
                        <a:pt x="640" y="1283"/>
                      </a:lnTo>
                      <a:lnTo>
                        <a:pt x="636" y="1231"/>
                      </a:lnTo>
                      <a:lnTo>
                        <a:pt x="631" y="1182"/>
                      </a:lnTo>
                      <a:lnTo>
                        <a:pt x="625" y="1131"/>
                      </a:lnTo>
                      <a:lnTo>
                        <a:pt x="618" y="1081"/>
                      </a:lnTo>
                      <a:lnTo>
                        <a:pt x="609" y="1032"/>
                      </a:lnTo>
                      <a:lnTo>
                        <a:pt x="598" y="983"/>
                      </a:lnTo>
                      <a:lnTo>
                        <a:pt x="587" y="935"/>
                      </a:lnTo>
                      <a:lnTo>
                        <a:pt x="574" y="887"/>
                      </a:lnTo>
                      <a:lnTo>
                        <a:pt x="560" y="840"/>
                      </a:lnTo>
                      <a:lnTo>
                        <a:pt x="545" y="792"/>
                      </a:lnTo>
                      <a:lnTo>
                        <a:pt x="528" y="747"/>
                      </a:lnTo>
                      <a:lnTo>
                        <a:pt x="510" y="701"/>
                      </a:lnTo>
                      <a:lnTo>
                        <a:pt x="492" y="655"/>
                      </a:lnTo>
                      <a:lnTo>
                        <a:pt x="472" y="611"/>
                      </a:lnTo>
                      <a:lnTo>
                        <a:pt x="452" y="567"/>
                      </a:lnTo>
                      <a:lnTo>
                        <a:pt x="428" y="525"/>
                      </a:lnTo>
                      <a:lnTo>
                        <a:pt x="406" y="481"/>
                      </a:lnTo>
                      <a:lnTo>
                        <a:pt x="380" y="439"/>
                      </a:lnTo>
                      <a:lnTo>
                        <a:pt x="355" y="399"/>
                      </a:lnTo>
                      <a:lnTo>
                        <a:pt x="329" y="359"/>
                      </a:lnTo>
                      <a:lnTo>
                        <a:pt x="302" y="318"/>
                      </a:lnTo>
                      <a:lnTo>
                        <a:pt x="272" y="280"/>
                      </a:lnTo>
                      <a:lnTo>
                        <a:pt x="243" y="242"/>
                      </a:lnTo>
                      <a:lnTo>
                        <a:pt x="212" y="205"/>
                      </a:lnTo>
                      <a:lnTo>
                        <a:pt x="181" y="168"/>
                      </a:lnTo>
                      <a:lnTo>
                        <a:pt x="150" y="134"/>
                      </a:lnTo>
                      <a:lnTo>
                        <a:pt x="115" y="99"/>
                      </a:lnTo>
                      <a:lnTo>
                        <a:pt x="82" y="64"/>
                      </a:lnTo>
                      <a:lnTo>
                        <a:pt x="45" y="31"/>
                      </a:lnTo>
                      <a:lnTo>
                        <a:pt x="11" y="0"/>
                      </a:lnTo>
                      <a:lnTo>
                        <a:pt x="0" y="0"/>
                      </a:lnTo>
                      <a:lnTo>
                        <a:pt x="51" y="46"/>
                      </a:lnTo>
                      <a:lnTo>
                        <a:pt x="100" y="93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05" name="Freeform 357"/>
                <p:cNvSpPr>
                  <a:spLocks/>
                </p:cNvSpPr>
                <p:nvPr/>
              </p:nvSpPr>
              <p:spPr bwMode="auto">
                <a:xfrm>
                  <a:off x="2328" y="1493"/>
                  <a:ext cx="2" cy="6"/>
                </a:xfrm>
                <a:custGeom>
                  <a:avLst/>
                  <a:gdLst>
                    <a:gd name="T0" fmla="*/ 0 w 2"/>
                    <a:gd name="T1" fmla="*/ 0 h 6"/>
                    <a:gd name="T2" fmla="*/ 0 w 2"/>
                    <a:gd name="T3" fmla="*/ 0 h 6"/>
                    <a:gd name="T4" fmla="*/ 2 w 2"/>
                    <a:gd name="T5" fmla="*/ 6 h 6"/>
                    <a:gd name="T6" fmla="*/ 2 w 2"/>
                    <a:gd name="T7" fmla="*/ 6 h 6"/>
                    <a:gd name="T8" fmla="*/ 0 w 2"/>
                    <a:gd name="T9" fmla="*/ 0 h 6"/>
                    <a:gd name="T10" fmla="*/ 0 w 2"/>
                    <a:gd name="T11" fmla="*/ 0 h 6"/>
                    <a:gd name="T12" fmla="*/ 0 w 2"/>
                    <a:gd name="T13" fmla="*/ 0 h 6"/>
                    <a:gd name="T14" fmla="*/ 0 w 2"/>
                    <a:gd name="T15" fmla="*/ 0 h 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2"/>
                    <a:gd name="T25" fmla="*/ 0 h 6"/>
                    <a:gd name="T26" fmla="*/ 2 w 2"/>
                    <a:gd name="T27" fmla="*/ 6 h 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2" h="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2" y="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06" name="Freeform 358"/>
                <p:cNvSpPr>
                  <a:spLocks/>
                </p:cNvSpPr>
                <p:nvPr/>
              </p:nvSpPr>
              <p:spPr bwMode="auto">
                <a:xfrm>
                  <a:off x="2860" y="2796"/>
                  <a:ext cx="593" cy="181"/>
                </a:xfrm>
                <a:custGeom>
                  <a:avLst/>
                  <a:gdLst>
                    <a:gd name="T0" fmla="*/ 2 w 593"/>
                    <a:gd name="T1" fmla="*/ 0 h 181"/>
                    <a:gd name="T2" fmla="*/ 2 w 593"/>
                    <a:gd name="T3" fmla="*/ 0 h 181"/>
                    <a:gd name="T4" fmla="*/ 0 w 593"/>
                    <a:gd name="T5" fmla="*/ 7 h 181"/>
                    <a:gd name="T6" fmla="*/ 0 w 593"/>
                    <a:gd name="T7" fmla="*/ 7 h 181"/>
                    <a:gd name="T8" fmla="*/ 68 w 593"/>
                    <a:gd name="T9" fmla="*/ 42 h 181"/>
                    <a:gd name="T10" fmla="*/ 139 w 593"/>
                    <a:gd name="T11" fmla="*/ 71 h 181"/>
                    <a:gd name="T12" fmla="*/ 211 w 593"/>
                    <a:gd name="T13" fmla="*/ 99 h 181"/>
                    <a:gd name="T14" fmla="*/ 284 w 593"/>
                    <a:gd name="T15" fmla="*/ 122 h 181"/>
                    <a:gd name="T16" fmla="*/ 359 w 593"/>
                    <a:gd name="T17" fmla="*/ 142 h 181"/>
                    <a:gd name="T18" fmla="*/ 436 w 593"/>
                    <a:gd name="T19" fmla="*/ 159 h 181"/>
                    <a:gd name="T20" fmla="*/ 513 w 593"/>
                    <a:gd name="T21" fmla="*/ 172 h 181"/>
                    <a:gd name="T22" fmla="*/ 591 w 593"/>
                    <a:gd name="T23" fmla="*/ 181 h 181"/>
                    <a:gd name="T24" fmla="*/ 591 w 593"/>
                    <a:gd name="T25" fmla="*/ 181 h 181"/>
                    <a:gd name="T26" fmla="*/ 593 w 593"/>
                    <a:gd name="T27" fmla="*/ 174 h 181"/>
                    <a:gd name="T28" fmla="*/ 593 w 593"/>
                    <a:gd name="T29" fmla="*/ 174 h 181"/>
                    <a:gd name="T30" fmla="*/ 514 w 593"/>
                    <a:gd name="T31" fmla="*/ 164 h 181"/>
                    <a:gd name="T32" fmla="*/ 438 w 593"/>
                    <a:gd name="T33" fmla="*/ 152 h 181"/>
                    <a:gd name="T34" fmla="*/ 361 w 593"/>
                    <a:gd name="T35" fmla="*/ 135 h 181"/>
                    <a:gd name="T36" fmla="*/ 286 w 593"/>
                    <a:gd name="T37" fmla="*/ 115 h 181"/>
                    <a:gd name="T38" fmla="*/ 213 w 593"/>
                    <a:gd name="T39" fmla="*/ 91 h 181"/>
                    <a:gd name="T40" fmla="*/ 141 w 593"/>
                    <a:gd name="T41" fmla="*/ 64 h 181"/>
                    <a:gd name="T42" fmla="*/ 72 w 593"/>
                    <a:gd name="T43" fmla="*/ 35 h 181"/>
                    <a:gd name="T44" fmla="*/ 2 w 593"/>
                    <a:gd name="T45" fmla="*/ 0 h 181"/>
                    <a:gd name="T46" fmla="*/ 2 w 593"/>
                    <a:gd name="T47" fmla="*/ 0 h 181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593"/>
                    <a:gd name="T73" fmla="*/ 0 h 181"/>
                    <a:gd name="T74" fmla="*/ 593 w 593"/>
                    <a:gd name="T75" fmla="*/ 181 h 181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593" h="181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7"/>
                      </a:lnTo>
                      <a:lnTo>
                        <a:pt x="68" y="42"/>
                      </a:lnTo>
                      <a:lnTo>
                        <a:pt x="139" y="71"/>
                      </a:lnTo>
                      <a:lnTo>
                        <a:pt x="211" y="99"/>
                      </a:lnTo>
                      <a:lnTo>
                        <a:pt x="284" y="122"/>
                      </a:lnTo>
                      <a:lnTo>
                        <a:pt x="359" y="142"/>
                      </a:lnTo>
                      <a:lnTo>
                        <a:pt x="436" y="159"/>
                      </a:lnTo>
                      <a:lnTo>
                        <a:pt x="513" y="172"/>
                      </a:lnTo>
                      <a:lnTo>
                        <a:pt x="591" y="181"/>
                      </a:lnTo>
                      <a:lnTo>
                        <a:pt x="593" y="174"/>
                      </a:lnTo>
                      <a:lnTo>
                        <a:pt x="514" y="164"/>
                      </a:lnTo>
                      <a:lnTo>
                        <a:pt x="438" y="152"/>
                      </a:lnTo>
                      <a:lnTo>
                        <a:pt x="361" y="135"/>
                      </a:lnTo>
                      <a:lnTo>
                        <a:pt x="286" y="115"/>
                      </a:lnTo>
                      <a:lnTo>
                        <a:pt x="213" y="91"/>
                      </a:lnTo>
                      <a:lnTo>
                        <a:pt x="141" y="64"/>
                      </a:lnTo>
                      <a:lnTo>
                        <a:pt x="72" y="35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07" name="Freeform 359"/>
                <p:cNvSpPr>
                  <a:spLocks/>
                </p:cNvSpPr>
                <p:nvPr/>
              </p:nvSpPr>
              <p:spPr bwMode="auto">
                <a:xfrm>
                  <a:off x="3850" y="2704"/>
                  <a:ext cx="42" cy="15"/>
                </a:xfrm>
                <a:custGeom>
                  <a:avLst/>
                  <a:gdLst>
                    <a:gd name="T0" fmla="*/ 0 w 42"/>
                    <a:gd name="T1" fmla="*/ 15 h 15"/>
                    <a:gd name="T2" fmla="*/ 0 w 42"/>
                    <a:gd name="T3" fmla="*/ 15 h 15"/>
                    <a:gd name="T4" fmla="*/ 37 w 42"/>
                    <a:gd name="T5" fmla="*/ 8 h 15"/>
                    <a:gd name="T6" fmla="*/ 37 w 42"/>
                    <a:gd name="T7" fmla="*/ 8 h 15"/>
                    <a:gd name="T8" fmla="*/ 42 w 42"/>
                    <a:gd name="T9" fmla="*/ 0 h 15"/>
                    <a:gd name="T10" fmla="*/ 42 w 42"/>
                    <a:gd name="T11" fmla="*/ 0 h 15"/>
                    <a:gd name="T12" fmla="*/ 0 w 42"/>
                    <a:gd name="T13" fmla="*/ 8 h 15"/>
                    <a:gd name="T14" fmla="*/ 0 w 42"/>
                    <a:gd name="T15" fmla="*/ 8 h 15"/>
                    <a:gd name="T16" fmla="*/ 0 w 42"/>
                    <a:gd name="T17" fmla="*/ 15 h 15"/>
                    <a:gd name="T18" fmla="*/ 0 w 42"/>
                    <a:gd name="T19" fmla="*/ 15 h 15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42"/>
                    <a:gd name="T31" fmla="*/ 0 h 15"/>
                    <a:gd name="T32" fmla="*/ 42 w 42"/>
                    <a:gd name="T33" fmla="*/ 15 h 15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42" h="15">
                      <a:moveTo>
                        <a:pt x="0" y="15"/>
                      </a:moveTo>
                      <a:lnTo>
                        <a:pt x="0" y="15"/>
                      </a:lnTo>
                      <a:lnTo>
                        <a:pt x="37" y="8"/>
                      </a:lnTo>
                      <a:lnTo>
                        <a:pt x="42" y="0"/>
                      </a:lnTo>
                      <a:lnTo>
                        <a:pt x="0" y="8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08" name="Freeform 360"/>
                <p:cNvSpPr>
                  <a:spLocks/>
                </p:cNvSpPr>
                <p:nvPr/>
              </p:nvSpPr>
              <p:spPr bwMode="auto">
                <a:xfrm>
                  <a:off x="4661" y="0"/>
                  <a:ext cx="689" cy="2177"/>
                </a:xfrm>
                <a:custGeom>
                  <a:avLst/>
                  <a:gdLst>
                    <a:gd name="T0" fmla="*/ 170 w 689"/>
                    <a:gd name="T1" fmla="*/ 150 h 2177"/>
                    <a:gd name="T2" fmla="*/ 283 w 689"/>
                    <a:gd name="T3" fmla="*/ 274 h 2177"/>
                    <a:gd name="T4" fmla="*/ 384 w 689"/>
                    <a:gd name="T5" fmla="*/ 408 h 2177"/>
                    <a:gd name="T6" fmla="*/ 471 w 689"/>
                    <a:gd name="T7" fmla="*/ 553 h 2177"/>
                    <a:gd name="T8" fmla="*/ 545 w 689"/>
                    <a:gd name="T9" fmla="*/ 704 h 2177"/>
                    <a:gd name="T10" fmla="*/ 603 w 689"/>
                    <a:gd name="T11" fmla="*/ 865 h 2177"/>
                    <a:gd name="T12" fmla="*/ 647 w 689"/>
                    <a:gd name="T13" fmla="*/ 1034 h 2177"/>
                    <a:gd name="T14" fmla="*/ 662 w 689"/>
                    <a:gd name="T15" fmla="*/ 1120 h 2177"/>
                    <a:gd name="T16" fmla="*/ 673 w 689"/>
                    <a:gd name="T17" fmla="*/ 1208 h 2177"/>
                    <a:gd name="T18" fmla="*/ 680 w 689"/>
                    <a:gd name="T19" fmla="*/ 1295 h 2177"/>
                    <a:gd name="T20" fmla="*/ 682 w 689"/>
                    <a:gd name="T21" fmla="*/ 1385 h 2177"/>
                    <a:gd name="T22" fmla="*/ 682 w 689"/>
                    <a:gd name="T23" fmla="*/ 1440 h 2177"/>
                    <a:gd name="T24" fmla="*/ 675 w 689"/>
                    <a:gd name="T25" fmla="*/ 1544 h 2177"/>
                    <a:gd name="T26" fmla="*/ 664 w 689"/>
                    <a:gd name="T27" fmla="*/ 1649 h 2177"/>
                    <a:gd name="T28" fmla="*/ 645 w 689"/>
                    <a:gd name="T29" fmla="*/ 1749 h 2177"/>
                    <a:gd name="T30" fmla="*/ 620 w 689"/>
                    <a:gd name="T31" fmla="*/ 1848 h 2177"/>
                    <a:gd name="T32" fmla="*/ 590 w 689"/>
                    <a:gd name="T33" fmla="*/ 1945 h 2177"/>
                    <a:gd name="T34" fmla="*/ 556 w 689"/>
                    <a:gd name="T35" fmla="*/ 2040 h 2177"/>
                    <a:gd name="T36" fmla="*/ 515 w 689"/>
                    <a:gd name="T37" fmla="*/ 2132 h 2177"/>
                    <a:gd name="T38" fmla="*/ 493 w 689"/>
                    <a:gd name="T39" fmla="*/ 2177 h 2177"/>
                    <a:gd name="T40" fmla="*/ 504 w 689"/>
                    <a:gd name="T41" fmla="*/ 2170 h 2177"/>
                    <a:gd name="T42" fmla="*/ 547 w 689"/>
                    <a:gd name="T43" fmla="*/ 2080 h 2177"/>
                    <a:gd name="T44" fmla="*/ 583 w 689"/>
                    <a:gd name="T45" fmla="*/ 1987 h 2177"/>
                    <a:gd name="T46" fmla="*/ 616 w 689"/>
                    <a:gd name="T47" fmla="*/ 1892 h 2177"/>
                    <a:gd name="T48" fmla="*/ 642 w 689"/>
                    <a:gd name="T49" fmla="*/ 1795 h 2177"/>
                    <a:gd name="T50" fmla="*/ 662 w 689"/>
                    <a:gd name="T51" fmla="*/ 1696 h 2177"/>
                    <a:gd name="T52" fmla="*/ 676 w 689"/>
                    <a:gd name="T53" fmla="*/ 1594 h 2177"/>
                    <a:gd name="T54" fmla="*/ 686 w 689"/>
                    <a:gd name="T55" fmla="*/ 1491 h 2177"/>
                    <a:gd name="T56" fmla="*/ 689 w 689"/>
                    <a:gd name="T57" fmla="*/ 1385 h 2177"/>
                    <a:gd name="T58" fmla="*/ 689 w 689"/>
                    <a:gd name="T59" fmla="*/ 1334 h 2177"/>
                    <a:gd name="T60" fmla="*/ 682 w 689"/>
                    <a:gd name="T61" fmla="*/ 1230 h 2177"/>
                    <a:gd name="T62" fmla="*/ 671 w 689"/>
                    <a:gd name="T63" fmla="*/ 1127 h 2177"/>
                    <a:gd name="T64" fmla="*/ 653 w 689"/>
                    <a:gd name="T65" fmla="*/ 1026 h 2177"/>
                    <a:gd name="T66" fmla="*/ 629 w 689"/>
                    <a:gd name="T67" fmla="*/ 928 h 2177"/>
                    <a:gd name="T68" fmla="*/ 600 w 689"/>
                    <a:gd name="T69" fmla="*/ 831 h 2177"/>
                    <a:gd name="T70" fmla="*/ 567 w 689"/>
                    <a:gd name="T71" fmla="*/ 737 h 2177"/>
                    <a:gd name="T72" fmla="*/ 526 w 689"/>
                    <a:gd name="T73" fmla="*/ 646 h 2177"/>
                    <a:gd name="T74" fmla="*/ 482 w 689"/>
                    <a:gd name="T75" fmla="*/ 558 h 2177"/>
                    <a:gd name="T76" fmla="*/ 433 w 689"/>
                    <a:gd name="T77" fmla="*/ 472 h 2177"/>
                    <a:gd name="T78" fmla="*/ 380 w 689"/>
                    <a:gd name="T79" fmla="*/ 390 h 2177"/>
                    <a:gd name="T80" fmla="*/ 321 w 689"/>
                    <a:gd name="T81" fmla="*/ 311 h 2177"/>
                    <a:gd name="T82" fmla="*/ 259 w 689"/>
                    <a:gd name="T83" fmla="*/ 234 h 2177"/>
                    <a:gd name="T84" fmla="*/ 193 w 689"/>
                    <a:gd name="T85" fmla="*/ 163 h 2177"/>
                    <a:gd name="T86" fmla="*/ 124 w 689"/>
                    <a:gd name="T87" fmla="*/ 95 h 2177"/>
                    <a:gd name="T88" fmla="*/ 49 w 689"/>
                    <a:gd name="T89" fmla="*/ 29 h 2177"/>
                    <a:gd name="T90" fmla="*/ 0 w 689"/>
                    <a:gd name="T91" fmla="*/ 0 h 2177"/>
                    <a:gd name="T92" fmla="*/ 43 w 689"/>
                    <a:gd name="T93" fmla="*/ 35 h 2177"/>
                    <a:gd name="T94" fmla="*/ 129 w 689"/>
                    <a:gd name="T95" fmla="*/ 110 h 2177"/>
                    <a:gd name="T96" fmla="*/ 170 w 689"/>
                    <a:gd name="T97" fmla="*/ 150 h 2177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689"/>
                    <a:gd name="T148" fmla="*/ 0 h 2177"/>
                    <a:gd name="T149" fmla="*/ 689 w 689"/>
                    <a:gd name="T150" fmla="*/ 2177 h 2177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689" h="2177">
                      <a:moveTo>
                        <a:pt x="170" y="150"/>
                      </a:moveTo>
                      <a:lnTo>
                        <a:pt x="170" y="150"/>
                      </a:lnTo>
                      <a:lnTo>
                        <a:pt x="228" y="210"/>
                      </a:lnTo>
                      <a:lnTo>
                        <a:pt x="283" y="274"/>
                      </a:lnTo>
                      <a:lnTo>
                        <a:pt x="334" y="340"/>
                      </a:lnTo>
                      <a:lnTo>
                        <a:pt x="384" y="408"/>
                      </a:lnTo>
                      <a:lnTo>
                        <a:pt x="429" y="479"/>
                      </a:lnTo>
                      <a:lnTo>
                        <a:pt x="471" y="553"/>
                      </a:lnTo>
                      <a:lnTo>
                        <a:pt x="510" y="628"/>
                      </a:lnTo>
                      <a:lnTo>
                        <a:pt x="545" y="704"/>
                      </a:lnTo>
                      <a:lnTo>
                        <a:pt x="576" y="785"/>
                      </a:lnTo>
                      <a:lnTo>
                        <a:pt x="603" y="865"/>
                      </a:lnTo>
                      <a:lnTo>
                        <a:pt x="627" y="950"/>
                      </a:lnTo>
                      <a:lnTo>
                        <a:pt x="647" y="1034"/>
                      </a:lnTo>
                      <a:lnTo>
                        <a:pt x="654" y="1076"/>
                      </a:lnTo>
                      <a:lnTo>
                        <a:pt x="662" y="1120"/>
                      </a:lnTo>
                      <a:lnTo>
                        <a:pt x="667" y="1164"/>
                      </a:lnTo>
                      <a:lnTo>
                        <a:pt x="673" y="1208"/>
                      </a:lnTo>
                      <a:lnTo>
                        <a:pt x="676" y="1252"/>
                      </a:lnTo>
                      <a:lnTo>
                        <a:pt x="680" y="1295"/>
                      </a:lnTo>
                      <a:lnTo>
                        <a:pt x="682" y="1341"/>
                      </a:lnTo>
                      <a:lnTo>
                        <a:pt x="682" y="1385"/>
                      </a:lnTo>
                      <a:lnTo>
                        <a:pt x="682" y="1440"/>
                      </a:lnTo>
                      <a:lnTo>
                        <a:pt x="678" y="1491"/>
                      </a:lnTo>
                      <a:lnTo>
                        <a:pt x="675" y="1544"/>
                      </a:lnTo>
                      <a:lnTo>
                        <a:pt x="669" y="1595"/>
                      </a:lnTo>
                      <a:lnTo>
                        <a:pt x="664" y="1649"/>
                      </a:lnTo>
                      <a:lnTo>
                        <a:pt x="654" y="1698"/>
                      </a:lnTo>
                      <a:lnTo>
                        <a:pt x="645" y="1749"/>
                      </a:lnTo>
                      <a:lnTo>
                        <a:pt x="632" y="1799"/>
                      </a:lnTo>
                      <a:lnTo>
                        <a:pt x="620" y="1848"/>
                      </a:lnTo>
                      <a:lnTo>
                        <a:pt x="607" y="1897"/>
                      </a:lnTo>
                      <a:lnTo>
                        <a:pt x="590" y="1945"/>
                      </a:lnTo>
                      <a:lnTo>
                        <a:pt x="574" y="1993"/>
                      </a:lnTo>
                      <a:lnTo>
                        <a:pt x="556" y="2040"/>
                      </a:lnTo>
                      <a:lnTo>
                        <a:pt x="536" y="2086"/>
                      </a:lnTo>
                      <a:lnTo>
                        <a:pt x="515" y="2132"/>
                      </a:lnTo>
                      <a:lnTo>
                        <a:pt x="493" y="2177"/>
                      </a:lnTo>
                      <a:lnTo>
                        <a:pt x="504" y="2170"/>
                      </a:lnTo>
                      <a:lnTo>
                        <a:pt x="526" y="2126"/>
                      </a:lnTo>
                      <a:lnTo>
                        <a:pt x="547" y="2080"/>
                      </a:lnTo>
                      <a:lnTo>
                        <a:pt x="567" y="2035"/>
                      </a:lnTo>
                      <a:lnTo>
                        <a:pt x="583" y="1987"/>
                      </a:lnTo>
                      <a:lnTo>
                        <a:pt x="600" y="1941"/>
                      </a:lnTo>
                      <a:lnTo>
                        <a:pt x="616" y="1892"/>
                      </a:lnTo>
                      <a:lnTo>
                        <a:pt x="629" y="1844"/>
                      </a:lnTo>
                      <a:lnTo>
                        <a:pt x="642" y="1795"/>
                      </a:lnTo>
                      <a:lnTo>
                        <a:pt x="653" y="1746"/>
                      </a:lnTo>
                      <a:lnTo>
                        <a:pt x="662" y="1696"/>
                      </a:lnTo>
                      <a:lnTo>
                        <a:pt x="671" y="1645"/>
                      </a:lnTo>
                      <a:lnTo>
                        <a:pt x="676" y="1594"/>
                      </a:lnTo>
                      <a:lnTo>
                        <a:pt x="682" y="1542"/>
                      </a:lnTo>
                      <a:lnTo>
                        <a:pt x="686" y="1491"/>
                      </a:lnTo>
                      <a:lnTo>
                        <a:pt x="689" y="1438"/>
                      </a:lnTo>
                      <a:lnTo>
                        <a:pt x="689" y="1385"/>
                      </a:lnTo>
                      <a:lnTo>
                        <a:pt x="689" y="1334"/>
                      </a:lnTo>
                      <a:lnTo>
                        <a:pt x="686" y="1281"/>
                      </a:lnTo>
                      <a:lnTo>
                        <a:pt x="682" y="1230"/>
                      </a:lnTo>
                      <a:lnTo>
                        <a:pt x="676" y="1178"/>
                      </a:lnTo>
                      <a:lnTo>
                        <a:pt x="671" y="1127"/>
                      </a:lnTo>
                      <a:lnTo>
                        <a:pt x="662" y="1076"/>
                      </a:lnTo>
                      <a:lnTo>
                        <a:pt x="653" y="1026"/>
                      </a:lnTo>
                      <a:lnTo>
                        <a:pt x="642" y="977"/>
                      </a:lnTo>
                      <a:lnTo>
                        <a:pt x="629" y="928"/>
                      </a:lnTo>
                      <a:lnTo>
                        <a:pt x="616" y="880"/>
                      </a:lnTo>
                      <a:lnTo>
                        <a:pt x="600" y="831"/>
                      </a:lnTo>
                      <a:lnTo>
                        <a:pt x="583" y="785"/>
                      </a:lnTo>
                      <a:lnTo>
                        <a:pt x="567" y="737"/>
                      </a:lnTo>
                      <a:lnTo>
                        <a:pt x="547" y="692"/>
                      </a:lnTo>
                      <a:lnTo>
                        <a:pt x="526" y="646"/>
                      </a:lnTo>
                      <a:lnTo>
                        <a:pt x="504" y="602"/>
                      </a:lnTo>
                      <a:lnTo>
                        <a:pt x="482" y="558"/>
                      </a:lnTo>
                      <a:lnTo>
                        <a:pt x="459" y="514"/>
                      </a:lnTo>
                      <a:lnTo>
                        <a:pt x="433" y="472"/>
                      </a:lnTo>
                      <a:lnTo>
                        <a:pt x="407" y="430"/>
                      </a:lnTo>
                      <a:lnTo>
                        <a:pt x="380" y="390"/>
                      </a:lnTo>
                      <a:lnTo>
                        <a:pt x="351" y="349"/>
                      </a:lnTo>
                      <a:lnTo>
                        <a:pt x="321" y="311"/>
                      </a:lnTo>
                      <a:lnTo>
                        <a:pt x="290" y="273"/>
                      </a:lnTo>
                      <a:lnTo>
                        <a:pt x="259" y="234"/>
                      </a:lnTo>
                      <a:lnTo>
                        <a:pt x="226" y="198"/>
                      </a:lnTo>
                      <a:lnTo>
                        <a:pt x="193" y="163"/>
                      </a:lnTo>
                      <a:lnTo>
                        <a:pt x="159" y="128"/>
                      </a:lnTo>
                      <a:lnTo>
                        <a:pt x="124" y="95"/>
                      </a:lnTo>
                      <a:lnTo>
                        <a:pt x="87" y="62"/>
                      </a:lnTo>
                      <a:lnTo>
                        <a:pt x="49" y="29"/>
                      </a:lnTo>
                      <a:lnTo>
                        <a:pt x="10" y="0"/>
                      </a:lnTo>
                      <a:lnTo>
                        <a:pt x="0" y="0"/>
                      </a:lnTo>
                      <a:lnTo>
                        <a:pt x="43" y="35"/>
                      </a:lnTo>
                      <a:lnTo>
                        <a:pt x="87" y="71"/>
                      </a:lnTo>
                      <a:lnTo>
                        <a:pt x="129" y="110"/>
                      </a:lnTo>
                      <a:lnTo>
                        <a:pt x="170" y="15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09" name="Freeform 361"/>
                <p:cNvSpPr>
                  <a:spLocks/>
                </p:cNvSpPr>
                <p:nvPr/>
              </p:nvSpPr>
              <p:spPr bwMode="auto">
                <a:xfrm>
                  <a:off x="3407" y="2122"/>
                  <a:ext cx="1870" cy="1100"/>
                </a:xfrm>
                <a:custGeom>
                  <a:avLst/>
                  <a:gdLst>
                    <a:gd name="T0" fmla="*/ 1480 w 1870"/>
                    <a:gd name="T1" fmla="*/ 557 h 1100"/>
                    <a:gd name="T2" fmla="*/ 1350 w 1870"/>
                    <a:gd name="T3" fmla="*/ 674 h 1100"/>
                    <a:gd name="T4" fmla="*/ 1210 w 1870"/>
                    <a:gd name="T5" fmla="*/ 780 h 1100"/>
                    <a:gd name="T6" fmla="*/ 1060 w 1870"/>
                    <a:gd name="T7" fmla="*/ 871 h 1100"/>
                    <a:gd name="T8" fmla="*/ 899 w 1870"/>
                    <a:gd name="T9" fmla="*/ 948 h 1100"/>
                    <a:gd name="T10" fmla="*/ 816 w 1870"/>
                    <a:gd name="T11" fmla="*/ 981 h 1100"/>
                    <a:gd name="T12" fmla="*/ 732 w 1870"/>
                    <a:gd name="T13" fmla="*/ 1010 h 1100"/>
                    <a:gd name="T14" fmla="*/ 644 w 1870"/>
                    <a:gd name="T15" fmla="*/ 1034 h 1100"/>
                    <a:gd name="T16" fmla="*/ 556 w 1870"/>
                    <a:gd name="T17" fmla="*/ 1054 h 1100"/>
                    <a:gd name="T18" fmla="*/ 467 w 1870"/>
                    <a:gd name="T19" fmla="*/ 1071 h 1100"/>
                    <a:gd name="T20" fmla="*/ 375 w 1870"/>
                    <a:gd name="T21" fmla="*/ 1082 h 1100"/>
                    <a:gd name="T22" fmla="*/ 282 w 1870"/>
                    <a:gd name="T23" fmla="*/ 1089 h 1100"/>
                    <a:gd name="T24" fmla="*/ 189 w 1870"/>
                    <a:gd name="T25" fmla="*/ 1093 h 1100"/>
                    <a:gd name="T26" fmla="*/ 141 w 1870"/>
                    <a:gd name="T27" fmla="*/ 1091 h 1100"/>
                    <a:gd name="T28" fmla="*/ 48 w 1870"/>
                    <a:gd name="T29" fmla="*/ 1087 h 1100"/>
                    <a:gd name="T30" fmla="*/ 2 w 1870"/>
                    <a:gd name="T31" fmla="*/ 1082 h 1100"/>
                    <a:gd name="T32" fmla="*/ 0 w 1870"/>
                    <a:gd name="T33" fmla="*/ 1089 h 1100"/>
                    <a:gd name="T34" fmla="*/ 94 w 1870"/>
                    <a:gd name="T35" fmla="*/ 1096 h 1100"/>
                    <a:gd name="T36" fmla="*/ 189 w 1870"/>
                    <a:gd name="T37" fmla="*/ 1100 h 1100"/>
                    <a:gd name="T38" fmla="*/ 258 w 1870"/>
                    <a:gd name="T39" fmla="*/ 1098 h 1100"/>
                    <a:gd name="T40" fmla="*/ 395 w 1870"/>
                    <a:gd name="T41" fmla="*/ 1087 h 1100"/>
                    <a:gd name="T42" fmla="*/ 531 w 1870"/>
                    <a:gd name="T43" fmla="*/ 1067 h 1100"/>
                    <a:gd name="T44" fmla="*/ 663 w 1870"/>
                    <a:gd name="T45" fmla="*/ 1038 h 1100"/>
                    <a:gd name="T46" fmla="*/ 791 w 1870"/>
                    <a:gd name="T47" fmla="*/ 998 h 1100"/>
                    <a:gd name="T48" fmla="*/ 915 w 1870"/>
                    <a:gd name="T49" fmla="*/ 950 h 1100"/>
                    <a:gd name="T50" fmla="*/ 1034 w 1870"/>
                    <a:gd name="T51" fmla="*/ 893 h 1100"/>
                    <a:gd name="T52" fmla="*/ 1149 w 1870"/>
                    <a:gd name="T53" fmla="*/ 827 h 1100"/>
                    <a:gd name="T54" fmla="*/ 1259 w 1870"/>
                    <a:gd name="T55" fmla="*/ 754 h 1100"/>
                    <a:gd name="T56" fmla="*/ 1361 w 1870"/>
                    <a:gd name="T57" fmla="*/ 676 h 1100"/>
                    <a:gd name="T58" fmla="*/ 1458 w 1870"/>
                    <a:gd name="T59" fmla="*/ 588 h 1100"/>
                    <a:gd name="T60" fmla="*/ 1550 w 1870"/>
                    <a:gd name="T61" fmla="*/ 494 h 1100"/>
                    <a:gd name="T62" fmla="*/ 1634 w 1870"/>
                    <a:gd name="T63" fmla="*/ 394 h 1100"/>
                    <a:gd name="T64" fmla="*/ 1711 w 1870"/>
                    <a:gd name="T65" fmla="*/ 288 h 1100"/>
                    <a:gd name="T66" fmla="*/ 1780 w 1870"/>
                    <a:gd name="T67" fmla="*/ 176 h 1100"/>
                    <a:gd name="T68" fmla="*/ 1843 w 1870"/>
                    <a:gd name="T69" fmla="*/ 61 h 1100"/>
                    <a:gd name="T70" fmla="*/ 1870 w 1870"/>
                    <a:gd name="T71" fmla="*/ 0 h 1100"/>
                    <a:gd name="T72" fmla="*/ 1859 w 1870"/>
                    <a:gd name="T73" fmla="*/ 4 h 1100"/>
                    <a:gd name="T74" fmla="*/ 1784 w 1870"/>
                    <a:gd name="T75" fmla="*/ 156 h 1100"/>
                    <a:gd name="T76" fmla="*/ 1694 w 1870"/>
                    <a:gd name="T77" fmla="*/ 299 h 1100"/>
                    <a:gd name="T78" fmla="*/ 1594 w 1870"/>
                    <a:gd name="T79" fmla="*/ 432 h 1100"/>
                    <a:gd name="T80" fmla="*/ 1480 w 1870"/>
                    <a:gd name="T81" fmla="*/ 557 h 1100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w 1870"/>
                    <a:gd name="T124" fmla="*/ 0 h 1100"/>
                    <a:gd name="T125" fmla="*/ 1870 w 1870"/>
                    <a:gd name="T126" fmla="*/ 1100 h 1100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T123" t="T124" r="T125" b="T126"/>
                  <a:pathLst>
                    <a:path w="1870" h="1100">
                      <a:moveTo>
                        <a:pt x="1480" y="557"/>
                      </a:moveTo>
                      <a:lnTo>
                        <a:pt x="1480" y="557"/>
                      </a:lnTo>
                      <a:lnTo>
                        <a:pt x="1416" y="617"/>
                      </a:lnTo>
                      <a:lnTo>
                        <a:pt x="1350" y="674"/>
                      </a:lnTo>
                      <a:lnTo>
                        <a:pt x="1281" y="729"/>
                      </a:lnTo>
                      <a:lnTo>
                        <a:pt x="1210" y="780"/>
                      </a:lnTo>
                      <a:lnTo>
                        <a:pt x="1136" y="827"/>
                      </a:lnTo>
                      <a:lnTo>
                        <a:pt x="1060" y="871"/>
                      </a:lnTo>
                      <a:lnTo>
                        <a:pt x="981" y="912"/>
                      </a:lnTo>
                      <a:lnTo>
                        <a:pt x="899" y="948"/>
                      </a:lnTo>
                      <a:lnTo>
                        <a:pt x="858" y="965"/>
                      </a:lnTo>
                      <a:lnTo>
                        <a:pt x="816" y="981"/>
                      </a:lnTo>
                      <a:lnTo>
                        <a:pt x="774" y="996"/>
                      </a:lnTo>
                      <a:lnTo>
                        <a:pt x="732" y="1010"/>
                      </a:lnTo>
                      <a:lnTo>
                        <a:pt x="688" y="1023"/>
                      </a:lnTo>
                      <a:lnTo>
                        <a:pt x="644" y="1034"/>
                      </a:lnTo>
                      <a:lnTo>
                        <a:pt x="600" y="1045"/>
                      </a:lnTo>
                      <a:lnTo>
                        <a:pt x="556" y="1054"/>
                      </a:lnTo>
                      <a:lnTo>
                        <a:pt x="511" y="1064"/>
                      </a:lnTo>
                      <a:lnTo>
                        <a:pt x="467" y="1071"/>
                      </a:lnTo>
                      <a:lnTo>
                        <a:pt x="421" y="1078"/>
                      </a:lnTo>
                      <a:lnTo>
                        <a:pt x="375" y="1082"/>
                      </a:lnTo>
                      <a:lnTo>
                        <a:pt x="328" y="1087"/>
                      </a:lnTo>
                      <a:lnTo>
                        <a:pt x="282" y="1089"/>
                      </a:lnTo>
                      <a:lnTo>
                        <a:pt x="235" y="1091"/>
                      </a:lnTo>
                      <a:lnTo>
                        <a:pt x="189" y="1093"/>
                      </a:lnTo>
                      <a:lnTo>
                        <a:pt x="141" y="1091"/>
                      </a:lnTo>
                      <a:lnTo>
                        <a:pt x="94" y="1089"/>
                      </a:lnTo>
                      <a:lnTo>
                        <a:pt x="48" y="1087"/>
                      </a:lnTo>
                      <a:lnTo>
                        <a:pt x="2" y="1082"/>
                      </a:lnTo>
                      <a:lnTo>
                        <a:pt x="0" y="1089"/>
                      </a:lnTo>
                      <a:lnTo>
                        <a:pt x="46" y="1095"/>
                      </a:lnTo>
                      <a:lnTo>
                        <a:pt x="94" y="1096"/>
                      </a:lnTo>
                      <a:lnTo>
                        <a:pt x="141" y="1098"/>
                      </a:lnTo>
                      <a:lnTo>
                        <a:pt x="189" y="1100"/>
                      </a:lnTo>
                      <a:lnTo>
                        <a:pt x="258" y="1098"/>
                      </a:lnTo>
                      <a:lnTo>
                        <a:pt x="328" y="1095"/>
                      </a:lnTo>
                      <a:lnTo>
                        <a:pt x="395" y="1087"/>
                      </a:lnTo>
                      <a:lnTo>
                        <a:pt x="465" y="1078"/>
                      </a:lnTo>
                      <a:lnTo>
                        <a:pt x="531" y="1067"/>
                      </a:lnTo>
                      <a:lnTo>
                        <a:pt x="599" y="1053"/>
                      </a:lnTo>
                      <a:lnTo>
                        <a:pt x="663" y="1038"/>
                      </a:lnTo>
                      <a:lnTo>
                        <a:pt x="728" y="1018"/>
                      </a:lnTo>
                      <a:lnTo>
                        <a:pt x="791" y="998"/>
                      </a:lnTo>
                      <a:lnTo>
                        <a:pt x="855" y="974"/>
                      </a:lnTo>
                      <a:lnTo>
                        <a:pt x="915" y="950"/>
                      </a:lnTo>
                      <a:lnTo>
                        <a:pt x="975" y="923"/>
                      </a:lnTo>
                      <a:lnTo>
                        <a:pt x="1034" y="893"/>
                      </a:lnTo>
                      <a:lnTo>
                        <a:pt x="1093" y="860"/>
                      </a:lnTo>
                      <a:lnTo>
                        <a:pt x="1149" y="827"/>
                      </a:lnTo>
                      <a:lnTo>
                        <a:pt x="1204" y="793"/>
                      </a:lnTo>
                      <a:lnTo>
                        <a:pt x="1259" y="754"/>
                      </a:lnTo>
                      <a:lnTo>
                        <a:pt x="1310" y="716"/>
                      </a:lnTo>
                      <a:lnTo>
                        <a:pt x="1361" y="676"/>
                      </a:lnTo>
                      <a:lnTo>
                        <a:pt x="1411" y="632"/>
                      </a:lnTo>
                      <a:lnTo>
                        <a:pt x="1458" y="588"/>
                      </a:lnTo>
                      <a:lnTo>
                        <a:pt x="1506" y="542"/>
                      </a:lnTo>
                      <a:lnTo>
                        <a:pt x="1550" y="494"/>
                      </a:lnTo>
                      <a:lnTo>
                        <a:pt x="1592" y="445"/>
                      </a:lnTo>
                      <a:lnTo>
                        <a:pt x="1634" y="394"/>
                      </a:lnTo>
                      <a:lnTo>
                        <a:pt x="1674" y="341"/>
                      </a:lnTo>
                      <a:lnTo>
                        <a:pt x="1711" y="288"/>
                      </a:lnTo>
                      <a:lnTo>
                        <a:pt x="1747" y="233"/>
                      </a:lnTo>
                      <a:lnTo>
                        <a:pt x="1780" y="176"/>
                      </a:lnTo>
                      <a:lnTo>
                        <a:pt x="1811" y="119"/>
                      </a:lnTo>
                      <a:lnTo>
                        <a:pt x="1843" y="61"/>
                      </a:lnTo>
                      <a:lnTo>
                        <a:pt x="1870" y="0"/>
                      </a:lnTo>
                      <a:lnTo>
                        <a:pt x="1859" y="4"/>
                      </a:lnTo>
                      <a:lnTo>
                        <a:pt x="1822" y="81"/>
                      </a:lnTo>
                      <a:lnTo>
                        <a:pt x="1784" y="156"/>
                      </a:lnTo>
                      <a:lnTo>
                        <a:pt x="1740" y="229"/>
                      </a:lnTo>
                      <a:lnTo>
                        <a:pt x="1694" y="299"/>
                      </a:lnTo>
                      <a:lnTo>
                        <a:pt x="1645" y="366"/>
                      </a:lnTo>
                      <a:lnTo>
                        <a:pt x="1594" y="432"/>
                      </a:lnTo>
                      <a:lnTo>
                        <a:pt x="1539" y="496"/>
                      </a:lnTo>
                      <a:lnTo>
                        <a:pt x="1480" y="557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10" name="Freeform 362"/>
                <p:cNvSpPr>
                  <a:spLocks/>
                </p:cNvSpPr>
                <p:nvPr/>
              </p:nvSpPr>
              <p:spPr bwMode="auto">
                <a:xfrm>
                  <a:off x="2802" y="3034"/>
                  <a:ext cx="593" cy="175"/>
                </a:xfrm>
                <a:custGeom>
                  <a:avLst/>
                  <a:gdLst>
                    <a:gd name="T0" fmla="*/ 0 w 593"/>
                    <a:gd name="T1" fmla="*/ 7 h 175"/>
                    <a:gd name="T2" fmla="*/ 0 w 593"/>
                    <a:gd name="T3" fmla="*/ 7 h 175"/>
                    <a:gd name="T4" fmla="*/ 67 w 593"/>
                    <a:gd name="T5" fmla="*/ 38 h 175"/>
                    <a:gd name="T6" fmla="*/ 139 w 593"/>
                    <a:gd name="T7" fmla="*/ 67 h 175"/>
                    <a:gd name="T8" fmla="*/ 210 w 593"/>
                    <a:gd name="T9" fmla="*/ 93 h 175"/>
                    <a:gd name="T10" fmla="*/ 285 w 593"/>
                    <a:gd name="T11" fmla="*/ 117 h 175"/>
                    <a:gd name="T12" fmla="*/ 358 w 593"/>
                    <a:gd name="T13" fmla="*/ 135 h 175"/>
                    <a:gd name="T14" fmla="*/ 435 w 593"/>
                    <a:gd name="T15" fmla="*/ 152 h 175"/>
                    <a:gd name="T16" fmla="*/ 512 w 593"/>
                    <a:gd name="T17" fmla="*/ 166 h 175"/>
                    <a:gd name="T18" fmla="*/ 591 w 593"/>
                    <a:gd name="T19" fmla="*/ 175 h 175"/>
                    <a:gd name="T20" fmla="*/ 591 w 593"/>
                    <a:gd name="T21" fmla="*/ 175 h 175"/>
                    <a:gd name="T22" fmla="*/ 593 w 593"/>
                    <a:gd name="T23" fmla="*/ 170 h 175"/>
                    <a:gd name="T24" fmla="*/ 593 w 593"/>
                    <a:gd name="T25" fmla="*/ 170 h 175"/>
                    <a:gd name="T26" fmla="*/ 514 w 593"/>
                    <a:gd name="T27" fmla="*/ 159 h 175"/>
                    <a:gd name="T28" fmla="*/ 437 w 593"/>
                    <a:gd name="T29" fmla="*/ 146 h 175"/>
                    <a:gd name="T30" fmla="*/ 362 w 593"/>
                    <a:gd name="T31" fmla="*/ 128 h 175"/>
                    <a:gd name="T32" fmla="*/ 287 w 593"/>
                    <a:gd name="T33" fmla="*/ 109 h 175"/>
                    <a:gd name="T34" fmla="*/ 212 w 593"/>
                    <a:gd name="T35" fmla="*/ 86 h 175"/>
                    <a:gd name="T36" fmla="*/ 141 w 593"/>
                    <a:gd name="T37" fmla="*/ 60 h 175"/>
                    <a:gd name="T38" fmla="*/ 69 w 593"/>
                    <a:gd name="T39" fmla="*/ 31 h 175"/>
                    <a:gd name="T40" fmla="*/ 0 w 593"/>
                    <a:gd name="T41" fmla="*/ 0 h 175"/>
                    <a:gd name="T42" fmla="*/ 0 w 593"/>
                    <a:gd name="T43" fmla="*/ 0 h 175"/>
                    <a:gd name="T44" fmla="*/ 0 w 593"/>
                    <a:gd name="T45" fmla="*/ 7 h 175"/>
                    <a:gd name="T46" fmla="*/ 0 w 593"/>
                    <a:gd name="T47" fmla="*/ 7 h 175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593"/>
                    <a:gd name="T73" fmla="*/ 0 h 175"/>
                    <a:gd name="T74" fmla="*/ 593 w 593"/>
                    <a:gd name="T75" fmla="*/ 175 h 175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593" h="175">
                      <a:moveTo>
                        <a:pt x="0" y="7"/>
                      </a:moveTo>
                      <a:lnTo>
                        <a:pt x="0" y="7"/>
                      </a:lnTo>
                      <a:lnTo>
                        <a:pt x="67" y="38"/>
                      </a:lnTo>
                      <a:lnTo>
                        <a:pt x="139" y="67"/>
                      </a:lnTo>
                      <a:lnTo>
                        <a:pt x="210" y="93"/>
                      </a:lnTo>
                      <a:lnTo>
                        <a:pt x="285" y="117"/>
                      </a:lnTo>
                      <a:lnTo>
                        <a:pt x="358" y="135"/>
                      </a:lnTo>
                      <a:lnTo>
                        <a:pt x="435" y="152"/>
                      </a:lnTo>
                      <a:lnTo>
                        <a:pt x="512" y="166"/>
                      </a:lnTo>
                      <a:lnTo>
                        <a:pt x="591" y="175"/>
                      </a:lnTo>
                      <a:lnTo>
                        <a:pt x="593" y="170"/>
                      </a:lnTo>
                      <a:lnTo>
                        <a:pt x="514" y="159"/>
                      </a:lnTo>
                      <a:lnTo>
                        <a:pt x="437" y="146"/>
                      </a:lnTo>
                      <a:lnTo>
                        <a:pt x="362" y="128"/>
                      </a:lnTo>
                      <a:lnTo>
                        <a:pt x="287" y="109"/>
                      </a:lnTo>
                      <a:lnTo>
                        <a:pt x="212" y="86"/>
                      </a:lnTo>
                      <a:lnTo>
                        <a:pt x="141" y="60"/>
                      </a:lnTo>
                      <a:lnTo>
                        <a:pt x="69" y="31"/>
                      </a:lnTo>
                      <a:lnTo>
                        <a:pt x="0" y="0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11" name="Freeform 363"/>
                <p:cNvSpPr>
                  <a:spLocks/>
                </p:cNvSpPr>
                <p:nvPr/>
              </p:nvSpPr>
              <p:spPr bwMode="auto">
                <a:xfrm>
                  <a:off x="1759" y="0"/>
                  <a:ext cx="1026" cy="3034"/>
                </a:xfrm>
                <a:custGeom>
                  <a:avLst/>
                  <a:gdLst>
                    <a:gd name="T0" fmla="*/ 483 w 1026"/>
                    <a:gd name="T1" fmla="*/ 2615 h 3034"/>
                    <a:gd name="T2" fmla="*/ 320 w 1026"/>
                    <a:gd name="T3" fmla="*/ 2408 h 3034"/>
                    <a:gd name="T4" fmla="*/ 188 w 1026"/>
                    <a:gd name="T5" fmla="*/ 2179 h 3034"/>
                    <a:gd name="T6" fmla="*/ 119 w 1026"/>
                    <a:gd name="T7" fmla="*/ 2014 h 3034"/>
                    <a:gd name="T8" fmla="*/ 77 w 1026"/>
                    <a:gd name="T9" fmla="*/ 1886 h 3034"/>
                    <a:gd name="T10" fmla="*/ 46 w 1026"/>
                    <a:gd name="T11" fmla="*/ 1755 h 3034"/>
                    <a:gd name="T12" fmla="*/ 22 w 1026"/>
                    <a:gd name="T13" fmla="*/ 1619 h 3034"/>
                    <a:gd name="T14" fmla="*/ 11 w 1026"/>
                    <a:gd name="T15" fmla="*/ 1480 h 3034"/>
                    <a:gd name="T16" fmla="*/ 7 w 1026"/>
                    <a:gd name="T17" fmla="*/ 1385 h 3034"/>
                    <a:gd name="T18" fmla="*/ 13 w 1026"/>
                    <a:gd name="T19" fmla="*/ 1246 h 3034"/>
                    <a:gd name="T20" fmla="*/ 29 w 1026"/>
                    <a:gd name="T21" fmla="*/ 1107 h 3034"/>
                    <a:gd name="T22" fmla="*/ 55 w 1026"/>
                    <a:gd name="T23" fmla="*/ 973 h 3034"/>
                    <a:gd name="T24" fmla="*/ 90 w 1026"/>
                    <a:gd name="T25" fmla="*/ 842 h 3034"/>
                    <a:gd name="T26" fmla="*/ 135 w 1026"/>
                    <a:gd name="T27" fmla="*/ 715 h 3034"/>
                    <a:gd name="T28" fmla="*/ 229 w 1026"/>
                    <a:gd name="T29" fmla="*/ 514 h 3034"/>
                    <a:gd name="T30" fmla="*/ 371 w 1026"/>
                    <a:gd name="T31" fmla="*/ 293 h 3034"/>
                    <a:gd name="T32" fmla="*/ 543 w 1026"/>
                    <a:gd name="T33" fmla="*/ 93 h 3034"/>
                    <a:gd name="T34" fmla="*/ 644 w 1026"/>
                    <a:gd name="T35" fmla="*/ 0 h 3034"/>
                    <a:gd name="T36" fmla="*/ 598 w 1026"/>
                    <a:gd name="T37" fmla="*/ 31 h 3034"/>
                    <a:gd name="T38" fmla="*/ 496 w 1026"/>
                    <a:gd name="T39" fmla="*/ 134 h 3034"/>
                    <a:gd name="T40" fmla="*/ 401 w 1026"/>
                    <a:gd name="T41" fmla="*/ 242 h 3034"/>
                    <a:gd name="T42" fmla="*/ 315 w 1026"/>
                    <a:gd name="T43" fmla="*/ 359 h 3034"/>
                    <a:gd name="T44" fmla="*/ 238 w 1026"/>
                    <a:gd name="T45" fmla="*/ 481 h 3034"/>
                    <a:gd name="T46" fmla="*/ 172 w 1026"/>
                    <a:gd name="T47" fmla="*/ 611 h 3034"/>
                    <a:gd name="T48" fmla="*/ 115 w 1026"/>
                    <a:gd name="T49" fmla="*/ 747 h 3034"/>
                    <a:gd name="T50" fmla="*/ 70 w 1026"/>
                    <a:gd name="T51" fmla="*/ 887 h 3034"/>
                    <a:gd name="T52" fmla="*/ 35 w 1026"/>
                    <a:gd name="T53" fmla="*/ 1032 h 3034"/>
                    <a:gd name="T54" fmla="*/ 13 w 1026"/>
                    <a:gd name="T55" fmla="*/ 1182 h 3034"/>
                    <a:gd name="T56" fmla="*/ 2 w 1026"/>
                    <a:gd name="T57" fmla="*/ 1334 h 3034"/>
                    <a:gd name="T58" fmla="*/ 2 w 1026"/>
                    <a:gd name="T59" fmla="*/ 1453 h 3034"/>
                    <a:gd name="T60" fmla="*/ 20 w 1026"/>
                    <a:gd name="T61" fmla="*/ 1652 h 3034"/>
                    <a:gd name="T62" fmla="*/ 59 w 1026"/>
                    <a:gd name="T63" fmla="*/ 1844 h 3034"/>
                    <a:gd name="T64" fmla="*/ 117 w 1026"/>
                    <a:gd name="T65" fmla="*/ 2027 h 3034"/>
                    <a:gd name="T66" fmla="*/ 192 w 1026"/>
                    <a:gd name="T67" fmla="*/ 2203 h 3034"/>
                    <a:gd name="T68" fmla="*/ 285 w 1026"/>
                    <a:gd name="T69" fmla="*/ 2368 h 3034"/>
                    <a:gd name="T70" fmla="*/ 395 w 1026"/>
                    <a:gd name="T71" fmla="*/ 2521 h 3034"/>
                    <a:gd name="T72" fmla="*/ 520 w 1026"/>
                    <a:gd name="T73" fmla="*/ 2664 h 3034"/>
                    <a:gd name="T74" fmla="*/ 657 w 1026"/>
                    <a:gd name="T75" fmla="*/ 2792 h 3034"/>
                    <a:gd name="T76" fmla="*/ 807 w 1026"/>
                    <a:gd name="T77" fmla="*/ 2906 h 3034"/>
                    <a:gd name="T78" fmla="*/ 970 w 1026"/>
                    <a:gd name="T79" fmla="*/ 3004 h 3034"/>
                    <a:gd name="T80" fmla="*/ 1026 w 1026"/>
                    <a:gd name="T81" fmla="*/ 3024 h 3034"/>
                    <a:gd name="T82" fmla="*/ 895 w 1026"/>
                    <a:gd name="T83" fmla="*/ 2953 h 3034"/>
                    <a:gd name="T84" fmla="*/ 710 w 1026"/>
                    <a:gd name="T85" fmla="*/ 2827 h 3034"/>
                    <a:gd name="T86" fmla="*/ 543 w 1026"/>
                    <a:gd name="T87" fmla="*/ 2679 h 3034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w 1026"/>
                    <a:gd name="T133" fmla="*/ 0 h 3034"/>
                    <a:gd name="T134" fmla="*/ 1026 w 1026"/>
                    <a:gd name="T135" fmla="*/ 3034 h 3034"/>
                  </a:gdLst>
                  <a:ahLst/>
                  <a:cxnLst>
                    <a:cxn ang="T88">
                      <a:pos x="T0" y="T1"/>
                    </a:cxn>
                    <a:cxn ang="T89">
                      <a:pos x="T2" y="T3"/>
                    </a:cxn>
                    <a:cxn ang="T90">
                      <a:pos x="T4" y="T5"/>
                    </a:cxn>
                    <a:cxn ang="T91">
                      <a:pos x="T6" y="T7"/>
                    </a:cxn>
                    <a:cxn ang="T92">
                      <a:pos x="T8" y="T9"/>
                    </a:cxn>
                    <a:cxn ang="T93">
                      <a:pos x="T10" y="T11"/>
                    </a:cxn>
                    <a:cxn ang="T94">
                      <a:pos x="T12" y="T13"/>
                    </a:cxn>
                    <a:cxn ang="T95">
                      <a:pos x="T14" y="T15"/>
                    </a:cxn>
                    <a:cxn ang="T96">
                      <a:pos x="T16" y="T17"/>
                    </a:cxn>
                    <a:cxn ang="T97">
                      <a:pos x="T18" y="T19"/>
                    </a:cxn>
                    <a:cxn ang="T98">
                      <a:pos x="T20" y="T21"/>
                    </a:cxn>
                    <a:cxn ang="T99">
                      <a:pos x="T22" y="T23"/>
                    </a:cxn>
                    <a:cxn ang="T100">
                      <a:pos x="T24" y="T25"/>
                    </a:cxn>
                    <a:cxn ang="T101">
                      <a:pos x="T26" y="T27"/>
                    </a:cxn>
                    <a:cxn ang="T102">
                      <a:pos x="T28" y="T29"/>
                    </a:cxn>
                    <a:cxn ang="T103">
                      <a:pos x="T30" y="T31"/>
                    </a:cxn>
                    <a:cxn ang="T104">
                      <a:pos x="T32" y="T33"/>
                    </a:cxn>
                    <a:cxn ang="T105">
                      <a:pos x="T34" y="T35"/>
                    </a:cxn>
                    <a:cxn ang="T106">
                      <a:pos x="T36" y="T37"/>
                    </a:cxn>
                    <a:cxn ang="T107">
                      <a:pos x="T38" y="T39"/>
                    </a:cxn>
                    <a:cxn ang="T108">
                      <a:pos x="T40" y="T41"/>
                    </a:cxn>
                    <a:cxn ang="T109">
                      <a:pos x="T42" y="T43"/>
                    </a:cxn>
                    <a:cxn ang="T110">
                      <a:pos x="T44" y="T45"/>
                    </a:cxn>
                    <a:cxn ang="T111">
                      <a:pos x="T46" y="T47"/>
                    </a:cxn>
                    <a:cxn ang="T112">
                      <a:pos x="T48" y="T49"/>
                    </a:cxn>
                    <a:cxn ang="T113">
                      <a:pos x="T50" y="T51"/>
                    </a:cxn>
                    <a:cxn ang="T114">
                      <a:pos x="T52" y="T53"/>
                    </a:cxn>
                    <a:cxn ang="T115">
                      <a:pos x="T54" y="T55"/>
                    </a:cxn>
                    <a:cxn ang="T116">
                      <a:pos x="T56" y="T57"/>
                    </a:cxn>
                    <a:cxn ang="T117">
                      <a:pos x="T58" y="T59"/>
                    </a:cxn>
                    <a:cxn ang="T118">
                      <a:pos x="T60" y="T61"/>
                    </a:cxn>
                    <a:cxn ang="T119">
                      <a:pos x="T62" y="T63"/>
                    </a:cxn>
                    <a:cxn ang="T120">
                      <a:pos x="T64" y="T65"/>
                    </a:cxn>
                    <a:cxn ang="T121">
                      <a:pos x="T66" y="T67"/>
                    </a:cxn>
                    <a:cxn ang="T122">
                      <a:pos x="T68" y="T69"/>
                    </a:cxn>
                    <a:cxn ang="T123">
                      <a:pos x="T70" y="T71"/>
                    </a:cxn>
                    <a:cxn ang="T124">
                      <a:pos x="T72" y="T73"/>
                    </a:cxn>
                    <a:cxn ang="T125">
                      <a:pos x="T74" y="T75"/>
                    </a:cxn>
                    <a:cxn ang="T126">
                      <a:pos x="T76" y="T77"/>
                    </a:cxn>
                    <a:cxn ang="T127">
                      <a:pos x="T78" y="T79"/>
                    </a:cxn>
                    <a:cxn ang="T128">
                      <a:pos x="T80" y="T81"/>
                    </a:cxn>
                    <a:cxn ang="T129">
                      <a:pos x="T82" y="T83"/>
                    </a:cxn>
                    <a:cxn ang="T130">
                      <a:pos x="T84" y="T85"/>
                    </a:cxn>
                    <a:cxn ang="T131">
                      <a:pos x="T86" y="T87"/>
                    </a:cxn>
                  </a:cxnLst>
                  <a:rect l="T132" t="T133" r="T134" b="T135"/>
                  <a:pathLst>
                    <a:path w="1026" h="3034">
                      <a:moveTo>
                        <a:pt x="543" y="2679"/>
                      </a:moveTo>
                      <a:lnTo>
                        <a:pt x="543" y="2679"/>
                      </a:lnTo>
                      <a:lnTo>
                        <a:pt x="483" y="2615"/>
                      </a:lnTo>
                      <a:lnTo>
                        <a:pt x="426" y="2549"/>
                      </a:lnTo>
                      <a:lnTo>
                        <a:pt x="371" y="2479"/>
                      </a:lnTo>
                      <a:lnTo>
                        <a:pt x="320" y="2408"/>
                      </a:lnTo>
                      <a:lnTo>
                        <a:pt x="273" y="2335"/>
                      </a:lnTo>
                      <a:lnTo>
                        <a:pt x="229" y="2258"/>
                      </a:lnTo>
                      <a:lnTo>
                        <a:pt x="188" y="2179"/>
                      </a:lnTo>
                      <a:lnTo>
                        <a:pt x="152" y="2097"/>
                      </a:lnTo>
                      <a:lnTo>
                        <a:pt x="135" y="2057"/>
                      </a:lnTo>
                      <a:lnTo>
                        <a:pt x="119" y="2014"/>
                      </a:lnTo>
                      <a:lnTo>
                        <a:pt x="104" y="1972"/>
                      </a:lnTo>
                      <a:lnTo>
                        <a:pt x="90" y="1930"/>
                      </a:lnTo>
                      <a:lnTo>
                        <a:pt x="77" y="1886"/>
                      </a:lnTo>
                      <a:lnTo>
                        <a:pt x="66" y="1843"/>
                      </a:lnTo>
                      <a:lnTo>
                        <a:pt x="55" y="1799"/>
                      </a:lnTo>
                      <a:lnTo>
                        <a:pt x="46" y="1755"/>
                      </a:lnTo>
                      <a:lnTo>
                        <a:pt x="37" y="1709"/>
                      </a:lnTo>
                      <a:lnTo>
                        <a:pt x="29" y="1665"/>
                      </a:lnTo>
                      <a:lnTo>
                        <a:pt x="22" y="1619"/>
                      </a:lnTo>
                      <a:lnTo>
                        <a:pt x="18" y="1574"/>
                      </a:lnTo>
                      <a:lnTo>
                        <a:pt x="13" y="1526"/>
                      </a:lnTo>
                      <a:lnTo>
                        <a:pt x="11" y="1480"/>
                      </a:lnTo>
                      <a:lnTo>
                        <a:pt x="9" y="1433"/>
                      </a:lnTo>
                      <a:lnTo>
                        <a:pt x="7" y="1385"/>
                      </a:lnTo>
                      <a:lnTo>
                        <a:pt x="9" y="1339"/>
                      </a:lnTo>
                      <a:lnTo>
                        <a:pt x="11" y="1292"/>
                      </a:lnTo>
                      <a:lnTo>
                        <a:pt x="13" y="1246"/>
                      </a:lnTo>
                      <a:lnTo>
                        <a:pt x="18" y="1198"/>
                      </a:lnTo>
                      <a:lnTo>
                        <a:pt x="22" y="1153"/>
                      </a:lnTo>
                      <a:lnTo>
                        <a:pt x="29" y="1107"/>
                      </a:lnTo>
                      <a:lnTo>
                        <a:pt x="37" y="1063"/>
                      </a:lnTo>
                      <a:lnTo>
                        <a:pt x="46" y="1017"/>
                      </a:lnTo>
                      <a:lnTo>
                        <a:pt x="55" y="973"/>
                      </a:lnTo>
                      <a:lnTo>
                        <a:pt x="66" y="929"/>
                      </a:lnTo>
                      <a:lnTo>
                        <a:pt x="77" y="886"/>
                      </a:lnTo>
                      <a:lnTo>
                        <a:pt x="90" y="842"/>
                      </a:lnTo>
                      <a:lnTo>
                        <a:pt x="104" y="800"/>
                      </a:lnTo>
                      <a:lnTo>
                        <a:pt x="119" y="757"/>
                      </a:lnTo>
                      <a:lnTo>
                        <a:pt x="135" y="715"/>
                      </a:lnTo>
                      <a:lnTo>
                        <a:pt x="152" y="675"/>
                      </a:lnTo>
                      <a:lnTo>
                        <a:pt x="188" y="593"/>
                      </a:lnTo>
                      <a:lnTo>
                        <a:pt x="229" y="514"/>
                      </a:lnTo>
                      <a:lnTo>
                        <a:pt x="273" y="437"/>
                      </a:lnTo>
                      <a:lnTo>
                        <a:pt x="320" y="364"/>
                      </a:lnTo>
                      <a:lnTo>
                        <a:pt x="371" y="293"/>
                      </a:lnTo>
                      <a:lnTo>
                        <a:pt x="426" y="223"/>
                      </a:lnTo>
                      <a:lnTo>
                        <a:pt x="483" y="157"/>
                      </a:lnTo>
                      <a:lnTo>
                        <a:pt x="543" y="93"/>
                      </a:lnTo>
                      <a:lnTo>
                        <a:pt x="593" y="46"/>
                      </a:lnTo>
                      <a:lnTo>
                        <a:pt x="644" y="0"/>
                      </a:lnTo>
                      <a:lnTo>
                        <a:pt x="633" y="0"/>
                      </a:lnTo>
                      <a:lnTo>
                        <a:pt x="598" y="31"/>
                      </a:lnTo>
                      <a:lnTo>
                        <a:pt x="563" y="64"/>
                      </a:lnTo>
                      <a:lnTo>
                        <a:pt x="529" y="99"/>
                      </a:lnTo>
                      <a:lnTo>
                        <a:pt x="496" y="134"/>
                      </a:lnTo>
                      <a:lnTo>
                        <a:pt x="463" y="168"/>
                      </a:lnTo>
                      <a:lnTo>
                        <a:pt x="432" y="205"/>
                      </a:lnTo>
                      <a:lnTo>
                        <a:pt x="401" y="242"/>
                      </a:lnTo>
                      <a:lnTo>
                        <a:pt x="371" y="280"/>
                      </a:lnTo>
                      <a:lnTo>
                        <a:pt x="342" y="318"/>
                      </a:lnTo>
                      <a:lnTo>
                        <a:pt x="315" y="359"/>
                      </a:lnTo>
                      <a:lnTo>
                        <a:pt x="289" y="399"/>
                      </a:lnTo>
                      <a:lnTo>
                        <a:pt x="263" y="439"/>
                      </a:lnTo>
                      <a:lnTo>
                        <a:pt x="238" y="481"/>
                      </a:lnTo>
                      <a:lnTo>
                        <a:pt x="216" y="525"/>
                      </a:lnTo>
                      <a:lnTo>
                        <a:pt x="192" y="567"/>
                      </a:lnTo>
                      <a:lnTo>
                        <a:pt x="172" y="611"/>
                      </a:lnTo>
                      <a:lnTo>
                        <a:pt x="152" y="655"/>
                      </a:lnTo>
                      <a:lnTo>
                        <a:pt x="134" y="701"/>
                      </a:lnTo>
                      <a:lnTo>
                        <a:pt x="115" y="747"/>
                      </a:lnTo>
                      <a:lnTo>
                        <a:pt x="99" y="792"/>
                      </a:lnTo>
                      <a:lnTo>
                        <a:pt x="84" y="840"/>
                      </a:lnTo>
                      <a:lnTo>
                        <a:pt x="70" y="887"/>
                      </a:lnTo>
                      <a:lnTo>
                        <a:pt x="57" y="935"/>
                      </a:lnTo>
                      <a:lnTo>
                        <a:pt x="46" y="983"/>
                      </a:lnTo>
                      <a:lnTo>
                        <a:pt x="35" y="1032"/>
                      </a:lnTo>
                      <a:lnTo>
                        <a:pt x="26" y="1081"/>
                      </a:lnTo>
                      <a:lnTo>
                        <a:pt x="18" y="1131"/>
                      </a:lnTo>
                      <a:lnTo>
                        <a:pt x="13" y="1182"/>
                      </a:lnTo>
                      <a:lnTo>
                        <a:pt x="7" y="1231"/>
                      </a:lnTo>
                      <a:lnTo>
                        <a:pt x="4" y="1283"/>
                      </a:lnTo>
                      <a:lnTo>
                        <a:pt x="2" y="1334"/>
                      </a:lnTo>
                      <a:lnTo>
                        <a:pt x="0" y="1385"/>
                      </a:lnTo>
                      <a:lnTo>
                        <a:pt x="2" y="1453"/>
                      </a:lnTo>
                      <a:lnTo>
                        <a:pt x="5" y="1520"/>
                      </a:lnTo>
                      <a:lnTo>
                        <a:pt x="11" y="1586"/>
                      </a:lnTo>
                      <a:lnTo>
                        <a:pt x="20" y="1652"/>
                      </a:lnTo>
                      <a:lnTo>
                        <a:pt x="31" y="1716"/>
                      </a:lnTo>
                      <a:lnTo>
                        <a:pt x="44" y="1780"/>
                      </a:lnTo>
                      <a:lnTo>
                        <a:pt x="59" y="1844"/>
                      </a:lnTo>
                      <a:lnTo>
                        <a:pt x="75" y="1907"/>
                      </a:lnTo>
                      <a:lnTo>
                        <a:pt x="95" y="1967"/>
                      </a:lnTo>
                      <a:lnTo>
                        <a:pt x="117" y="2027"/>
                      </a:lnTo>
                      <a:lnTo>
                        <a:pt x="139" y="2088"/>
                      </a:lnTo>
                      <a:lnTo>
                        <a:pt x="165" y="2146"/>
                      </a:lnTo>
                      <a:lnTo>
                        <a:pt x="192" y="2203"/>
                      </a:lnTo>
                      <a:lnTo>
                        <a:pt x="221" y="2260"/>
                      </a:lnTo>
                      <a:lnTo>
                        <a:pt x="252" y="2315"/>
                      </a:lnTo>
                      <a:lnTo>
                        <a:pt x="285" y="2368"/>
                      </a:lnTo>
                      <a:lnTo>
                        <a:pt x="320" y="2421"/>
                      </a:lnTo>
                      <a:lnTo>
                        <a:pt x="357" y="2472"/>
                      </a:lnTo>
                      <a:lnTo>
                        <a:pt x="395" y="2521"/>
                      </a:lnTo>
                      <a:lnTo>
                        <a:pt x="434" y="2571"/>
                      </a:lnTo>
                      <a:lnTo>
                        <a:pt x="476" y="2618"/>
                      </a:lnTo>
                      <a:lnTo>
                        <a:pt x="520" y="2664"/>
                      </a:lnTo>
                      <a:lnTo>
                        <a:pt x="563" y="2708"/>
                      </a:lnTo>
                      <a:lnTo>
                        <a:pt x="609" y="2750"/>
                      </a:lnTo>
                      <a:lnTo>
                        <a:pt x="657" y="2792"/>
                      </a:lnTo>
                      <a:lnTo>
                        <a:pt x="706" y="2832"/>
                      </a:lnTo>
                      <a:lnTo>
                        <a:pt x="756" y="2869"/>
                      </a:lnTo>
                      <a:lnTo>
                        <a:pt x="807" y="2906"/>
                      </a:lnTo>
                      <a:lnTo>
                        <a:pt x="860" y="2940"/>
                      </a:lnTo>
                      <a:lnTo>
                        <a:pt x="913" y="2973"/>
                      </a:lnTo>
                      <a:lnTo>
                        <a:pt x="970" y="3004"/>
                      </a:lnTo>
                      <a:lnTo>
                        <a:pt x="1024" y="3034"/>
                      </a:lnTo>
                      <a:lnTo>
                        <a:pt x="1026" y="3024"/>
                      </a:lnTo>
                      <a:lnTo>
                        <a:pt x="960" y="2990"/>
                      </a:lnTo>
                      <a:lnTo>
                        <a:pt x="895" y="2953"/>
                      </a:lnTo>
                      <a:lnTo>
                        <a:pt x="832" y="2913"/>
                      </a:lnTo>
                      <a:lnTo>
                        <a:pt x="770" y="2871"/>
                      </a:lnTo>
                      <a:lnTo>
                        <a:pt x="710" y="2827"/>
                      </a:lnTo>
                      <a:lnTo>
                        <a:pt x="653" y="2779"/>
                      </a:lnTo>
                      <a:lnTo>
                        <a:pt x="596" y="2730"/>
                      </a:lnTo>
                      <a:lnTo>
                        <a:pt x="543" y="2679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12" name="Freeform 364"/>
                <p:cNvSpPr>
                  <a:spLocks/>
                </p:cNvSpPr>
                <p:nvPr/>
              </p:nvSpPr>
              <p:spPr bwMode="auto">
                <a:xfrm>
                  <a:off x="3433" y="2185"/>
                  <a:ext cx="1725" cy="957"/>
                </a:xfrm>
                <a:custGeom>
                  <a:avLst/>
                  <a:gdLst>
                    <a:gd name="T0" fmla="*/ 1398 w 1725"/>
                    <a:gd name="T1" fmla="*/ 437 h 957"/>
                    <a:gd name="T2" fmla="*/ 1273 w 1725"/>
                    <a:gd name="T3" fmla="*/ 550 h 957"/>
                    <a:gd name="T4" fmla="*/ 1140 w 1725"/>
                    <a:gd name="T5" fmla="*/ 651 h 957"/>
                    <a:gd name="T6" fmla="*/ 995 w 1725"/>
                    <a:gd name="T7" fmla="*/ 739 h 957"/>
                    <a:gd name="T8" fmla="*/ 843 w 1725"/>
                    <a:gd name="T9" fmla="*/ 812 h 957"/>
                    <a:gd name="T10" fmla="*/ 682 w 1725"/>
                    <a:gd name="T11" fmla="*/ 871 h 957"/>
                    <a:gd name="T12" fmla="*/ 514 w 1725"/>
                    <a:gd name="T13" fmla="*/ 915 h 957"/>
                    <a:gd name="T14" fmla="*/ 428 w 1725"/>
                    <a:gd name="T15" fmla="*/ 929 h 957"/>
                    <a:gd name="T16" fmla="*/ 340 w 1725"/>
                    <a:gd name="T17" fmla="*/ 940 h 957"/>
                    <a:gd name="T18" fmla="*/ 252 w 1725"/>
                    <a:gd name="T19" fmla="*/ 947 h 957"/>
                    <a:gd name="T20" fmla="*/ 163 w 1725"/>
                    <a:gd name="T21" fmla="*/ 949 h 957"/>
                    <a:gd name="T22" fmla="*/ 82 w 1725"/>
                    <a:gd name="T23" fmla="*/ 947 h 957"/>
                    <a:gd name="T24" fmla="*/ 2 w 1725"/>
                    <a:gd name="T25" fmla="*/ 942 h 957"/>
                    <a:gd name="T26" fmla="*/ 0 w 1725"/>
                    <a:gd name="T27" fmla="*/ 949 h 957"/>
                    <a:gd name="T28" fmla="*/ 163 w 1725"/>
                    <a:gd name="T29" fmla="*/ 957 h 957"/>
                    <a:gd name="T30" fmla="*/ 225 w 1725"/>
                    <a:gd name="T31" fmla="*/ 955 h 957"/>
                    <a:gd name="T32" fmla="*/ 351 w 1725"/>
                    <a:gd name="T33" fmla="*/ 947 h 957"/>
                    <a:gd name="T34" fmla="*/ 474 w 1725"/>
                    <a:gd name="T35" fmla="*/ 929 h 957"/>
                    <a:gd name="T36" fmla="*/ 595 w 1725"/>
                    <a:gd name="T37" fmla="*/ 904 h 957"/>
                    <a:gd name="T38" fmla="*/ 712 w 1725"/>
                    <a:gd name="T39" fmla="*/ 869 h 957"/>
                    <a:gd name="T40" fmla="*/ 825 w 1725"/>
                    <a:gd name="T41" fmla="*/ 827 h 957"/>
                    <a:gd name="T42" fmla="*/ 935 w 1725"/>
                    <a:gd name="T43" fmla="*/ 779 h 957"/>
                    <a:gd name="T44" fmla="*/ 1039 w 1725"/>
                    <a:gd name="T45" fmla="*/ 722 h 957"/>
                    <a:gd name="T46" fmla="*/ 1140 w 1725"/>
                    <a:gd name="T47" fmla="*/ 658 h 957"/>
                    <a:gd name="T48" fmla="*/ 1237 w 1725"/>
                    <a:gd name="T49" fmla="*/ 589 h 957"/>
                    <a:gd name="T50" fmla="*/ 1328 w 1725"/>
                    <a:gd name="T51" fmla="*/ 514 h 957"/>
                    <a:gd name="T52" fmla="*/ 1414 w 1725"/>
                    <a:gd name="T53" fmla="*/ 431 h 957"/>
                    <a:gd name="T54" fmla="*/ 1495 w 1725"/>
                    <a:gd name="T55" fmla="*/ 345 h 957"/>
                    <a:gd name="T56" fmla="*/ 1568 w 1725"/>
                    <a:gd name="T57" fmla="*/ 252 h 957"/>
                    <a:gd name="T58" fmla="*/ 1635 w 1725"/>
                    <a:gd name="T59" fmla="*/ 155 h 957"/>
                    <a:gd name="T60" fmla="*/ 1698 w 1725"/>
                    <a:gd name="T61" fmla="*/ 53 h 957"/>
                    <a:gd name="T62" fmla="*/ 1725 w 1725"/>
                    <a:gd name="T63" fmla="*/ 0 h 957"/>
                    <a:gd name="T64" fmla="*/ 1712 w 1725"/>
                    <a:gd name="T65" fmla="*/ 9 h 957"/>
                    <a:gd name="T66" fmla="*/ 1646 w 1725"/>
                    <a:gd name="T67" fmla="*/ 124 h 957"/>
                    <a:gd name="T68" fmla="*/ 1571 w 1725"/>
                    <a:gd name="T69" fmla="*/ 236 h 957"/>
                    <a:gd name="T70" fmla="*/ 1489 w 1725"/>
                    <a:gd name="T71" fmla="*/ 340 h 957"/>
                    <a:gd name="T72" fmla="*/ 1398 w 1725"/>
                    <a:gd name="T73" fmla="*/ 437 h 957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w 1725"/>
                    <a:gd name="T112" fmla="*/ 0 h 957"/>
                    <a:gd name="T113" fmla="*/ 1725 w 1725"/>
                    <a:gd name="T114" fmla="*/ 957 h 957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T111" t="T112" r="T113" b="T114"/>
                  <a:pathLst>
                    <a:path w="1725" h="957">
                      <a:moveTo>
                        <a:pt x="1398" y="437"/>
                      </a:moveTo>
                      <a:lnTo>
                        <a:pt x="1398" y="437"/>
                      </a:lnTo>
                      <a:lnTo>
                        <a:pt x="1337" y="496"/>
                      </a:lnTo>
                      <a:lnTo>
                        <a:pt x="1273" y="550"/>
                      </a:lnTo>
                      <a:lnTo>
                        <a:pt x="1207" y="602"/>
                      </a:lnTo>
                      <a:lnTo>
                        <a:pt x="1140" y="651"/>
                      </a:lnTo>
                      <a:lnTo>
                        <a:pt x="1068" y="697"/>
                      </a:lnTo>
                      <a:lnTo>
                        <a:pt x="995" y="739"/>
                      </a:lnTo>
                      <a:lnTo>
                        <a:pt x="920" y="777"/>
                      </a:lnTo>
                      <a:lnTo>
                        <a:pt x="843" y="812"/>
                      </a:lnTo>
                      <a:lnTo>
                        <a:pt x="763" y="843"/>
                      </a:lnTo>
                      <a:lnTo>
                        <a:pt x="682" y="871"/>
                      </a:lnTo>
                      <a:lnTo>
                        <a:pt x="598" y="894"/>
                      </a:lnTo>
                      <a:lnTo>
                        <a:pt x="514" y="915"/>
                      </a:lnTo>
                      <a:lnTo>
                        <a:pt x="472" y="922"/>
                      </a:lnTo>
                      <a:lnTo>
                        <a:pt x="428" y="929"/>
                      </a:lnTo>
                      <a:lnTo>
                        <a:pt x="384" y="935"/>
                      </a:lnTo>
                      <a:lnTo>
                        <a:pt x="340" y="940"/>
                      </a:lnTo>
                      <a:lnTo>
                        <a:pt x="296" y="944"/>
                      </a:lnTo>
                      <a:lnTo>
                        <a:pt x="252" y="947"/>
                      </a:lnTo>
                      <a:lnTo>
                        <a:pt x="207" y="949"/>
                      </a:lnTo>
                      <a:lnTo>
                        <a:pt x="163" y="949"/>
                      </a:lnTo>
                      <a:lnTo>
                        <a:pt x="82" y="947"/>
                      </a:lnTo>
                      <a:lnTo>
                        <a:pt x="2" y="942"/>
                      </a:lnTo>
                      <a:lnTo>
                        <a:pt x="0" y="949"/>
                      </a:lnTo>
                      <a:lnTo>
                        <a:pt x="80" y="955"/>
                      </a:lnTo>
                      <a:lnTo>
                        <a:pt x="163" y="957"/>
                      </a:lnTo>
                      <a:lnTo>
                        <a:pt x="225" y="955"/>
                      </a:lnTo>
                      <a:lnTo>
                        <a:pt x="289" y="953"/>
                      </a:lnTo>
                      <a:lnTo>
                        <a:pt x="351" y="947"/>
                      </a:lnTo>
                      <a:lnTo>
                        <a:pt x="413" y="938"/>
                      </a:lnTo>
                      <a:lnTo>
                        <a:pt x="474" y="929"/>
                      </a:lnTo>
                      <a:lnTo>
                        <a:pt x="534" y="916"/>
                      </a:lnTo>
                      <a:lnTo>
                        <a:pt x="595" y="904"/>
                      </a:lnTo>
                      <a:lnTo>
                        <a:pt x="653" y="887"/>
                      </a:lnTo>
                      <a:lnTo>
                        <a:pt x="712" y="869"/>
                      </a:lnTo>
                      <a:lnTo>
                        <a:pt x="768" y="849"/>
                      </a:lnTo>
                      <a:lnTo>
                        <a:pt x="825" y="827"/>
                      </a:lnTo>
                      <a:lnTo>
                        <a:pt x="880" y="803"/>
                      </a:lnTo>
                      <a:lnTo>
                        <a:pt x="935" y="779"/>
                      </a:lnTo>
                      <a:lnTo>
                        <a:pt x="988" y="752"/>
                      </a:lnTo>
                      <a:lnTo>
                        <a:pt x="1039" y="722"/>
                      </a:lnTo>
                      <a:lnTo>
                        <a:pt x="1090" y="691"/>
                      </a:lnTo>
                      <a:lnTo>
                        <a:pt x="1140" y="658"/>
                      </a:lnTo>
                      <a:lnTo>
                        <a:pt x="1189" y="625"/>
                      </a:lnTo>
                      <a:lnTo>
                        <a:pt x="1237" y="589"/>
                      </a:lnTo>
                      <a:lnTo>
                        <a:pt x="1282" y="552"/>
                      </a:lnTo>
                      <a:lnTo>
                        <a:pt x="1328" y="514"/>
                      </a:lnTo>
                      <a:lnTo>
                        <a:pt x="1372" y="474"/>
                      </a:lnTo>
                      <a:lnTo>
                        <a:pt x="1414" y="431"/>
                      </a:lnTo>
                      <a:lnTo>
                        <a:pt x="1454" y="389"/>
                      </a:lnTo>
                      <a:lnTo>
                        <a:pt x="1495" y="345"/>
                      </a:lnTo>
                      <a:lnTo>
                        <a:pt x="1531" y="300"/>
                      </a:lnTo>
                      <a:lnTo>
                        <a:pt x="1568" y="252"/>
                      </a:lnTo>
                      <a:lnTo>
                        <a:pt x="1603" y="205"/>
                      </a:lnTo>
                      <a:lnTo>
                        <a:pt x="1635" y="155"/>
                      </a:lnTo>
                      <a:lnTo>
                        <a:pt x="1668" y="104"/>
                      </a:lnTo>
                      <a:lnTo>
                        <a:pt x="1698" y="53"/>
                      </a:lnTo>
                      <a:lnTo>
                        <a:pt x="1725" y="0"/>
                      </a:lnTo>
                      <a:lnTo>
                        <a:pt x="1712" y="9"/>
                      </a:lnTo>
                      <a:lnTo>
                        <a:pt x="1681" y="67"/>
                      </a:lnTo>
                      <a:lnTo>
                        <a:pt x="1646" y="124"/>
                      </a:lnTo>
                      <a:lnTo>
                        <a:pt x="1610" y="181"/>
                      </a:lnTo>
                      <a:lnTo>
                        <a:pt x="1571" y="236"/>
                      </a:lnTo>
                      <a:lnTo>
                        <a:pt x="1531" y="289"/>
                      </a:lnTo>
                      <a:lnTo>
                        <a:pt x="1489" y="340"/>
                      </a:lnTo>
                      <a:lnTo>
                        <a:pt x="1445" y="389"/>
                      </a:lnTo>
                      <a:lnTo>
                        <a:pt x="1398" y="437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13" name="Freeform 365"/>
                <p:cNvSpPr>
                  <a:spLocks/>
                </p:cNvSpPr>
                <p:nvPr/>
              </p:nvSpPr>
              <p:spPr bwMode="auto">
                <a:xfrm>
                  <a:off x="3453" y="2307"/>
                  <a:ext cx="1542" cy="756"/>
                </a:xfrm>
                <a:custGeom>
                  <a:avLst/>
                  <a:gdLst>
                    <a:gd name="T0" fmla="*/ 1323 w 1542"/>
                    <a:gd name="T1" fmla="*/ 258 h 756"/>
                    <a:gd name="T2" fmla="*/ 1204 w 1542"/>
                    <a:gd name="T3" fmla="*/ 366 h 756"/>
                    <a:gd name="T4" fmla="*/ 1076 w 1542"/>
                    <a:gd name="T5" fmla="*/ 463 h 756"/>
                    <a:gd name="T6" fmla="*/ 937 w 1542"/>
                    <a:gd name="T7" fmla="*/ 546 h 756"/>
                    <a:gd name="T8" fmla="*/ 792 w 1542"/>
                    <a:gd name="T9" fmla="*/ 617 h 756"/>
                    <a:gd name="T10" fmla="*/ 639 w 1542"/>
                    <a:gd name="T11" fmla="*/ 674 h 756"/>
                    <a:gd name="T12" fmla="*/ 478 w 1542"/>
                    <a:gd name="T13" fmla="*/ 714 h 756"/>
                    <a:gd name="T14" fmla="*/ 313 w 1542"/>
                    <a:gd name="T15" fmla="*/ 739 h 756"/>
                    <a:gd name="T16" fmla="*/ 143 w 1542"/>
                    <a:gd name="T17" fmla="*/ 749 h 756"/>
                    <a:gd name="T18" fmla="*/ 71 w 1542"/>
                    <a:gd name="T19" fmla="*/ 747 h 756"/>
                    <a:gd name="T20" fmla="*/ 2 w 1542"/>
                    <a:gd name="T21" fmla="*/ 741 h 756"/>
                    <a:gd name="T22" fmla="*/ 0 w 1542"/>
                    <a:gd name="T23" fmla="*/ 749 h 756"/>
                    <a:gd name="T24" fmla="*/ 143 w 1542"/>
                    <a:gd name="T25" fmla="*/ 756 h 756"/>
                    <a:gd name="T26" fmla="*/ 196 w 1542"/>
                    <a:gd name="T27" fmla="*/ 754 h 756"/>
                    <a:gd name="T28" fmla="*/ 304 w 1542"/>
                    <a:gd name="T29" fmla="*/ 747 h 756"/>
                    <a:gd name="T30" fmla="*/ 410 w 1542"/>
                    <a:gd name="T31" fmla="*/ 734 h 756"/>
                    <a:gd name="T32" fmla="*/ 514 w 1542"/>
                    <a:gd name="T33" fmla="*/ 714 h 756"/>
                    <a:gd name="T34" fmla="*/ 617 w 1542"/>
                    <a:gd name="T35" fmla="*/ 686 h 756"/>
                    <a:gd name="T36" fmla="*/ 715 w 1542"/>
                    <a:gd name="T37" fmla="*/ 655 h 756"/>
                    <a:gd name="T38" fmla="*/ 811 w 1542"/>
                    <a:gd name="T39" fmla="*/ 617 h 756"/>
                    <a:gd name="T40" fmla="*/ 904 w 1542"/>
                    <a:gd name="T41" fmla="*/ 573 h 756"/>
                    <a:gd name="T42" fmla="*/ 993 w 1542"/>
                    <a:gd name="T43" fmla="*/ 524 h 756"/>
                    <a:gd name="T44" fmla="*/ 1079 w 1542"/>
                    <a:gd name="T45" fmla="*/ 469 h 756"/>
                    <a:gd name="T46" fmla="*/ 1164 w 1542"/>
                    <a:gd name="T47" fmla="*/ 408 h 756"/>
                    <a:gd name="T48" fmla="*/ 1242 w 1542"/>
                    <a:gd name="T49" fmla="*/ 344 h 756"/>
                    <a:gd name="T50" fmla="*/ 1317 w 1542"/>
                    <a:gd name="T51" fmla="*/ 275 h 756"/>
                    <a:gd name="T52" fmla="*/ 1387 w 1542"/>
                    <a:gd name="T53" fmla="*/ 202 h 756"/>
                    <a:gd name="T54" fmla="*/ 1453 w 1542"/>
                    <a:gd name="T55" fmla="*/ 123 h 756"/>
                    <a:gd name="T56" fmla="*/ 1513 w 1542"/>
                    <a:gd name="T57" fmla="*/ 42 h 756"/>
                    <a:gd name="T58" fmla="*/ 1542 w 1542"/>
                    <a:gd name="T59" fmla="*/ 0 h 756"/>
                    <a:gd name="T60" fmla="*/ 1522 w 1542"/>
                    <a:gd name="T61" fmla="*/ 17 h 756"/>
                    <a:gd name="T62" fmla="*/ 1427 w 1542"/>
                    <a:gd name="T63" fmla="*/ 143 h 756"/>
                    <a:gd name="T64" fmla="*/ 1323 w 1542"/>
                    <a:gd name="T65" fmla="*/ 258 h 75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w 1542"/>
                    <a:gd name="T100" fmla="*/ 0 h 756"/>
                    <a:gd name="T101" fmla="*/ 1542 w 1542"/>
                    <a:gd name="T102" fmla="*/ 756 h 756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T99" t="T100" r="T101" b="T102"/>
                  <a:pathLst>
                    <a:path w="1542" h="756">
                      <a:moveTo>
                        <a:pt x="1323" y="258"/>
                      </a:moveTo>
                      <a:lnTo>
                        <a:pt x="1323" y="258"/>
                      </a:lnTo>
                      <a:lnTo>
                        <a:pt x="1264" y="315"/>
                      </a:lnTo>
                      <a:lnTo>
                        <a:pt x="1204" y="366"/>
                      </a:lnTo>
                      <a:lnTo>
                        <a:pt x="1140" y="416"/>
                      </a:lnTo>
                      <a:lnTo>
                        <a:pt x="1076" y="463"/>
                      </a:lnTo>
                      <a:lnTo>
                        <a:pt x="1008" y="507"/>
                      </a:lnTo>
                      <a:lnTo>
                        <a:pt x="937" y="546"/>
                      </a:lnTo>
                      <a:lnTo>
                        <a:pt x="865" y="584"/>
                      </a:lnTo>
                      <a:lnTo>
                        <a:pt x="792" y="617"/>
                      </a:lnTo>
                      <a:lnTo>
                        <a:pt x="715" y="646"/>
                      </a:lnTo>
                      <a:lnTo>
                        <a:pt x="639" y="674"/>
                      </a:lnTo>
                      <a:lnTo>
                        <a:pt x="560" y="696"/>
                      </a:lnTo>
                      <a:lnTo>
                        <a:pt x="478" y="714"/>
                      </a:lnTo>
                      <a:lnTo>
                        <a:pt x="395" y="728"/>
                      </a:lnTo>
                      <a:lnTo>
                        <a:pt x="313" y="739"/>
                      </a:lnTo>
                      <a:lnTo>
                        <a:pt x="227" y="745"/>
                      </a:lnTo>
                      <a:lnTo>
                        <a:pt x="143" y="749"/>
                      </a:lnTo>
                      <a:lnTo>
                        <a:pt x="71" y="747"/>
                      </a:lnTo>
                      <a:lnTo>
                        <a:pt x="2" y="741"/>
                      </a:lnTo>
                      <a:lnTo>
                        <a:pt x="0" y="749"/>
                      </a:lnTo>
                      <a:lnTo>
                        <a:pt x="71" y="754"/>
                      </a:lnTo>
                      <a:lnTo>
                        <a:pt x="143" y="756"/>
                      </a:lnTo>
                      <a:lnTo>
                        <a:pt x="196" y="754"/>
                      </a:lnTo>
                      <a:lnTo>
                        <a:pt x="251" y="752"/>
                      </a:lnTo>
                      <a:lnTo>
                        <a:pt x="304" y="747"/>
                      </a:lnTo>
                      <a:lnTo>
                        <a:pt x="359" y="741"/>
                      </a:lnTo>
                      <a:lnTo>
                        <a:pt x="410" y="734"/>
                      </a:lnTo>
                      <a:lnTo>
                        <a:pt x="463" y="725"/>
                      </a:lnTo>
                      <a:lnTo>
                        <a:pt x="514" y="714"/>
                      </a:lnTo>
                      <a:lnTo>
                        <a:pt x="565" y="701"/>
                      </a:lnTo>
                      <a:lnTo>
                        <a:pt x="617" y="686"/>
                      </a:lnTo>
                      <a:lnTo>
                        <a:pt x="666" y="672"/>
                      </a:lnTo>
                      <a:lnTo>
                        <a:pt x="715" y="655"/>
                      </a:lnTo>
                      <a:lnTo>
                        <a:pt x="763" y="637"/>
                      </a:lnTo>
                      <a:lnTo>
                        <a:pt x="811" y="617"/>
                      </a:lnTo>
                      <a:lnTo>
                        <a:pt x="858" y="595"/>
                      </a:lnTo>
                      <a:lnTo>
                        <a:pt x="904" y="573"/>
                      </a:lnTo>
                      <a:lnTo>
                        <a:pt x="950" y="547"/>
                      </a:lnTo>
                      <a:lnTo>
                        <a:pt x="993" y="524"/>
                      </a:lnTo>
                      <a:lnTo>
                        <a:pt x="1037" y="496"/>
                      </a:lnTo>
                      <a:lnTo>
                        <a:pt x="1079" y="469"/>
                      </a:lnTo>
                      <a:lnTo>
                        <a:pt x="1122" y="439"/>
                      </a:lnTo>
                      <a:lnTo>
                        <a:pt x="1164" y="408"/>
                      </a:lnTo>
                      <a:lnTo>
                        <a:pt x="1202" y="377"/>
                      </a:lnTo>
                      <a:lnTo>
                        <a:pt x="1242" y="344"/>
                      </a:lnTo>
                      <a:lnTo>
                        <a:pt x="1279" y="309"/>
                      </a:lnTo>
                      <a:lnTo>
                        <a:pt x="1317" y="275"/>
                      </a:lnTo>
                      <a:lnTo>
                        <a:pt x="1352" y="238"/>
                      </a:lnTo>
                      <a:lnTo>
                        <a:pt x="1387" y="202"/>
                      </a:lnTo>
                      <a:lnTo>
                        <a:pt x="1420" y="163"/>
                      </a:lnTo>
                      <a:lnTo>
                        <a:pt x="1453" y="123"/>
                      </a:lnTo>
                      <a:lnTo>
                        <a:pt x="1484" y="83"/>
                      </a:lnTo>
                      <a:lnTo>
                        <a:pt x="1513" y="42"/>
                      </a:lnTo>
                      <a:lnTo>
                        <a:pt x="1542" y="0"/>
                      </a:lnTo>
                      <a:lnTo>
                        <a:pt x="1522" y="17"/>
                      </a:lnTo>
                      <a:lnTo>
                        <a:pt x="1476" y="81"/>
                      </a:lnTo>
                      <a:lnTo>
                        <a:pt x="1427" y="143"/>
                      </a:lnTo>
                      <a:lnTo>
                        <a:pt x="1376" y="202"/>
                      </a:lnTo>
                      <a:lnTo>
                        <a:pt x="1323" y="258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14" name="Freeform 366"/>
                <p:cNvSpPr>
                  <a:spLocks/>
                </p:cNvSpPr>
                <p:nvPr/>
              </p:nvSpPr>
              <p:spPr bwMode="auto">
                <a:xfrm>
                  <a:off x="3431" y="1222"/>
                  <a:ext cx="328" cy="328"/>
                </a:xfrm>
                <a:custGeom>
                  <a:avLst/>
                  <a:gdLst>
                    <a:gd name="T0" fmla="*/ 7 w 328"/>
                    <a:gd name="T1" fmla="*/ 148 h 328"/>
                    <a:gd name="T2" fmla="*/ 20 w 328"/>
                    <a:gd name="T3" fmla="*/ 103 h 328"/>
                    <a:gd name="T4" fmla="*/ 42 w 328"/>
                    <a:gd name="T5" fmla="*/ 64 h 328"/>
                    <a:gd name="T6" fmla="*/ 77 w 328"/>
                    <a:gd name="T7" fmla="*/ 33 h 328"/>
                    <a:gd name="T8" fmla="*/ 117 w 328"/>
                    <a:gd name="T9" fmla="*/ 15 h 328"/>
                    <a:gd name="T10" fmla="*/ 165 w 328"/>
                    <a:gd name="T11" fmla="*/ 8 h 328"/>
                    <a:gd name="T12" fmla="*/ 196 w 328"/>
                    <a:gd name="T13" fmla="*/ 11 h 328"/>
                    <a:gd name="T14" fmla="*/ 238 w 328"/>
                    <a:gd name="T15" fmla="*/ 26 h 328"/>
                    <a:gd name="T16" fmla="*/ 275 w 328"/>
                    <a:gd name="T17" fmla="*/ 53 h 328"/>
                    <a:gd name="T18" fmla="*/ 302 w 328"/>
                    <a:gd name="T19" fmla="*/ 90 h 328"/>
                    <a:gd name="T20" fmla="*/ 318 w 328"/>
                    <a:gd name="T21" fmla="*/ 132 h 328"/>
                    <a:gd name="T22" fmla="*/ 320 w 328"/>
                    <a:gd name="T23" fmla="*/ 165 h 328"/>
                    <a:gd name="T24" fmla="*/ 313 w 328"/>
                    <a:gd name="T25" fmla="*/ 211 h 328"/>
                    <a:gd name="T26" fmla="*/ 295 w 328"/>
                    <a:gd name="T27" fmla="*/ 251 h 328"/>
                    <a:gd name="T28" fmla="*/ 264 w 328"/>
                    <a:gd name="T29" fmla="*/ 286 h 328"/>
                    <a:gd name="T30" fmla="*/ 225 w 328"/>
                    <a:gd name="T31" fmla="*/ 309 h 328"/>
                    <a:gd name="T32" fmla="*/ 179 w 328"/>
                    <a:gd name="T33" fmla="*/ 320 h 328"/>
                    <a:gd name="T34" fmla="*/ 146 w 328"/>
                    <a:gd name="T35" fmla="*/ 320 h 328"/>
                    <a:gd name="T36" fmla="*/ 99 w 328"/>
                    <a:gd name="T37" fmla="*/ 306 h 328"/>
                    <a:gd name="T38" fmla="*/ 93 w 328"/>
                    <a:gd name="T39" fmla="*/ 313 h 328"/>
                    <a:gd name="T40" fmla="*/ 145 w 328"/>
                    <a:gd name="T41" fmla="*/ 328 h 328"/>
                    <a:gd name="T42" fmla="*/ 181 w 328"/>
                    <a:gd name="T43" fmla="*/ 328 h 328"/>
                    <a:gd name="T44" fmla="*/ 229 w 328"/>
                    <a:gd name="T45" fmla="*/ 315 h 328"/>
                    <a:gd name="T46" fmla="*/ 269 w 328"/>
                    <a:gd name="T47" fmla="*/ 291 h 328"/>
                    <a:gd name="T48" fmla="*/ 300 w 328"/>
                    <a:gd name="T49" fmla="*/ 256 h 328"/>
                    <a:gd name="T50" fmla="*/ 320 w 328"/>
                    <a:gd name="T51" fmla="*/ 212 h 328"/>
                    <a:gd name="T52" fmla="*/ 328 w 328"/>
                    <a:gd name="T53" fmla="*/ 165 h 328"/>
                    <a:gd name="T54" fmla="*/ 326 w 328"/>
                    <a:gd name="T55" fmla="*/ 130 h 328"/>
                    <a:gd name="T56" fmla="*/ 309 w 328"/>
                    <a:gd name="T57" fmla="*/ 86 h 328"/>
                    <a:gd name="T58" fmla="*/ 280 w 328"/>
                    <a:gd name="T59" fmla="*/ 48 h 328"/>
                    <a:gd name="T60" fmla="*/ 242 w 328"/>
                    <a:gd name="T61" fmla="*/ 20 h 328"/>
                    <a:gd name="T62" fmla="*/ 198 w 328"/>
                    <a:gd name="T63" fmla="*/ 4 h 328"/>
                    <a:gd name="T64" fmla="*/ 165 w 328"/>
                    <a:gd name="T65" fmla="*/ 0 h 328"/>
                    <a:gd name="T66" fmla="*/ 115 w 328"/>
                    <a:gd name="T67" fmla="*/ 8 h 328"/>
                    <a:gd name="T68" fmla="*/ 71 w 328"/>
                    <a:gd name="T69" fmla="*/ 28 h 328"/>
                    <a:gd name="T70" fmla="*/ 37 w 328"/>
                    <a:gd name="T71" fmla="*/ 59 h 328"/>
                    <a:gd name="T72" fmla="*/ 13 w 328"/>
                    <a:gd name="T73" fmla="*/ 101 h 328"/>
                    <a:gd name="T74" fmla="*/ 0 w 328"/>
                    <a:gd name="T75" fmla="*/ 147 h 328"/>
                    <a:gd name="T76" fmla="*/ 2 w 328"/>
                    <a:gd name="T77" fmla="*/ 187 h 328"/>
                    <a:gd name="T78" fmla="*/ 22 w 328"/>
                    <a:gd name="T79" fmla="*/ 247 h 328"/>
                    <a:gd name="T80" fmla="*/ 64 w 328"/>
                    <a:gd name="T81" fmla="*/ 295 h 328"/>
                    <a:gd name="T82" fmla="*/ 86 w 328"/>
                    <a:gd name="T83" fmla="*/ 300 h 328"/>
                    <a:gd name="T84" fmla="*/ 55 w 328"/>
                    <a:gd name="T85" fmla="*/ 277 h 328"/>
                    <a:gd name="T86" fmla="*/ 20 w 328"/>
                    <a:gd name="T87" fmla="*/ 225 h 328"/>
                    <a:gd name="T88" fmla="*/ 7 w 328"/>
                    <a:gd name="T89" fmla="*/ 165 h 328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w 328"/>
                    <a:gd name="T136" fmla="*/ 0 h 328"/>
                    <a:gd name="T137" fmla="*/ 328 w 328"/>
                    <a:gd name="T138" fmla="*/ 328 h 328"/>
                  </a:gdLst>
                  <a:ahLst/>
                  <a:cxnLst>
                    <a:cxn ang="T90">
                      <a:pos x="T0" y="T1"/>
                    </a:cxn>
                    <a:cxn ang="T91">
                      <a:pos x="T2" y="T3"/>
                    </a:cxn>
                    <a:cxn ang="T92">
                      <a:pos x="T4" y="T5"/>
                    </a:cxn>
                    <a:cxn ang="T93">
                      <a:pos x="T6" y="T7"/>
                    </a:cxn>
                    <a:cxn ang="T94">
                      <a:pos x="T8" y="T9"/>
                    </a:cxn>
                    <a:cxn ang="T95">
                      <a:pos x="T10" y="T11"/>
                    </a:cxn>
                    <a:cxn ang="T96">
                      <a:pos x="T12" y="T13"/>
                    </a:cxn>
                    <a:cxn ang="T97">
                      <a:pos x="T14" y="T15"/>
                    </a:cxn>
                    <a:cxn ang="T98">
                      <a:pos x="T16" y="T17"/>
                    </a:cxn>
                    <a:cxn ang="T99">
                      <a:pos x="T18" y="T19"/>
                    </a:cxn>
                    <a:cxn ang="T100">
                      <a:pos x="T20" y="T21"/>
                    </a:cxn>
                    <a:cxn ang="T101">
                      <a:pos x="T22" y="T23"/>
                    </a:cxn>
                    <a:cxn ang="T102">
                      <a:pos x="T24" y="T25"/>
                    </a:cxn>
                    <a:cxn ang="T103">
                      <a:pos x="T26" y="T27"/>
                    </a:cxn>
                    <a:cxn ang="T104">
                      <a:pos x="T28" y="T29"/>
                    </a:cxn>
                    <a:cxn ang="T105">
                      <a:pos x="T30" y="T31"/>
                    </a:cxn>
                    <a:cxn ang="T106">
                      <a:pos x="T32" y="T33"/>
                    </a:cxn>
                    <a:cxn ang="T107">
                      <a:pos x="T34" y="T35"/>
                    </a:cxn>
                    <a:cxn ang="T108">
                      <a:pos x="T36" y="T37"/>
                    </a:cxn>
                    <a:cxn ang="T109">
                      <a:pos x="T38" y="T39"/>
                    </a:cxn>
                    <a:cxn ang="T110">
                      <a:pos x="T40" y="T41"/>
                    </a:cxn>
                    <a:cxn ang="T111">
                      <a:pos x="T42" y="T43"/>
                    </a:cxn>
                    <a:cxn ang="T112">
                      <a:pos x="T44" y="T45"/>
                    </a:cxn>
                    <a:cxn ang="T113">
                      <a:pos x="T46" y="T47"/>
                    </a:cxn>
                    <a:cxn ang="T114">
                      <a:pos x="T48" y="T49"/>
                    </a:cxn>
                    <a:cxn ang="T115">
                      <a:pos x="T50" y="T51"/>
                    </a:cxn>
                    <a:cxn ang="T116">
                      <a:pos x="T52" y="T53"/>
                    </a:cxn>
                    <a:cxn ang="T117">
                      <a:pos x="T54" y="T55"/>
                    </a:cxn>
                    <a:cxn ang="T118">
                      <a:pos x="T56" y="T57"/>
                    </a:cxn>
                    <a:cxn ang="T119">
                      <a:pos x="T58" y="T59"/>
                    </a:cxn>
                    <a:cxn ang="T120">
                      <a:pos x="T60" y="T61"/>
                    </a:cxn>
                    <a:cxn ang="T121">
                      <a:pos x="T62" y="T63"/>
                    </a:cxn>
                    <a:cxn ang="T122">
                      <a:pos x="T64" y="T65"/>
                    </a:cxn>
                    <a:cxn ang="T123">
                      <a:pos x="T66" y="T67"/>
                    </a:cxn>
                    <a:cxn ang="T124">
                      <a:pos x="T68" y="T69"/>
                    </a:cxn>
                    <a:cxn ang="T125">
                      <a:pos x="T70" y="T71"/>
                    </a:cxn>
                    <a:cxn ang="T126">
                      <a:pos x="T72" y="T73"/>
                    </a:cxn>
                    <a:cxn ang="T127">
                      <a:pos x="T74" y="T75"/>
                    </a:cxn>
                    <a:cxn ang="T128">
                      <a:pos x="T76" y="T77"/>
                    </a:cxn>
                    <a:cxn ang="T129">
                      <a:pos x="T78" y="T79"/>
                    </a:cxn>
                    <a:cxn ang="T130">
                      <a:pos x="T80" y="T81"/>
                    </a:cxn>
                    <a:cxn ang="T131">
                      <a:pos x="T82" y="T83"/>
                    </a:cxn>
                    <a:cxn ang="T132">
                      <a:pos x="T84" y="T85"/>
                    </a:cxn>
                    <a:cxn ang="T133">
                      <a:pos x="T86" y="T87"/>
                    </a:cxn>
                    <a:cxn ang="T134">
                      <a:pos x="T88" y="T89"/>
                    </a:cxn>
                  </a:cxnLst>
                  <a:rect l="T135" t="T136" r="T137" b="T138"/>
                  <a:pathLst>
                    <a:path w="328" h="328">
                      <a:moveTo>
                        <a:pt x="7" y="165"/>
                      </a:moveTo>
                      <a:lnTo>
                        <a:pt x="7" y="165"/>
                      </a:lnTo>
                      <a:lnTo>
                        <a:pt x="7" y="148"/>
                      </a:lnTo>
                      <a:lnTo>
                        <a:pt x="11" y="132"/>
                      </a:lnTo>
                      <a:lnTo>
                        <a:pt x="15" y="117"/>
                      </a:lnTo>
                      <a:lnTo>
                        <a:pt x="20" y="103"/>
                      </a:lnTo>
                      <a:lnTo>
                        <a:pt x="26" y="90"/>
                      </a:lnTo>
                      <a:lnTo>
                        <a:pt x="33" y="77"/>
                      </a:lnTo>
                      <a:lnTo>
                        <a:pt x="42" y="64"/>
                      </a:lnTo>
                      <a:lnTo>
                        <a:pt x="53" y="53"/>
                      </a:lnTo>
                      <a:lnTo>
                        <a:pt x="64" y="42"/>
                      </a:lnTo>
                      <a:lnTo>
                        <a:pt x="77" y="33"/>
                      </a:lnTo>
                      <a:lnTo>
                        <a:pt x="90" y="26"/>
                      </a:lnTo>
                      <a:lnTo>
                        <a:pt x="103" y="20"/>
                      </a:lnTo>
                      <a:lnTo>
                        <a:pt x="117" y="15"/>
                      </a:lnTo>
                      <a:lnTo>
                        <a:pt x="132" y="11"/>
                      </a:lnTo>
                      <a:lnTo>
                        <a:pt x="148" y="8"/>
                      </a:lnTo>
                      <a:lnTo>
                        <a:pt x="165" y="8"/>
                      </a:lnTo>
                      <a:lnTo>
                        <a:pt x="179" y="8"/>
                      </a:lnTo>
                      <a:lnTo>
                        <a:pt x="196" y="11"/>
                      </a:lnTo>
                      <a:lnTo>
                        <a:pt x="211" y="15"/>
                      </a:lnTo>
                      <a:lnTo>
                        <a:pt x="225" y="20"/>
                      </a:lnTo>
                      <a:lnTo>
                        <a:pt x="238" y="26"/>
                      </a:lnTo>
                      <a:lnTo>
                        <a:pt x="253" y="33"/>
                      </a:lnTo>
                      <a:lnTo>
                        <a:pt x="264" y="42"/>
                      </a:lnTo>
                      <a:lnTo>
                        <a:pt x="275" y="53"/>
                      </a:lnTo>
                      <a:lnTo>
                        <a:pt x="286" y="64"/>
                      </a:lnTo>
                      <a:lnTo>
                        <a:pt x="295" y="77"/>
                      </a:lnTo>
                      <a:lnTo>
                        <a:pt x="302" y="90"/>
                      </a:lnTo>
                      <a:lnTo>
                        <a:pt x="309" y="103"/>
                      </a:lnTo>
                      <a:lnTo>
                        <a:pt x="313" y="117"/>
                      </a:lnTo>
                      <a:lnTo>
                        <a:pt x="318" y="132"/>
                      </a:lnTo>
                      <a:lnTo>
                        <a:pt x="320" y="148"/>
                      </a:lnTo>
                      <a:lnTo>
                        <a:pt x="320" y="165"/>
                      </a:lnTo>
                      <a:lnTo>
                        <a:pt x="320" y="180"/>
                      </a:lnTo>
                      <a:lnTo>
                        <a:pt x="318" y="196"/>
                      </a:lnTo>
                      <a:lnTo>
                        <a:pt x="313" y="211"/>
                      </a:lnTo>
                      <a:lnTo>
                        <a:pt x="309" y="225"/>
                      </a:lnTo>
                      <a:lnTo>
                        <a:pt x="302" y="238"/>
                      </a:lnTo>
                      <a:lnTo>
                        <a:pt x="295" y="251"/>
                      </a:lnTo>
                      <a:lnTo>
                        <a:pt x="286" y="264"/>
                      </a:lnTo>
                      <a:lnTo>
                        <a:pt x="275" y="275"/>
                      </a:lnTo>
                      <a:lnTo>
                        <a:pt x="264" y="286"/>
                      </a:lnTo>
                      <a:lnTo>
                        <a:pt x="253" y="295"/>
                      </a:lnTo>
                      <a:lnTo>
                        <a:pt x="238" y="302"/>
                      </a:lnTo>
                      <a:lnTo>
                        <a:pt x="225" y="309"/>
                      </a:lnTo>
                      <a:lnTo>
                        <a:pt x="211" y="313"/>
                      </a:lnTo>
                      <a:lnTo>
                        <a:pt x="196" y="319"/>
                      </a:lnTo>
                      <a:lnTo>
                        <a:pt x="179" y="320"/>
                      </a:lnTo>
                      <a:lnTo>
                        <a:pt x="165" y="320"/>
                      </a:lnTo>
                      <a:lnTo>
                        <a:pt x="146" y="320"/>
                      </a:lnTo>
                      <a:lnTo>
                        <a:pt x="130" y="317"/>
                      </a:lnTo>
                      <a:lnTo>
                        <a:pt x="114" y="313"/>
                      </a:lnTo>
                      <a:lnTo>
                        <a:pt x="99" y="306"/>
                      </a:lnTo>
                      <a:lnTo>
                        <a:pt x="93" y="313"/>
                      </a:lnTo>
                      <a:lnTo>
                        <a:pt x="110" y="319"/>
                      </a:lnTo>
                      <a:lnTo>
                        <a:pt x="128" y="324"/>
                      </a:lnTo>
                      <a:lnTo>
                        <a:pt x="145" y="328"/>
                      </a:lnTo>
                      <a:lnTo>
                        <a:pt x="165" y="328"/>
                      </a:lnTo>
                      <a:lnTo>
                        <a:pt x="181" y="328"/>
                      </a:lnTo>
                      <a:lnTo>
                        <a:pt x="198" y="326"/>
                      </a:lnTo>
                      <a:lnTo>
                        <a:pt x="212" y="320"/>
                      </a:lnTo>
                      <a:lnTo>
                        <a:pt x="229" y="315"/>
                      </a:lnTo>
                      <a:lnTo>
                        <a:pt x="242" y="309"/>
                      </a:lnTo>
                      <a:lnTo>
                        <a:pt x="256" y="300"/>
                      </a:lnTo>
                      <a:lnTo>
                        <a:pt x="269" y="291"/>
                      </a:lnTo>
                      <a:lnTo>
                        <a:pt x="280" y="280"/>
                      </a:lnTo>
                      <a:lnTo>
                        <a:pt x="291" y="269"/>
                      </a:lnTo>
                      <a:lnTo>
                        <a:pt x="300" y="256"/>
                      </a:lnTo>
                      <a:lnTo>
                        <a:pt x="309" y="242"/>
                      </a:lnTo>
                      <a:lnTo>
                        <a:pt x="315" y="227"/>
                      </a:lnTo>
                      <a:lnTo>
                        <a:pt x="320" y="212"/>
                      </a:lnTo>
                      <a:lnTo>
                        <a:pt x="326" y="198"/>
                      </a:lnTo>
                      <a:lnTo>
                        <a:pt x="328" y="181"/>
                      </a:lnTo>
                      <a:lnTo>
                        <a:pt x="328" y="165"/>
                      </a:lnTo>
                      <a:lnTo>
                        <a:pt x="328" y="147"/>
                      </a:lnTo>
                      <a:lnTo>
                        <a:pt x="326" y="130"/>
                      </a:lnTo>
                      <a:lnTo>
                        <a:pt x="320" y="116"/>
                      </a:lnTo>
                      <a:lnTo>
                        <a:pt x="315" y="101"/>
                      </a:lnTo>
                      <a:lnTo>
                        <a:pt x="309" y="86"/>
                      </a:lnTo>
                      <a:lnTo>
                        <a:pt x="300" y="72"/>
                      </a:lnTo>
                      <a:lnTo>
                        <a:pt x="291" y="59"/>
                      </a:lnTo>
                      <a:lnTo>
                        <a:pt x="280" y="48"/>
                      </a:lnTo>
                      <a:lnTo>
                        <a:pt x="269" y="37"/>
                      </a:lnTo>
                      <a:lnTo>
                        <a:pt x="256" y="28"/>
                      </a:lnTo>
                      <a:lnTo>
                        <a:pt x="242" y="20"/>
                      </a:lnTo>
                      <a:lnTo>
                        <a:pt x="229" y="13"/>
                      </a:lnTo>
                      <a:lnTo>
                        <a:pt x="212" y="8"/>
                      </a:lnTo>
                      <a:lnTo>
                        <a:pt x="198" y="4"/>
                      </a:lnTo>
                      <a:lnTo>
                        <a:pt x="181" y="0"/>
                      </a:lnTo>
                      <a:lnTo>
                        <a:pt x="165" y="0"/>
                      </a:lnTo>
                      <a:lnTo>
                        <a:pt x="146" y="0"/>
                      </a:lnTo>
                      <a:lnTo>
                        <a:pt x="130" y="4"/>
                      </a:lnTo>
                      <a:lnTo>
                        <a:pt x="115" y="8"/>
                      </a:lnTo>
                      <a:lnTo>
                        <a:pt x="101" y="13"/>
                      </a:lnTo>
                      <a:lnTo>
                        <a:pt x="86" y="20"/>
                      </a:lnTo>
                      <a:lnTo>
                        <a:pt x="71" y="28"/>
                      </a:lnTo>
                      <a:lnTo>
                        <a:pt x="59" y="37"/>
                      </a:lnTo>
                      <a:lnTo>
                        <a:pt x="48" y="48"/>
                      </a:lnTo>
                      <a:lnTo>
                        <a:pt x="37" y="59"/>
                      </a:lnTo>
                      <a:lnTo>
                        <a:pt x="28" y="72"/>
                      </a:lnTo>
                      <a:lnTo>
                        <a:pt x="20" y="86"/>
                      </a:lnTo>
                      <a:lnTo>
                        <a:pt x="13" y="101"/>
                      </a:lnTo>
                      <a:lnTo>
                        <a:pt x="7" y="116"/>
                      </a:lnTo>
                      <a:lnTo>
                        <a:pt x="4" y="130"/>
                      </a:lnTo>
                      <a:lnTo>
                        <a:pt x="0" y="147"/>
                      </a:lnTo>
                      <a:lnTo>
                        <a:pt x="0" y="165"/>
                      </a:lnTo>
                      <a:lnTo>
                        <a:pt x="2" y="187"/>
                      </a:lnTo>
                      <a:lnTo>
                        <a:pt x="6" y="209"/>
                      </a:lnTo>
                      <a:lnTo>
                        <a:pt x="13" y="229"/>
                      </a:lnTo>
                      <a:lnTo>
                        <a:pt x="22" y="247"/>
                      </a:lnTo>
                      <a:lnTo>
                        <a:pt x="35" y="266"/>
                      </a:lnTo>
                      <a:lnTo>
                        <a:pt x="48" y="280"/>
                      </a:lnTo>
                      <a:lnTo>
                        <a:pt x="64" y="295"/>
                      </a:lnTo>
                      <a:lnTo>
                        <a:pt x="82" y="306"/>
                      </a:lnTo>
                      <a:lnTo>
                        <a:pt x="86" y="300"/>
                      </a:lnTo>
                      <a:lnTo>
                        <a:pt x="70" y="289"/>
                      </a:lnTo>
                      <a:lnTo>
                        <a:pt x="55" y="277"/>
                      </a:lnTo>
                      <a:lnTo>
                        <a:pt x="40" y="262"/>
                      </a:lnTo>
                      <a:lnTo>
                        <a:pt x="29" y="244"/>
                      </a:lnTo>
                      <a:lnTo>
                        <a:pt x="20" y="225"/>
                      </a:lnTo>
                      <a:lnTo>
                        <a:pt x="13" y="207"/>
                      </a:lnTo>
                      <a:lnTo>
                        <a:pt x="9" y="185"/>
                      </a:lnTo>
                      <a:lnTo>
                        <a:pt x="7" y="165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15" name="Freeform 367"/>
                <p:cNvSpPr>
                  <a:spLocks/>
                </p:cNvSpPr>
                <p:nvPr/>
              </p:nvSpPr>
              <p:spPr bwMode="auto">
                <a:xfrm>
                  <a:off x="2816" y="2953"/>
                  <a:ext cx="604" cy="179"/>
                </a:xfrm>
                <a:custGeom>
                  <a:avLst/>
                  <a:gdLst>
                    <a:gd name="T0" fmla="*/ 2 w 604"/>
                    <a:gd name="T1" fmla="*/ 0 h 179"/>
                    <a:gd name="T2" fmla="*/ 2 w 604"/>
                    <a:gd name="T3" fmla="*/ 0 h 179"/>
                    <a:gd name="T4" fmla="*/ 0 w 604"/>
                    <a:gd name="T5" fmla="*/ 7 h 179"/>
                    <a:gd name="T6" fmla="*/ 0 w 604"/>
                    <a:gd name="T7" fmla="*/ 7 h 179"/>
                    <a:gd name="T8" fmla="*/ 70 w 604"/>
                    <a:gd name="T9" fmla="*/ 40 h 179"/>
                    <a:gd name="T10" fmla="*/ 141 w 604"/>
                    <a:gd name="T11" fmla="*/ 70 h 179"/>
                    <a:gd name="T12" fmla="*/ 214 w 604"/>
                    <a:gd name="T13" fmla="*/ 95 h 179"/>
                    <a:gd name="T14" fmla="*/ 289 w 604"/>
                    <a:gd name="T15" fmla="*/ 119 h 179"/>
                    <a:gd name="T16" fmla="*/ 366 w 604"/>
                    <a:gd name="T17" fmla="*/ 139 h 179"/>
                    <a:gd name="T18" fmla="*/ 443 w 604"/>
                    <a:gd name="T19" fmla="*/ 157 h 179"/>
                    <a:gd name="T20" fmla="*/ 522 w 604"/>
                    <a:gd name="T21" fmla="*/ 170 h 179"/>
                    <a:gd name="T22" fmla="*/ 602 w 604"/>
                    <a:gd name="T23" fmla="*/ 179 h 179"/>
                    <a:gd name="T24" fmla="*/ 602 w 604"/>
                    <a:gd name="T25" fmla="*/ 179 h 179"/>
                    <a:gd name="T26" fmla="*/ 604 w 604"/>
                    <a:gd name="T27" fmla="*/ 172 h 179"/>
                    <a:gd name="T28" fmla="*/ 604 w 604"/>
                    <a:gd name="T29" fmla="*/ 172 h 179"/>
                    <a:gd name="T30" fmla="*/ 525 w 604"/>
                    <a:gd name="T31" fmla="*/ 163 h 179"/>
                    <a:gd name="T32" fmla="*/ 445 w 604"/>
                    <a:gd name="T33" fmla="*/ 150 h 179"/>
                    <a:gd name="T34" fmla="*/ 368 w 604"/>
                    <a:gd name="T35" fmla="*/ 132 h 179"/>
                    <a:gd name="T36" fmla="*/ 291 w 604"/>
                    <a:gd name="T37" fmla="*/ 112 h 179"/>
                    <a:gd name="T38" fmla="*/ 216 w 604"/>
                    <a:gd name="T39" fmla="*/ 90 h 179"/>
                    <a:gd name="T40" fmla="*/ 143 w 604"/>
                    <a:gd name="T41" fmla="*/ 62 h 179"/>
                    <a:gd name="T42" fmla="*/ 72 w 604"/>
                    <a:gd name="T43" fmla="*/ 33 h 179"/>
                    <a:gd name="T44" fmla="*/ 2 w 604"/>
                    <a:gd name="T45" fmla="*/ 0 h 179"/>
                    <a:gd name="T46" fmla="*/ 2 w 604"/>
                    <a:gd name="T47" fmla="*/ 0 h 179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604"/>
                    <a:gd name="T73" fmla="*/ 0 h 179"/>
                    <a:gd name="T74" fmla="*/ 604 w 604"/>
                    <a:gd name="T75" fmla="*/ 179 h 179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604" h="179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7"/>
                      </a:lnTo>
                      <a:lnTo>
                        <a:pt x="70" y="40"/>
                      </a:lnTo>
                      <a:lnTo>
                        <a:pt x="141" y="70"/>
                      </a:lnTo>
                      <a:lnTo>
                        <a:pt x="214" y="95"/>
                      </a:lnTo>
                      <a:lnTo>
                        <a:pt x="289" y="119"/>
                      </a:lnTo>
                      <a:lnTo>
                        <a:pt x="366" y="139"/>
                      </a:lnTo>
                      <a:lnTo>
                        <a:pt x="443" y="157"/>
                      </a:lnTo>
                      <a:lnTo>
                        <a:pt x="522" y="170"/>
                      </a:lnTo>
                      <a:lnTo>
                        <a:pt x="602" y="179"/>
                      </a:lnTo>
                      <a:lnTo>
                        <a:pt x="604" y="172"/>
                      </a:lnTo>
                      <a:lnTo>
                        <a:pt x="525" y="163"/>
                      </a:lnTo>
                      <a:lnTo>
                        <a:pt x="445" y="150"/>
                      </a:lnTo>
                      <a:lnTo>
                        <a:pt x="368" y="132"/>
                      </a:lnTo>
                      <a:lnTo>
                        <a:pt x="291" y="112"/>
                      </a:lnTo>
                      <a:lnTo>
                        <a:pt x="216" y="90"/>
                      </a:lnTo>
                      <a:lnTo>
                        <a:pt x="143" y="62"/>
                      </a:lnTo>
                      <a:lnTo>
                        <a:pt x="72" y="33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16" name="Freeform 368"/>
                <p:cNvSpPr>
                  <a:spLocks/>
                </p:cNvSpPr>
                <p:nvPr/>
              </p:nvSpPr>
              <p:spPr bwMode="auto">
                <a:xfrm>
                  <a:off x="2952" y="2576"/>
                  <a:ext cx="518" cy="161"/>
                </a:xfrm>
                <a:custGeom>
                  <a:avLst/>
                  <a:gdLst>
                    <a:gd name="T0" fmla="*/ 3 w 518"/>
                    <a:gd name="T1" fmla="*/ 0 h 161"/>
                    <a:gd name="T2" fmla="*/ 3 w 518"/>
                    <a:gd name="T3" fmla="*/ 0 h 161"/>
                    <a:gd name="T4" fmla="*/ 0 w 518"/>
                    <a:gd name="T5" fmla="*/ 6 h 161"/>
                    <a:gd name="T6" fmla="*/ 0 w 518"/>
                    <a:gd name="T7" fmla="*/ 6 h 161"/>
                    <a:gd name="T8" fmla="*/ 60 w 518"/>
                    <a:gd name="T9" fmla="*/ 37 h 161"/>
                    <a:gd name="T10" fmla="*/ 121 w 518"/>
                    <a:gd name="T11" fmla="*/ 64 h 161"/>
                    <a:gd name="T12" fmla="*/ 185 w 518"/>
                    <a:gd name="T13" fmla="*/ 88 h 161"/>
                    <a:gd name="T14" fmla="*/ 249 w 518"/>
                    <a:gd name="T15" fmla="*/ 110 h 161"/>
                    <a:gd name="T16" fmla="*/ 313 w 518"/>
                    <a:gd name="T17" fmla="*/ 128 h 161"/>
                    <a:gd name="T18" fmla="*/ 380 w 518"/>
                    <a:gd name="T19" fmla="*/ 143 h 161"/>
                    <a:gd name="T20" fmla="*/ 448 w 518"/>
                    <a:gd name="T21" fmla="*/ 154 h 161"/>
                    <a:gd name="T22" fmla="*/ 518 w 518"/>
                    <a:gd name="T23" fmla="*/ 161 h 161"/>
                    <a:gd name="T24" fmla="*/ 518 w 518"/>
                    <a:gd name="T25" fmla="*/ 161 h 161"/>
                    <a:gd name="T26" fmla="*/ 518 w 518"/>
                    <a:gd name="T27" fmla="*/ 154 h 161"/>
                    <a:gd name="T28" fmla="*/ 518 w 518"/>
                    <a:gd name="T29" fmla="*/ 154 h 161"/>
                    <a:gd name="T30" fmla="*/ 450 w 518"/>
                    <a:gd name="T31" fmla="*/ 147 h 161"/>
                    <a:gd name="T32" fmla="*/ 382 w 518"/>
                    <a:gd name="T33" fmla="*/ 136 h 161"/>
                    <a:gd name="T34" fmla="*/ 314 w 518"/>
                    <a:gd name="T35" fmla="*/ 121 h 161"/>
                    <a:gd name="T36" fmla="*/ 250 w 518"/>
                    <a:gd name="T37" fmla="*/ 103 h 161"/>
                    <a:gd name="T38" fmla="*/ 186 w 518"/>
                    <a:gd name="T39" fmla="*/ 81 h 161"/>
                    <a:gd name="T40" fmla="*/ 124 w 518"/>
                    <a:gd name="T41" fmla="*/ 57 h 161"/>
                    <a:gd name="T42" fmla="*/ 62 w 518"/>
                    <a:gd name="T43" fmla="*/ 29 h 161"/>
                    <a:gd name="T44" fmla="*/ 3 w 518"/>
                    <a:gd name="T45" fmla="*/ 0 h 161"/>
                    <a:gd name="T46" fmla="*/ 3 w 518"/>
                    <a:gd name="T47" fmla="*/ 0 h 161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518"/>
                    <a:gd name="T73" fmla="*/ 0 h 161"/>
                    <a:gd name="T74" fmla="*/ 518 w 518"/>
                    <a:gd name="T75" fmla="*/ 161 h 161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518" h="161">
                      <a:moveTo>
                        <a:pt x="3" y="0"/>
                      </a:moveTo>
                      <a:lnTo>
                        <a:pt x="3" y="0"/>
                      </a:lnTo>
                      <a:lnTo>
                        <a:pt x="0" y="6"/>
                      </a:lnTo>
                      <a:lnTo>
                        <a:pt x="60" y="37"/>
                      </a:lnTo>
                      <a:lnTo>
                        <a:pt x="121" y="64"/>
                      </a:lnTo>
                      <a:lnTo>
                        <a:pt x="185" y="88"/>
                      </a:lnTo>
                      <a:lnTo>
                        <a:pt x="249" y="110"/>
                      </a:lnTo>
                      <a:lnTo>
                        <a:pt x="313" y="128"/>
                      </a:lnTo>
                      <a:lnTo>
                        <a:pt x="380" y="143"/>
                      </a:lnTo>
                      <a:lnTo>
                        <a:pt x="448" y="154"/>
                      </a:lnTo>
                      <a:lnTo>
                        <a:pt x="518" y="161"/>
                      </a:lnTo>
                      <a:lnTo>
                        <a:pt x="518" y="154"/>
                      </a:lnTo>
                      <a:lnTo>
                        <a:pt x="450" y="147"/>
                      </a:lnTo>
                      <a:lnTo>
                        <a:pt x="382" y="136"/>
                      </a:lnTo>
                      <a:lnTo>
                        <a:pt x="314" y="121"/>
                      </a:lnTo>
                      <a:lnTo>
                        <a:pt x="250" y="103"/>
                      </a:lnTo>
                      <a:lnTo>
                        <a:pt x="186" y="81"/>
                      </a:lnTo>
                      <a:lnTo>
                        <a:pt x="124" y="57"/>
                      </a:lnTo>
                      <a:lnTo>
                        <a:pt x="62" y="29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17" name="Freeform 369"/>
                <p:cNvSpPr>
                  <a:spLocks/>
                </p:cNvSpPr>
                <p:nvPr/>
              </p:nvSpPr>
              <p:spPr bwMode="auto">
                <a:xfrm>
                  <a:off x="4523" y="0"/>
                  <a:ext cx="749" cy="2289"/>
                </a:xfrm>
                <a:custGeom>
                  <a:avLst/>
                  <a:gdLst>
                    <a:gd name="T0" fmla="*/ 253 w 749"/>
                    <a:gd name="T1" fmla="*/ 205 h 2289"/>
                    <a:gd name="T2" fmla="*/ 359 w 749"/>
                    <a:gd name="T3" fmla="*/ 324 h 2289"/>
                    <a:gd name="T4" fmla="*/ 456 w 749"/>
                    <a:gd name="T5" fmla="*/ 452 h 2289"/>
                    <a:gd name="T6" fmla="*/ 540 w 749"/>
                    <a:gd name="T7" fmla="*/ 591 h 2289"/>
                    <a:gd name="T8" fmla="*/ 609 w 749"/>
                    <a:gd name="T9" fmla="*/ 736 h 2289"/>
                    <a:gd name="T10" fmla="*/ 666 w 749"/>
                    <a:gd name="T11" fmla="*/ 889 h 2289"/>
                    <a:gd name="T12" fmla="*/ 706 w 749"/>
                    <a:gd name="T13" fmla="*/ 1050 h 2289"/>
                    <a:gd name="T14" fmla="*/ 732 w 749"/>
                    <a:gd name="T15" fmla="*/ 1215 h 2289"/>
                    <a:gd name="T16" fmla="*/ 741 w 749"/>
                    <a:gd name="T17" fmla="*/ 1385 h 2289"/>
                    <a:gd name="T18" fmla="*/ 739 w 749"/>
                    <a:gd name="T19" fmla="*/ 1447 h 2289"/>
                    <a:gd name="T20" fmla="*/ 730 w 749"/>
                    <a:gd name="T21" fmla="*/ 1570 h 2289"/>
                    <a:gd name="T22" fmla="*/ 714 w 749"/>
                    <a:gd name="T23" fmla="*/ 1691 h 2289"/>
                    <a:gd name="T24" fmla="*/ 686 w 749"/>
                    <a:gd name="T25" fmla="*/ 1808 h 2289"/>
                    <a:gd name="T26" fmla="*/ 653 w 749"/>
                    <a:gd name="T27" fmla="*/ 1921 h 2289"/>
                    <a:gd name="T28" fmla="*/ 611 w 749"/>
                    <a:gd name="T29" fmla="*/ 2031 h 2289"/>
                    <a:gd name="T30" fmla="*/ 562 w 749"/>
                    <a:gd name="T31" fmla="*/ 2137 h 2289"/>
                    <a:gd name="T32" fmla="*/ 507 w 749"/>
                    <a:gd name="T33" fmla="*/ 2240 h 2289"/>
                    <a:gd name="T34" fmla="*/ 476 w 749"/>
                    <a:gd name="T35" fmla="*/ 2289 h 2289"/>
                    <a:gd name="T36" fmla="*/ 494 w 749"/>
                    <a:gd name="T37" fmla="*/ 2274 h 2289"/>
                    <a:gd name="T38" fmla="*/ 551 w 749"/>
                    <a:gd name="T39" fmla="*/ 2176 h 2289"/>
                    <a:gd name="T40" fmla="*/ 600 w 749"/>
                    <a:gd name="T41" fmla="*/ 2073 h 2289"/>
                    <a:gd name="T42" fmla="*/ 644 w 749"/>
                    <a:gd name="T43" fmla="*/ 1967 h 2289"/>
                    <a:gd name="T44" fmla="*/ 681 w 749"/>
                    <a:gd name="T45" fmla="*/ 1855 h 2289"/>
                    <a:gd name="T46" fmla="*/ 710 w 749"/>
                    <a:gd name="T47" fmla="*/ 1742 h 2289"/>
                    <a:gd name="T48" fmla="*/ 730 w 749"/>
                    <a:gd name="T49" fmla="*/ 1627 h 2289"/>
                    <a:gd name="T50" fmla="*/ 743 w 749"/>
                    <a:gd name="T51" fmla="*/ 1508 h 2289"/>
                    <a:gd name="T52" fmla="*/ 749 w 749"/>
                    <a:gd name="T53" fmla="*/ 1385 h 2289"/>
                    <a:gd name="T54" fmla="*/ 747 w 749"/>
                    <a:gd name="T55" fmla="*/ 1332 h 2289"/>
                    <a:gd name="T56" fmla="*/ 741 w 749"/>
                    <a:gd name="T57" fmla="*/ 1226 h 2289"/>
                    <a:gd name="T58" fmla="*/ 727 w 749"/>
                    <a:gd name="T59" fmla="*/ 1122 h 2289"/>
                    <a:gd name="T60" fmla="*/ 708 w 749"/>
                    <a:gd name="T61" fmla="*/ 1019 h 2289"/>
                    <a:gd name="T62" fmla="*/ 683 w 749"/>
                    <a:gd name="T63" fmla="*/ 919 h 2289"/>
                    <a:gd name="T64" fmla="*/ 650 w 749"/>
                    <a:gd name="T65" fmla="*/ 822 h 2289"/>
                    <a:gd name="T66" fmla="*/ 613 w 749"/>
                    <a:gd name="T67" fmla="*/ 726 h 2289"/>
                    <a:gd name="T68" fmla="*/ 571 w 749"/>
                    <a:gd name="T69" fmla="*/ 635 h 2289"/>
                    <a:gd name="T70" fmla="*/ 522 w 749"/>
                    <a:gd name="T71" fmla="*/ 545 h 2289"/>
                    <a:gd name="T72" fmla="*/ 469 w 749"/>
                    <a:gd name="T73" fmla="*/ 459 h 2289"/>
                    <a:gd name="T74" fmla="*/ 412 w 749"/>
                    <a:gd name="T75" fmla="*/ 379 h 2289"/>
                    <a:gd name="T76" fmla="*/ 348 w 749"/>
                    <a:gd name="T77" fmla="*/ 300 h 2289"/>
                    <a:gd name="T78" fmla="*/ 282 w 749"/>
                    <a:gd name="T79" fmla="*/ 225 h 2289"/>
                    <a:gd name="T80" fmla="*/ 211 w 749"/>
                    <a:gd name="T81" fmla="*/ 156 h 2289"/>
                    <a:gd name="T82" fmla="*/ 134 w 749"/>
                    <a:gd name="T83" fmla="*/ 90 h 2289"/>
                    <a:gd name="T84" fmla="*/ 55 w 749"/>
                    <a:gd name="T85" fmla="*/ 27 h 2289"/>
                    <a:gd name="T86" fmla="*/ 0 w 749"/>
                    <a:gd name="T87" fmla="*/ 0 h 2289"/>
                    <a:gd name="T88" fmla="*/ 68 w 749"/>
                    <a:gd name="T89" fmla="*/ 46 h 2289"/>
                    <a:gd name="T90" fmla="*/ 192 w 749"/>
                    <a:gd name="T91" fmla="*/ 150 h 2289"/>
                    <a:gd name="T92" fmla="*/ 253 w 749"/>
                    <a:gd name="T93" fmla="*/ 205 h 2289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w 749"/>
                    <a:gd name="T142" fmla="*/ 0 h 2289"/>
                    <a:gd name="T143" fmla="*/ 749 w 749"/>
                    <a:gd name="T144" fmla="*/ 2289 h 2289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T141" t="T142" r="T143" b="T144"/>
                  <a:pathLst>
                    <a:path w="749" h="2289">
                      <a:moveTo>
                        <a:pt x="253" y="205"/>
                      </a:moveTo>
                      <a:lnTo>
                        <a:pt x="253" y="205"/>
                      </a:lnTo>
                      <a:lnTo>
                        <a:pt x="308" y="263"/>
                      </a:lnTo>
                      <a:lnTo>
                        <a:pt x="359" y="324"/>
                      </a:lnTo>
                      <a:lnTo>
                        <a:pt x="408" y="388"/>
                      </a:lnTo>
                      <a:lnTo>
                        <a:pt x="456" y="452"/>
                      </a:lnTo>
                      <a:lnTo>
                        <a:pt x="500" y="520"/>
                      </a:lnTo>
                      <a:lnTo>
                        <a:pt x="540" y="591"/>
                      </a:lnTo>
                      <a:lnTo>
                        <a:pt x="577" y="662"/>
                      </a:lnTo>
                      <a:lnTo>
                        <a:pt x="609" y="736"/>
                      </a:lnTo>
                      <a:lnTo>
                        <a:pt x="639" y="812"/>
                      </a:lnTo>
                      <a:lnTo>
                        <a:pt x="666" y="889"/>
                      </a:lnTo>
                      <a:lnTo>
                        <a:pt x="688" y="970"/>
                      </a:lnTo>
                      <a:lnTo>
                        <a:pt x="706" y="1050"/>
                      </a:lnTo>
                      <a:lnTo>
                        <a:pt x="721" y="1133"/>
                      </a:lnTo>
                      <a:lnTo>
                        <a:pt x="732" y="1215"/>
                      </a:lnTo>
                      <a:lnTo>
                        <a:pt x="738" y="1301"/>
                      </a:lnTo>
                      <a:lnTo>
                        <a:pt x="741" y="1385"/>
                      </a:lnTo>
                      <a:lnTo>
                        <a:pt x="739" y="1447"/>
                      </a:lnTo>
                      <a:lnTo>
                        <a:pt x="736" y="1510"/>
                      </a:lnTo>
                      <a:lnTo>
                        <a:pt x="730" y="1570"/>
                      </a:lnTo>
                      <a:lnTo>
                        <a:pt x="723" y="1630"/>
                      </a:lnTo>
                      <a:lnTo>
                        <a:pt x="714" y="1691"/>
                      </a:lnTo>
                      <a:lnTo>
                        <a:pt x="701" y="1749"/>
                      </a:lnTo>
                      <a:lnTo>
                        <a:pt x="686" y="1808"/>
                      </a:lnTo>
                      <a:lnTo>
                        <a:pt x="672" y="1864"/>
                      </a:lnTo>
                      <a:lnTo>
                        <a:pt x="653" y="1921"/>
                      </a:lnTo>
                      <a:lnTo>
                        <a:pt x="633" y="1976"/>
                      </a:lnTo>
                      <a:lnTo>
                        <a:pt x="611" y="2031"/>
                      </a:lnTo>
                      <a:lnTo>
                        <a:pt x="588" y="2084"/>
                      </a:lnTo>
                      <a:lnTo>
                        <a:pt x="562" y="2137"/>
                      </a:lnTo>
                      <a:lnTo>
                        <a:pt x="534" y="2188"/>
                      </a:lnTo>
                      <a:lnTo>
                        <a:pt x="507" y="2240"/>
                      </a:lnTo>
                      <a:lnTo>
                        <a:pt x="476" y="2289"/>
                      </a:lnTo>
                      <a:lnTo>
                        <a:pt x="494" y="2274"/>
                      </a:lnTo>
                      <a:lnTo>
                        <a:pt x="524" y="2225"/>
                      </a:lnTo>
                      <a:lnTo>
                        <a:pt x="551" y="2176"/>
                      </a:lnTo>
                      <a:lnTo>
                        <a:pt x="577" y="2124"/>
                      </a:lnTo>
                      <a:lnTo>
                        <a:pt x="600" y="2073"/>
                      </a:lnTo>
                      <a:lnTo>
                        <a:pt x="624" y="2020"/>
                      </a:lnTo>
                      <a:lnTo>
                        <a:pt x="644" y="1967"/>
                      </a:lnTo>
                      <a:lnTo>
                        <a:pt x="664" y="1912"/>
                      </a:lnTo>
                      <a:lnTo>
                        <a:pt x="681" y="1855"/>
                      </a:lnTo>
                      <a:lnTo>
                        <a:pt x="697" y="1800"/>
                      </a:lnTo>
                      <a:lnTo>
                        <a:pt x="710" y="1742"/>
                      </a:lnTo>
                      <a:lnTo>
                        <a:pt x="721" y="1685"/>
                      </a:lnTo>
                      <a:lnTo>
                        <a:pt x="730" y="1627"/>
                      </a:lnTo>
                      <a:lnTo>
                        <a:pt x="738" y="1566"/>
                      </a:lnTo>
                      <a:lnTo>
                        <a:pt x="743" y="1508"/>
                      </a:lnTo>
                      <a:lnTo>
                        <a:pt x="747" y="1447"/>
                      </a:lnTo>
                      <a:lnTo>
                        <a:pt x="749" y="1385"/>
                      </a:lnTo>
                      <a:lnTo>
                        <a:pt x="747" y="1332"/>
                      </a:lnTo>
                      <a:lnTo>
                        <a:pt x="745" y="1279"/>
                      </a:lnTo>
                      <a:lnTo>
                        <a:pt x="741" y="1226"/>
                      </a:lnTo>
                      <a:lnTo>
                        <a:pt x="734" y="1173"/>
                      </a:lnTo>
                      <a:lnTo>
                        <a:pt x="727" y="1122"/>
                      </a:lnTo>
                      <a:lnTo>
                        <a:pt x="717" y="1070"/>
                      </a:lnTo>
                      <a:lnTo>
                        <a:pt x="708" y="1019"/>
                      </a:lnTo>
                      <a:lnTo>
                        <a:pt x="695" y="968"/>
                      </a:lnTo>
                      <a:lnTo>
                        <a:pt x="683" y="919"/>
                      </a:lnTo>
                      <a:lnTo>
                        <a:pt x="666" y="869"/>
                      </a:lnTo>
                      <a:lnTo>
                        <a:pt x="650" y="822"/>
                      </a:lnTo>
                      <a:lnTo>
                        <a:pt x="633" y="774"/>
                      </a:lnTo>
                      <a:lnTo>
                        <a:pt x="613" y="726"/>
                      </a:lnTo>
                      <a:lnTo>
                        <a:pt x="593" y="681"/>
                      </a:lnTo>
                      <a:lnTo>
                        <a:pt x="571" y="635"/>
                      </a:lnTo>
                      <a:lnTo>
                        <a:pt x="547" y="589"/>
                      </a:lnTo>
                      <a:lnTo>
                        <a:pt x="522" y="545"/>
                      </a:lnTo>
                      <a:lnTo>
                        <a:pt x="496" y="503"/>
                      </a:lnTo>
                      <a:lnTo>
                        <a:pt x="469" y="459"/>
                      </a:lnTo>
                      <a:lnTo>
                        <a:pt x="441" y="419"/>
                      </a:lnTo>
                      <a:lnTo>
                        <a:pt x="412" y="379"/>
                      </a:lnTo>
                      <a:lnTo>
                        <a:pt x="381" y="338"/>
                      </a:lnTo>
                      <a:lnTo>
                        <a:pt x="348" y="300"/>
                      </a:lnTo>
                      <a:lnTo>
                        <a:pt x="315" y="262"/>
                      </a:lnTo>
                      <a:lnTo>
                        <a:pt x="282" y="225"/>
                      </a:lnTo>
                      <a:lnTo>
                        <a:pt x="245" y="190"/>
                      </a:lnTo>
                      <a:lnTo>
                        <a:pt x="211" y="156"/>
                      </a:lnTo>
                      <a:lnTo>
                        <a:pt x="172" y="123"/>
                      </a:lnTo>
                      <a:lnTo>
                        <a:pt x="134" y="90"/>
                      </a:lnTo>
                      <a:lnTo>
                        <a:pt x="95" y="59"/>
                      </a:lnTo>
                      <a:lnTo>
                        <a:pt x="55" y="27"/>
                      </a:lnTo>
                      <a:lnTo>
                        <a:pt x="13" y="0"/>
                      </a:lnTo>
                      <a:lnTo>
                        <a:pt x="0" y="0"/>
                      </a:lnTo>
                      <a:lnTo>
                        <a:pt x="68" y="46"/>
                      </a:lnTo>
                      <a:lnTo>
                        <a:pt x="132" y="97"/>
                      </a:lnTo>
                      <a:lnTo>
                        <a:pt x="192" y="150"/>
                      </a:lnTo>
                      <a:lnTo>
                        <a:pt x="253" y="205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18" name="Freeform 370"/>
                <p:cNvSpPr>
                  <a:spLocks/>
                </p:cNvSpPr>
                <p:nvPr/>
              </p:nvSpPr>
              <p:spPr bwMode="auto">
                <a:xfrm>
                  <a:off x="3191" y="1387"/>
                  <a:ext cx="8" cy="71"/>
                </a:xfrm>
                <a:custGeom>
                  <a:avLst/>
                  <a:gdLst>
                    <a:gd name="T0" fmla="*/ 0 w 8"/>
                    <a:gd name="T1" fmla="*/ 0 h 71"/>
                    <a:gd name="T2" fmla="*/ 0 w 8"/>
                    <a:gd name="T3" fmla="*/ 0 h 71"/>
                    <a:gd name="T4" fmla="*/ 2 w 8"/>
                    <a:gd name="T5" fmla="*/ 35 h 71"/>
                    <a:gd name="T6" fmla="*/ 8 w 8"/>
                    <a:gd name="T7" fmla="*/ 71 h 71"/>
                    <a:gd name="T8" fmla="*/ 8 w 8"/>
                    <a:gd name="T9" fmla="*/ 71 h 71"/>
                    <a:gd name="T10" fmla="*/ 0 w 8"/>
                    <a:gd name="T11" fmla="*/ 0 h 71"/>
                    <a:gd name="T12" fmla="*/ 0 w 8"/>
                    <a:gd name="T13" fmla="*/ 0 h 71"/>
                    <a:gd name="T14" fmla="*/ 0 w 8"/>
                    <a:gd name="T15" fmla="*/ 0 h 71"/>
                    <a:gd name="T16" fmla="*/ 0 w 8"/>
                    <a:gd name="T17" fmla="*/ 0 h 71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8"/>
                    <a:gd name="T28" fmla="*/ 0 h 71"/>
                    <a:gd name="T29" fmla="*/ 8 w 8"/>
                    <a:gd name="T30" fmla="*/ 71 h 71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8" h="7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2" y="35"/>
                      </a:lnTo>
                      <a:lnTo>
                        <a:pt x="8" y="7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19" name="Freeform 371"/>
                <p:cNvSpPr>
                  <a:spLocks/>
                </p:cNvSpPr>
                <p:nvPr/>
              </p:nvSpPr>
              <p:spPr bwMode="auto">
                <a:xfrm>
                  <a:off x="1918" y="0"/>
                  <a:ext cx="906" cy="2873"/>
                </a:xfrm>
                <a:custGeom>
                  <a:avLst/>
                  <a:gdLst>
                    <a:gd name="T0" fmla="*/ 498 w 906"/>
                    <a:gd name="T1" fmla="*/ 2565 h 2873"/>
                    <a:gd name="T2" fmla="*/ 390 w 906"/>
                    <a:gd name="T3" fmla="*/ 2448 h 2873"/>
                    <a:gd name="T4" fmla="*/ 293 w 906"/>
                    <a:gd name="T5" fmla="*/ 2318 h 2873"/>
                    <a:gd name="T6" fmla="*/ 211 w 906"/>
                    <a:gd name="T7" fmla="*/ 2181 h 2873"/>
                    <a:gd name="T8" fmla="*/ 139 w 906"/>
                    <a:gd name="T9" fmla="*/ 2036 h 2873"/>
                    <a:gd name="T10" fmla="*/ 82 w 906"/>
                    <a:gd name="T11" fmla="*/ 1883 h 2873"/>
                    <a:gd name="T12" fmla="*/ 42 w 906"/>
                    <a:gd name="T13" fmla="*/ 1722 h 2873"/>
                    <a:gd name="T14" fmla="*/ 17 w 906"/>
                    <a:gd name="T15" fmla="*/ 1557 h 2873"/>
                    <a:gd name="T16" fmla="*/ 7 w 906"/>
                    <a:gd name="T17" fmla="*/ 1385 h 2873"/>
                    <a:gd name="T18" fmla="*/ 11 w 906"/>
                    <a:gd name="T19" fmla="*/ 1301 h 2873"/>
                    <a:gd name="T20" fmla="*/ 28 w 906"/>
                    <a:gd name="T21" fmla="*/ 1133 h 2873"/>
                    <a:gd name="T22" fmla="*/ 61 w 906"/>
                    <a:gd name="T23" fmla="*/ 970 h 2873"/>
                    <a:gd name="T24" fmla="*/ 110 w 906"/>
                    <a:gd name="T25" fmla="*/ 812 h 2873"/>
                    <a:gd name="T26" fmla="*/ 172 w 906"/>
                    <a:gd name="T27" fmla="*/ 662 h 2873"/>
                    <a:gd name="T28" fmla="*/ 249 w 906"/>
                    <a:gd name="T29" fmla="*/ 520 h 2873"/>
                    <a:gd name="T30" fmla="*/ 340 w 906"/>
                    <a:gd name="T31" fmla="*/ 388 h 2873"/>
                    <a:gd name="T32" fmla="*/ 441 w 906"/>
                    <a:gd name="T33" fmla="*/ 263 h 2873"/>
                    <a:gd name="T34" fmla="*/ 498 w 906"/>
                    <a:gd name="T35" fmla="*/ 205 h 2873"/>
                    <a:gd name="T36" fmla="*/ 617 w 906"/>
                    <a:gd name="T37" fmla="*/ 97 h 2873"/>
                    <a:gd name="T38" fmla="*/ 748 w 906"/>
                    <a:gd name="T39" fmla="*/ 0 h 2873"/>
                    <a:gd name="T40" fmla="*/ 736 w 906"/>
                    <a:gd name="T41" fmla="*/ 0 h 2873"/>
                    <a:gd name="T42" fmla="*/ 653 w 906"/>
                    <a:gd name="T43" fmla="*/ 59 h 2873"/>
                    <a:gd name="T44" fmla="*/ 576 w 906"/>
                    <a:gd name="T45" fmla="*/ 123 h 2873"/>
                    <a:gd name="T46" fmla="*/ 503 w 906"/>
                    <a:gd name="T47" fmla="*/ 190 h 2873"/>
                    <a:gd name="T48" fmla="*/ 434 w 906"/>
                    <a:gd name="T49" fmla="*/ 262 h 2873"/>
                    <a:gd name="T50" fmla="*/ 368 w 906"/>
                    <a:gd name="T51" fmla="*/ 338 h 2873"/>
                    <a:gd name="T52" fmla="*/ 308 w 906"/>
                    <a:gd name="T53" fmla="*/ 419 h 2873"/>
                    <a:gd name="T54" fmla="*/ 253 w 906"/>
                    <a:gd name="T55" fmla="*/ 503 h 2873"/>
                    <a:gd name="T56" fmla="*/ 201 w 906"/>
                    <a:gd name="T57" fmla="*/ 589 h 2873"/>
                    <a:gd name="T58" fmla="*/ 156 w 906"/>
                    <a:gd name="T59" fmla="*/ 681 h 2873"/>
                    <a:gd name="T60" fmla="*/ 117 w 906"/>
                    <a:gd name="T61" fmla="*/ 774 h 2873"/>
                    <a:gd name="T62" fmla="*/ 82 w 906"/>
                    <a:gd name="T63" fmla="*/ 869 h 2873"/>
                    <a:gd name="T64" fmla="*/ 53 w 906"/>
                    <a:gd name="T65" fmla="*/ 968 h 2873"/>
                    <a:gd name="T66" fmla="*/ 31 w 906"/>
                    <a:gd name="T67" fmla="*/ 1070 h 2873"/>
                    <a:gd name="T68" fmla="*/ 15 w 906"/>
                    <a:gd name="T69" fmla="*/ 1173 h 2873"/>
                    <a:gd name="T70" fmla="*/ 4 w 906"/>
                    <a:gd name="T71" fmla="*/ 1279 h 2873"/>
                    <a:gd name="T72" fmla="*/ 0 w 906"/>
                    <a:gd name="T73" fmla="*/ 1385 h 2873"/>
                    <a:gd name="T74" fmla="*/ 2 w 906"/>
                    <a:gd name="T75" fmla="*/ 1445 h 2873"/>
                    <a:gd name="T76" fmla="*/ 11 w 906"/>
                    <a:gd name="T77" fmla="*/ 1566 h 2873"/>
                    <a:gd name="T78" fmla="*/ 28 w 906"/>
                    <a:gd name="T79" fmla="*/ 1681 h 2873"/>
                    <a:gd name="T80" fmla="*/ 51 w 906"/>
                    <a:gd name="T81" fmla="*/ 1797 h 2873"/>
                    <a:gd name="T82" fmla="*/ 84 w 906"/>
                    <a:gd name="T83" fmla="*/ 1907 h 2873"/>
                    <a:gd name="T84" fmla="*/ 123 w 906"/>
                    <a:gd name="T85" fmla="*/ 2014 h 2873"/>
                    <a:gd name="T86" fmla="*/ 168 w 906"/>
                    <a:gd name="T87" fmla="*/ 2119 h 2873"/>
                    <a:gd name="T88" fmla="*/ 222 w 906"/>
                    <a:gd name="T89" fmla="*/ 2219 h 2873"/>
                    <a:gd name="T90" fmla="*/ 282 w 906"/>
                    <a:gd name="T91" fmla="*/ 2315 h 2873"/>
                    <a:gd name="T92" fmla="*/ 348 w 906"/>
                    <a:gd name="T93" fmla="*/ 2406 h 2873"/>
                    <a:gd name="T94" fmla="*/ 419 w 906"/>
                    <a:gd name="T95" fmla="*/ 2494 h 2873"/>
                    <a:gd name="T96" fmla="*/ 496 w 906"/>
                    <a:gd name="T97" fmla="*/ 2574 h 2873"/>
                    <a:gd name="T98" fmla="*/ 578 w 906"/>
                    <a:gd name="T99" fmla="*/ 2651 h 2873"/>
                    <a:gd name="T100" fmla="*/ 666 w 906"/>
                    <a:gd name="T101" fmla="*/ 2723 h 2873"/>
                    <a:gd name="T102" fmla="*/ 758 w 906"/>
                    <a:gd name="T103" fmla="*/ 2787 h 2873"/>
                    <a:gd name="T104" fmla="*/ 853 w 906"/>
                    <a:gd name="T105" fmla="*/ 2847 h 2873"/>
                    <a:gd name="T106" fmla="*/ 904 w 906"/>
                    <a:gd name="T107" fmla="*/ 2873 h 2873"/>
                    <a:gd name="T108" fmla="*/ 906 w 906"/>
                    <a:gd name="T109" fmla="*/ 2865 h 2873"/>
                    <a:gd name="T110" fmla="*/ 794 w 906"/>
                    <a:gd name="T111" fmla="*/ 2803 h 2873"/>
                    <a:gd name="T112" fmla="*/ 690 w 906"/>
                    <a:gd name="T113" fmla="*/ 2732 h 2873"/>
                    <a:gd name="T114" fmla="*/ 589 w 906"/>
                    <a:gd name="T115" fmla="*/ 2653 h 2873"/>
                    <a:gd name="T116" fmla="*/ 498 w 906"/>
                    <a:gd name="T117" fmla="*/ 2565 h 2873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906"/>
                    <a:gd name="T178" fmla="*/ 0 h 2873"/>
                    <a:gd name="T179" fmla="*/ 906 w 906"/>
                    <a:gd name="T180" fmla="*/ 2873 h 2873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906" h="2873">
                      <a:moveTo>
                        <a:pt x="498" y="2565"/>
                      </a:moveTo>
                      <a:lnTo>
                        <a:pt x="498" y="2565"/>
                      </a:lnTo>
                      <a:lnTo>
                        <a:pt x="441" y="2509"/>
                      </a:lnTo>
                      <a:lnTo>
                        <a:pt x="390" y="2448"/>
                      </a:lnTo>
                      <a:lnTo>
                        <a:pt x="340" y="2384"/>
                      </a:lnTo>
                      <a:lnTo>
                        <a:pt x="293" y="2318"/>
                      </a:lnTo>
                      <a:lnTo>
                        <a:pt x="249" y="2251"/>
                      </a:lnTo>
                      <a:lnTo>
                        <a:pt x="211" y="2181"/>
                      </a:lnTo>
                      <a:lnTo>
                        <a:pt x="172" y="2110"/>
                      </a:lnTo>
                      <a:lnTo>
                        <a:pt x="139" y="2036"/>
                      </a:lnTo>
                      <a:lnTo>
                        <a:pt x="110" y="1960"/>
                      </a:lnTo>
                      <a:lnTo>
                        <a:pt x="82" y="1883"/>
                      </a:lnTo>
                      <a:lnTo>
                        <a:pt x="61" y="1802"/>
                      </a:lnTo>
                      <a:lnTo>
                        <a:pt x="42" y="1722"/>
                      </a:lnTo>
                      <a:lnTo>
                        <a:pt x="28" y="1639"/>
                      </a:lnTo>
                      <a:lnTo>
                        <a:pt x="17" y="1557"/>
                      </a:lnTo>
                      <a:lnTo>
                        <a:pt x="11" y="1471"/>
                      </a:lnTo>
                      <a:lnTo>
                        <a:pt x="7" y="1385"/>
                      </a:lnTo>
                      <a:lnTo>
                        <a:pt x="11" y="1301"/>
                      </a:lnTo>
                      <a:lnTo>
                        <a:pt x="17" y="1215"/>
                      </a:lnTo>
                      <a:lnTo>
                        <a:pt x="28" y="1133"/>
                      </a:lnTo>
                      <a:lnTo>
                        <a:pt x="42" y="1050"/>
                      </a:lnTo>
                      <a:lnTo>
                        <a:pt x="61" y="970"/>
                      </a:lnTo>
                      <a:lnTo>
                        <a:pt x="82" y="889"/>
                      </a:lnTo>
                      <a:lnTo>
                        <a:pt x="110" y="812"/>
                      </a:lnTo>
                      <a:lnTo>
                        <a:pt x="139" y="736"/>
                      </a:lnTo>
                      <a:lnTo>
                        <a:pt x="172" y="662"/>
                      </a:lnTo>
                      <a:lnTo>
                        <a:pt x="211" y="591"/>
                      </a:lnTo>
                      <a:lnTo>
                        <a:pt x="249" y="520"/>
                      </a:lnTo>
                      <a:lnTo>
                        <a:pt x="293" y="452"/>
                      </a:lnTo>
                      <a:lnTo>
                        <a:pt x="340" y="388"/>
                      </a:lnTo>
                      <a:lnTo>
                        <a:pt x="390" y="324"/>
                      </a:lnTo>
                      <a:lnTo>
                        <a:pt x="441" y="263"/>
                      </a:lnTo>
                      <a:lnTo>
                        <a:pt x="498" y="205"/>
                      </a:lnTo>
                      <a:lnTo>
                        <a:pt x="556" y="150"/>
                      </a:lnTo>
                      <a:lnTo>
                        <a:pt x="617" y="97"/>
                      </a:lnTo>
                      <a:lnTo>
                        <a:pt x="681" y="46"/>
                      </a:lnTo>
                      <a:lnTo>
                        <a:pt x="748" y="0"/>
                      </a:lnTo>
                      <a:lnTo>
                        <a:pt x="736" y="0"/>
                      </a:lnTo>
                      <a:lnTo>
                        <a:pt x="694" y="27"/>
                      </a:lnTo>
                      <a:lnTo>
                        <a:pt x="653" y="59"/>
                      </a:lnTo>
                      <a:lnTo>
                        <a:pt x="615" y="90"/>
                      </a:lnTo>
                      <a:lnTo>
                        <a:pt x="576" y="123"/>
                      </a:lnTo>
                      <a:lnTo>
                        <a:pt x="540" y="156"/>
                      </a:lnTo>
                      <a:lnTo>
                        <a:pt x="503" y="190"/>
                      </a:lnTo>
                      <a:lnTo>
                        <a:pt x="467" y="225"/>
                      </a:lnTo>
                      <a:lnTo>
                        <a:pt x="434" y="262"/>
                      </a:lnTo>
                      <a:lnTo>
                        <a:pt x="401" y="300"/>
                      </a:lnTo>
                      <a:lnTo>
                        <a:pt x="368" y="338"/>
                      </a:lnTo>
                      <a:lnTo>
                        <a:pt x="337" y="379"/>
                      </a:lnTo>
                      <a:lnTo>
                        <a:pt x="308" y="419"/>
                      </a:lnTo>
                      <a:lnTo>
                        <a:pt x="280" y="459"/>
                      </a:lnTo>
                      <a:lnTo>
                        <a:pt x="253" y="503"/>
                      </a:lnTo>
                      <a:lnTo>
                        <a:pt x="227" y="545"/>
                      </a:lnTo>
                      <a:lnTo>
                        <a:pt x="201" y="589"/>
                      </a:lnTo>
                      <a:lnTo>
                        <a:pt x="178" y="635"/>
                      </a:lnTo>
                      <a:lnTo>
                        <a:pt x="156" y="681"/>
                      </a:lnTo>
                      <a:lnTo>
                        <a:pt x="136" y="726"/>
                      </a:lnTo>
                      <a:lnTo>
                        <a:pt x="117" y="774"/>
                      </a:lnTo>
                      <a:lnTo>
                        <a:pt x="99" y="822"/>
                      </a:lnTo>
                      <a:lnTo>
                        <a:pt x="82" y="869"/>
                      </a:lnTo>
                      <a:lnTo>
                        <a:pt x="66" y="919"/>
                      </a:lnTo>
                      <a:lnTo>
                        <a:pt x="53" y="968"/>
                      </a:lnTo>
                      <a:lnTo>
                        <a:pt x="40" y="1019"/>
                      </a:lnTo>
                      <a:lnTo>
                        <a:pt x="31" y="1070"/>
                      </a:lnTo>
                      <a:lnTo>
                        <a:pt x="22" y="1122"/>
                      </a:lnTo>
                      <a:lnTo>
                        <a:pt x="15" y="1173"/>
                      </a:lnTo>
                      <a:lnTo>
                        <a:pt x="9" y="1226"/>
                      </a:lnTo>
                      <a:lnTo>
                        <a:pt x="4" y="1279"/>
                      </a:lnTo>
                      <a:lnTo>
                        <a:pt x="2" y="1332"/>
                      </a:lnTo>
                      <a:lnTo>
                        <a:pt x="0" y="1385"/>
                      </a:lnTo>
                      <a:lnTo>
                        <a:pt x="2" y="1445"/>
                      </a:lnTo>
                      <a:lnTo>
                        <a:pt x="6" y="1506"/>
                      </a:lnTo>
                      <a:lnTo>
                        <a:pt x="11" y="1566"/>
                      </a:lnTo>
                      <a:lnTo>
                        <a:pt x="18" y="1625"/>
                      </a:lnTo>
                      <a:lnTo>
                        <a:pt x="28" y="1681"/>
                      </a:lnTo>
                      <a:lnTo>
                        <a:pt x="39" y="1740"/>
                      </a:lnTo>
                      <a:lnTo>
                        <a:pt x="51" y="1797"/>
                      </a:lnTo>
                      <a:lnTo>
                        <a:pt x="66" y="1852"/>
                      </a:lnTo>
                      <a:lnTo>
                        <a:pt x="84" y="1907"/>
                      </a:lnTo>
                      <a:lnTo>
                        <a:pt x="103" y="1961"/>
                      </a:lnTo>
                      <a:lnTo>
                        <a:pt x="123" y="2014"/>
                      </a:lnTo>
                      <a:lnTo>
                        <a:pt x="145" y="2068"/>
                      </a:lnTo>
                      <a:lnTo>
                        <a:pt x="168" y="2119"/>
                      </a:lnTo>
                      <a:lnTo>
                        <a:pt x="194" y="2168"/>
                      </a:lnTo>
                      <a:lnTo>
                        <a:pt x="222" y="2219"/>
                      </a:lnTo>
                      <a:lnTo>
                        <a:pt x="251" y="2267"/>
                      </a:lnTo>
                      <a:lnTo>
                        <a:pt x="282" y="2315"/>
                      </a:lnTo>
                      <a:lnTo>
                        <a:pt x="313" y="2360"/>
                      </a:lnTo>
                      <a:lnTo>
                        <a:pt x="348" y="2406"/>
                      </a:lnTo>
                      <a:lnTo>
                        <a:pt x="383" y="2450"/>
                      </a:lnTo>
                      <a:lnTo>
                        <a:pt x="419" y="2494"/>
                      </a:lnTo>
                      <a:lnTo>
                        <a:pt x="456" y="2534"/>
                      </a:lnTo>
                      <a:lnTo>
                        <a:pt x="496" y="2574"/>
                      </a:lnTo>
                      <a:lnTo>
                        <a:pt x="536" y="2615"/>
                      </a:lnTo>
                      <a:lnTo>
                        <a:pt x="578" y="2651"/>
                      </a:lnTo>
                      <a:lnTo>
                        <a:pt x="620" y="2688"/>
                      </a:lnTo>
                      <a:lnTo>
                        <a:pt x="666" y="2723"/>
                      </a:lnTo>
                      <a:lnTo>
                        <a:pt x="710" y="2756"/>
                      </a:lnTo>
                      <a:lnTo>
                        <a:pt x="758" y="2787"/>
                      </a:lnTo>
                      <a:lnTo>
                        <a:pt x="805" y="2818"/>
                      </a:lnTo>
                      <a:lnTo>
                        <a:pt x="853" y="2847"/>
                      </a:lnTo>
                      <a:lnTo>
                        <a:pt x="904" y="2873"/>
                      </a:lnTo>
                      <a:lnTo>
                        <a:pt x="906" y="2865"/>
                      </a:lnTo>
                      <a:lnTo>
                        <a:pt x="849" y="2836"/>
                      </a:lnTo>
                      <a:lnTo>
                        <a:pt x="794" y="2803"/>
                      </a:lnTo>
                      <a:lnTo>
                        <a:pt x="741" y="2768"/>
                      </a:lnTo>
                      <a:lnTo>
                        <a:pt x="690" y="2732"/>
                      </a:lnTo>
                      <a:lnTo>
                        <a:pt x="639" y="2693"/>
                      </a:lnTo>
                      <a:lnTo>
                        <a:pt x="589" y="2653"/>
                      </a:lnTo>
                      <a:lnTo>
                        <a:pt x="544" y="2609"/>
                      </a:lnTo>
                      <a:lnTo>
                        <a:pt x="498" y="2565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20" name="Freeform 372"/>
                <p:cNvSpPr>
                  <a:spLocks/>
                </p:cNvSpPr>
                <p:nvPr/>
              </p:nvSpPr>
              <p:spPr bwMode="auto">
                <a:xfrm>
                  <a:off x="1839" y="0"/>
                  <a:ext cx="963" cy="2951"/>
                </a:xfrm>
                <a:custGeom>
                  <a:avLst/>
                  <a:gdLst>
                    <a:gd name="T0" fmla="*/ 520 w 963"/>
                    <a:gd name="T1" fmla="*/ 2622 h 2951"/>
                    <a:gd name="T2" fmla="*/ 407 w 963"/>
                    <a:gd name="T3" fmla="*/ 2498 h 2951"/>
                    <a:gd name="T4" fmla="*/ 306 w 963"/>
                    <a:gd name="T5" fmla="*/ 2364 h 2951"/>
                    <a:gd name="T6" fmla="*/ 218 w 963"/>
                    <a:gd name="T7" fmla="*/ 2219 h 2951"/>
                    <a:gd name="T8" fmla="*/ 145 w 963"/>
                    <a:gd name="T9" fmla="*/ 2066 h 2951"/>
                    <a:gd name="T10" fmla="*/ 86 w 963"/>
                    <a:gd name="T11" fmla="*/ 1907 h 2951"/>
                    <a:gd name="T12" fmla="*/ 43 w 963"/>
                    <a:gd name="T13" fmla="*/ 1738 h 2951"/>
                    <a:gd name="T14" fmla="*/ 28 w 963"/>
                    <a:gd name="T15" fmla="*/ 1652 h 2951"/>
                    <a:gd name="T16" fmla="*/ 17 w 963"/>
                    <a:gd name="T17" fmla="*/ 1564 h 2951"/>
                    <a:gd name="T18" fmla="*/ 10 w 963"/>
                    <a:gd name="T19" fmla="*/ 1477 h 2951"/>
                    <a:gd name="T20" fmla="*/ 8 w 963"/>
                    <a:gd name="T21" fmla="*/ 1385 h 2951"/>
                    <a:gd name="T22" fmla="*/ 8 w 963"/>
                    <a:gd name="T23" fmla="*/ 1341 h 2951"/>
                    <a:gd name="T24" fmla="*/ 13 w 963"/>
                    <a:gd name="T25" fmla="*/ 1252 h 2951"/>
                    <a:gd name="T26" fmla="*/ 22 w 963"/>
                    <a:gd name="T27" fmla="*/ 1164 h 2951"/>
                    <a:gd name="T28" fmla="*/ 35 w 963"/>
                    <a:gd name="T29" fmla="*/ 1076 h 2951"/>
                    <a:gd name="T30" fmla="*/ 63 w 963"/>
                    <a:gd name="T31" fmla="*/ 950 h 2951"/>
                    <a:gd name="T32" fmla="*/ 114 w 963"/>
                    <a:gd name="T33" fmla="*/ 785 h 2951"/>
                    <a:gd name="T34" fmla="*/ 180 w 963"/>
                    <a:gd name="T35" fmla="*/ 628 h 2951"/>
                    <a:gd name="T36" fmla="*/ 260 w 963"/>
                    <a:gd name="T37" fmla="*/ 479 h 2951"/>
                    <a:gd name="T38" fmla="*/ 355 w 963"/>
                    <a:gd name="T39" fmla="*/ 340 h 2951"/>
                    <a:gd name="T40" fmla="*/ 462 w 963"/>
                    <a:gd name="T41" fmla="*/ 210 h 2951"/>
                    <a:gd name="T42" fmla="*/ 520 w 963"/>
                    <a:gd name="T43" fmla="*/ 150 h 2951"/>
                    <a:gd name="T44" fmla="*/ 602 w 963"/>
                    <a:gd name="T45" fmla="*/ 71 h 2951"/>
                    <a:gd name="T46" fmla="*/ 690 w 963"/>
                    <a:gd name="T47" fmla="*/ 0 h 2951"/>
                    <a:gd name="T48" fmla="*/ 679 w 963"/>
                    <a:gd name="T49" fmla="*/ 0 h 2951"/>
                    <a:gd name="T50" fmla="*/ 602 w 963"/>
                    <a:gd name="T51" fmla="*/ 62 h 2951"/>
                    <a:gd name="T52" fmla="*/ 531 w 963"/>
                    <a:gd name="T53" fmla="*/ 128 h 2951"/>
                    <a:gd name="T54" fmla="*/ 463 w 963"/>
                    <a:gd name="T55" fmla="*/ 198 h 2951"/>
                    <a:gd name="T56" fmla="*/ 399 w 963"/>
                    <a:gd name="T57" fmla="*/ 273 h 2951"/>
                    <a:gd name="T58" fmla="*/ 339 w 963"/>
                    <a:gd name="T59" fmla="*/ 349 h 2951"/>
                    <a:gd name="T60" fmla="*/ 282 w 963"/>
                    <a:gd name="T61" fmla="*/ 430 h 2951"/>
                    <a:gd name="T62" fmla="*/ 231 w 963"/>
                    <a:gd name="T63" fmla="*/ 514 h 2951"/>
                    <a:gd name="T64" fmla="*/ 185 w 963"/>
                    <a:gd name="T65" fmla="*/ 602 h 2951"/>
                    <a:gd name="T66" fmla="*/ 143 w 963"/>
                    <a:gd name="T67" fmla="*/ 692 h 2951"/>
                    <a:gd name="T68" fmla="*/ 107 w 963"/>
                    <a:gd name="T69" fmla="*/ 785 h 2951"/>
                    <a:gd name="T70" fmla="*/ 76 w 963"/>
                    <a:gd name="T71" fmla="*/ 880 h 2951"/>
                    <a:gd name="T72" fmla="*/ 48 w 963"/>
                    <a:gd name="T73" fmla="*/ 977 h 2951"/>
                    <a:gd name="T74" fmla="*/ 28 w 963"/>
                    <a:gd name="T75" fmla="*/ 1076 h 2951"/>
                    <a:gd name="T76" fmla="*/ 13 w 963"/>
                    <a:gd name="T77" fmla="*/ 1178 h 2951"/>
                    <a:gd name="T78" fmla="*/ 4 w 963"/>
                    <a:gd name="T79" fmla="*/ 1281 h 2951"/>
                    <a:gd name="T80" fmla="*/ 0 w 963"/>
                    <a:gd name="T81" fmla="*/ 1385 h 2951"/>
                    <a:gd name="T82" fmla="*/ 2 w 963"/>
                    <a:gd name="T83" fmla="*/ 1449 h 2951"/>
                    <a:gd name="T84" fmla="*/ 10 w 963"/>
                    <a:gd name="T85" fmla="*/ 1575 h 2951"/>
                    <a:gd name="T86" fmla="*/ 28 w 963"/>
                    <a:gd name="T87" fmla="*/ 1698 h 2951"/>
                    <a:gd name="T88" fmla="*/ 54 w 963"/>
                    <a:gd name="T89" fmla="*/ 1819 h 2951"/>
                    <a:gd name="T90" fmla="*/ 88 w 963"/>
                    <a:gd name="T91" fmla="*/ 1936 h 2951"/>
                    <a:gd name="T92" fmla="*/ 130 w 963"/>
                    <a:gd name="T93" fmla="*/ 2049 h 2951"/>
                    <a:gd name="T94" fmla="*/ 180 w 963"/>
                    <a:gd name="T95" fmla="*/ 2159 h 2951"/>
                    <a:gd name="T96" fmla="*/ 236 w 963"/>
                    <a:gd name="T97" fmla="*/ 2265 h 2951"/>
                    <a:gd name="T98" fmla="*/ 299 w 963"/>
                    <a:gd name="T99" fmla="*/ 2366 h 2951"/>
                    <a:gd name="T100" fmla="*/ 370 w 963"/>
                    <a:gd name="T101" fmla="*/ 2463 h 2951"/>
                    <a:gd name="T102" fmla="*/ 445 w 963"/>
                    <a:gd name="T103" fmla="*/ 2554 h 2951"/>
                    <a:gd name="T104" fmla="*/ 527 w 963"/>
                    <a:gd name="T105" fmla="*/ 2640 h 2951"/>
                    <a:gd name="T106" fmla="*/ 615 w 963"/>
                    <a:gd name="T107" fmla="*/ 2721 h 2951"/>
                    <a:gd name="T108" fmla="*/ 708 w 963"/>
                    <a:gd name="T109" fmla="*/ 2794 h 2951"/>
                    <a:gd name="T110" fmla="*/ 805 w 963"/>
                    <a:gd name="T111" fmla="*/ 2862 h 2951"/>
                    <a:gd name="T112" fmla="*/ 908 w 963"/>
                    <a:gd name="T113" fmla="*/ 2924 h 2951"/>
                    <a:gd name="T114" fmla="*/ 961 w 963"/>
                    <a:gd name="T115" fmla="*/ 2951 h 2951"/>
                    <a:gd name="T116" fmla="*/ 963 w 963"/>
                    <a:gd name="T117" fmla="*/ 2944 h 2951"/>
                    <a:gd name="T118" fmla="*/ 842 w 963"/>
                    <a:gd name="T119" fmla="*/ 2876 h 2951"/>
                    <a:gd name="T120" fmla="*/ 729 w 963"/>
                    <a:gd name="T121" fmla="*/ 2801 h 2951"/>
                    <a:gd name="T122" fmla="*/ 621 w 963"/>
                    <a:gd name="T123" fmla="*/ 2715 h 2951"/>
                    <a:gd name="T124" fmla="*/ 520 w 963"/>
                    <a:gd name="T125" fmla="*/ 2622 h 2951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60000 65536"/>
                    <a:gd name="T187" fmla="*/ 0 60000 65536"/>
                    <a:gd name="T188" fmla="*/ 0 60000 65536"/>
                    <a:gd name="T189" fmla="*/ 0 w 963"/>
                    <a:gd name="T190" fmla="*/ 0 h 2951"/>
                    <a:gd name="T191" fmla="*/ 963 w 963"/>
                    <a:gd name="T192" fmla="*/ 2951 h 2951"/>
                  </a:gdLst>
                  <a:ahLst/>
                  <a:cxnLst>
                    <a:cxn ang="T126">
                      <a:pos x="T0" y="T1"/>
                    </a:cxn>
                    <a:cxn ang="T127">
                      <a:pos x="T2" y="T3"/>
                    </a:cxn>
                    <a:cxn ang="T128">
                      <a:pos x="T4" y="T5"/>
                    </a:cxn>
                    <a:cxn ang="T129">
                      <a:pos x="T6" y="T7"/>
                    </a:cxn>
                    <a:cxn ang="T130">
                      <a:pos x="T8" y="T9"/>
                    </a:cxn>
                    <a:cxn ang="T131">
                      <a:pos x="T10" y="T11"/>
                    </a:cxn>
                    <a:cxn ang="T132">
                      <a:pos x="T12" y="T13"/>
                    </a:cxn>
                    <a:cxn ang="T133">
                      <a:pos x="T14" y="T15"/>
                    </a:cxn>
                    <a:cxn ang="T134">
                      <a:pos x="T16" y="T17"/>
                    </a:cxn>
                    <a:cxn ang="T135">
                      <a:pos x="T18" y="T19"/>
                    </a:cxn>
                    <a:cxn ang="T136">
                      <a:pos x="T20" y="T21"/>
                    </a:cxn>
                    <a:cxn ang="T137">
                      <a:pos x="T22" y="T23"/>
                    </a:cxn>
                    <a:cxn ang="T138">
                      <a:pos x="T24" y="T25"/>
                    </a:cxn>
                    <a:cxn ang="T139">
                      <a:pos x="T26" y="T27"/>
                    </a:cxn>
                    <a:cxn ang="T140">
                      <a:pos x="T28" y="T29"/>
                    </a:cxn>
                    <a:cxn ang="T141">
                      <a:pos x="T30" y="T31"/>
                    </a:cxn>
                    <a:cxn ang="T142">
                      <a:pos x="T32" y="T33"/>
                    </a:cxn>
                    <a:cxn ang="T143">
                      <a:pos x="T34" y="T35"/>
                    </a:cxn>
                    <a:cxn ang="T144">
                      <a:pos x="T36" y="T37"/>
                    </a:cxn>
                    <a:cxn ang="T145">
                      <a:pos x="T38" y="T39"/>
                    </a:cxn>
                    <a:cxn ang="T146">
                      <a:pos x="T40" y="T41"/>
                    </a:cxn>
                    <a:cxn ang="T147">
                      <a:pos x="T42" y="T43"/>
                    </a:cxn>
                    <a:cxn ang="T148">
                      <a:pos x="T44" y="T45"/>
                    </a:cxn>
                    <a:cxn ang="T149">
                      <a:pos x="T46" y="T47"/>
                    </a:cxn>
                    <a:cxn ang="T150">
                      <a:pos x="T48" y="T49"/>
                    </a:cxn>
                    <a:cxn ang="T151">
                      <a:pos x="T50" y="T51"/>
                    </a:cxn>
                    <a:cxn ang="T152">
                      <a:pos x="T52" y="T53"/>
                    </a:cxn>
                    <a:cxn ang="T153">
                      <a:pos x="T54" y="T55"/>
                    </a:cxn>
                    <a:cxn ang="T154">
                      <a:pos x="T56" y="T57"/>
                    </a:cxn>
                    <a:cxn ang="T155">
                      <a:pos x="T58" y="T59"/>
                    </a:cxn>
                    <a:cxn ang="T156">
                      <a:pos x="T60" y="T61"/>
                    </a:cxn>
                    <a:cxn ang="T157">
                      <a:pos x="T62" y="T63"/>
                    </a:cxn>
                    <a:cxn ang="T158">
                      <a:pos x="T64" y="T65"/>
                    </a:cxn>
                    <a:cxn ang="T159">
                      <a:pos x="T66" y="T67"/>
                    </a:cxn>
                    <a:cxn ang="T160">
                      <a:pos x="T68" y="T69"/>
                    </a:cxn>
                    <a:cxn ang="T161">
                      <a:pos x="T70" y="T71"/>
                    </a:cxn>
                    <a:cxn ang="T162">
                      <a:pos x="T72" y="T73"/>
                    </a:cxn>
                    <a:cxn ang="T163">
                      <a:pos x="T74" y="T75"/>
                    </a:cxn>
                    <a:cxn ang="T164">
                      <a:pos x="T76" y="T77"/>
                    </a:cxn>
                    <a:cxn ang="T165">
                      <a:pos x="T78" y="T79"/>
                    </a:cxn>
                    <a:cxn ang="T166">
                      <a:pos x="T80" y="T81"/>
                    </a:cxn>
                    <a:cxn ang="T167">
                      <a:pos x="T82" y="T83"/>
                    </a:cxn>
                    <a:cxn ang="T168">
                      <a:pos x="T84" y="T85"/>
                    </a:cxn>
                    <a:cxn ang="T169">
                      <a:pos x="T86" y="T87"/>
                    </a:cxn>
                    <a:cxn ang="T170">
                      <a:pos x="T88" y="T89"/>
                    </a:cxn>
                    <a:cxn ang="T171">
                      <a:pos x="T90" y="T91"/>
                    </a:cxn>
                    <a:cxn ang="T172">
                      <a:pos x="T92" y="T93"/>
                    </a:cxn>
                    <a:cxn ang="T173">
                      <a:pos x="T94" y="T95"/>
                    </a:cxn>
                    <a:cxn ang="T174">
                      <a:pos x="T96" y="T97"/>
                    </a:cxn>
                    <a:cxn ang="T175">
                      <a:pos x="T98" y="T99"/>
                    </a:cxn>
                    <a:cxn ang="T176">
                      <a:pos x="T100" y="T101"/>
                    </a:cxn>
                    <a:cxn ang="T177">
                      <a:pos x="T102" y="T103"/>
                    </a:cxn>
                    <a:cxn ang="T178">
                      <a:pos x="T104" y="T105"/>
                    </a:cxn>
                    <a:cxn ang="T179">
                      <a:pos x="T106" y="T107"/>
                    </a:cxn>
                    <a:cxn ang="T180">
                      <a:pos x="T108" y="T109"/>
                    </a:cxn>
                    <a:cxn ang="T181">
                      <a:pos x="T110" y="T111"/>
                    </a:cxn>
                    <a:cxn ang="T182">
                      <a:pos x="T112" y="T113"/>
                    </a:cxn>
                    <a:cxn ang="T183">
                      <a:pos x="T114" y="T115"/>
                    </a:cxn>
                    <a:cxn ang="T184">
                      <a:pos x="T116" y="T117"/>
                    </a:cxn>
                    <a:cxn ang="T185">
                      <a:pos x="T118" y="T119"/>
                    </a:cxn>
                    <a:cxn ang="T186">
                      <a:pos x="T120" y="T121"/>
                    </a:cxn>
                    <a:cxn ang="T187">
                      <a:pos x="T122" y="T123"/>
                    </a:cxn>
                    <a:cxn ang="T188">
                      <a:pos x="T124" y="T125"/>
                    </a:cxn>
                  </a:cxnLst>
                  <a:rect l="T189" t="T190" r="T191" b="T192"/>
                  <a:pathLst>
                    <a:path w="963" h="2951">
                      <a:moveTo>
                        <a:pt x="520" y="2622"/>
                      </a:moveTo>
                      <a:lnTo>
                        <a:pt x="520" y="2622"/>
                      </a:lnTo>
                      <a:lnTo>
                        <a:pt x="462" y="2562"/>
                      </a:lnTo>
                      <a:lnTo>
                        <a:pt x="407" y="2498"/>
                      </a:lnTo>
                      <a:lnTo>
                        <a:pt x="355" y="2432"/>
                      </a:lnTo>
                      <a:lnTo>
                        <a:pt x="306" y="2364"/>
                      </a:lnTo>
                      <a:lnTo>
                        <a:pt x="260" y="2293"/>
                      </a:lnTo>
                      <a:lnTo>
                        <a:pt x="218" y="2219"/>
                      </a:lnTo>
                      <a:lnTo>
                        <a:pt x="180" y="2144"/>
                      </a:lnTo>
                      <a:lnTo>
                        <a:pt x="145" y="2066"/>
                      </a:lnTo>
                      <a:lnTo>
                        <a:pt x="114" y="1987"/>
                      </a:lnTo>
                      <a:lnTo>
                        <a:pt x="86" y="1907"/>
                      </a:lnTo>
                      <a:lnTo>
                        <a:pt x="63" y="1822"/>
                      </a:lnTo>
                      <a:lnTo>
                        <a:pt x="43" y="1738"/>
                      </a:lnTo>
                      <a:lnTo>
                        <a:pt x="35" y="1696"/>
                      </a:lnTo>
                      <a:lnTo>
                        <a:pt x="28" y="1652"/>
                      </a:lnTo>
                      <a:lnTo>
                        <a:pt x="22" y="1608"/>
                      </a:lnTo>
                      <a:lnTo>
                        <a:pt x="17" y="1564"/>
                      </a:lnTo>
                      <a:lnTo>
                        <a:pt x="13" y="1520"/>
                      </a:lnTo>
                      <a:lnTo>
                        <a:pt x="10" y="1477"/>
                      </a:lnTo>
                      <a:lnTo>
                        <a:pt x="8" y="1431"/>
                      </a:lnTo>
                      <a:lnTo>
                        <a:pt x="8" y="1385"/>
                      </a:lnTo>
                      <a:lnTo>
                        <a:pt x="8" y="1341"/>
                      </a:lnTo>
                      <a:lnTo>
                        <a:pt x="10" y="1295"/>
                      </a:lnTo>
                      <a:lnTo>
                        <a:pt x="13" y="1252"/>
                      </a:lnTo>
                      <a:lnTo>
                        <a:pt x="17" y="1208"/>
                      </a:lnTo>
                      <a:lnTo>
                        <a:pt x="22" y="1164"/>
                      </a:lnTo>
                      <a:lnTo>
                        <a:pt x="28" y="1120"/>
                      </a:lnTo>
                      <a:lnTo>
                        <a:pt x="35" y="1076"/>
                      </a:lnTo>
                      <a:lnTo>
                        <a:pt x="43" y="1034"/>
                      </a:lnTo>
                      <a:lnTo>
                        <a:pt x="63" y="950"/>
                      </a:lnTo>
                      <a:lnTo>
                        <a:pt x="86" y="865"/>
                      </a:lnTo>
                      <a:lnTo>
                        <a:pt x="114" y="785"/>
                      </a:lnTo>
                      <a:lnTo>
                        <a:pt x="145" y="704"/>
                      </a:lnTo>
                      <a:lnTo>
                        <a:pt x="180" y="628"/>
                      </a:lnTo>
                      <a:lnTo>
                        <a:pt x="218" y="553"/>
                      </a:lnTo>
                      <a:lnTo>
                        <a:pt x="260" y="479"/>
                      </a:lnTo>
                      <a:lnTo>
                        <a:pt x="306" y="408"/>
                      </a:lnTo>
                      <a:lnTo>
                        <a:pt x="355" y="340"/>
                      </a:lnTo>
                      <a:lnTo>
                        <a:pt x="407" y="274"/>
                      </a:lnTo>
                      <a:lnTo>
                        <a:pt x="462" y="210"/>
                      </a:lnTo>
                      <a:lnTo>
                        <a:pt x="520" y="150"/>
                      </a:lnTo>
                      <a:lnTo>
                        <a:pt x="560" y="110"/>
                      </a:lnTo>
                      <a:lnTo>
                        <a:pt x="602" y="71"/>
                      </a:lnTo>
                      <a:lnTo>
                        <a:pt x="646" y="35"/>
                      </a:lnTo>
                      <a:lnTo>
                        <a:pt x="690" y="0"/>
                      </a:lnTo>
                      <a:lnTo>
                        <a:pt x="679" y="0"/>
                      </a:lnTo>
                      <a:lnTo>
                        <a:pt x="641" y="29"/>
                      </a:lnTo>
                      <a:lnTo>
                        <a:pt x="602" y="62"/>
                      </a:lnTo>
                      <a:lnTo>
                        <a:pt x="568" y="95"/>
                      </a:lnTo>
                      <a:lnTo>
                        <a:pt x="531" y="128"/>
                      </a:lnTo>
                      <a:lnTo>
                        <a:pt x="496" y="163"/>
                      </a:lnTo>
                      <a:lnTo>
                        <a:pt x="463" y="198"/>
                      </a:lnTo>
                      <a:lnTo>
                        <a:pt x="430" y="234"/>
                      </a:lnTo>
                      <a:lnTo>
                        <a:pt x="399" y="273"/>
                      </a:lnTo>
                      <a:lnTo>
                        <a:pt x="368" y="311"/>
                      </a:lnTo>
                      <a:lnTo>
                        <a:pt x="339" y="349"/>
                      </a:lnTo>
                      <a:lnTo>
                        <a:pt x="310" y="390"/>
                      </a:lnTo>
                      <a:lnTo>
                        <a:pt x="282" y="430"/>
                      </a:lnTo>
                      <a:lnTo>
                        <a:pt x="257" y="472"/>
                      </a:lnTo>
                      <a:lnTo>
                        <a:pt x="231" y="514"/>
                      </a:lnTo>
                      <a:lnTo>
                        <a:pt x="207" y="558"/>
                      </a:lnTo>
                      <a:lnTo>
                        <a:pt x="185" y="602"/>
                      </a:lnTo>
                      <a:lnTo>
                        <a:pt x="163" y="646"/>
                      </a:lnTo>
                      <a:lnTo>
                        <a:pt x="143" y="692"/>
                      </a:lnTo>
                      <a:lnTo>
                        <a:pt x="125" y="737"/>
                      </a:lnTo>
                      <a:lnTo>
                        <a:pt x="107" y="785"/>
                      </a:lnTo>
                      <a:lnTo>
                        <a:pt x="90" y="831"/>
                      </a:lnTo>
                      <a:lnTo>
                        <a:pt x="76" y="880"/>
                      </a:lnTo>
                      <a:lnTo>
                        <a:pt x="61" y="928"/>
                      </a:lnTo>
                      <a:lnTo>
                        <a:pt x="48" y="977"/>
                      </a:lnTo>
                      <a:lnTo>
                        <a:pt x="37" y="1026"/>
                      </a:lnTo>
                      <a:lnTo>
                        <a:pt x="28" y="1076"/>
                      </a:lnTo>
                      <a:lnTo>
                        <a:pt x="19" y="1127"/>
                      </a:lnTo>
                      <a:lnTo>
                        <a:pt x="13" y="1178"/>
                      </a:lnTo>
                      <a:lnTo>
                        <a:pt x="8" y="1230"/>
                      </a:lnTo>
                      <a:lnTo>
                        <a:pt x="4" y="1281"/>
                      </a:lnTo>
                      <a:lnTo>
                        <a:pt x="0" y="1334"/>
                      </a:lnTo>
                      <a:lnTo>
                        <a:pt x="0" y="1385"/>
                      </a:lnTo>
                      <a:lnTo>
                        <a:pt x="2" y="1449"/>
                      </a:lnTo>
                      <a:lnTo>
                        <a:pt x="4" y="1513"/>
                      </a:lnTo>
                      <a:lnTo>
                        <a:pt x="10" y="1575"/>
                      </a:lnTo>
                      <a:lnTo>
                        <a:pt x="19" y="1638"/>
                      </a:lnTo>
                      <a:lnTo>
                        <a:pt x="28" y="1698"/>
                      </a:lnTo>
                      <a:lnTo>
                        <a:pt x="41" y="1760"/>
                      </a:lnTo>
                      <a:lnTo>
                        <a:pt x="54" y="1819"/>
                      </a:lnTo>
                      <a:lnTo>
                        <a:pt x="70" y="1877"/>
                      </a:lnTo>
                      <a:lnTo>
                        <a:pt x="88" y="1936"/>
                      </a:lnTo>
                      <a:lnTo>
                        <a:pt x="108" y="1994"/>
                      </a:lnTo>
                      <a:lnTo>
                        <a:pt x="130" y="2049"/>
                      </a:lnTo>
                      <a:lnTo>
                        <a:pt x="154" y="2106"/>
                      </a:lnTo>
                      <a:lnTo>
                        <a:pt x="180" y="2159"/>
                      </a:lnTo>
                      <a:lnTo>
                        <a:pt x="207" y="2212"/>
                      </a:lnTo>
                      <a:lnTo>
                        <a:pt x="236" y="2265"/>
                      </a:lnTo>
                      <a:lnTo>
                        <a:pt x="268" y="2316"/>
                      </a:lnTo>
                      <a:lnTo>
                        <a:pt x="299" y="2366"/>
                      </a:lnTo>
                      <a:lnTo>
                        <a:pt x="333" y="2415"/>
                      </a:lnTo>
                      <a:lnTo>
                        <a:pt x="370" y="2463"/>
                      </a:lnTo>
                      <a:lnTo>
                        <a:pt x="407" y="2509"/>
                      </a:lnTo>
                      <a:lnTo>
                        <a:pt x="445" y="2554"/>
                      </a:lnTo>
                      <a:lnTo>
                        <a:pt x="485" y="2598"/>
                      </a:lnTo>
                      <a:lnTo>
                        <a:pt x="527" y="2640"/>
                      </a:lnTo>
                      <a:lnTo>
                        <a:pt x="571" y="2681"/>
                      </a:lnTo>
                      <a:lnTo>
                        <a:pt x="615" y="2721"/>
                      </a:lnTo>
                      <a:lnTo>
                        <a:pt x="661" y="2757"/>
                      </a:lnTo>
                      <a:lnTo>
                        <a:pt x="708" y="2794"/>
                      </a:lnTo>
                      <a:lnTo>
                        <a:pt x="756" y="2829"/>
                      </a:lnTo>
                      <a:lnTo>
                        <a:pt x="805" y="2862"/>
                      </a:lnTo>
                      <a:lnTo>
                        <a:pt x="857" y="2895"/>
                      </a:lnTo>
                      <a:lnTo>
                        <a:pt x="908" y="2924"/>
                      </a:lnTo>
                      <a:lnTo>
                        <a:pt x="961" y="2951"/>
                      </a:lnTo>
                      <a:lnTo>
                        <a:pt x="963" y="2944"/>
                      </a:lnTo>
                      <a:lnTo>
                        <a:pt x="902" y="2911"/>
                      </a:lnTo>
                      <a:lnTo>
                        <a:pt x="842" y="2876"/>
                      </a:lnTo>
                      <a:lnTo>
                        <a:pt x="783" y="2840"/>
                      </a:lnTo>
                      <a:lnTo>
                        <a:pt x="729" y="2801"/>
                      </a:lnTo>
                      <a:lnTo>
                        <a:pt x="674" y="2759"/>
                      </a:lnTo>
                      <a:lnTo>
                        <a:pt x="621" y="2715"/>
                      </a:lnTo>
                      <a:lnTo>
                        <a:pt x="569" y="2670"/>
                      </a:lnTo>
                      <a:lnTo>
                        <a:pt x="520" y="2622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21" name="Freeform 373"/>
                <p:cNvSpPr>
                  <a:spLocks/>
                </p:cNvSpPr>
                <p:nvPr/>
              </p:nvSpPr>
              <p:spPr bwMode="auto">
                <a:xfrm>
                  <a:off x="3481" y="2496"/>
                  <a:ext cx="1019" cy="327"/>
                </a:xfrm>
                <a:custGeom>
                  <a:avLst/>
                  <a:gdLst>
                    <a:gd name="T0" fmla="*/ 115 w 1019"/>
                    <a:gd name="T1" fmla="*/ 320 h 327"/>
                    <a:gd name="T2" fmla="*/ 115 w 1019"/>
                    <a:gd name="T3" fmla="*/ 320 h 327"/>
                    <a:gd name="T4" fmla="*/ 56 w 1019"/>
                    <a:gd name="T5" fmla="*/ 318 h 327"/>
                    <a:gd name="T6" fmla="*/ 0 w 1019"/>
                    <a:gd name="T7" fmla="*/ 316 h 327"/>
                    <a:gd name="T8" fmla="*/ 0 w 1019"/>
                    <a:gd name="T9" fmla="*/ 316 h 327"/>
                    <a:gd name="T10" fmla="*/ 0 w 1019"/>
                    <a:gd name="T11" fmla="*/ 324 h 327"/>
                    <a:gd name="T12" fmla="*/ 0 w 1019"/>
                    <a:gd name="T13" fmla="*/ 324 h 327"/>
                    <a:gd name="T14" fmla="*/ 56 w 1019"/>
                    <a:gd name="T15" fmla="*/ 327 h 327"/>
                    <a:gd name="T16" fmla="*/ 115 w 1019"/>
                    <a:gd name="T17" fmla="*/ 327 h 327"/>
                    <a:gd name="T18" fmla="*/ 115 w 1019"/>
                    <a:gd name="T19" fmla="*/ 327 h 327"/>
                    <a:gd name="T20" fmla="*/ 179 w 1019"/>
                    <a:gd name="T21" fmla="*/ 325 h 327"/>
                    <a:gd name="T22" fmla="*/ 241 w 1019"/>
                    <a:gd name="T23" fmla="*/ 322 h 327"/>
                    <a:gd name="T24" fmla="*/ 303 w 1019"/>
                    <a:gd name="T25" fmla="*/ 314 h 327"/>
                    <a:gd name="T26" fmla="*/ 365 w 1019"/>
                    <a:gd name="T27" fmla="*/ 305 h 327"/>
                    <a:gd name="T28" fmla="*/ 426 w 1019"/>
                    <a:gd name="T29" fmla="*/ 294 h 327"/>
                    <a:gd name="T30" fmla="*/ 486 w 1019"/>
                    <a:gd name="T31" fmla="*/ 280 h 327"/>
                    <a:gd name="T32" fmla="*/ 545 w 1019"/>
                    <a:gd name="T33" fmla="*/ 261 h 327"/>
                    <a:gd name="T34" fmla="*/ 601 w 1019"/>
                    <a:gd name="T35" fmla="*/ 243 h 327"/>
                    <a:gd name="T36" fmla="*/ 658 w 1019"/>
                    <a:gd name="T37" fmla="*/ 221 h 327"/>
                    <a:gd name="T38" fmla="*/ 715 w 1019"/>
                    <a:gd name="T39" fmla="*/ 197 h 327"/>
                    <a:gd name="T40" fmla="*/ 768 w 1019"/>
                    <a:gd name="T41" fmla="*/ 170 h 327"/>
                    <a:gd name="T42" fmla="*/ 821 w 1019"/>
                    <a:gd name="T43" fmla="*/ 142 h 327"/>
                    <a:gd name="T44" fmla="*/ 872 w 1019"/>
                    <a:gd name="T45" fmla="*/ 111 h 327"/>
                    <a:gd name="T46" fmla="*/ 923 w 1019"/>
                    <a:gd name="T47" fmla="*/ 78 h 327"/>
                    <a:gd name="T48" fmla="*/ 971 w 1019"/>
                    <a:gd name="T49" fmla="*/ 44 h 327"/>
                    <a:gd name="T50" fmla="*/ 1019 w 1019"/>
                    <a:gd name="T51" fmla="*/ 7 h 327"/>
                    <a:gd name="T52" fmla="*/ 1019 w 1019"/>
                    <a:gd name="T53" fmla="*/ 7 h 327"/>
                    <a:gd name="T54" fmla="*/ 1015 w 1019"/>
                    <a:gd name="T55" fmla="*/ 0 h 327"/>
                    <a:gd name="T56" fmla="*/ 1015 w 1019"/>
                    <a:gd name="T57" fmla="*/ 0 h 327"/>
                    <a:gd name="T58" fmla="*/ 969 w 1019"/>
                    <a:gd name="T59" fmla="*/ 36 h 327"/>
                    <a:gd name="T60" fmla="*/ 920 w 1019"/>
                    <a:gd name="T61" fmla="*/ 71 h 327"/>
                    <a:gd name="T62" fmla="*/ 870 w 1019"/>
                    <a:gd name="T63" fmla="*/ 104 h 327"/>
                    <a:gd name="T64" fmla="*/ 819 w 1019"/>
                    <a:gd name="T65" fmla="*/ 135 h 327"/>
                    <a:gd name="T66" fmla="*/ 766 w 1019"/>
                    <a:gd name="T67" fmla="*/ 163 h 327"/>
                    <a:gd name="T68" fmla="*/ 713 w 1019"/>
                    <a:gd name="T69" fmla="*/ 190 h 327"/>
                    <a:gd name="T70" fmla="*/ 656 w 1019"/>
                    <a:gd name="T71" fmla="*/ 214 h 327"/>
                    <a:gd name="T72" fmla="*/ 601 w 1019"/>
                    <a:gd name="T73" fmla="*/ 236 h 327"/>
                    <a:gd name="T74" fmla="*/ 543 w 1019"/>
                    <a:gd name="T75" fmla="*/ 254 h 327"/>
                    <a:gd name="T76" fmla="*/ 484 w 1019"/>
                    <a:gd name="T77" fmla="*/ 272 h 327"/>
                    <a:gd name="T78" fmla="*/ 426 w 1019"/>
                    <a:gd name="T79" fmla="*/ 287 h 327"/>
                    <a:gd name="T80" fmla="*/ 365 w 1019"/>
                    <a:gd name="T81" fmla="*/ 298 h 327"/>
                    <a:gd name="T82" fmla="*/ 303 w 1019"/>
                    <a:gd name="T83" fmla="*/ 307 h 327"/>
                    <a:gd name="T84" fmla="*/ 241 w 1019"/>
                    <a:gd name="T85" fmla="*/ 314 h 327"/>
                    <a:gd name="T86" fmla="*/ 177 w 1019"/>
                    <a:gd name="T87" fmla="*/ 318 h 327"/>
                    <a:gd name="T88" fmla="*/ 115 w 1019"/>
                    <a:gd name="T89" fmla="*/ 320 h 327"/>
                    <a:gd name="T90" fmla="*/ 115 w 1019"/>
                    <a:gd name="T91" fmla="*/ 320 h 327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w 1019"/>
                    <a:gd name="T139" fmla="*/ 0 h 327"/>
                    <a:gd name="T140" fmla="*/ 1019 w 1019"/>
                    <a:gd name="T141" fmla="*/ 327 h 327"/>
                  </a:gdLst>
                  <a:ahLst/>
                  <a:cxnLst>
                    <a:cxn ang="T92">
                      <a:pos x="T0" y="T1"/>
                    </a:cxn>
                    <a:cxn ang="T93">
                      <a:pos x="T2" y="T3"/>
                    </a:cxn>
                    <a:cxn ang="T94">
                      <a:pos x="T4" y="T5"/>
                    </a:cxn>
                    <a:cxn ang="T95">
                      <a:pos x="T6" y="T7"/>
                    </a:cxn>
                    <a:cxn ang="T96">
                      <a:pos x="T8" y="T9"/>
                    </a:cxn>
                    <a:cxn ang="T97">
                      <a:pos x="T10" y="T11"/>
                    </a:cxn>
                    <a:cxn ang="T98">
                      <a:pos x="T12" y="T13"/>
                    </a:cxn>
                    <a:cxn ang="T99">
                      <a:pos x="T14" y="T15"/>
                    </a:cxn>
                    <a:cxn ang="T100">
                      <a:pos x="T16" y="T17"/>
                    </a:cxn>
                    <a:cxn ang="T101">
                      <a:pos x="T18" y="T19"/>
                    </a:cxn>
                    <a:cxn ang="T102">
                      <a:pos x="T20" y="T21"/>
                    </a:cxn>
                    <a:cxn ang="T103">
                      <a:pos x="T22" y="T23"/>
                    </a:cxn>
                    <a:cxn ang="T104">
                      <a:pos x="T24" y="T25"/>
                    </a:cxn>
                    <a:cxn ang="T105">
                      <a:pos x="T26" y="T27"/>
                    </a:cxn>
                    <a:cxn ang="T106">
                      <a:pos x="T28" y="T29"/>
                    </a:cxn>
                    <a:cxn ang="T107">
                      <a:pos x="T30" y="T31"/>
                    </a:cxn>
                    <a:cxn ang="T108">
                      <a:pos x="T32" y="T33"/>
                    </a:cxn>
                    <a:cxn ang="T109">
                      <a:pos x="T34" y="T35"/>
                    </a:cxn>
                    <a:cxn ang="T110">
                      <a:pos x="T36" y="T37"/>
                    </a:cxn>
                    <a:cxn ang="T111">
                      <a:pos x="T38" y="T39"/>
                    </a:cxn>
                    <a:cxn ang="T112">
                      <a:pos x="T40" y="T41"/>
                    </a:cxn>
                    <a:cxn ang="T113">
                      <a:pos x="T42" y="T43"/>
                    </a:cxn>
                    <a:cxn ang="T114">
                      <a:pos x="T44" y="T45"/>
                    </a:cxn>
                    <a:cxn ang="T115">
                      <a:pos x="T46" y="T47"/>
                    </a:cxn>
                    <a:cxn ang="T116">
                      <a:pos x="T48" y="T49"/>
                    </a:cxn>
                    <a:cxn ang="T117">
                      <a:pos x="T50" y="T51"/>
                    </a:cxn>
                    <a:cxn ang="T118">
                      <a:pos x="T52" y="T53"/>
                    </a:cxn>
                    <a:cxn ang="T119">
                      <a:pos x="T54" y="T55"/>
                    </a:cxn>
                    <a:cxn ang="T120">
                      <a:pos x="T56" y="T57"/>
                    </a:cxn>
                    <a:cxn ang="T121">
                      <a:pos x="T58" y="T59"/>
                    </a:cxn>
                    <a:cxn ang="T122">
                      <a:pos x="T60" y="T61"/>
                    </a:cxn>
                    <a:cxn ang="T123">
                      <a:pos x="T62" y="T63"/>
                    </a:cxn>
                    <a:cxn ang="T124">
                      <a:pos x="T64" y="T65"/>
                    </a:cxn>
                    <a:cxn ang="T125">
                      <a:pos x="T66" y="T67"/>
                    </a:cxn>
                    <a:cxn ang="T126">
                      <a:pos x="T68" y="T69"/>
                    </a:cxn>
                    <a:cxn ang="T127">
                      <a:pos x="T70" y="T71"/>
                    </a:cxn>
                    <a:cxn ang="T128">
                      <a:pos x="T72" y="T73"/>
                    </a:cxn>
                    <a:cxn ang="T129">
                      <a:pos x="T74" y="T75"/>
                    </a:cxn>
                    <a:cxn ang="T130">
                      <a:pos x="T76" y="T77"/>
                    </a:cxn>
                    <a:cxn ang="T131">
                      <a:pos x="T78" y="T79"/>
                    </a:cxn>
                    <a:cxn ang="T132">
                      <a:pos x="T80" y="T81"/>
                    </a:cxn>
                    <a:cxn ang="T133">
                      <a:pos x="T82" y="T83"/>
                    </a:cxn>
                    <a:cxn ang="T134">
                      <a:pos x="T84" y="T85"/>
                    </a:cxn>
                    <a:cxn ang="T135">
                      <a:pos x="T86" y="T87"/>
                    </a:cxn>
                    <a:cxn ang="T136">
                      <a:pos x="T88" y="T89"/>
                    </a:cxn>
                    <a:cxn ang="T137">
                      <a:pos x="T90" y="T91"/>
                    </a:cxn>
                  </a:cxnLst>
                  <a:rect l="T138" t="T139" r="T140" b="T141"/>
                  <a:pathLst>
                    <a:path w="1019" h="327">
                      <a:moveTo>
                        <a:pt x="115" y="320"/>
                      </a:moveTo>
                      <a:lnTo>
                        <a:pt x="115" y="320"/>
                      </a:lnTo>
                      <a:lnTo>
                        <a:pt x="56" y="318"/>
                      </a:lnTo>
                      <a:lnTo>
                        <a:pt x="0" y="316"/>
                      </a:lnTo>
                      <a:lnTo>
                        <a:pt x="0" y="324"/>
                      </a:lnTo>
                      <a:lnTo>
                        <a:pt x="56" y="327"/>
                      </a:lnTo>
                      <a:lnTo>
                        <a:pt x="115" y="327"/>
                      </a:lnTo>
                      <a:lnTo>
                        <a:pt x="179" y="325"/>
                      </a:lnTo>
                      <a:lnTo>
                        <a:pt x="241" y="322"/>
                      </a:lnTo>
                      <a:lnTo>
                        <a:pt x="303" y="314"/>
                      </a:lnTo>
                      <a:lnTo>
                        <a:pt x="365" y="305"/>
                      </a:lnTo>
                      <a:lnTo>
                        <a:pt x="426" y="294"/>
                      </a:lnTo>
                      <a:lnTo>
                        <a:pt x="486" y="280"/>
                      </a:lnTo>
                      <a:lnTo>
                        <a:pt x="545" y="261"/>
                      </a:lnTo>
                      <a:lnTo>
                        <a:pt x="601" y="243"/>
                      </a:lnTo>
                      <a:lnTo>
                        <a:pt x="658" y="221"/>
                      </a:lnTo>
                      <a:lnTo>
                        <a:pt x="715" y="197"/>
                      </a:lnTo>
                      <a:lnTo>
                        <a:pt x="768" y="170"/>
                      </a:lnTo>
                      <a:lnTo>
                        <a:pt x="821" y="142"/>
                      </a:lnTo>
                      <a:lnTo>
                        <a:pt x="872" y="111"/>
                      </a:lnTo>
                      <a:lnTo>
                        <a:pt x="923" y="78"/>
                      </a:lnTo>
                      <a:lnTo>
                        <a:pt x="971" y="44"/>
                      </a:lnTo>
                      <a:lnTo>
                        <a:pt x="1019" y="7"/>
                      </a:lnTo>
                      <a:lnTo>
                        <a:pt x="1015" y="0"/>
                      </a:lnTo>
                      <a:lnTo>
                        <a:pt x="969" y="36"/>
                      </a:lnTo>
                      <a:lnTo>
                        <a:pt x="920" y="71"/>
                      </a:lnTo>
                      <a:lnTo>
                        <a:pt x="870" y="104"/>
                      </a:lnTo>
                      <a:lnTo>
                        <a:pt x="819" y="135"/>
                      </a:lnTo>
                      <a:lnTo>
                        <a:pt x="766" y="163"/>
                      </a:lnTo>
                      <a:lnTo>
                        <a:pt x="713" y="190"/>
                      </a:lnTo>
                      <a:lnTo>
                        <a:pt x="656" y="214"/>
                      </a:lnTo>
                      <a:lnTo>
                        <a:pt x="601" y="236"/>
                      </a:lnTo>
                      <a:lnTo>
                        <a:pt x="543" y="254"/>
                      </a:lnTo>
                      <a:lnTo>
                        <a:pt x="484" y="272"/>
                      </a:lnTo>
                      <a:lnTo>
                        <a:pt x="426" y="287"/>
                      </a:lnTo>
                      <a:lnTo>
                        <a:pt x="365" y="298"/>
                      </a:lnTo>
                      <a:lnTo>
                        <a:pt x="303" y="307"/>
                      </a:lnTo>
                      <a:lnTo>
                        <a:pt x="241" y="314"/>
                      </a:lnTo>
                      <a:lnTo>
                        <a:pt x="177" y="318"/>
                      </a:lnTo>
                      <a:lnTo>
                        <a:pt x="115" y="32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22" name="Freeform 374"/>
                <p:cNvSpPr>
                  <a:spLocks/>
                </p:cNvSpPr>
                <p:nvPr/>
              </p:nvSpPr>
              <p:spPr bwMode="auto">
                <a:xfrm>
                  <a:off x="3477" y="2631"/>
                  <a:ext cx="373" cy="33"/>
                </a:xfrm>
                <a:custGeom>
                  <a:avLst/>
                  <a:gdLst>
                    <a:gd name="T0" fmla="*/ 119 w 373"/>
                    <a:gd name="T1" fmla="*/ 26 h 33"/>
                    <a:gd name="T2" fmla="*/ 119 w 373"/>
                    <a:gd name="T3" fmla="*/ 26 h 33"/>
                    <a:gd name="T4" fmla="*/ 58 w 373"/>
                    <a:gd name="T5" fmla="*/ 24 h 33"/>
                    <a:gd name="T6" fmla="*/ 0 w 373"/>
                    <a:gd name="T7" fmla="*/ 20 h 33"/>
                    <a:gd name="T8" fmla="*/ 0 w 373"/>
                    <a:gd name="T9" fmla="*/ 20 h 33"/>
                    <a:gd name="T10" fmla="*/ 2 w 373"/>
                    <a:gd name="T11" fmla="*/ 28 h 33"/>
                    <a:gd name="T12" fmla="*/ 2 w 373"/>
                    <a:gd name="T13" fmla="*/ 28 h 33"/>
                    <a:gd name="T14" fmla="*/ 58 w 373"/>
                    <a:gd name="T15" fmla="*/ 31 h 33"/>
                    <a:gd name="T16" fmla="*/ 119 w 373"/>
                    <a:gd name="T17" fmla="*/ 33 h 33"/>
                    <a:gd name="T18" fmla="*/ 119 w 373"/>
                    <a:gd name="T19" fmla="*/ 33 h 33"/>
                    <a:gd name="T20" fmla="*/ 183 w 373"/>
                    <a:gd name="T21" fmla="*/ 31 h 33"/>
                    <a:gd name="T22" fmla="*/ 245 w 373"/>
                    <a:gd name="T23" fmla="*/ 28 h 33"/>
                    <a:gd name="T24" fmla="*/ 307 w 373"/>
                    <a:gd name="T25" fmla="*/ 18 h 33"/>
                    <a:gd name="T26" fmla="*/ 369 w 373"/>
                    <a:gd name="T27" fmla="*/ 9 h 33"/>
                    <a:gd name="T28" fmla="*/ 369 w 373"/>
                    <a:gd name="T29" fmla="*/ 9 h 33"/>
                    <a:gd name="T30" fmla="*/ 373 w 373"/>
                    <a:gd name="T31" fmla="*/ 0 h 33"/>
                    <a:gd name="T32" fmla="*/ 373 w 373"/>
                    <a:gd name="T33" fmla="*/ 0 h 33"/>
                    <a:gd name="T34" fmla="*/ 311 w 373"/>
                    <a:gd name="T35" fmla="*/ 11 h 33"/>
                    <a:gd name="T36" fmla="*/ 247 w 373"/>
                    <a:gd name="T37" fmla="*/ 20 h 33"/>
                    <a:gd name="T38" fmla="*/ 183 w 373"/>
                    <a:gd name="T39" fmla="*/ 24 h 33"/>
                    <a:gd name="T40" fmla="*/ 119 w 373"/>
                    <a:gd name="T41" fmla="*/ 26 h 33"/>
                    <a:gd name="T42" fmla="*/ 119 w 373"/>
                    <a:gd name="T43" fmla="*/ 26 h 33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w 373"/>
                    <a:gd name="T67" fmla="*/ 0 h 33"/>
                    <a:gd name="T68" fmla="*/ 373 w 373"/>
                    <a:gd name="T69" fmla="*/ 33 h 33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T66" t="T67" r="T68" b="T69"/>
                  <a:pathLst>
                    <a:path w="373" h="33">
                      <a:moveTo>
                        <a:pt x="119" y="26"/>
                      </a:moveTo>
                      <a:lnTo>
                        <a:pt x="119" y="26"/>
                      </a:lnTo>
                      <a:lnTo>
                        <a:pt x="58" y="24"/>
                      </a:lnTo>
                      <a:lnTo>
                        <a:pt x="0" y="20"/>
                      </a:lnTo>
                      <a:lnTo>
                        <a:pt x="2" y="28"/>
                      </a:lnTo>
                      <a:lnTo>
                        <a:pt x="58" y="31"/>
                      </a:lnTo>
                      <a:lnTo>
                        <a:pt x="119" y="33"/>
                      </a:lnTo>
                      <a:lnTo>
                        <a:pt x="183" y="31"/>
                      </a:lnTo>
                      <a:lnTo>
                        <a:pt x="245" y="28"/>
                      </a:lnTo>
                      <a:lnTo>
                        <a:pt x="307" y="18"/>
                      </a:lnTo>
                      <a:lnTo>
                        <a:pt x="369" y="9"/>
                      </a:lnTo>
                      <a:lnTo>
                        <a:pt x="373" y="0"/>
                      </a:lnTo>
                      <a:lnTo>
                        <a:pt x="311" y="11"/>
                      </a:lnTo>
                      <a:lnTo>
                        <a:pt x="247" y="20"/>
                      </a:lnTo>
                      <a:lnTo>
                        <a:pt x="183" y="24"/>
                      </a:lnTo>
                      <a:lnTo>
                        <a:pt x="119" y="26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23" name="Freeform 375"/>
                <p:cNvSpPr>
                  <a:spLocks/>
                </p:cNvSpPr>
                <p:nvPr/>
              </p:nvSpPr>
              <p:spPr bwMode="auto">
                <a:xfrm>
                  <a:off x="3947" y="2393"/>
                  <a:ext cx="432" cy="222"/>
                </a:xfrm>
                <a:custGeom>
                  <a:avLst/>
                  <a:gdLst>
                    <a:gd name="T0" fmla="*/ 4 w 432"/>
                    <a:gd name="T1" fmla="*/ 214 h 222"/>
                    <a:gd name="T2" fmla="*/ 4 w 432"/>
                    <a:gd name="T3" fmla="*/ 214 h 222"/>
                    <a:gd name="T4" fmla="*/ 0 w 432"/>
                    <a:gd name="T5" fmla="*/ 222 h 222"/>
                    <a:gd name="T6" fmla="*/ 0 w 432"/>
                    <a:gd name="T7" fmla="*/ 222 h 222"/>
                    <a:gd name="T8" fmla="*/ 59 w 432"/>
                    <a:gd name="T9" fmla="*/ 203 h 222"/>
                    <a:gd name="T10" fmla="*/ 117 w 432"/>
                    <a:gd name="T11" fmla="*/ 183 h 222"/>
                    <a:gd name="T12" fmla="*/ 172 w 432"/>
                    <a:gd name="T13" fmla="*/ 159 h 222"/>
                    <a:gd name="T14" fmla="*/ 227 w 432"/>
                    <a:gd name="T15" fmla="*/ 132 h 222"/>
                    <a:gd name="T16" fmla="*/ 282 w 432"/>
                    <a:gd name="T17" fmla="*/ 105 h 222"/>
                    <a:gd name="T18" fmla="*/ 333 w 432"/>
                    <a:gd name="T19" fmla="*/ 72 h 222"/>
                    <a:gd name="T20" fmla="*/ 382 w 432"/>
                    <a:gd name="T21" fmla="*/ 39 h 222"/>
                    <a:gd name="T22" fmla="*/ 432 w 432"/>
                    <a:gd name="T23" fmla="*/ 2 h 222"/>
                    <a:gd name="T24" fmla="*/ 432 w 432"/>
                    <a:gd name="T25" fmla="*/ 2 h 222"/>
                    <a:gd name="T26" fmla="*/ 423 w 432"/>
                    <a:gd name="T27" fmla="*/ 0 h 222"/>
                    <a:gd name="T28" fmla="*/ 423 w 432"/>
                    <a:gd name="T29" fmla="*/ 0 h 222"/>
                    <a:gd name="T30" fmla="*/ 375 w 432"/>
                    <a:gd name="T31" fmla="*/ 35 h 222"/>
                    <a:gd name="T32" fmla="*/ 327 w 432"/>
                    <a:gd name="T33" fmla="*/ 68 h 222"/>
                    <a:gd name="T34" fmla="*/ 276 w 432"/>
                    <a:gd name="T35" fmla="*/ 97 h 222"/>
                    <a:gd name="T36" fmla="*/ 225 w 432"/>
                    <a:gd name="T37" fmla="*/ 126 h 222"/>
                    <a:gd name="T38" fmla="*/ 170 w 432"/>
                    <a:gd name="T39" fmla="*/ 152 h 222"/>
                    <a:gd name="T40" fmla="*/ 117 w 432"/>
                    <a:gd name="T41" fmla="*/ 174 h 222"/>
                    <a:gd name="T42" fmla="*/ 60 w 432"/>
                    <a:gd name="T43" fmla="*/ 196 h 222"/>
                    <a:gd name="T44" fmla="*/ 4 w 432"/>
                    <a:gd name="T45" fmla="*/ 214 h 222"/>
                    <a:gd name="T46" fmla="*/ 4 w 432"/>
                    <a:gd name="T47" fmla="*/ 214 h 222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432"/>
                    <a:gd name="T73" fmla="*/ 0 h 222"/>
                    <a:gd name="T74" fmla="*/ 432 w 432"/>
                    <a:gd name="T75" fmla="*/ 222 h 222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432" h="222">
                      <a:moveTo>
                        <a:pt x="4" y="214"/>
                      </a:moveTo>
                      <a:lnTo>
                        <a:pt x="4" y="214"/>
                      </a:lnTo>
                      <a:lnTo>
                        <a:pt x="0" y="222"/>
                      </a:lnTo>
                      <a:lnTo>
                        <a:pt x="59" y="203"/>
                      </a:lnTo>
                      <a:lnTo>
                        <a:pt x="117" y="183"/>
                      </a:lnTo>
                      <a:lnTo>
                        <a:pt x="172" y="159"/>
                      </a:lnTo>
                      <a:lnTo>
                        <a:pt x="227" y="132"/>
                      </a:lnTo>
                      <a:lnTo>
                        <a:pt x="282" y="105"/>
                      </a:lnTo>
                      <a:lnTo>
                        <a:pt x="333" y="72"/>
                      </a:lnTo>
                      <a:lnTo>
                        <a:pt x="382" y="39"/>
                      </a:lnTo>
                      <a:lnTo>
                        <a:pt x="432" y="2"/>
                      </a:lnTo>
                      <a:lnTo>
                        <a:pt x="423" y="0"/>
                      </a:lnTo>
                      <a:lnTo>
                        <a:pt x="375" y="35"/>
                      </a:lnTo>
                      <a:lnTo>
                        <a:pt x="327" y="68"/>
                      </a:lnTo>
                      <a:lnTo>
                        <a:pt x="276" y="97"/>
                      </a:lnTo>
                      <a:lnTo>
                        <a:pt x="225" y="126"/>
                      </a:lnTo>
                      <a:lnTo>
                        <a:pt x="170" y="152"/>
                      </a:lnTo>
                      <a:lnTo>
                        <a:pt x="117" y="174"/>
                      </a:lnTo>
                      <a:lnTo>
                        <a:pt x="60" y="196"/>
                      </a:lnTo>
                      <a:lnTo>
                        <a:pt x="4" y="214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24" name="Freeform 376"/>
                <p:cNvSpPr>
                  <a:spLocks/>
                </p:cNvSpPr>
                <p:nvPr/>
              </p:nvSpPr>
              <p:spPr bwMode="auto">
                <a:xfrm>
                  <a:off x="3861" y="2611"/>
                  <a:ext cx="77" cy="26"/>
                </a:xfrm>
                <a:custGeom>
                  <a:avLst/>
                  <a:gdLst>
                    <a:gd name="T0" fmla="*/ 2 w 77"/>
                    <a:gd name="T1" fmla="*/ 18 h 26"/>
                    <a:gd name="T2" fmla="*/ 2 w 77"/>
                    <a:gd name="T3" fmla="*/ 18 h 26"/>
                    <a:gd name="T4" fmla="*/ 0 w 77"/>
                    <a:gd name="T5" fmla="*/ 26 h 26"/>
                    <a:gd name="T6" fmla="*/ 0 w 77"/>
                    <a:gd name="T7" fmla="*/ 26 h 26"/>
                    <a:gd name="T8" fmla="*/ 37 w 77"/>
                    <a:gd name="T9" fmla="*/ 16 h 26"/>
                    <a:gd name="T10" fmla="*/ 73 w 77"/>
                    <a:gd name="T11" fmla="*/ 7 h 26"/>
                    <a:gd name="T12" fmla="*/ 73 w 77"/>
                    <a:gd name="T13" fmla="*/ 7 h 26"/>
                    <a:gd name="T14" fmla="*/ 77 w 77"/>
                    <a:gd name="T15" fmla="*/ 0 h 26"/>
                    <a:gd name="T16" fmla="*/ 77 w 77"/>
                    <a:gd name="T17" fmla="*/ 0 h 26"/>
                    <a:gd name="T18" fmla="*/ 40 w 77"/>
                    <a:gd name="T19" fmla="*/ 9 h 26"/>
                    <a:gd name="T20" fmla="*/ 2 w 77"/>
                    <a:gd name="T21" fmla="*/ 18 h 26"/>
                    <a:gd name="T22" fmla="*/ 2 w 77"/>
                    <a:gd name="T23" fmla="*/ 18 h 2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77"/>
                    <a:gd name="T37" fmla="*/ 0 h 26"/>
                    <a:gd name="T38" fmla="*/ 77 w 77"/>
                    <a:gd name="T39" fmla="*/ 26 h 2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77" h="26">
                      <a:moveTo>
                        <a:pt x="2" y="18"/>
                      </a:moveTo>
                      <a:lnTo>
                        <a:pt x="2" y="18"/>
                      </a:lnTo>
                      <a:lnTo>
                        <a:pt x="0" y="26"/>
                      </a:lnTo>
                      <a:lnTo>
                        <a:pt x="37" y="16"/>
                      </a:lnTo>
                      <a:lnTo>
                        <a:pt x="73" y="7"/>
                      </a:lnTo>
                      <a:lnTo>
                        <a:pt x="77" y="0"/>
                      </a:lnTo>
                      <a:lnTo>
                        <a:pt x="40" y="9"/>
                      </a:lnTo>
                      <a:lnTo>
                        <a:pt x="2" y="18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25" name="Freeform 377"/>
                <p:cNvSpPr>
                  <a:spLocks/>
                </p:cNvSpPr>
                <p:nvPr/>
              </p:nvSpPr>
              <p:spPr bwMode="auto">
                <a:xfrm>
                  <a:off x="3166" y="904"/>
                  <a:ext cx="911" cy="904"/>
                </a:xfrm>
                <a:custGeom>
                  <a:avLst/>
                  <a:gdLst>
                    <a:gd name="T0" fmla="*/ 126 w 911"/>
                    <a:gd name="T1" fmla="*/ 115 h 904"/>
                    <a:gd name="T2" fmla="*/ 203 w 911"/>
                    <a:gd name="T3" fmla="*/ 64 h 904"/>
                    <a:gd name="T4" fmla="*/ 265 w 911"/>
                    <a:gd name="T5" fmla="*/ 36 h 904"/>
                    <a:gd name="T6" fmla="*/ 333 w 911"/>
                    <a:gd name="T7" fmla="*/ 16 h 904"/>
                    <a:gd name="T8" fmla="*/ 404 w 911"/>
                    <a:gd name="T9" fmla="*/ 7 h 904"/>
                    <a:gd name="T10" fmla="*/ 454 w 911"/>
                    <a:gd name="T11" fmla="*/ 7 h 904"/>
                    <a:gd name="T12" fmla="*/ 525 w 911"/>
                    <a:gd name="T13" fmla="*/ 16 h 904"/>
                    <a:gd name="T14" fmla="*/ 593 w 911"/>
                    <a:gd name="T15" fmla="*/ 36 h 904"/>
                    <a:gd name="T16" fmla="*/ 655 w 911"/>
                    <a:gd name="T17" fmla="*/ 64 h 904"/>
                    <a:gd name="T18" fmla="*/ 732 w 911"/>
                    <a:gd name="T19" fmla="*/ 115 h 904"/>
                    <a:gd name="T20" fmla="*/ 796 w 911"/>
                    <a:gd name="T21" fmla="*/ 179 h 904"/>
                    <a:gd name="T22" fmla="*/ 847 w 911"/>
                    <a:gd name="T23" fmla="*/ 256 h 904"/>
                    <a:gd name="T24" fmla="*/ 876 w 911"/>
                    <a:gd name="T25" fmla="*/ 318 h 904"/>
                    <a:gd name="T26" fmla="*/ 894 w 911"/>
                    <a:gd name="T27" fmla="*/ 386 h 904"/>
                    <a:gd name="T28" fmla="*/ 904 w 911"/>
                    <a:gd name="T29" fmla="*/ 457 h 904"/>
                    <a:gd name="T30" fmla="*/ 904 w 911"/>
                    <a:gd name="T31" fmla="*/ 507 h 904"/>
                    <a:gd name="T32" fmla="*/ 894 w 911"/>
                    <a:gd name="T33" fmla="*/ 578 h 904"/>
                    <a:gd name="T34" fmla="*/ 876 w 911"/>
                    <a:gd name="T35" fmla="*/ 646 h 904"/>
                    <a:gd name="T36" fmla="*/ 847 w 911"/>
                    <a:gd name="T37" fmla="*/ 708 h 904"/>
                    <a:gd name="T38" fmla="*/ 796 w 911"/>
                    <a:gd name="T39" fmla="*/ 785 h 904"/>
                    <a:gd name="T40" fmla="*/ 741 w 911"/>
                    <a:gd name="T41" fmla="*/ 842 h 904"/>
                    <a:gd name="T42" fmla="*/ 655 w 911"/>
                    <a:gd name="T43" fmla="*/ 900 h 904"/>
                    <a:gd name="T44" fmla="*/ 664 w 911"/>
                    <a:gd name="T45" fmla="*/ 904 h 904"/>
                    <a:gd name="T46" fmla="*/ 743 w 911"/>
                    <a:gd name="T47" fmla="*/ 849 h 904"/>
                    <a:gd name="T48" fmla="*/ 807 w 911"/>
                    <a:gd name="T49" fmla="*/ 781 h 904"/>
                    <a:gd name="T50" fmla="*/ 858 w 911"/>
                    <a:gd name="T51" fmla="*/ 702 h 904"/>
                    <a:gd name="T52" fmla="*/ 894 w 911"/>
                    <a:gd name="T53" fmla="*/ 613 h 904"/>
                    <a:gd name="T54" fmla="*/ 911 w 911"/>
                    <a:gd name="T55" fmla="*/ 516 h 904"/>
                    <a:gd name="T56" fmla="*/ 911 w 911"/>
                    <a:gd name="T57" fmla="*/ 457 h 904"/>
                    <a:gd name="T58" fmla="*/ 902 w 911"/>
                    <a:gd name="T59" fmla="*/ 384 h 904"/>
                    <a:gd name="T60" fmla="*/ 882 w 911"/>
                    <a:gd name="T61" fmla="*/ 316 h 904"/>
                    <a:gd name="T62" fmla="*/ 852 w 911"/>
                    <a:gd name="T63" fmla="*/ 252 h 904"/>
                    <a:gd name="T64" fmla="*/ 816 w 911"/>
                    <a:gd name="T65" fmla="*/ 194 h 904"/>
                    <a:gd name="T66" fmla="*/ 770 w 911"/>
                    <a:gd name="T67" fmla="*/ 141 h 904"/>
                    <a:gd name="T68" fmla="*/ 717 w 911"/>
                    <a:gd name="T69" fmla="*/ 95 h 904"/>
                    <a:gd name="T70" fmla="*/ 658 w 911"/>
                    <a:gd name="T71" fmla="*/ 58 h 904"/>
                    <a:gd name="T72" fmla="*/ 594 w 911"/>
                    <a:gd name="T73" fmla="*/ 29 h 904"/>
                    <a:gd name="T74" fmla="*/ 527 w 911"/>
                    <a:gd name="T75" fmla="*/ 9 h 904"/>
                    <a:gd name="T76" fmla="*/ 454 w 911"/>
                    <a:gd name="T77" fmla="*/ 0 h 904"/>
                    <a:gd name="T78" fmla="*/ 395 w 911"/>
                    <a:gd name="T79" fmla="*/ 0 h 904"/>
                    <a:gd name="T80" fmla="*/ 294 w 911"/>
                    <a:gd name="T81" fmla="*/ 18 h 904"/>
                    <a:gd name="T82" fmla="*/ 203 w 911"/>
                    <a:gd name="T83" fmla="*/ 55 h 904"/>
                    <a:gd name="T84" fmla="*/ 122 w 911"/>
                    <a:gd name="T85" fmla="*/ 110 h 904"/>
                    <a:gd name="T86" fmla="*/ 53 w 911"/>
                    <a:gd name="T87" fmla="*/ 179 h 904"/>
                    <a:gd name="T88" fmla="*/ 0 w 911"/>
                    <a:gd name="T89" fmla="*/ 260 h 904"/>
                    <a:gd name="T90" fmla="*/ 4 w 911"/>
                    <a:gd name="T91" fmla="*/ 271 h 904"/>
                    <a:gd name="T92" fmla="*/ 68 w 911"/>
                    <a:gd name="T93" fmla="*/ 174 h 904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w 911"/>
                    <a:gd name="T142" fmla="*/ 0 h 904"/>
                    <a:gd name="T143" fmla="*/ 911 w 911"/>
                    <a:gd name="T144" fmla="*/ 904 h 904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T141" t="T142" r="T143" b="T144"/>
                  <a:pathLst>
                    <a:path w="911" h="904">
                      <a:moveTo>
                        <a:pt x="93" y="146"/>
                      </a:moveTo>
                      <a:lnTo>
                        <a:pt x="93" y="146"/>
                      </a:lnTo>
                      <a:lnTo>
                        <a:pt x="126" y="115"/>
                      </a:lnTo>
                      <a:lnTo>
                        <a:pt x="163" y="88"/>
                      </a:lnTo>
                      <a:lnTo>
                        <a:pt x="183" y="75"/>
                      </a:lnTo>
                      <a:lnTo>
                        <a:pt x="203" y="64"/>
                      </a:lnTo>
                      <a:lnTo>
                        <a:pt x="223" y="53"/>
                      </a:lnTo>
                      <a:lnTo>
                        <a:pt x="243" y="44"/>
                      </a:lnTo>
                      <a:lnTo>
                        <a:pt x="265" y="36"/>
                      </a:lnTo>
                      <a:lnTo>
                        <a:pt x="287" y="27"/>
                      </a:lnTo>
                      <a:lnTo>
                        <a:pt x="311" y="22"/>
                      </a:lnTo>
                      <a:lnTo>
                        <a:pt x="333" y="16"/>
                      </a:lnTo>
                      <a:lnTo>
                        <a:pt x="357" y="13"/>
                      </a:lnTo>
                      <a:lnTo>
                        <a:pt x="380" y="9"/>
                      </a:lnTo>
                      <a:lnTo>
                        <a:pt x="404" y="7"/>
                      </a:lnTo>
                      <a:lnTo>
                        <a:pt x="430" y="7"/>
                      </a:lnTo>
                      <a:lnTo>
                        <a:pt x="454" y="7"/>
                      </a:lnTo>
                      <a:lnTo>
                        <a:pt x="477" y="9"/>
                      </a:lnTo>
                      <a:lnTo>
                        <a:pt x="501" y="13"/>
                      </a:lnTo>
                      <a:lnTo>
                        <a:pt x="525" y="16"/>
                      </a:lnTo>
                      <a:lnTo>
                        <a:pt x="547" y="22"/>
                      </a:lnTo>
                      <a:lnTo>
                        <a:pt x="571" y="27"/>
                      </a:lnTo>
                      <a:lnTo>
                        <a:pt x="593" y="36"/>
                      </a:lnTo>
                      <a:lnTo>
                        <a:pt x="615" y="44"/>
                      </a:lnTo>
                      <a:lnTo>
                        <a:pt x="635" y="53"/>
                      </a:lnTo>
                      <a:lnTo>
                        <a:pt x="655" y="64"/>
                      </a:lnTo>
                      <a:lnTo>
                        <a:pt x="675" y="75"/>
                      </a:lnTo>
                      <a:lnTo>
                        <a:pt x="695" y="88"/>
                      </a:lnTo>
                      <a:lnTo>
                        <a:pt x="732" y="115"/>
                      </a:lnTo>
                      <a:lnTo>
                        <a:pt x="765" y="146"/>
                      </a:lnTo>
                      <a:lnTo>
                        <a:pt x="796" y="179"/>
                      </a:lnTo>
                      <a:lnTo>
                        <a:pt x="823" y="216"/>
                      </a:lnTo>
                      <a:lnTo>
                        <a:pt x="836" y="236"/>
                      </a:lnTo>
                      <a:lnTo>
                        <a:pt x="847" y="256"/>
                      </a:lnTo>
                      <a:lnTo>
                        <a:pt x="858" y="276"/>
                      </a:lnTo>
                      <a:lnTo>
                        <a:pt x="867" y="296"/>
                      </a:lnTo>
                      <a:lnTo>
                        <a:pt x="876" y="318"/>
                      </a:lnTo>
                      <a:lnTo>
                        <a:pt x="883" y="340"/>
                      </a:lnTo>
                      <a:lnTo>
                        <a:pt x="889" y="364"/>
                      </a:lnTo>
                      <a:lnTo>
                        <a:pt x="894" y="386"/>
                      </a:lnTo>
                      <a:lnTo>
                        <a:pt x="898" y="410"/>
                      </a:lnTo>
                      <a:lnTo>
                        <a:pt x="902" y="434"/>
                      </a:lnTo>
                      <a:lnTo>
                        <a:pt x="904" y="457"/>
                      </a:lnTo>
                      <a:lnTo>
                        <a:pt x="904" y="483"/>
                      </a:lnTo>
                      <a:lnTo>
                        <a:pt x="904" y="507"/>
                      </a:lnTo>
                      <a:lnTo>
                        <a:pt x="902" y="530"/>
                      </a:lnTo>
                      <a:lnTo>
                        <a:pt x="898" y="554"/>
                      </a:lnTo>
                      <a:lnTo>
                        <a:pt x="894" y="578"/>
                      </a:lnTo>
                      <a:lnTo>
                        <a:pt x="889" y="600"/>
                      </a:lnTo>
                      <a:lnTo>
                        <a:pt x="883" y="624"/>
                      </a:lnTo>
                      <a:lnTo>
                        <a:pt x="876" y="646"/>
                      </a:lnTo>
                      <a:lnTo>
                        <a:pt x="867" y="668"/>
                      </a:lnTo>
                      <a:lnTo>
                        <a:pt x="858" y="688"/>
                      </a:lnTo>
                      <a:lnTo>
                        <a:pt x="847" y="708"/>
                      </a:lnTo>
                      <a:lnTo>
                        <a:pt x="836" y="728"/>
                      </a:lnTo>
                      <a:lnTo>
                        <a:pt x="823" y="748"/>
                      </a:lnTo>
                      <a:lnTo>
                        <a:pt x="796" y="785"/>
                      </a:lnTo>
                      <a:lnTo>
                        <a:pt x="765" y="818"/>
                      </a:lnTo>
                      <a:lnTo>
                        <a:pt x="741" y="842"/>
                      </a:lnTo>
                      <a:lnTo>
                        <a:pt x="713" y="863"/>
                      </a:lnTo>
                      <a:lnTo>
                        <a:pt x="684" y="882"/>
                      </a:lnTo>
                      <a:lnTo>
                        <a:pt x="655" y="900"/>
                      </a:lnTo>
                      <a:lnTo>
                        <a:pt x="664" y="904"/>
                      </a:lnTo>
                      <a:lnTo>
                        <a:pt x="691" y="887"/>
                      </a:lnTo>
                      <a:lnTo>
                        <a:pt x="717" y="869"/>
                      </a:lnTo>
                      <a:lnTo>
                        <a:pt x="743" y="849"/>
                      </a:lnTo>
                      <a:lnTo>
                        <a:pt x="765" y="829"/>
                      </a:lnTo>
                      <a:lnTo>
                        <a:pt x="787" y="805"/>
                      </a:lnTo>
                      <a:lnTo>
                        <a:pt x="807" y="781"/>
                      </a:lnTo>
                      <a:lnTo>
                        <a:pt x="827" y="756"/>
                      </a:lnTo>
                      <a:lnTo>
                        <a:pt x="843" y="730"/>
                      </a:lnTo>
                      <a:lnTo>
                        <a:pt x="858" y="702"/>
                      </a:lnTo>
                      <a:lnTo>
                        <a:pt x="872" y="673"/>
                      </a:lnTo>
                      <a:lnTo>
                        <a:pt x="883" y="644"/>
                      </a:lnTo>
                      <a:lnTo>
                        <a:pt x="894" y="613"/>
                      </a:lnTo>
                      <a:lnTo>
                        <a:pt x="902" y="582"/>
                      </a:lnTo>
                      <a:lnTo>
                        <a:pt x="907" y="549"/>
                      </a:lnTo>
                      <a:lnTo>
                        <a:pt x="911" y="516"/>
                      </a:lnTo>
                      <a:lnTo>
                        <a:pt x="911" y="483"/>
                      </a:lnTo>
                      <a:lnTo>
                        <a:pt x="911" y="457"/>
                      </a:lnTo>
                      <a:lnTo>
                        <a:pt x="909" y="434"/>
                      </a:lnTo>
                      <a:lnTo>
                        <a:pt x="905" y="408"/>
                      </a:lnTo>
                      <a:lnTo>
                        <a:pt x="902" y="384"/>
                      </a:lnTo>
                      <a:lnTo>
                        <a:pt x="896" y="362"/>
                      </a:lnTo>
                      <a:lnTo>
                        <a:pt x="889" y="338"/>
                      </a:lnTo>
                      <a:lnTo>
                        <a:pt x="882" y="316"/>
                      </a:lnTo>
                      <a:lnTo>
                        <a:pt x="874" y="294"/>
                      </a:lnTo>
                      <a:lnTo>
                        <a:pt x="863" y="272"/>
                      </a:lnTo>
                      <a:lnTo>
                        <a:pt x="852" y="252"/>
                      </a:lnTo>
                      <a:lnTo>
                        <a:pt x="841" y="232"/>
                      </a:lnTo>
                      <a:lnTo>
                        <a:pt x="829" y="212"/>
                      </a:lnTo>
                      <a:lnTo>
                        <a:pt x="816" y="194"/>
                      </a:lnTo>
                      <a:lnTo>
                        <a:pt x="801" y="176"/>
                      </a:lnTo>
                      <a:lnTo>
                        <a:pt x="787" y="157"/>
                      </a:lnTo>
                      <a:lnTo>
                        <a:pt x="770" y="141"/>
                      </a:lnTo>
                      <a:lnTo>
                        <a:pt x="754" y="124"/>
                      </a:lnTo>
                      <a:lnTo>
                        <a:pt x="735" y="110"/>
                      </a:lnTo>
                      <a:lnTo>
                        <a:pt x="717" y="95"/>
                      </a:lnTo>
                      <a:lnTo>
                        <a:pt x="699" y="82"/>
                      </a:lnTo>
                      <a:lnTo>
                        <a:pt x="679" y="69"/>
                      </a:lnTo>
                      <a:lnTo>
                        <a:pt x="658" y="58"/>
                      </a:lnTo>
                      <a:lnTo>
                        <a:pt x="638" y="47"/>
                      </a:lnTo>
                      <a:lnTo>
                        <a:pt x="616" y="36"/>
                      </a:lnTo>
                      <a:lnTo>
                        <a:pt x="594" y="29"/>
                      </a:lnTo>
                      <a:lnTo>
                        <a:pt x="572" y="22"/>
                      </a:lnTo>
                      <a:lnTo>
                        <a:pt x="549" y="15"/>
                      </a:lnTo>
                      <a:lnTo>
                        <a:pt x="527" y="9"/>
                      </a:lnTo>
                      <a:lnTo>
                        <a:pt x="503" y="5"/>
                      </a:lnTo>
                      <a:lnTo>
                        <a:pt x="479" y="2"/>
                      </a:lnTo>
                      <a:lnTo>
                        <a:pt x="454" y="0"/>
                      </a:lnTo>
                      <a:lnTo>
                        <a:pt x="430" y="0"/>
                      </a:lnTo>
                      <a:lnTo>
                        <a:pt x="395" y="0"/>
                      </a:lnTo>
                      <a:lnTo>
                        <a:pt x="360" y="4"/>
                      </a:lnTo>
                      <a:lnTo>
                        <a:pt x="327" y="11"/>
                      </a:lnTo>
                      <a:lnTo>
                        <a:pt x="294" y="18"/>
                      </a:lnTo>
                      <a:lnTo>
                        <a:pt x="263" y="29"/>
                      </a:lnTo>
                      <a:lnTo>
                        <a:pt x="232" y="42"/>
                      </a:lnTo>
                      <a:lnTo>
                        <a:pt x="203" y="55"/>
                      </a:lnTo>
                      <a:lnTo>
                        <a:pt x="175" y="71"/>
                      </a:lnTo>
                      <a:lnTo>
                        <a:pt x="148" y="90"/>
                      </a:lnTo>
                      <a:lnTo>
                        <a:pt x="122" y="110"/>
                      </a:lnTo>
                      <a:lnTo>
                        <a:pt x="99" y="132"/>
                      </a:lnTo>
                      <a:lnTo>
                        <a:pt x="75" y="154"/>
                      </a:lnTo>
                      <a:lnTo>
                        <a:pt x="53" y="179"/>
                      </a:lnTo>
                      <a:lnTo>
                        <a:pt x="35" y="205"/>
                      </a:lnTo>
                      <a:lnTo>
                        <a:pt x="16" y="232"/>
                      </a:lnTo>
                      <a:lnTo>
                        <a:pt x="0" y="260"/>
                      </a:lnTo>
                      <a:lnTo>
                        <a:pt x="4" y="271"/>
                      </a:lnTo>
                      <a:lnTo>
                        <a:pt x="22" y="238"/>
                      </a:lnTo>
                      <a:lnTo>
                        <a:pt x="44" y="205"/>
                      </a:lnTo>
                      <a:lnTo>
                        <a:pt x="68" y="174"/>
                      </a:lnTo>
                      <a:lnTo>
                        <a:pt x="93" y="146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26" name="Freeform 378"/>
                <p:cNvSpPr>
                  <a:spLocks/>
                </p:cNvSpPr>
                <p:nvPr/>
              </p:nvSpPr>
              <p:spPr bwMode="auto">
                <a:xfrm>
                  <a:off x="2330" y="1574"/>
                  <a:ext cx="651" cy="933"/>
                </a:xfrm>
                <a:custGeom>
                  <a:avLst/>
                  <a:gdLst>
                    <a:gd name="T0" fmla="*/ 366 w 651"/>
                    <a:gd name="T1" fmla="*/ 711 h 933"/>
                    <a:gd name="T2" fmla="*/ 366 w 651"/>
                    <a:gd name="T3" fmla="*/ 711 h 933"/>
                    <a:gd name="T4" fmla="*/ 333 w 651"/>
                    <a:gd name="T5" fmla="*/ 677 h 933"/>
                    <a:gd name="T6" fmla="*/ 302 w 651"/>
                    <a:gd name="T7" fmla="*/ 640 h 933"/>
                    <a:gd name="T8" fmla="*/ 271 w 651"/>
                    <a:gd name="T9" fmla="*/ 603 h 933"/>
                    <a:gd name="T10" fmla="*/ 241 w 651"/>
                    <a:gd name="T11" fmla="*/ 567 h 933"/>
                    <a:gd name="T12" fmla="*/ 214 w 651"/>
                    <a:gd name="T13" fmla="*/ 526 h 933"/>
                    <a:gd name="T14" fmla="*/ 188 w 651"/>
                    <a:gd name="T15" fmla="*/ 486 h 933"/>
                    <a:gd name="T16" fmla="*/ 163 w 651"/>
                    <a:gd name="T17" fmla="*/ 446 h 933"/>
                    <a:gd name="T18" fmla="*/ 141 w 651"/>
                    <a:gd name="T19" fmla="*/ 404 h 933"/>
                    <a:gd name="T20" fmla="*/ 119 w 651"/>
                    <a:gd name="T21" fmla="*/ 360 h 933"/>
                    <a:gd name="T22" fmla="*/ 99 w 651"/>
                    <a:gd name="T23" fmla="*/ 316 h 933"/>
                    <a:gd name="T24" fmla="*/ 80 w 651"/>
                    <a:gd name="T25" fmla="*/ 272 h 933"/>
                    <a:gd name="T26" fmla="*/ 64 w 651"/>
                    <a:gd name="T27" fmla="*/ 226 h 933"/>
                    <a:gd name="T28" fmla="*/ 47 w 651"/>
                    <a:gd name="T29" fmla="*/ 179 h 933"/>
                    <a:gd name="T30" fmla="*/ 35 w 651"/>
                    <a:gd name="T31" fmla="*/ 131 h 933"/>
                    <a:gd name="T32" fmla="*/ 24 w 651"/>
                    <a:gd name="T33" fmla="*/ 84 h 933"/>
                    <a:gd name="T34" fmla="*/ 14 w 651"/>
                    <a:gd name="T35" fmla="*/ 36 h 933"/>
                    <a:gd name="T36" fmla="*/ 14 w 651"/>
                    <a:gd name="T37" fmla="*/ 36 h 933"/>
                    <a:gd name="T38" fmla="*/ 0 w 651"/>
                    <a:gd name="T39" fmla="*/ 0 h 933"/>
                    <a:gd name="T40" fmla="*/ 0 w 651"/>
                    <a:gd name="T41" fmla="*/ 0 h 933"/>
                    <a:gd name="T42" fmla="*/ 7 w 651"/>
                    <a:gd name="T43" fmla="*/ 36 h 933"/>
                    <a:gd name="T44" fmla="*/ 14 w 651"/>
                    <a:gd name="T45" fmla="*/ 75 h 933"/>
                    <a:gd name="T46" fmla="*/ 22 w 651"/>
                    <a:gd name="T47" fmla="*/ 111 h 933"/>
                    <a:gd name="T48" fmla="*/ 31 w 651"/>
                    <a:gd name="T49" fmla="*/ 148 h 933"/>
                    <a:gd name="T50" fmla="*/ 42 w 651"/>
                    <a:gd name="T51" fmla="*/ 183 h 933"/>
                    <a:gd name="T52" fmla="*/ 53 w 651"/>
                    <a:gd name="T53" fmla="*/ 219 h 933"/>
                    <a:gd name="T54" fmla="*/ 78 w 651"/>
                    <a:gd name="T55" fmla="*/ 289 h 933"/>
                    <a:gd name="T56" fmla="*/ 108 w 651"/>
                    <a:gd name="T57" fmla="*/ 356 h 933"/>
                    <a:gd name="T58" fmla="*/ 141 w 651"/>
                    <a:gd name="T59" fmla="*/ 422 h 933"/>
                    <a:gd name="T60" fmla="*/ 177 w 651"/>
                    <a:gd name="T61" fmla="*/ 484 h 933"/>
                    <a:gd name="T62" fmla="*/ 217 w 651"/>
                    <a:gd name="T63" fmla="*/ 545 h 933"/>
                    <a:gd name="T64" fmla="*/ 261 w 651"/>
                    <a:gd name="T65" fmla="*/ 603 h 933"/>
                    <a:gd name="T66" fmla="*/ 309 w 651"/>
                    <a:gd name="T67" fmla="*/ 660 h 933"/>
                    <a:gd name="T68" fmla="*/ 358 w 651"/>
                    <a:gd name="T69" fmla="*/ 713 h 933"/>
                    <a:gd name="T70" fmla="*/ 411 w 651"/>
                    <a:gd name="T71" fmla="*/ 763 h 933"/>
                    <a:gd name="T72" fmla="*/ 466 w 651"/>
                    <a:gd name="T73" fmla="*/ 810 h 933"/>
                    <a:gd name="T74" fmla="*/ 525 w 651"/>
                    <a:gd name="T75" fmla="*/ 854 h 933"/>
                    <a:gd name="T76" fmla="*/ 585 w 651"/>
                    <a:gd name="T77" fmla="*/ 894 h 933"/>
                    <a:gd name="T78" fmla="*/ 647 w 651"/>
                    <a:gd name="T79" fmla="*/ 933 h 933"/>
                    <a:gd name="T80" fmla="*/ 647 w 651"/>
                    <a:gd name="T81" fmla="*/ 933 h 933"/>
                    <a:gd name="T82" fmla="*/ 651 w 651"/>
                    <a:gd name="T83" fmla="*/ 925 h 933"/>
                    <a:gd name="T84" fmla="*/ 651 w 651"/>
                    <a:gd name="T85" fmla="*/ 925 h 933"/>
                    <a:gd name="T86" fmla="*/ 613 w 651"/>
                    <a:gd name="T87" fmla="*/ 903 h 933"/>
                    <a:gd name="T88" fmla="*/ 574 w 651"/>
                    <a:gd name="T89" fmla="*/ 880 h 933"/>
                    <a:gd name="T90" fmla="*/ 538 w 651"/>
                    <a:gd name="T91" fmla="*/ 854 h 933"/>
                    <a:gd name="T92" fmla="*/ 501 w 651"/>
                    <a:gd name="T93" fmla="*/ 828 h 933"/>
                    <a:gd name="T94" fmla="*/ 466 w 651"/>
                    <a:gd name="T95" fmla="*/ 801 h 933"/>
                    <a:gd name="T96" fmla="*/ 432 w 651"/>
                    <a:gd name="T97" fmla="*/ 772 h 933"/>
                    <a:gd name="T98" fmla="*/ 399 w 651"/>
                    <a:gd name="T99" fmla="*/ 742 h 933"/>
                    <a:gd name="T100" fmla="*/ 366 w 651"/>
                    <a:gd name="T101" fmla="*/ 711 h 933"/>
                    <a:gd name="T102" fmla="*/ 366 w 651"/>
                    <a:gd name="T103" fmla="*/ 711 h 933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651"/>
                    <a:gd name="T157" fmla="*/ 0 h 933"/>
                    <a:gd name="T158" fmla="*/ 651 w 651"/>
                    <a:gd name="T159" fmla="*/ 933 h 933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651" h="933">
                      <a:moveTo>
                        <a:pt x="366" y="711"/>
                      </a:moveTo>
                      <a:lnTo>
                        <a:pt x="366" y="711"/>
                      </a:lnTo>
                      <a:lnTo>
                        <a:pt x="333" y="677"/>
                      </a:lnTo>
                      <a:lnTo>
                        <a:pt x="302" y="640"/>
                      </a:lnTo>
                      <a:lnTo>
                        <a:pt x="271" y="603"/>
                      </a:lnTo>
                      <a:lnTo>
                        <a:pt x="241" y="567"/>
                      </a:lnTo>
                      <a:lnTo>
                        <a:pt x="214" y="526"/>
                      </a:lnTo>
                      <a:lnTo>
                        <a:pt x="188" y="486"/>
                      </a:lnTo>
                      <a:lnTo>
                        <a:pt x="163" y="446"/>
                      </a:lnTo>
                      <a:lnTo>
                        <a:pt x="141" y="404"/>
                      </a:lnTo>
                      <a:lnTo>
                        <a:pt x="119" y="360"/>
                      </a:lnTo>
                      <a:lnTo>
                        <a:pt x="99" y="316"/>
                      </a:lnTo>
                      <a:lnTo>
                        <a:pt x="80" y="272"/>
                      </a:lnTo>
                      <a:lnTo>
                        <a:pt x="64" y="226"/>
                      </a:lnTo>
                      <a:lnTo>
                        <a:pt x="47" y="179"/>
                      </a:lnTo>
                      <a:lnTo>
                        <a:pt x="35" y="131"/>
                      </a:lnTo>
                      <a:lnTo>
                        <a:pt x="24" y="84"/>
                      </a:lnTo>
                      <a:lnTo>
                        <a:pt x="14" y="36"/>
                      </a:lnTo>
                      <a:lnTo>
                        <a:pt x="0" y="0"/>
                      </a:lnTo>
                      <a:lnTo>
                        <a:pt x="7" y="36"/>
                      </a:lnTo>
                      <a:lnTo>
                        <a:pt x="14" y="75"/>
                      </a:lnTo>
                      <a:lnTo>
                        <a:pt x="22" y="111"/>
                      </a:lnTo>
                      <a:lnTo>
                        <a:pt x="31" y="148"/>
                      </a:lnTo>
                      <a:lnTo>
                        <a:pt x="42" y="183"/>
                      </a:lnTo>
                      <a:lnTo>
                        <a:pt x="53" y="219"/>
                      </a:lnTo>
                      <a:lnTo>
                        <a:pt x="78" y="289"/>
                      </a:lnTo>
                      <a:lnTo>
                        <a:pt x="108" y="356"/>
                      </a:lnTo>
                      <a:lnTo>
                        <a:pt x="141" y="422"/>
                      </a:lnTo>
                      <a:lnTo>
                        <a:pt x="177" y="484"/>
                      </a:lnTo>
                      <a:lnTo>
                        <a:pt x="217" y="545"/>
                      </a:lnTo>
                      <a:lnTo>
                        <a:pt x="261" y="603"/>
                      </a:lnTo>
                      <a:lnTo>
                        <a:pt x="309" y="660"/>
                      </a:lnTo>
                      <a:lnTo>
                        <a:pt x="358" y="713"/>
                      </a:lnTo>
                      <a:lnTo>
                        <a:pt x="411" y="763"/>
                      </a:lnTo>
                      <a:lnTo>
                        <a:pt x="466" y="810"/>
                      </a:lnTo>
                      <a:lnTo>
                        <a:pt x="525" y="854"/>
                      </a:lnTo>
                      <a:lnTo>
                        <a:pt x="585" y="894"/>
                      </a:lnTo>
                      <a:lnTo>
                        <a:pt x="647" y="933"/>
                      </a:lnTo>
                      <a:lnTo>
                        <a:pt x="651" y="925"/>
                      </a:lnTo>
                      <a:lnTo>
                        <a:pt x="613" y="903"/>
                      </a:lnTo>
                      <a:lnTo>
                        <a:pt x="574" y="880"/>
                      </a:lnTo>
                      <a:lnTo>
                        <a:pt x="538" y="854"/>
                      </a:lnTo>
                      <a:lnTo>
                        <a:pt x="501" y="828"/>
                      </a:lnTo>
                      <a:lnTo>
                        <a:pt x="466" y="801"/>
                      </a:lnTo>
                      <a:lnTo>
                        <a:pt x="432" y="772"/>
                      </a:lnTo>
                      <a:lnTo>
                        <a:pt x="399" y="742"/>
                      </a:lnTo>
                      <a:lnTo>
                        <a:pt x="366" y="711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27" name="Freeform 379"/>
                <p:cNvSpPr>
                  <a:spLocks/>
                </p:cNvSpPr>
                <p:nvPr/>
              </p:nvSpPr>
              <p:spPr bwMode="auto">
                <a:xfrm>
                  <a:off x="2987" y="2503"/>
                  <a:ext cx="483" cy="156"/>
                </a:xfrm>
                <a:custGeom>
                  <a:avLst/>
                  <a:gdLst>
                    <a:gd name="T0" fmla="*/ 1 w 483"/>
                    <a:gd name="T1" fmla="*/ 0 h 156"/>
                    <a:gd name="T2" fmla="*/ 1 w 483"/>
                    <a:gd name="T3" fmla="*/ 0 h 156"/>
                    <a:gd name="T4" fmla="*/ 0 w 483"/>
                    <a:gd name="T5" fmla="*/ 7 h 156"/>
                    <a:gd name="T6" fmla="*/ 0 w 483"/>
                    <a:gd name="T7" fmla="*/ 7 h 156"/>
                    <a:gd name="T8" fmla="*/ 54 w 483"/>
                    <a:gd name="T9" fmla="*/ 35 h 156"/>
                    <a:gd name="T10" fmla="*/ 111 w 483"/>
                    <a:gd name="T11" fmla="*/ 62 h 156"/>
                    <a:gd name="T12" fmla="*/ 170 w 483"/>
                    <a:gd name="T13" fmla="*/ 84 h 156"/>
                    <a:gd name="T14" fmla="*/ 230 w 483"/>
                    <a:gd name="T15" fmla="*/ 104 h 156"/>
                    <a:gd name="T16" fmla="*/ 292 w 483"/>
                    <a:gd name="T17" fmla="*/ 123 h 156"/>
                    <a:gd name="T18" fmla="*/ 354 w 483"/>
                    <a:gd name="T19" fmla="*/ 135 h 156"/>
                    <a:gd name="T20" fmla="*/ 419 w 483"/>
                    <a:gd name="T21" fmla="*/ 146 h 156"/>
                    <a:gd name="T22" fmla="*/ 483 w 483"/>
                    <a:gd name="T23" fmla="*/ 156 h 156"/>
                    <a:gd name="T24" fmla="*/ 483 w 483"/>
                    <a:gd name="T25" fmla="*/ 156 h 156"/>
                    <a:gd name="T26" fmla="*/ 483 w 483"/>
                    <a:gd name="T27" fmla="*/ 148 h 156"/>
                    <a:gd name="T28" fmla="*/ 483 w 483"/>
                    <a:gd name="T29" fmla="*/ 148 h 156"/>
                    <a:gd name="T30" fmla="*/ 419 w 483"/>
                    <a:gd name="T31" fmla="*/ 139 h 156"/>
                    <a:gd name="T32" fmla="*/ 354 w 483"/>
                    <a:gd name="T33" fmla="*/ 128 h 156"/>
                    <a:gd name="T34" fmla="*/ 292 w 483"/>
                    <a:gd name="T35" fmla="*/ 115 h 156"/>
                    <a:gd name="T36" fmla="*/ 232 w 483"/>
                    <a:gd name="T37" fmla="*/ 97 h 156"/>
                    <a:gd name="T38" fmla="*/ 172 w 483"/>
                    <a:gd name="T39" fmla="*/ 77 h 156"/>
                    <a:gd name="T40" fmla="*/ 115 w 483"/>
                    <a:gd name="T41" fmla="*/ 55 h 156"/>
                    <a:gd name="T42" fmla="*/ 58 w 483"/>
                    <a:gd name="T43" fmla="*/ 29 h 156"/>
                    <a:gd name="T44" fmla="*/ 1 w 483"/>
                    <a:gd name="T45" fmla="*/ 0 h 156"/>
                    <a:gd name="T46" fmla="*/ 1 w 483"/>
                    <a:gd name="T47" fmla="*/ 0 h 15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483"/>
                    <a:gd name="T73" fmla="*/ 0 h 156"/>
                    <a:gd name="T74" fmla="*/ 483 w 483"/>
                    <a:gd name="T75" fmla="*/ 156 h 156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483" h="156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7"/>
                      </a:lnTo>
                      <a:lnTo>
                        <a:pt x="54" y="35"/>
                      </a:lnTo>
                      <a:lnTo>
                        <a:pt x="111" y="62"/>
                      </a:lnTo>
                      <a:lnTo>
                        <a:pt x="170" y="84"/>
                      </a:lnTo>
                      <a:lnTo>
                        <a:pt x="230" y="104"/>
                      </a:lnTo>
                      <a:lnTo>
                        <a:pt x="292" y="123"/>
                      </a:lnTo>
                      <a:lnTo>
                        <a:pt x="354" y="135"/>
                      </a:lnTo>
                      <a:lnTo>
                        <a:pt x="419" y="146"/>
                      </a:lnTo>
                      <a:lnTo>
                        <a:pt x="483" y="156"/>
                      </a:lnTo>
                      <a:lnTo>
                        <a:pt x="483" y="148"/>
                      </a:lnTo>
                      <a:lnTo>
                        <a:pt x="419" y="139"/>
                      </a:lnTo>
                      <a:lnTo>
                        <a:pt x="354" y="128"/>
                      </a:lnTo>
                      <a:lnTo>
                        <a:pt x="292" y="115"/>
                      </a:lnTo>
                      <a:lnTo>
                        <a:pt x="232" y="97"/>
                      </a:lnTo>
                      <a:lnTo>
                        <a:pt x="172" y="77"/>
                      </a:lnTo>
                      <a:lnTo>
                        <a:pt x="115" y="55"/>
                      </a:lnTo>
                      <a:lnTo>
                        <a:pt x="58" y="29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28" name="Freeform 380"/>
                <p:cNvSpPr>
                  <a:spLocks/>
                </p:cNvSpPr>
                <p:nvPr/>
              </p:nvSpPr>
              <p:spPr bwMode="auto">
                <a:xfrm>
                  <a:off x="2317" y="108"/>
                  <a:ext cx="2556" cy="2280"/>
                </a:xfrm>
                <a:custGeom>
                  <a:avLst/>
                  <a:gdLst>
                    <a:gd name="T0" fmla="*/ 423 w 2556"/>
                    <a:gd name="T1" fmla="*/ 337 h 2280"/>
                    <a:gd name="T2" fmla="*/ 567 w 2556"/>
                    <a:gd name="T3" fmla="*/ 223 h 2280"/>
                    <a:gd name="T4" fmla="*/ 726 w 2556"/>
                    <a:gd name="T5" fmla="*/ 132 h 2280"/>
                    <a:gd name="T6" fmla="*/ 900 w 2556"/>
                    <a:gd name="T7" fmla="*/ 64 h 2280"/>
                    <a:gd name="T8" fmla="*/ 1085 w 2556"/>
                    <a:gd name="T9" fmla="*/ 22 h 2280"/>
                    <a:gd name="T10" fmla="*/ 1279 w 2556"/>
                    <a:gd name="T11" fmla="*/ 7 h 2280"/>
                    <a:gd name="T12" fmla="*/ 1409 w 2556"/>
                    <a:gd name="T13" fmla="*/ 13 h 2280"/>
                    <a:gd name="T14" fmla="*/ 1595 w 2556"/>
                    <a:gd name="T15" fmla="*/ 48 h 2280"/>
                    <a:gd name="T16" fmla="*/ 1773 w 2556"/>
                    <a:gd name="T17" fmla="*/ 106 h 2280"/>
                    <a:gd name="T18" fmla="*/ 1937 w 2556"/>
                    <a:gd name="T19" fmla="*/ 190 h 2280"/>
                    <a:gd name="T20" fmla="*/ 2086 w 2556"/>
                    <a:gd name="T21" fmla="*/ 296 h 2280"/>
                    <a:gd name="T22" fmla="*/ 2177 w 2556"/>
                    <a:gd name="T23" fmla="*/ 379 h 2280"/>
                    <a:gd name="T24" fmla="*/ 2296 w 2556"/>
                    <a:gd name="T25" fmla="*/ 518 h 2280"/>
                    <a:gd name="T26" fmla="*/ 2395 w 2556"/>
                    <a:gd name="T27" fmla="*/ 671 h 2280"/>
                    <a:gd name="T28" fmla="*/ 2472 w 2556"/>
                    <a:gd name="T29" fmla="*/ 842 h 2280"/>
                    <a:gd name="T30" fmla="*/ 2523 w 2556"/>
                    <a:gd name="T31" fmla="*/ 1021 h 2280"/>
                    <a:gd name="T32" fmla="*/ 2547 w 2556"/>
                    <a:gd name="T33" fmla="*/ 1213 h 2280"/>
                    <a:gd name="T34" fmla="*/ 2547 w 2556"/>
                    <a:gd name="T35" fmla="*/ 1343 h 2280"/>
                    <a:gd name="T36" fmla="*/ 2523 w 2556"/>
                    <a:gd name="T37" fmla="*/ 1533 h 2280"/>
                    <a:gd name="T38" fmla="*/ 2472 w 2556"/>
                    <a:gd name="T39" fmla="*/ 1714 h 2280"/>
                    <a:gd name="T40" fmla="*/ 2395 w 2556"/>
                    <a:gd name="T41" fmla="*/ 1885 h 2280"/>
                    <a:gd name="T42" fmla="*/ 2296 w 2556"/>
                    <a:gd name="T43" fmla="*/ 2038 h 2280"/>
                    <a:gd name="T44" fmla="*/ 2177 w 2556"/>
                    <a:gd name="T45" fmla="*/ 2177 h 2280"/>
                    <a:gd name="T46" fmla="*/ 2122 w 2556"/>
                    <a:gd name="T47" fmla="*/ 2229 h 2280"/>
                    <a:gd name="T48" fmla="*/ 2064 w 2556"/>
                    <a:gd name="T49" fmla="*/ 2276 h 2280"/>
                    <a:gd name="T50" fmla="*/ 2126 w 2556"/>
                    <a:gd name="T51" fmla="*/ 2234 h 2280"/>
                    <a:gd name="T52" fmla="*/ 2272 w 2556"/>
                    <a:gd name="T53" fmla="*/ 2080 h 2280"/>
                    <a:gd name="T54" fmla="*/ 2391 w 2556"/>
                    <a:gd name="T55" fmla="*/ 1906 h 2280"/>
                    <a:gd name="T56" fmla="*/ 2481 w 2556"/>
                    <a:gd name="T57" fmla="*/ 1711 h 2280"/>
                    <a:gd name="T58" fmla="*/ 2537 w 2556"/>
                    <a:gd name="T59" fmla="*/ 1500 h 2280"/>
                    <a:gd name="T60" fmla="*/ 2556 w 2556"/>
                    <a:gd name="T61" fmla="*/ 1316 h 2280"/>
                    <a:gd name="T62" fmla="*/ 2554 w 2556"/>
                    <a:gd name="T63" fmla="*/ 1213 h 2280"/>
                    <a:gd name="T64" fmla="*/ 2530 w 2556"/>
                    <a:gd name="T65" fmla="*/ 1021 h 2280"/>
                    <a:gd name="T66" fmla="*/ 2479 w 2556"/>
                    <a:gd name="T67" fmla="*/ 838 h 2280"/>
                    <a:gd name="T68" fmla="*/ 2402 w 2556"/>
                    <a:gd name="T69" fmla="*/ 668 h 2280"/>
                    <a:gd name="T70" fmla="*/ 2301 w 2556"/>
                    <a:gd name="T71" fmla="*/ 512 h 2280"/>
                    <a:gd name="T72" fmla="*/ 2183 w 2556"/>
                    <a:gd name="T73" fmla="*/ 373 h 2280"/>
                    <a:gd name="T74" fmla="*/ 2043 w 2556"/>
                    <a:gd name="T75" fmla="*/ 254 h 2280"/>
                    <a:gd name="T76" fmla="*/ 1888 w 2556"/>
                    <a:gd name="T77" fmla="*/ 154 h 2280"/>
                    <a:gd name="T78" fmla="*/ 1718 w 2556"/>
                    <a:gd name="T79" fmla="*/ 77 h 2280"/>
                    <a:gd name="T80" fmla="*/ 1535 w 2556"/>
                    <a:gd name="T81" fmla="*/ 26 h 2280"/>
                    <a:gd name="T82" fmla="*/ 1345 w 2556"/>
                    <a:gd name="T83" fmla="*/ 2 h 2280"/>
                    <a:gd name="T84" fmla="*/ 1213 w 2556"/>
                    <a:gd name="T85" fmla="*/ 2 h 2280"/>
                    <a:gd name="T86" fmla="*/ 1021 w 2556"/>
                    <a:gd name="T87" fmla="*/ 26 h 2280"/>
                    <a:gd name="T88" fmla="*/ 838 w 2556"/>
                    <a:gd name="T89" fmla="*/ 77 h 2280"/>
                    <a:gd name="T90" fmla="*/ 670 w 2556"/>
                    <a:gd name="T91" fmla="*/ 154 h 2280"/>
                    <a:gd name="T92" fmla="*/ 514 w 2556"/>
                    <a:gd name="T93" fmla="*/ 254 h 2280"/>
                    <a:gd name="T94" fmla="*/ 375 w 2556"/>
                    <a:gd name="T95" fmla="*/ 373 h 2280"/>
                    <a:gd name="T96" fmla="*/ 254 w 2556"/>
                    <a:gd name="T97" fmla="*/ 512 h 2280"/>
                    <a:gd name="T98" fmla="*/ 154 w 2556"/>
                    <a:gd name="T99" fmla="*/ 668 h 2280"/>
                    <a:gd name="T100" fmla="*/ 77 w 2556"/>
                    <a:gd name="T101" fmla="*/ 838 h 2280"/>
                    <a:gd name="T102" fmla="*/ 26 w 2556"/>
                    <a:gd name="T103" fmla="*/ 1021 h 2280"/>
                    <a:gd name="T104" fmla="*/ 2 w 2556"/>
                    <a:gd name="T105" fmla="*/ 1213 h 2280"/>
                    <a:gd name="T106" fmla="*/ 0 w 2556"/>
                    <a:gd name="T107" fmla="*/ 1301 h 2280"/>
                    <a:gd name="T108" fmla="*/ 7 w 2556"/>
                    <a:gd name="T109" fmla="*/ 1253 h 2280"/>
                    <a:gd name="T110" fmla="*/ 16 w 2556"/>
                    <a:gd name="T111" fmla="*/ 1127 h 2280"/>
                    <a:gd name="T112" fmla="*/ 51 w 2556"/>
                    <a:gd name="T113" fmla="*/ 944 h 2280"/>
                    <a:gd name="T114" fmla="*/ 112 w 2556"/>
                    <a:gd name="T115" fmla="*/ 772 h 2280"/>
                    <a:gd name="T116" fmla="*/ 196 w 2556"/>
                    <a:gd name="T117" fmla="*/ 613 h 2280"/>
                    <a:gd name="T118" fmla="*/ 300 w 2556"/>
                    <a:gd name="T119" fmla="*/ 467 h 2280"/>
                    <a:gd name="T120" fmla="*/ 379 w 2556"/>
                    <a:gd name="T121" fmla="*/ 379 h 2280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w 2556"/>
                    <a:gd name="T184" fmla="*/ 0 h 2280"/>
                    <a:gd name="T185" fmla="*/ 2556 w 2556"/>
                    <a:gd name="T186" fmla="*/ 2280 h 2280"/>
                  </a:gdLst>
                  <a:ahLst/>
                  <a:cxnLst>
                    <a:cxn ang="T122">
                      <a:pos x="T0" y="T1"/>
                    </a:cxn>
                    <a:cxn ang="T123">
                      <a:pos x="T2" y="T3"/>
                    </a:cxn>
                    <a:cxn ang="T124">
                      <a:pos x="T4" y="T5"/>
                    </a:cxn>
                    <a:cxn ang="T125">
                      <a:pos x="T6" y="T7"/>
                    </a:cxn>
                    <a:cxn ang="T126">
                      <a:pos x="T8" y="T9"/>
                    </a:cxn>
                    <a:cxn ang="T127">
                      <a:pos x="T10" y="T11"/>
                    </a:cxn>
                    <a:cxn ang="T128">
                      <a:pos x="T12" y="T13"/>
                    </a:cxn>
                    <a:cxn ang="T129">
                      <a:pos x="T14" y="T15"/>
                    </a:cxn>
                    <a:cxn ang="T130">
                      <a:pos x="T16" y="T17"/>
                    </a:cxn>
                    <a:cxn ang="T131">
                      <a:pos x="T18" y="T19"/>
                    </a:cxn>
                    <a:cxn ang="T132">
                      <a:pos x="T20" y="T21"/>
                    </a:cxn>
                    <a:cxn ang="T133">
                      <a:pos x="T22" y="T23"/>
                    </a:cxn>
                    <a:cxn ang="T134">
                      <a:pos x="T24" y="T25"/>
                    </a:cxn>
                    <a:cxn ang="T135">
                      <a:pos x="T26" y="T27"/>
                    </a:cxn>
                    <a:cxn ang="T136">
                      <a:pos x="T28" y="T29"/>
                    </a:cxn>
                    <a:cxn ang="T137">
                      <a:pos x="T30" y="T31"/>
                    </a:cxn>
                    <a:cxn ang="T138">
                      <a:pos x="T32" y="T33"/>
                    </a:cxn>
                    <a:cxn ang="T139">
                      <a:pos x="T34" y="T35"/>
                    </a:cxn>
                    <a:cxn ang="T140">
                      <a:pos x="T36" y="T37"/>
                    </a:cxn>
                    <a:cxn ang="T141">
                      <a:pos x="T38" y="T39"/>
                    </a:cxn>
                    <a:cxn ang="T142">
                      <a:pos x="T40" y="T41"/>
                    </a:cxn>
                    <a:cxn ang="T143">
                      <a:pos x="T42" y="T43"/>
                    </a:cxn>
                    <a:cxn ang="T144">
                      <a:pos x="T44" y="T45"/>
                    </a:cxn>
                    <a:cxn ang="T145">
                      <a:pos x="T46" y="T47"/>
                    </a:cxn>
                    <a:cxn ang="T146">
                      <a:pos x="T48" y="T49"/>
                    </a:cxn>
                    <a:cxn ang="T147">
                      <a:pos x="T50" y="T51"/>
                    </a:cxn>
                    <a:cxn ang="T148">
                      <a:pos x="T52" y="T53"/>
                    </a:cxn>
                    <a:cxn ang="T149">
                      <a:pos x="T54" y="T55"/>
                    </a:cxn>
                    <a:cxn ang="T150">
                      <a:pos x="T56" y="T57"/>
                    </a:cxn>
                    <a:cxn ang="T151">
                      <a:pos x="T58" y="T59"/>
                    </a:cxn>
                    <a:cxn ang="T152">
                      <a:pos x="T60" y="T61"/>
                    </a:cxn>
                    <a:cxn ang="T153">
                      <a:pos x="T62" y="T63"/>
                    </a:cxn>
                    <a:cxn ang="T154">
                      <a:pos x="T64" y="T65"/>
                    </a:cxn>
                    <a:cxn ang="T155">
                      <a:pos x="T66" y="T67"/>
                    </a:cxn>
                    <a:cxn ang="T156">
                      <a:pos x="T68" y="T69"/>
                    </a:cxn>
                    <a:cxn ang="T157">
                      <a:pos x="T70" y="T71"/>
                    </a:cxn>
                    <a:cxn ang="T158">
                      <a:pos x="T72" y="T73"/>
                    </a:cxn>
                    <a:cxn ang="T159">
                      <a:pos x="T74" y="T75"/>
                    </a:cxn>
                    <a:cxn ang="T160">
                      <a:pos x="T76" y="T77"/>
                    </a:cxn>
                    <a:cxn ang="T161">
                      <a:pos x="T78" y="T79"/>
                    </a:cxn>
                    <a:cxn ang="T162">
                      <a:pos x="T80" y="T81"/>
                    </a:cxn>
                    <a:cxn ang="T163">
                      <a:pos x="T82" y="T83"/>
                    </a:cxn>
                    <a:cxn ang="T164">
                      <a:pos x="T84" y="T85"/>
                    </a:cxn>
                    <a:cxn ang="T165">
                      <a:pos x="T86" y="T87"/>
                    </a:cxn>
                    <a:cxn ang="T166">
                      <a:pos x="T88" y="T89"/>
                    </a:cxn>
                    <a:cxn ang="T167">
                      <a:pos x="T90" y="T91"/>
                    </a:cxn>
                    <a:cxn ang="T168">
                      <a:pos x="T92" y="T93"/>
                    </a:cxn>
                    <a:cxn ang="T169">
                      <a:pos x="T94" y="T95"/>
                    </a:cxn>
                    <a:cxn ang="T170">
                      <a:pos x="T96" y="T97"/>
                    </a:cxn>
                    <a:cxn ang="T171">
                      <a:pos x="T98" y="T99"/>
                    </a:cxn>
                    <a:cxn ang="T172">
                      <a:pos x="T100" y="T101"/>
                    </a:cxn>
                    <a:cxn ang="T173">
                      <a:pos x="T102" y="T103"/>
                    </a:cxn>
                    <a:cxn ang="T174">
                      <a:pos x="T104" y="T105"/>
                    </a:cxn>
                    <a:cxn ang="T175">
                      <a:pos x="T106" y="T107"/>
                    </a:cxn>
                    <a:cxn ang="T176">
                      <a:pos x="T108" y="T109"/>
                    </a:cxn>
                    <a:cxn ang="T177">
                      <a:pos x="T110" y="T111"/>
                    </a:cxn>
                    <a:cxn ang="T178">
                      <a:pos x="T112" y="T113"/>
                    </a:cxn>
                    <a:cxn ang="T179">
                      <a:pos x="T114" y="T115"/>
                    </a:cxn>
                    <a:cxn ang="T180">
                      <a:pos x="T116" y="T117"/>
                    </a:cxn>
                    <a:cxn ang="T181">
                      <a:pos x="T118" y="T119"/>
                    </a:cxn>
                    <a:cxn ang="T182">
                      <a:pos x="T120" y="T121"/>
                    </a:cxn>
                  </a:cxnLst>
                  <a:rect l="T183" t="T184" r="T185" b="T186"/>
                  <a:pathLst>
                    <a:path w="2556" h="2280">
                      <a:moveTo>
                        <a:pt x="379" y="379"/>
                      </a:moveTo>
                      <a:lnTo>
                        <a:pt x="379" y="379"/>
                      </a:lnTo>
                      <a:lnTo>
                        <a:pt x="423" y="337"/>
                      </a:lnTo>
                      <a:lnTo>
                        <a:pt x="470" y="296"/>
                      </a:lnTo>
                      <a:lnTo>
                        <a:pt x="518" y="260"/>
                      </a:lnTo>
                      <a:lnTo>
                        <a:pt x="567" y="223"/>
                      </a:lnTo>
                      <a:lnTo>
                        <a:pt x="618" y="190"/>
                      </a:lnTo>
                      <a:lnTo>
                        <a:pt x="671" y="161"/>
                      </a:lnTo>
                      <a:lnTo>
                        <a:pt x="726" y="132"/>
                      </a:lnTo>
                      <a:lnTo>
                        <a:pt x="783" y="106"/>
                      </a:lnTo>
                      <a:lnTo>
                        <a:pt x="842" y="84"/>
                      </a:lnTo>
                      <a:lnTo>
                        <a:pt x="900" y="64"/>
                      </a:lnTo>
                      <a:lnTo>
                        <a:pt x="960" y="48"/>
                      </a:lnTo>
                      <a:lnTo>
                        <a:pt x="1023" y="33"/>
                      </a:lnTo>
                      <a:lnTo>
                        <a:pt x="1085" y="22"/>
                      </a:lnTo>
                      <a:lnTo>
                        <a:pt x="1149" y="13"/>
                      </a:lnTo>
                      <a:lnTo>
                        <a:pt x="1213" y="9"/>
                      </a:lnTo>
                      <a:lnTo>
                        <a:pt x="1279" y="7"/>
                      </a:lnTo>
                      <a:lnTo>
                        <a:pt x="1343" y="9"/>
                      </a:lnTo>
                      <a:lnTo>
                        <a:pt x="1409" y="13"/>
                      </a:lnTo>
                      <a:lnTo>
                        <a:pt x="1471" y="22"/>
                      </a:lnTo>
                      <a:lnTo>
                        <a:pt x="1535" y="33"/>
                      </a:lnTo>
                      <a:lnTo>
                        <a:pt x="1595" y="48"/>
                      </a:lnTo>
                      <a:lnTo>
                        <a:pt x="1656" y="64"/>
                      </a:lnTo>
                      <a:lnTo>
                        <a:pt x="1714" y="84"/>
                      </a:lnTo>
                      <a:lnTo>
                        <a:pt x="1773" y="106"/>
                      </a:lnTo>
                      <a:lnTo>
                        <a:pt x="1829" y="132"/>
                      </a:lnTo>
                      <a:lnTo>
                        <a:pt x="1884" y="161"/>
                      </a:lnTo>
                      <a:lnTo>
                        <a:pt x="1937" y="190"/>
                      </a:lnTo>
                      <a:lnTo>
                        <a:pt x="1989" y="223"/>
                      </a:lnTo>
                      <a:lnTo>
                        <a:pt x="2038" y="260"/>
                      </a:lnTo>
                      <a:lnTo>
                        <a:pt x="2086" y="296"/>
                      </a:lnTo>
                      <a:lnTo>
                        <a:pt x="2133" y="337"/>
                      </a:lnTo>
                      <a:lnTo>
                        <a:pt x="2177" y="379"/>
                      </a:lnTo>
                      <a:lnTo>
                        <a:pt x="2219" y="423"/>
                      </a:lnTo>
                      <a:lnTo>
                        <a:pt x="2259" y="470"/>
                      </a:lnTo>
                      <a:lnTo>
                        <a:pt x="2296" y="518"/>
                      </a:lnTo>
                      <a:lnTo>
                        <a:pt x="2333" y="567"/>
                      </a:lnTo>
                      <a:lnTo>
                        <a:pt x="2365" y="618"/>
                      </a:lnTo>
                      <a:lnTo>
                        <a:pt x="2395" y="671"/>
                      </a:lnTo>
                      <a:lnTo>
                        <a:pt x="2424" y="726"/>
                      </a:lnTo>
                      <a:lnTo>
                        <a:pt x="2450" y="783"/>
                      </a:lnTo>
                      <a:lnTo>
                        <a:pt x="2472" y="842"/>
                      </a:lnTo>
                      <a:lnTo>
                        <a:pt x="2492" y="900"/>
                      </a:lnTo>
                      <a:lnTo>
                        <a:pt x="2508" y="961"/>
                      </a:lnTo>
                      <a:lnTo>
                        <a:pt x="2523" y="1021"/>
                      </a:lnTo>
                      <a:lnTo>
                        <a:pt x="2534" y="1085"/>
                      </a:lnTo>
                      <a:lnTo>
                        <a:pt x="2543" y="1147"/>
                      </a:lnTo>
                      <a:lnTo>
                        <a:pt x="2547" y="1213"/>
                      </a:lnTo>
                      <a:lnTo>
                        <a:pt x="2548" y="1277"/>
                      </a:lnTo>
                      <a:lnTo>
                        <a:pt x="2547" y="1343"/>
                      </a:lnTo>
                      <a:lnTo>
                        <a:pt x="2543" y="1409"/>
                      </a:lnTo>
                      <a:lnTo>
                        <a:pt x="2534" y="1471"/>
                      </a:lnTo>
                      <a:lnTo>
                        <a:pt x="2523" y="1533"/>
                      </a:lnTo>
                      <a:lnTo>
                        <a:pt x="2508" y="1595"/>
                      </a:lnTo>
                      <a:lnTo>
                        <a:pt x="2492" y="1656"/>
                      </a:lnTo>
                      <a:lnTo>
                        <a:pt x="2472" y="1714"/>
                      </a:lnTo>
                      <a:lnTo>
                        <a:pt x="2450" y="1773"/>
                      </a:lnTo>
                      <a:lnTo>
                        <a:pt x="2424" y="1830"/>
                      </a:lnTo>
                      <a:lnTo>
                        <a:pt x="2395" y="1885"/>
                      </a:lnTo>
                      <a:lnTo>
                        <a:pt x="2365" y="1938"/>
                      </a:lnTo>
                      <a:lnTo>
                        <a:pt x="2333" y="1989"/>
                      </a:lnTo>
                      <a:lnTo>
                        <a:pt x="2296" y="2038"/>
                      </a:lnTo>
                      <a:lnTo>
                        <a:pt x="2259" y="2086"/>
                      </a:lnTo>
                      <a:lnTo>
                        <a:pt x="2219" y="2133"/>
                      </a:lnTo>
                      <a:lnTo>
                        <a:pt x="2177" y="2177"/>
                      </a:lnTo>
                      <a:lnTo>
                        <a:pt x="2150" y="2203"/>
                      </a:lnTo>
                      <a:lnTo>
                        <a:pt x="2122" y="2229"/>
                      </a:lnTo>
                      <a:lnTo>
                        <a:pt x="2093" y="2252"/>
                      </a:lnTo>
                      <a:lnTo>
                        <a:pt x="2064" y="2276"/>
                      </a:lnTo>
                      <a:lnTo>
                        <a:pt x="2073" y="2280"/>
                      </a:lnTo>
                      <a:lnTo>
                        <a:pt x="2126" y="2234"/>
                      </a:lnTo>
                      <a:lnTo>
                        <a:pt x="2179" y="2185"/>
                      </a:lnTo>
                      <a:lnTo>
                        <a:pt x="2226" y="2135"/>
                      </a:lnTo>
                      <a:lnTo>
                        <a:pt x="2272" y="2080"/>
                      </a:lnTo>
                      <a:lnTo>
                        <a:pt x="2316" y="2025"/>
                      </a:lnTo>
                      <a:lnTo>
                        <a:pt x="2354" y="1967"/>
                      </a:lnTo>
                      <a:lnTo>
                        <a:pt x="2391" y="1906"/>
                      </a:lnTo>
                      <a:lnTo>
                        <a:pt x="2424" y="1842"/>
                      </a:lnTo>
                      <a:lnTo>
                        <a:pt x="2455" y="1778"/>
                      </a:lnTo>
                      <a:lnTo>
                        <a:pt x="2481" y="1711"/>
                      </a:lnTo>
                      <a:lnTo>
                        <a:pt x="2503" y="1643"/>
                      </a:lnTo>
                      <a:lnTo>
                        <a:pt x="2523" y="1573"/>
                      </a:lnTo>
                      <a:lnTo>
                        <a:pt x="2537" y="1500"/>
                      </a:lnTo>
                      <a:lnTo>
                        <a:pt x="2547" y="1427"/>
                      </a:lnTo>
                      <a:lnTo>
                        <a:pt x="2554" y="1354"/>
                      </a:lnTo>
                      <a:lnTo>
                        <a:pt x="2556" y="1316"/>
                      </a:lnTo>
                      <a:lnTo>
                        <a:pt x="2556" y="1277"/>
                      </a:lnTo>
                      <a:lnTo>
                        <a:pt x="2554" y="1213"/>
                      </a:lnTo>
                      <a:lnTo>
                        <a:pt x="2550" y="1147"/>
                      </a:lnTo>
                      <a:lnTo>
                        <a:pt x="2541" y="1083"/>
                      </a:lnTo>
                      <a:lnTo>
                        <a:pt x="2530" y="1021"/>
                      </a:lnTo>
                      <a:lnTo>
                        <a:pt x="2515" y="959"/>
                      </a:lnTo>
                      <a:lnTo>
                        <a:pt x="2499" y="898"/>
                      </a:lnTo>
                      <a:lnTo>
                        <a:pt x="2479" y="838"/>
                      </a:lnTo>
                      <a:lnTo>
                        <a:pt x="2455" y="781"/>
                      </a:lnTo>
                      <a:lnTo>
                        <a:pt x="2429" y="725"/>
                      </a:lnTo>
                      <a:lnTo>
                        <a:pt x="2402" y="668"/>
                      </a:lnTo>
                      <a:lnTo>
                        <a:pt x="2371" y="615"/>
                      </a:lnTo>
                      <a:lnTo>
                        <a:pt x="2338" y="563"/>
                      </a:lnTo>
                      <a:lnTo>
                        <a:pt x="2301" y="512"/>
                      </a:lnTo>
                      <a:lnTo>
                        <a:pt x="2265" y="465"/>
                      </a:lnTo>
                      <a:lnTo>
                        <a:pt x="2225" y="419"/>
                      </a:lnTo>
                      <a:lnTo>
                        <a:pt x="2183" y="373"/>
                      </a:lnTo>
                      <a:lnTo>
                        <a:pt x="2137" y="331"/>
                      </a:lnTo>
                      <a:lnTo>
                        <a:pt x="2091" y="291"/>
                      </a:lnTo>
                      <a:lnTo>
                        <a:pt x="2043" y="254"/>
                      </a:lnTo>
                      <a:lnTo>
                        <a:pt x="1992" y="218"/>
                      </a:lnTo>
                      <a:lnTo>
                        <a:pt x="1941" y="185"/>
                      </a:lnTo>
                      <a:lnTo>
                        <a:pt x="1888" y="154"/>
                      </a:lnTo>
                      <a:lnTo>
                        <a:pt x="1831" y="126"/>
                      </a:lnTo>
                      <a:lnTo>
                        <a:pt x="1776" y="101"/>
                      </a:lnTo>
                      <a:lnTo>
                        <a:pt x="1718" y="77"/>
                      </a:lnTo>
                      <a:lnTo>
                        <a:pt x="1657" y="57"/>
                      </a:lnTo>
                      <a:lnTo>
                        <a:pt x="1597" y="40"/>
                      </a:lnTo>
                      <a:lnTo>
                        <a:pt x="1535" y="26"/>
                      </a:lnTo>
                      <a:lnTo>
                        <a:pt x="1473" y="15"/>
                      </a:lnTo>
                      <a:lnTo>
                        <a:pt x="1409" y="5"/>
                      </a:lnTo>
                      <a:lnTo>
                        <a:pt x="1345" y="2"/>
                      </a:lnTo>
                      <a:lnTo>
                        <a:pt x="1279" y="0"/>
                      </a:lnTo>
                      <a:lnTo>
                        <a:pt x="1213" y="2"/>
                      </a:lnTo>
                      <a:lnTo>
                        <a:pt x="1147" y="5"/>
                      </a:lnTo>
                      <a:lnTo>
                        <a:pt x="1083" y="15"/>
                      </a:lnTo>
                      <a:lnTo>
                        <a:pt x="1021" y="26"/>
                      </a:lnTo>
                      <a:lnTo>
                        <a:pt x="959" y="40"/>
                      </a:lnTo>
                      <a:lnTo>
                        <a:pt x="898" y="57"/>
                      </a:lnTo>
                      <a:lnTo>
                        <a:pt x="838" y="77"/>
                      </a:lnTo>
                      <a:lnTo>
                        <a:pt x="781" y="101"/>
                      </a:lnTo>
                      <a:lnTo>
                        <a:pt x="724" y="126"/>
                      </a:lnTo>
                      <a:lnTo>
                        <a:pt x="670" y="154"/>
                      </a:lnTo>
                      <a:lnTo>
                        <a:pt x="615" y="185"/>
                      </a:lnTo>
                      <a:lnTo>
                        <a:pt x="563" y="218"/>
                      </a:lnTo>
                      <a:lnTo>
                        <a:pt x="514" y="254"/>
                      </a:lnTo>
                      <a:lnTo>
                        <a:pt x="465" y="291"/>
                      </a:lnTo>
                      <a:lnTo>
                        <a:pt x="419" y="331"/>
                      </a:lnTo>
                      <a:lnTo>
                        <a:pt x="375" y="373"/>
                      </a:lnTo>
                      <a:lnTo>
                        <a:pt x="331" y="419"/>
                      </a:lnTo>
                      <a:lnTo>
                        <a:pt x="291" y="465"/>
                      </a:lnTo>
                      <a:lnTo>
                        <a:pt x="254" y="512"/>
                      </a:lnTo>
                      <a:lnTo>
                        <a:pt x="218" y="563"/>
                      </a:lnTo>
                      <a:lnTo>
                        <a:pt x="185" y="615"/>
                      </a:lnTo>
                      <a:lnTo>
                        <a:pt x="154" y="668"/>
                      </a:lnTo>
                      <a:lnTo>
                        <a:pt x="126" y="725"/>
                      </a:lnTo>
                      <a:lnTo>
                        <a:pt x="101" y="781"/>
                      </a:lnTo>
                      <a:lnTo>
                        <a:pt x="77" y="838"/>
                      </a:lnTo>
                      <a:lnTo>
                        <a:pt x="57" y="898"/>
                      </a:lnTo>
                      <a:lnTo>
                        <a:pt x="40" y="959"/>
                      </a:lnTo>
                      <a:lnTo>
                        <a:pt x="26" y="1021"/>
                      </a:lnTo>
                      <a:lnTo>
                        <a:pt x="15" y="1083"/>
                      </a:lnTo>
                      <a:lnTo>
                        <a:pt x="7" y="1147"/>
                      </a:lnTo>
                      <a:lnTo>
                        <a:pt x="2" y="1213"/>
                      </a:lnTo>
                      <a:lnTo>
                        <a:pt x="0" y="1277"/>
                      </a:lnTo>
                      <a:lnTo>
                        <a:pt x="0" y="1301"/>
                      </a:lnTo>
                      <a:lnTo>
                        <a:pt x="4" y="1277"/>
                      </a:lnTo>
                      <a:lnTo>
                        <a:pt x="7" y="1253"/>
                      </a:lnTo>
                      <a:lnTo>
                        <a:pt x="11" y="1189"/>
                      </a:lnTo>
                      <a:lnTo>
                        <a:pt x="16" y="1127"/>
                      </a:lnTo>
                      <a:lnTo>
                        <a:pt x="26" y="1065"/>
                      </a:lnTo>
                      <a:lnTo>
                        <a:pt x="37" y="1004"/>
                      </a:lnTo>
                      <a:lnTo>
                        <a:pt x="51" y="944"/>
                      </a:lnTo>
                      <a:lnTo>
                        <a:pt x="70" y="886"/>
                      </a:lnTo>
                      <a:lnTo>
                        <a:pt x="90" y="829"/>
                      </a:lnTo>
                      <a:lnTo>
                        <a:pt x="112" y="772"/>
                      </a:lnTo>
                      <a:lnTo>
                        <a:pt x="137" y="717"/>
                      </a:lnTo>
                      <a:lnTo>
                        <a:pt x="165" y="664"/>
                      </a:lnTo>
                      <a:lnTo>
                        <a:pt x="196" y="613"/>
                      </a:lnTo>
                      <a:lnTo>
                        <a:pt x="227" y="562"/>
                      </a:lnTo>
                      <a:lnTo>
                        <a:pt x="262" y="514"/>
                      </a:lnTo>
                      <a:lnTo>
                        <a:pt x="300" y="467"/>
                      </a:lnTo>
                      <a:lnTo>
                        <a:pt x="338" y="423"/>
                      </a:lnTo>
                      <a:lnTo>
                        <a:pt x="379" y="379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29" name="Freeform 381"/>
                <p:cNvSpPr>
                  <a:spLocks/>
                </p:cNvSpPr>
                <p:nvPr/>
              </p:nvSpPr>
              <p:spPr bwMode="auto">
                <a:xfrm>
                  <a:off x="3620" y="1811"/>
                  <a:ext cx="197" cy="57"/>
                </a:xfrm>
                <a:custGeom>
                  <a:avLst/>
                  <a:gdLst>
                    <a:gd name="T0" fmla="*/ 9 w 197"/>
                    <a:gd name="T1" fmla="*/ 50 h 57"/>
                    <a:gd name="T2" fmla="*/ 9 w 197"/>
                    <a:gd name="T3" fmla="*/ 50 h 57"/>
                    <a:gd name="T4" fmla="*/ 0 w 197"/>
                    <a:gd name="T5" fmla="*/ 57 h 57"/>
                    <a:gd name="T6" fmla="*/ 0 w 197"/>
                    <a:gd name="T7" fmla="*/ 57 h 57"/>
                    <a:gd name="T8" fmla="*/ 25 w 197"/>
                    <a:gd name="T9" fmla="*/ 55 h 57"/>
                    <a:gd name="T10" fmla="*/ 53 w 197"/>
                    <a:gd name="T11" fmla="*/ 52 h 57"/>
                    <a:gd name="T12" fmla="*/ 78 w 197"/>
                    <a:gd name="T13" fmla="*/ 46 h 57"/>
                    <a:gd name="T14" fmla="*/ 102 w 197"/>
                    <a:gd name="T15" fmla="*/ 41 h 57"/>
                    <a:gd name="T16" fmla="*/ 128 w 197"/>
                    <a:gd name="T17" fmla="*/ 33 h 57"/>
                    <a:gd name="T18" fmla="*/ 151 w 197"/>
                    <a:gd name="T19" fmla="*/ 24 h 57"/>
                    <a:gd name="T20" fmla="*/ 173 w 197"/>
                    <a:gd name="T21" fmla="*/ 15 h 57"/>
                    <a:gd name="T22" fmla="*/ 197 w 197"/>
                    <a:gd name="T23" fmla="*/ 4 h 57"/>
                    <a:gd name="T24" fmla="*/ 197 w 197"/>
                    <a:gd name="T25" fmla="*/ 4 h 57"/>
                    <a:gd name="T26" fmla="*/ 186 w 197"/>
                    <a:gd name="T27" fmla="*/ 0 h 57"/>
                    <a:gd name="T28" fmla="*/ 186 w 197"/>
                    <a:gd name="T29" fmla="*/ 0 h 57"/>
                    <a:gd name="T30" fmla="*/ 166 w 197"/>
                    <a:gd name="T31" fmla="*/ 10 h 57"/>
                    <a:gd name="T32" fmla="*/ 144 w 197"/>
                    <a:gd name="T33" fmla="*/ 19 h 57"/>
                    <a:gd name="T34" fmla="*/ 124 w 197"/>
                    <a:gd name="T35" fmla="*/ 26 h 57"/>
                    <a:gd name="T36" fmla="*/ 100 w 197"/>
                    <a:gd name="T37" fmla="*/ 33 h 57"/>
                    <a:gd name="T38" fmla="*/ 78 w 197"/>
                    <a:gd name="T39" fmla="*/ 39 h 57"/>
                    <a:gd name="T40" fmla="*/ 54 w 197"/>
                    <a:gd name="T41" fmla="*/ 44 h 57"/>
                    <a:gd name="T42" fmla="*/ 32 w 197"/>
                    <a:gd name="T43" fmla="*/ 46 h 57"/>
                    <a:gd name="T44" fmla="*/ 9 w 197"/>
                    <a:gd name="T45" fmla="*/ 50 h 57"/>
                    <a:gd name="T46" fmla="*/ 9 w 197"/>
                    <a:gd name="T47" fmla="*/ 50 h 57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197"/>
                    <a:gd name="T73" fmla="*/ 0 h 57"/>
                    <a:gd name="T74" fmla="*/ 197 w 197"/>
                    <a:gd name="T75" fmla="*/ 57 h 57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197" h="57">
                      <a:moveTo>
                        <a:pt x="9" y="50"/>
                      </a:moveTo>
                      <a:lnTo>
                        <a:pt x="9" y="50"/>
                      </a:lnTo>
                      <a:lnTo>
                        <a:pt x="0" y="57"/>
                      </a:lnTo>
                      <a:lnTo>
                        <a:pt x="25" y="55"/>
                      </a:lnTo>
                      <a:lnTo>
                        <a:pt x="53" y="52"/>
                      </a:lnTo>
                      <a:lnTo>
                        <a:pt x="78" y="46"/>
                      </a:lnTo>
                      <a:lnTo>
                        <a:pt x="102" y="41"/>
                      </a:lnTo>
                      <a:lnTo>
                        <a:pt x="128" y="33"/>
                      </a:lnTo>
                      <a:lnTo>
                        <a:pt x="151" y="24"/>
                      </a:lnTo>
                      <a:lnTo>
                        <a:pt x="173" y="15"/>
                      </a:lnTo>
                      <a:lnTo>
                        <a:pt x="197" y="4"/>
                      </a:lnTo>
                      <a:lnTo>
                        <a:pt x="186" y="0"/>
                      </a:lnTo>
                      <a:lnTo>
                        <a:pt x="166" y="10"/>
                      </a:lnTo>
                      <a:lnTo>
                        <a:pt x="144" y="19"/>
                      </a:lnTo>
                      <a:lnTo>
                        <a:pt x="124" y="26"/>
                      </a:lnTo>
                      <a:lnTo>
                        <a:pt x="100" y="33"/>
                      </a:lnTo>
                      <a:lnTo>
                        <a:pt x="78" y="39"/>
                      </a:lnTo>
                      <a:lnTo>
                        <a:pt x="54" y="44"/>
                      </a:lnTo>
                      <a:lnTo>
                        <a:pt x="32" y="46"/>
                      </a:lnTo>
                      <a:lnTo>
                        <a:pt x="9" y="5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30" name="Freeform 382"/>
                <p:cNvSpPr>
                  <a:spLocks/>
                </p:cNvSpPr>
                <p:nvPr/>
              </p:nvSpPr>
              <p:spPr bwMode="auto">
                <a:xfrm>
                  <a:off x="3896" y="2375"/>
                  <a:ext cx="366" cy="165"/>
                </a:xfrm>
                <a:custGeom>
                  <a:avLst/>
                  <a:gdLst>
                    <a:gd name="T0" fmla="*/ 66 w 366"/>
                    <a:gd name="T1" fmla="*/ 144 h 165"/>
                    <a:gd name="T2" fmla="*/ 66 w 366"/>
                    <a:gd name="T3" fmla="*/ 144 h 165"/>
                    <a:gd name="T4" fmla="*/ 82 w 366"/>
                    <a:gd name="T5" fmla="*/ 139 h 165"/>
                    <a:gd name="T6" fmla="*/ 82 w 366"/>
                    <a:gd name="T7" fmla="*/ 139 h 165"/>
                    <a:gd name="T8" fmla="*/ 91 w 366"/>
                    <a:gd name="T9" fmla="*/ 106 h 165"/>
                    <a:gd name="T10" fmla="*/ 91 w 366"/>
                    <a:gd name="T11" fmla="*/ 106 h 165"/>
                    <a:gd name="T12" fmla="*/ 117 w 366"/>
                    <a:gd name="T13" fmla="*/ 90 h 165"/>
                    <a:gd name="T14" fmla="*/ 146 w 366"/>
                    <a:gd name="T15" fmla="*/ 73 h 165"/>
                    <a:gd name="T16" fmla="*/ 175 w 366"/>
                    <a:gd name="T17" fmla="*/ 58 h 165"/>
                    <a:gd name="T18" fmla="*/ 208 w 366"/>
                    <a:gd name="T19" fmla="*/ 46 h 165"/>
                    <a:gd name="T20" fmla="*/ 241 w 366"/>
                    <a:gd name="T21" fmla="*/ 35 h 165"/>
                    <a:gd name="T22" fmla="*/ 276 w 366"/>
                    <a:gd name="T23" fmla="*/ 26 h 165"/>
                    <a:gd name="T24" fmla="*/ 311 w 366"/>
                    <a:gd name="T25" fmla="*/ 16 h 165"/>
                    <a:gd name="T26" fmla="*/ 346 w 366"/>
                    <a:gd name="T27" fmla="*/ 13 h 165"/>
                    <a:gd name="T28" fmla="*/ 346 w 366"/>
                    <a:gd name="T29" fmla="*/ 13 h 165"/>
                    <a:gd name="T30" fmla="*/ 366 w 366"/>
                    <a:gd name="T31" fmla="*/ 0 h 165"/>
                    <a:gd name="T32" fmla="*/ 366 w 366"/>
                    <a:gd name="T33" fmla="*/ 0 h 165"/>
                    <a:gd name="T34" fmla="*/ 329 w 366"/>
                    <a:gd name="T35" fmla="*/ 2 h 165"/>
                    <a:gd name="T36" fmla="*/ 293 w 366"/>
                    <a:gd name="T37" fmla="*/ 7 h 165"/>
                    <a:gd name="T38" fmla="*/ 256 w 366"/>
                    <a:gd name="T39" fmla="*/ 16 h 165"/>
                    <a:gd name="T40" fmla="*/ 221 w 366"/>
                    <a:gd name="T41" fmla="*/ 26 h 165"/>
                    <a:gd name="T42" fmla="*/ 188 w 366"/>
                    <a:gd name="T43" fmla="*/ 35 h 165"/>
                    <a:gd name="T44" fmla="*/ 155 w 366"/>
                    <a:gd name="T45" fmla="*/ 46 h 165"/>
                    <a:gd name="T46" fmla="*/ 126 w 366"/>
                    <a:gd name="T47" fmla="*/ 58 h 165"/>
                    <a:gd name="T48" fmla="*/ 99 w 366"/>
                    <a:gd name="T49" fmla="*/ 71 h 165"/>
                    <a:gd name="T50" fmla="*/ 99 w 366"/>
                    <a:gd name="T51" fmla="*/ 71 h 165"/>
                    <a:gd name="T52" fmla="*/ 102 w 366"/>
                    <a:gd name="T53" fmla="*/ 55 h 165"/>
                    <a:gd name="T54" fmla="*/ 102 w 366"/>
                    <a:gd name="T55" fmla="*/ 55 h 165"/>
                    <a:gd name="T56" fmla="*/ 95 w 366"/>
                    <a:gd name="T57" fmla="*/ 58 h 165"/>
                    <a:gd name="T58" fmla="*/ 95 w 366"/>
                    <a:gd name="T59" fmla="*/ 58 h 165"/>
                    <a:gd name="T60" fmla="*/ 86 w 366"/>
                    <a:gd name="T61" fmla="*/ 79 h 165"/>
                    <a:gd name="T62" fmla="*/ 86 w 366"/>
                    <a:gd name="T63" fmla="*/ 79 h 165"/>
                    <a:gd name="T64" fmla="*/ 80 w 366"/>
                    <a:gd name="T65" fmla="*/ 90 h 165"/>
                    <a:gd name="T66" fmla="*/ 71 w 366"/>
                    <a:gd name="T67" fmla="*/ 99 h 165"/>
                    <a:gd name="T68" fmla="*/ 49 w 366"/>
                    <a:gd name="T69" fmla="*/ 117 h 165"/>
                    <a:gd name="T70" fmla="*/ 27 w 366"/>
                    <a:gd name="T71" fmla="*/ 135 h 165"/>
                    <a:gd name="T72" fmla="*/ 16 w 366"/>
                    <a:gd name="T73" fmla="*/ 144 h 165"/>
                    <a:gd name="T74" fmla="*/ 7 w 366"/>
                    <a:gd name="T75" fmla="*/ 154 h 165"/>
                    <a:gd name="T76" fmla="*/ 7 w 366"/>
                    <a:gd name="T77" fmla="*/ 154 h 165"/>
                    <a:gd name="T78" fmla="*/ 0 w 366"/>
                    <a:gd name="T79" fmla="*/ 165 h 165"/>
                    <a:gd name="T80" fmla="*/ 0 w 366"/>
                    <a:gd name="T81" fmla="*/ 165 h 165"/>
                    <a:gd name="T82" fmla="*/ 29 w 366"/>
                    <a:gd name="T83" fmla="*/ 155 h 165"/>
                    <a:gd name="T84" fmla="*/ 29 w 366"/>
                    <a:gd name="T85" fmla="*/ 155 h 165"/>
                    <a:gd name="T86" fmla="*/ 51 w 366"/>
                    <a:gd name="T87" fmla="*/ 132 h 165"/>
                    <a:gd name="T88" fmla="*/ 73 w 366"/>
                    <a:gd name="T89" fmla="*/ 110 h 165"/>
                    <a:gd name="T90" fmla="*/ 73 w 366"/>
                    <a:gd name="T91" fmla="*/ 110 h 165"/>
                    <a:gd name="T92" fmla="*/ 66 w 366"/>
                    <a:gd name="T93" fmla="*/ 144 h 165"/>
                    <a:gd name="T94" fmla="*/ 66 w 366"/>
                    <a:gd name="T95" fmla="*/ 144 h 165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366"/>
                    <a:gd name="T145" fmla="*/ 0 h 165"/>
                    <a:gd name="T146" fmla="*/ 366 w 366"/>
                    <a:gd name="T147" fmla="*/ 165 h 165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366" h="165">
                      <a:moveTo>
                        <a:pt x="66" y="144"/>
                      </a:moveTo>
                      <a:lnTo>
                        <a:pt x="66" y="144"/>
                      </a:lnTo>
                      <a:lnTo>
                        <a:pt x="82" y="139"/>
                      </a:lnTo>
                      <a:lnTo>
                        <a:pt x="91" y="106"/>
                      </a:lnTo>
                      <a:lnTo>
                        <a:pt x="117" y="90"/>
                      </a:lnTo>
                      <a:lnTo>
                        <a:pt x="146" y="73"/>
                      </a:lnTo>
                      <a:lnTo>
                        <a:pt x="175" y="58"/>
                      </a:lnTo>
                      <a:lnTo>
                        <a:pt x="208" y="46"/>
                      </a:lnTo>
                      <a:lnTo>
                        <a:pt x="241" y="35"/>
                      </a:lnTo>
                      <a:lnTo>
                        <a:pt x="276" y="26"/>
                      </a:lnTo>
                      <a:lnTo>
                        <a:pt x="311" y="16"/>
                      </a:lnTo>
                      <a:lnTo>
                        <a:pt x="346" y="13"/>
                      </a:lnTo>
                      <a:lnTo>
                        <a:pt x="366" y="0"/>
                      </a:lnTo>
                      <a:lnTo>
                        <a:pt x="329" y="2"/>
                      </a:lnTo>
                      <a:lnTo>
                        <a:pt x="293" y="7"/>
                      </a:lnTo>
                      <a:lnTo>
                        <a:pt x="256" y="16"/>
                      </a:lnTo>
                      <a:lnTo>
                        <a:pt x="221" y="26"/>
                      </a:lnTo>
                      <a:lnTo>
                        <a:pt x="188" y="35"/>
                      </a:lnTo>
                      <a:lnTo>
                        <a:pt x="155" y="46"/>
                      </a:lnTo>
                      <a:lnTo>
                        <a:pt x="126" y="58"/>
                      </a:lnTo>
                      <a:lnTo>
                        <a:pt x="99" y="71"/>
                      </a:lnTo>
                      <a:lnTo>
                        <a:pt x="102" y="55"/>
                      </a:lnTo>
                      <a:lnTo>
                        <a:pt x="95" y="58"/>
                      </a:lnTo>
                      <a:lnTo>
                        <a:pt x="86" y="79"/>
                      </a:lnTo>
                      <a:lnTo>
                        <a:pt x="80" y="90"/>
                      </a:lnTo>
                      <a:lnTo>
                        <a:pt x="71" y="99"/>
                      </a:lnTo>
                      <a:lnTo>
                        <a:pt x="49" y="117"/>
                      </a:lnTo>
                      <a:lnTo>
                        <a:pt x="27" y="135"/>
                      </a:lnTo>
                      <a:lnTo>
                        <a:pt x="16" y="144"/>
                      </a:lnTo>
                      <a:lnTo>
                        <a:pt x="7" y="154"/>
                      </a:lnTo>
                      <a:lnTo>
                        <a:pt x="0" y="165"/>
                      </a:lnTo>
                      <a:lnTo>
                        <a:pt x="29" y="155"/>
                      </a:lnTo>
                      <a:lnTo>
                        <a:pt x="51" y="132"/>
                      </a:lnTo>
                      <a:lnTo>
                        <a:pt x="73" y="110"/>
                      </a:lnTo>
                      <a:lnTo>
                        <a:pt x="66" y="144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31" name="Freeform 383"/>
                <p:cNvSpPr>
                  <a:spLocks/>
                </p:cNvSpPr>
                <p:nvPr/>
              </p:nvSpPr>
              <p:spPr bwMode="auto">
                <a:xfrm>
                  <a:off x="3892" y="1853"/>
                  <a:ext cx="59" cy="68"/>
                </a:xfrm>
                <a:custGeom>
                  <a:avLst/>
                  <a:gdLst>
                    <a:gd name="T0" fmla="*/ 15 w 59"/>
                    <a:gd name="T1" fmla="*/ 0 h 68"/>
                    <a:gd name="T2" fmla="*/ 15 w 59"/>
                    <a:gd name="T3" fmla="*/ 0 h 68"/>
                    <a:gd name="T4" fmla="*/ 0 w 59"/>
                    <a:gd name="T5" fmla="*/ 11 h 68"/>
                    <a:gd name="T6" fmla="*/ 0 w 59"/>
                    <a:gd name="T7" fmla="*/ 11 h 68"/>
                    <a:gd name="T8" fmla="*/ 11 w 59"/>
                    <a:gd name="T9" fmla="*/ 24 h 68"/>
                    <a:gd name="T10" fmla="*/ 22 w 59"/>
                    <a:gd name="T11" fmla="*/ 37 h 68"/>
                    <a:gd name="T12" fmla="*/ 44 w 59"/>
                    <a:gd name="T13" fmla="*/ 68 h 68"/>
                    <a:gd name="T14" fmla="*/ 44 w 59"/>
                    <a:gd name="T15" fmla="*/ 68 h 68"/>
                    <a:gd name="T16" fmla="*/ 59 w 59"/>
                    <a:gd name="T17" fmla="*/ 59 h 68"/>
                    <a:gd name="T18" fmla="*/ 59 w 59"/>
                    <a:gd name="T19" fmla="*/ 59 h 68"/>
                    <a:gd name="T20" fmla="*/ 48 w 59"/>
                    <a:gd name="T21" fmla="*/ 43 h 68"/>
                    <a:gd name="T22" fmla="*/ 39 w 59"/>
                    <a:gd name="T23" fmla="*/ 28 h 68"/>
                    <a:gd name="T24" fmla="*/ 26 w 59"/>
                    <a:gd name="T25" fmla="*/ 13 h 68"/>
                    <a:gd name="T26" fmla="*/ 15 w 59"/>
                    <a:gd name="T27" fmla="*/ 0 h 68"/>
                    <a:gd name="T28" fmla="*/ 15 w 59"/>
                    <a:gd name="T29" fmla="*/ 0 h 68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59"/>
                    <a:gd name="T46" fmla="*/ 0 h 68"/>
                    <a:gd name="T47" fmla="*/ 59 w 59"/>
                    <a:gd name="T48" fmla="*/ 68 h 68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59" h="68">
                      <a:moveTo>
                        <a:pt x="15" y="0"/>
                      </a:moveTo>
                      <a:lnTo>
                        <a:pt x="15" y="0"/>
                      </a:lnTo>
                      <a:lnTo>
                        <a:pt x="0" y="11"/>
                      </a:lnTo>
                      <a:lnTo>
                        <a:pt x="11" y="24"/>
                      </a:lnTo>
                      <a:lnTo>
                        <a:pt x="22" y="37"/>
                      </a:lnTo>
                      <a:lnTo>
                        <a:pt x="44" y="68"/>
                      </a:lnTo>
                      <a:lnTo>
                        <a:pt x="59" y="59"/>
                      </a:lnTo>
                      <a:lnTo>
                        <a:pt x="48" y="43"/>
                      </a:lnTo>
                      <a:lnTo>
                        <a:pt x="39" y="28"/>
                      </a:lnTo>
                      <a:lnTo>
                        <a:pt x="26" y="13"/>
                      </a:lnTo>
                      <a:lnTo>
                        <a:pt x="15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32" name="Freeform 384"/>
                <p:cNvSpPr>
                  <a:spLocks/>
                </p:cNvSpPr>
                <p:nvPr/>
              </p:nvSpPr>
              <p:spPr bwMode="auto">
                <a:xfrm>
                  <a:off x="3464" y="2177"/>
                  <a:ext cx="18" cy="74"/>
                </a:xfrm>
                <a:custGeom>
                  <a:avLst/>
                  <a:gdLst>
                    <a:gd name="T0" fmla="*/ 13 w 18"/>
                    <a:gd name="T1" fmla="*/ 30 h 74"/>
                    <a:gd name="T2" fmla="*/ 13 w 18"/>
                    <a:gd name="T3" fmla="*/ 30 h 74"/>
                    <a:gd name="T4" fmla="*/ 18 w 18"/>
                    <a:gd name="T5" fmla="*/ 2 h 74"/>
                    <a:gd name="T6" fmla="*/ 18 w 18"/>
                    <a:gd name="T7" fmla="*/ 2 h 74"/>
                    <a:gd name="T8" fmla="*/ 9 w 18"/>
                    <a:gd name="T9" fmla="*/ 0 h 74"/>
                    <a:gd name="T10" fmla="*/ 9 w 18"/>
                    <a:gd name="T11" fmla="*/ 0 h 74"/>
                    <a:gd name="T12" fmla="*/ 6 w 18"/>
                    <a:gd name="T13" fmla="*/ 37 h 74"/>
                    <a:gd name="T14" fmla="*/ 0 w 18"/>
                    <a:gd name="T15" fmla="*/ 72 h 74"/>
                    <a:gd name="T16" fmla="*/ 0 w 18"/>
                    <a:gd name="T17" fmla="*/ 72 h 74"/>
                    <a:gd name="T18" fmla="*/ 9 w 18"/>
                    <a:gd name="T19" fmla="*/ 74 h 74"/>
                    <a:gd name="T20" fmla="*/ 9 w 18"/>
                    <a:gd name="T21" fmla="*/ 74 h 74"/>
                    <a:gd name="T22" fmla="*/ 13 w 18"/>
                    <a:gd name="T23" fmla="*/ 30 h 74"/>
                    <a:gd name="T24" fmla="*/ 13 w 18"/>
                    <a:gd name="T25" fmla="*/ 30 h 74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18"/>
                    <a:gd name="T40" fmla="*/ 0 h 74"/>
                    <a:gd name="T41" fmla="*/ 18 w 18"/>
                    <a:gd name="T42" fmla="*/ 74 h 74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18" h="74">
                      <a:moveTo>
                        <a:pt x="13" y="30"/>
                      </a:moveTo>
                      <a:lnTo>
                        <a:pt x="13" y="30"/>
                      </a:lnTo>
                      <a:lnTo>
                        <a:pt x="18" y="2"/>
                      </a:lnTo>
                      <a:lnTo>
                        <a:pt x="9" y="0"/>
                      </a:lnTo>
                      <a:lnTo>
                        <a:pt x="6" y="37"/>
                      </a:lnTo>
                      <a:lnTo>
                        <a:pt x="0" y="72"/>
                      </a:lnTo>
                      <a:lnTo>
                        <a:pt x="9" y="74"/>
                      </a:lnTo>
                      <a:lnTo>
                        <a:pt x="13" y="3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33" name="Freeform 385"/>
                <p:cNvSpPr>
                  <a:spLocks/>
                </p:cNvSpPr>
                <p:nvPr/>
              </p:nvSpPr>
              <p:spPr bwMode="auto">
                <a:xfrm>
                  <a:off x="3475" y="2100"/>
                  <a:ext cx="24" cy="72"/>
                </a:xfrm>
                <a:custGeom>
                  <a:avLst/>
                  <a:gdLst>
                    <a:gd name="T0" fmla="*/ 15 w 24"/>
                    <a:gd name="T1" fmla="*/ 0 h 72"/>
                    <a:gd name="T2" fmla="*/ 15 w 24"/>
                    <a:gd name="T3" fmla="*/ 0 h 72"/>
                    <a:gd name="T4" fmla="*/ 11 w 24"/>
                    <a:gd name="T5" fmla="*/ 15 h 72"/>
                    <a:gd name="T6" fmla="*/ 11 w 24"/>
                    <a:gd name="T7" fmla="*/ 15 h 72"/>
                    <a:gd name="T8" fmla="*/ 0 w 24"/>
                    <a:gd name="T9" fmla="*/ 70 h 72"/>
                    <a:gd name="T10" fmla="*/ 0 w 24"/>
                    <a:gd name="T11" fmla="*/ 70 h 72"/>
                    <a:gd name="T12" fmla="*/ 7 w 24"/>
                    <a:gd name="T13" fmla="*/ 72 h 72"/>
                    <a:gd name="T14" fmla="*/ 7 w 24"/>
                    <a:gd name="T15" fmla="*/ 72 h 72"/>
                    <a:gd name="T16" fmla="*/ 15 w 24"/>
                    <a:gd name="T17" fmla="*/ 37 h 72"/>
                    <a:gd name="T18" fmla="*/ 24 w 24"/>
                    <a:gd name="T19" fmla="*/ 0 h 72"/>
                    <a:gd name="T20" fmla="*/ 24 w 24"/>
                    <a:gd name="T21" fmla="*/ 0 h 72"/>
                    <a:gd name="T22" fmla="*/ 15 w 24"/>
                    <a:gd name="T23" fmla="*/ 0 h 72"/>
                    <a:gd name="T24" fmla="*/ 15 w 24"/>
                    <a:gd name="T25" fmla="*/ 0 h 72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24"/>
                    <a:gd name="T40" fmla="*/ 0 h 72"/>
                    <a:gd name="T41" fmla="*/ 24 w 24"/>
                    <a:gd name="T42" fmla="*/ 72 h 72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24" h="72">
                      <a:moveTo>
                        <a:pt x="15" y="0"/>
                      </a:moveTo>
                      <a:lnTo>
                        <a:pt x="15" y="0"/>
                      </a:lnTo>
                      <a:lnTo>
                        <a:pt x="11" y="15"/>
                      </a:lnTo>
                      <a:lnTo>
                        <a:pt x="0" y="70"/>
                      </a:lnTo>
                      <a:lnTo>
                        <a:pt x="7" y="72"/>
                      </a:lnTo>
                      <a:lnTo>
                        <a:pt x="15" y="37"/>
                      </a:lnTo>
                      <a:lnTo>
                        <a:pt x="24" y="0"/>
                      </a:lnTo>
                      <a:lnTo>
                        <a:pt x="15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34" name="Freeform 386"/>
                <p:cNvSpPr>
                  <a:spLocks/>
                </p:cNvSpPr>
                <p:nvPr/>
              </p:nvSpPr>
              <p:spPr bwMode="auto">
                <a:xfrm>
                  <a:off x="3973" y="1993"/>
                  <a:ext cx="33" cy="78"/>
                </a:xfrm>
                <a:custGeom>
                  <a:avLst/>
                  <a:gdLst>
                    <a:gd name="T0" fmla="*/ 12 w 33"/>
                    <a:gd name="T1" fmla="*/ 0 h 78"/>
                    <a:gd name="T2" fmla="*/ 12 w 33"/>
                    <a:gd name="T3" fmla="*/ 0 h 78"/>
                    <a:gd name="T4" fmla="*/ 0 w 33"/>
                    <a:gd name="T5" fmla="*/ 7 h 78"/>
                    <a:gd name="T6" fmla="*/ 0 w 33"/>
                    <a:gd name="T7" fmla="*/ 7 h 78"/>
                    <a:gd name="T8" fmla="*/ 12 w 33"/>
                    <a:gd name="T9" fmla="*/ 43 h 78"/>
                    <a:gd name="T10" fmla="*/ 22 w 33"/>
                    <a:gd name="T11" fmla="*/ 78 h 78"/>
                    <a:gd name="T12" fmla="*/ 22 w 33"/>
                    <a:gd name="T13" fmla="*/ 78 h 78"/>
                    <a:gd name="T14" fmla="*/ 33 w 33"/>
                    <a:gd name="T15" fmla="*/ 73 h 78"/>
                    <a:gd name="T16" fmla="*/ 33 w 33"/>
                    <a:gd name="T17" fmla="*/ 73 h 78"/>
                    <a:gd name="T18" fmla="*/ 23 w 33"/>
                    <a:gd name="T19" fmla="*/ 36 h 78"/>
                    <a:gd name="T20" fmla="*/ 12 w 33"/>
                    <a:gd name="T21" fmla="*/ 0 h 78"/>
                    <a:gd name="T22" fmla="*/ 12 w 33"/>
                    <a:gd name="T23" fmla="*/ 0 h 78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33"/>
                    <a:gd name="T37" fmla="*/ 0 h 78"/>
                    <a:gd name="T38" fmla="*/ 33 w 33"/>
                    <a:gd name="T39" fmla="*/ 78 h 78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33" h="78">
                      <a:moveTo>
                        <a:pt x="12" y="0"/>
                      </a:moveTo>
                      <a:lnTo>
                        <a:pt x="12" y="0"/>
                      </a:lnTo>
                      <a:lnTo>
                        <a:pt x="0" y="7"/>
                      </a:lnTo>
                      <a:lnTo>
                        <a:pt x="12" y="43"/>
                      </a:lnTo>
                      <a:lnTo>
                        <a:pt x="22" y="78"/>
                      </a:lnTo>
                      <a:lnTo>
                        <a:pt x="33" y="73"/>
                      </a:lnTo>
                      <a:lnTo>
                        <a:pt x="23" y="36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35" name="Freeform 387"/>
                <p:cNvSpPr>
                  <a:spLocks/>
                </p:cNvSpPr>
                <p:nvPr/>
              </p:nvSpPr>
              <p:spPr bwMode="auto">
                <a:xfrm>
                  <a:off x="3517" y="1387"/>
                  <a:ext cx="75" cy="141"/>
                </a:xfrm>
                <a:custGeom>
                  <a:avLst/>
                  <a:gdLst>
                    <a:gd name="T0" fmla="*/ 35 w 75"/>
                    <a:gd name="T1" fmla="*/ 88 h 141"/>
                    <a:gd name="T2" fmla="*/ 35 w 75"/>
                    <a:gd name="T3" fmla="*/ 88 h 141"/>
                    <a:gd name="T4" fmla="*/ 18 w 75"/>
                    <a:gd name="T5" fmla="*/ 113 h 141"/>
                    <a:gd name="T6" fmla="*/ 0 w 75"/>
                    <a:gd name="T7" fmla="*/ 135 h 141"/>
                    <a:gd name="T8" fmla="*/ 0 w 75"/>
                    <a:gd name="T9" fmla="*/ 135 h 141"/>
                    <a:gd name="T10" fmla="*/ 13 w 75"/>
                    <a:gd name="T11" fmla="*/ 141 h 141"/>
                    <a:gd name="T12" fmla="*/ 13 w 75"/>
                    <a:gd name="T13" fmla="*/ 141 h 141"/>
                    <a:gd name="T14" fmla="*/ 33 w 75"/>
                    <a:gd name="T15" fmla="*/ 110 h 141"/>
                    <a:gd name="T16" fmla="*/ 49 w 75"/>
                    <a:gd name="T17" fmla="*/ 77 h 141"/>
                    <a:gd name="T18" fmla="*/ 64 w 75"/>
                    <a:gd name="T19" fmla="*/ 40 h 141"/>
                    <a:gd name="T20" fmla="*/ 70 w 75"/>
                    <a:gd name="T21" fmla="*/ 20 h 141"/>
                    <a:gd name="T22" fmla="*/ 75 w 75"/>
                    <a:gd name="T23" fmla="*/ 0 h 141"/>
                    <a:gd name="T24" fmla="*/ 75 w 75"/>
                    <a:gd name="T25" fmla="*/ 0 h 141"/>
                    <a:gd name="T26" fmla="*/ 66 w 75"/>
                    <a:gd name="T27" fmla="*/ 9 h 141"/>
                    <a:gd name="T28" fmla="*/ 60 w 75"/>
                    <a:gd name="T29" fmla="*/ 20 h 141"/>
                    <a:gd name="T30" fmla="*/ 55 w 75"/>
                    <a:gd name="T31" fmla="*/ 31 h 141"/>
                    <a:gd name="T32" fmla="*/ 51 w 75"/>
                    <a:gd name="T33" fmla="*/ 42 h 141"/>
                    <a:gd name="T34" fmla="*/ 44 w 75"/>
                    <a:gd name="T35" fmla="*/ 66 h 141"/>
                    <a:gd name="T36" fmla="*/ 40 w 75"/>
                    <a:gd name="T37" fmla="*/ 77 h 141"/>
                    <a:gd name="T38" fmla="*/ 35 w 75"/>
                    <a:gd name="T39" fmla="*/ 88 h 141"/>
                    <a:gd name="T40" fmla="*/ 35 w 75"/>
                    <a:gd name="T41" fmla="*/ 88 h 141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75"/>
                    <a:gd name="T64" fmla="*/ 0 h 141"/>
                    <a:gd name="T65" fmla="*/ 75 w 75"/>
                    <a:gd name="T66" fmla="*/ 141 h 141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75" h="141">
                      <a:moveTo>
                        <a:pt x="35" y="88"/>
                      </a:moveTo>
                      <a:lnTo>
                        <a:pt x="35" y="88"/>
                      </a:lnTo>
                      <a:lnTo>
                        <a:pt x="18" y="113"/>
                      </a:lnTo>
                      <a:lnTo>
                        <a:pt x="0" y="135"/>
                      </a:lnTo>
                      <a:lnTo>
                        <a:pt x="13" y="141"/>
                      </a:lnTo>
                      <a:lnTo>
                        <a:pt x="33" y="110"/>
                      </a:lnTo>
                      <a:lnTo>
                        <a:pt x="49" y="77"/>
                      </a:lnTo>
                      <a:lnTo>
                        <a:pt x="64" y="40"/>
                      </a:lnTo>
                      <a:lnTo>
                        <a:pt x="70" y="20"/>
                      </a:lnTo>
                      <a:lnTo>
                        <a:pt x="75" y="0"/>
                      </a:lnTo>
                      <a:lnTo>
                        <a:pt x="66" y="9"/>
                      </a:lnTo>
                      <a:lnTo>
                        <a:pt x="60" y="20"/>
                      </a:lnTo>
                      <a:lnTo>
                        <a:pt x="55" y="31"/>
                      </a:lnTo>
                      <a:lnTo>
                        <a:pt x="51" y="42"/>
                      </a:lnTo>
                      <a:lnTo>
                        <a:pt x="44" y="66"/>
                      </a:lnTo>
                      <a:lnTo>
                        <a:pt x="40" y="77"/>
                      </a:lnTo>
                      <a:lnTo>
                        <a:pt x="35" y="88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36" name="Freeform 388"/>
                <p:cNvSpPr>
                  <a:spLocks/>
                </p:cNvSpPr>
                <p:nvPr/>
              </p:nvSpPr>
              <p:spPr bwMode="auto">
                <a:xfrm>
                  <a:off x="3195" y="1791"/>
                  <a:ext cx="26" cy="99"/>
                </a:xfrm>
                <a:custGeom>
                  <a:avLst/>
                  <a:gdLst>
                    <a:gd name="T0" fmla="*/ 11 w 26"/>
                    <a:gd name="T1" fmla="*/ 0 h 99"/>
                    <a:gd name="T2" fmla="*/ 11 w 26"/>
                    <a:gd name="T3" fmla="*/ 0 h 99"/>
                    <a:gd name="T4" fmla="*/ 6 w 26"/>
                    <a:gd name="T5" fmla="*/ 44 h 99"/>
                    <a:gd name="T6" fmla="*/ 0 w 26"/>
                    <a:gd name="T7" fmla="*/ 88 h 99"/>
                    <a:gd name="T8" fmla="*/ 0 w 26"/>
                    <a:gd name="T9" fmla="*/ 88 h 99"/>
                    <a:gd name="T10" fmla="*/ 15 w 26"/>
                    <a:gd name="T11" fmla="*/ 99 h 99"/>
                    <a:gd name="T12" fmla="*/ 15 w 26"/>
                    <a:gd name="T13" fmla="*/ 99 h 99"/>
                    <a:gd name="T14" fmla="*/ 20 w 26"/>
                    <a:gd name="T15" fmla="*/ 57 h 99"/>
                    <a:gd name="T16" fmla="*/ 26 w 26"/>
                    <a:gd name="T17" fmla="*/ 13 h 99"/>
                    <a:gd name="T18" fmla="*/ 26 w 26"/>
                    <a:gd name="T19" fmla="*/ 13 h 99"/>
                    <a:gd name="T20" fmla="*/ 11 w 26"/>
                    <a:gd name="T21" fmla="*/ 0 h 99"/>
                    <a:gd name="T22" fmla="*/ 11 w 26"/>
                    <a:gd name="T23" fmla="*/ 0 h 99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26"/>
                    <a:gd name="T37" fmla="*/ 0 h 99"/>
                    <a:gd name="T38" fmla="*/ 26 w 26"/>
                    <a:gd name="T39" fmla="*/ 99 h 99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26" h="99">
                      <a:moveTo>
                        <a:pt x="11" y="0"/>
                      </a:moveTo>
                      <a:lnTo>
                        <a:pt x="11" y="0"/>
                      </a:lnTo>
                      <a:lnTo>
                        <a:pt x="6" y="44"/>
                      </a:lnTo>
                      <a:lnTo>
                        <a:pt x="0" y="88"/>
                      </a:lnTo>
                      <a:lnTo>
                        <a:pt x="15" y="99"/>
                      </a:lnTo>
                      <a:lnTo>
                        <a:pt x="20" y="57"/>
                      </a:lnTo>
                      <a:lnTo>
                        <a:pt x="26" y="13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37" name="Freeform 389"/>
                <p:cNvSpPr>
                  <a:spLocks/>
                </p:cNvSpPr>
                <p:nvPr/>
              </p:nvSpPr>
              <p:spPr bwMode="auto">
                <a:xfrm>
                  <a:off x="3085" y="995"/>
                  <a:ext cx="48" cy="86"/>
                </a:xfrm>
                <a:custGeom>
                  <a:avLst/>
                  <a:gdLst>
                    <a:gd name="T0" fmla="*/ 48 w 48"/>
                    <a:gd name="T1" fmla="*/ 72 h 86"/>
                    <a:gd name="T2" fmla="*/ 48 w 48"/>
                    <a:gd name="T3" fmla="*/ 72 h 86"/>
                    <a:gd name="T4" fmla="*/ 30 w 48"/>
                    <a:gd name="T5" fmla="*/ 35 h 86"/>
                    <a:gd name="T6" fmla="*/ 9 w 48"/>
                    <a:gd name="T7" fmla="*/ 0 h 86"/>
                    <a:gd name="T8" fmla="*/ 9 w 48"/>
                    <a:gd name="T9" fmla="*/ 0 h 86"/>
                    <a:gd name="T10" fmla="*/ 0 w 48"/>
                    <a:gd name="T11" fmla="*/ 13 h 86"/>
                    <a:gd name="T12" fmla="*/ 0 w 48"/>
                    <a:gd name="T13" fmla="*/ 13 h 86"/>
                    <a:gd name="T14" fmla="*/ 20 w 48"/>
                    <a:gd name="T15" fmla="*/ 50 h 86"/>
                    <a:gd name="T16" fmla="*/ 37 w 48"/>
                    <a:gd name="T17" fmla="*/ 86 h 86"/>
                    <a:gd name="T18" fmla="*/ 37 w 48"/>
                    <a:gd name="T19" fmla="*/ 86 h 86"/>
                    <a:gd name="T20" fmla="*/ 48 w 48"/>
                    <a:gd name="T21" fmla="*/ 72 h 86"/>
                    <a:gd name="T22" fmla="*/ 48 w 48"/>
                    <a:gd name="T23" fmla="*/ 72 h 8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48"/>
                    <a:gd name="T37" fmla="*/ 0 h 86"/>
                    <a:gd name="T38" fmla="*/ 48 w 48"/>
                    <a:gd name="T39" fmla="*/ 86 h 8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48" h="86">
                      <a:moveTo>
                        <a:pt x="48" y="72"/>
                      </a:moveTo>
                      <a:lnTo>
                        <a:pt x="48" y="72"/>
                      </a:lnTo>
                      <a:lnTo>
                        <a:pt x="30" y="35"/>
                      </a:lnTo>
                      <a:lnTo>
                        <a:pt x="9" y="0"/>
                      </a:lnTo>
                      <a:lnTo>
                        <a:pt x="0" y="13"/>
                      </a:lnTo>
                      <a:lnTo>
                        <a:pt x="20" y="50"/>
                      </a:lnTo>
                      <a:lnTo>
                        <a:pt x="37" y="86"/>
                      </a:lnTo>
                      <a:lnTo>
                        <a:pt x="48" y="72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38" name="Freeform 390"/>
                <p:cNvSpPr>
                  <a:spLocks/>
                </p:cNvSpPr>
                <p:nvPr/>
              </p:nvSpPr>
              <p:spPr bwMode="auto">
                <a:xfrm>
                  <a:off x="4564" y="2289"/>
                  <a:ext cx="435" cy="395"/>
                </a:xfrm>
                <a:custGeom>
                  <a:avLst/>
                  <a:gdLst>
                    <a:gd name="T0" fmla="*/ 164 w 435"/>
                    <a:gd name="T1" fmla="*/ 267 h 395"/>
                    <a:gd name="T2" fmla="*/ 164 w 435"/>
                    <a:gd name="T3" fmla="*/ 267 h 395"/>
                    <a:gd name="T4" fmla="*/ 144 w 435"/>
                    <a:gd name="T5" fmla="*/ 291 h 395"/>
                    <a:gd name="T6" fmla="*/ 129 w 435"/>
                    <a:gd name="T7" fmla="*/ 309 h 395"/>
                    <a:gd name="T8" fmla="*/ 113 w 435"/>
                    <a:gd name="T9" fmla="*/ 329 h 395"/>
                    <a:gd name="T10" fmla="*/ 95 w 435"/>
                    <a:gd name="T11" fmla="*/ 349 h 395"/>
                    <a:gd name="T12" fmla="*/ 76 w 435"/>
                    <a:gd name="T13" fmla="*/ 364 h 395"/>
                    <a:gd name="T14" fmla="*/ 67 w 435"/>
                    <a:gd name="T15" fmla="*/ 370 h 395"/>
                    <a:gd name="T16" fmla="*/ 58 w 435"/>
                    <a:gd name="T17" fmla="*/ 375 h 395"/>
                    <a:gd name="T18" fmla="*/ 49 w 435"/>
                    <a:gd name="T19" fmla="*/ 377 h 395"/>
                    <a:gd name="T20" fmla="*/ 42 w 435"/>
                    <a:gd name="T21" fmla="*/ 377 h 395"/>
                    <a:gd name="T22" fmla="*/ 42 w 435"/>
                    <a:gd name="T23" fmla="*/ 377 h 395"/>
                    <a:gd name="T24" fmla="*/ 32 w 435"/>
                    <a:gd name="T25" fmla="*/ 375 h 395"/>
                    <a:gd name="T26" fmla="*/ 25 w 435"/>
                    <a:gd name="T27" fmla="*/ 370 h 395"/>
                    <a:gd name="T28" fmla="*/ 20 w 435"/>
                    <a:gd name="T29" fmla="*/ 364 h 395"/>
                    <a:gd name="T30" fmla="*/ 12 w 435"/>
                    <a:gd name="T31" fmla="*/ 357 h 395"/>
                    <a:gd name="T32" fmla="*/ 12 w 435"/>
                    <a:gd name="T33" fmla="*/ 357 h 395"/>
                    <a:gd name="T34" fmla="*/ 0 w 435"/>
                    <a:gd name="T35" fmla="*/ 366 h 395"/>
                    <a:gd name="T36" fmla="*/ 0 w 435"/>
                    <a:gd name="T37" fmla="*/ 366 h 395"/>
                    <a:gd name="T38" fmla="*/ 11 w 435"/>
                    <a:gd name="T39" fmla="*/ 379 h 395"/>
                    <a:gd name="T40" fmla="*/ 21 w 435"/>
                    <a:gd name="T41" fmla="*/ 388 h 395"/>
                    <a:gd name="T42" fmla="*/ 36 w 435"/>
                    <a:gd name="T43" fmla="*/ 393 h 395"/>
                    <a:gd name="T44" fmla="*/ 43 w 435"/>
                    <a:gd name="T45" fmla="*/ 395 h 395"/>
                    <a:gd name="T46" fmla="*/ 51 w 435"/>
                    <a:gd name="T47" fmla="*/ 395 h 395"/>
                    <a:gd name="T48" fmla="*/ 51 w 435"/>
                    <a:gd name="T49" fmla="*/ 395 h 395"/>
                    <a:gd name="T50" fmla="*/ 58 w 435"/>
                    <a:gd name="T51" fmla="*/ 393 h 395"/>
                    <a:gd name="T52" fmla="*/ 65 w 435"/>
                    <a:gd name="T53" fmla="*/ 392 h 395"/>
                    <a:gd name="T54" fmla="*/ 73 w 435"/>
                    <a:gd name="T55" fmla="*/ 386 h 395"/>
                    <a:gd name="T56" fmla="*/ 82 w 435"/>
                    <a:gd name="T57" fmla="*/ 381 h 395"/>
                    <a:gd name="T58" fmla="*/ 97 w 435"/>
                    <a:gd name="T59" fmla="*/ 368 h 395"/>
                    <a:gd name="T60" fmla="*/ 113 w 435"/>
                    <a:gd name="T61" fmla="*/ 349 h 395"/>
                    <a:gd name="T62" fmla="*/ 142 w 435"/>
                    <a:gd name="T63" fmla="*/ 313 h 395"/>
                    <a:gd name="T64" fmla="*/ 168 w 435"/>
                    <a:gd name="T65" fmla="*/ 280 h 395"/>
                    <a:gd name="T66" fmla="*/ 168 w 435"/>
                    <a:gd name="T67" fmla="*/ 280 h 395"/>
                    <a:gd name="T68" fmla="*/ 228 w 435"/>
                    <a:gd name="T69" fmla="*/ 216 h 395"/>
                    <a:gd name="T70" fmla="*/ 287 w 435"/>
                    <a:gd name="T71" fmla="*/ 154 h 395"/>
                    <a:gd name="T72" fmla="*/ 349 w 435"/>
                    <a:gd name="T73" fmla="*/ 93 h 395"/>
                    <a:gd name="T74" fmla="*/ 411 w 435"/>
                    <a:gd name="T75" fmla="*/ 35 h 395"/>
                    <a:gd name="T76" fmla="*/ 411 w 435"/>
                    <a:gd name="T77" fmla="*/ 35 h 395"/>
                    <a:gd name="T78" fmla="*/ 435 w 435"/>
                    <a:gd name="T79" fmla="*/ 0 h 395"/>
                    <a:gd name="T80" fmla="*/ 435 w 435"/>
                    <a:gd name="T81" fmla="*/ 0 h 395"/>
                    <a:gd name="T82" fmla="*/ 398 w 435"/>
                    <a:gd name="T83" fmla="*/ 29 h 395"/>
                    <a:gd name="T84" fmla="*/ 364 w 435"/>
                    <a:gd name="T85" fmla="*/ 60 h 395"/>
                    <a:gd name="T86" fmla="*/ 296 w 435"/>
                    <a:gd name="T87" fmla="*/ 126 h 395"/>
                    <a:gd name="T88" fmla="*/ 230 w 435"/>
                    <a:gd name="T89" fmla="*/ 196 h 395"/>
                    <a:gd name="T90" fmla="*/ 164 w 435"/>
                    <a:gd name="T91" fmla="*/ 267 h 395"/>
                    <a:gd name="T92" fmla="*/ 164 w 435"/>
                    <a:gd name="T93" fmla="*/ 267 h 395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w 435"/>
                    <a:gd name="T142" fmla="*/ 0 h 395"/>
                    <a:gd name="T143" fmla="*/ 435 w 435"/>
                    <a:gd name="T144" fmla="*/ 395 h 395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T141" t="T142" r="T143" b="T144"/>
                  <a:pathLst>
                    <a:path w="435" h="395">
                      <a:moveTo>
                        <a:pt x="164" y="267"/>
                      </a:moveTo>
                      <a:lnTo>
                        <a:pt x="164" y="267"/>
                      </a:lnTo>
                      <a:lnTo>
                        <a:pt x="144" y="291"/>
                      </a:lnTo>
                      <a:lnTo>
                        <a:pt x="129" y="309"/>
                      </a:lnTo>
                      <a:lnTo>
                        <a:pt x="113" y="329"/>
                      </a:lnTo>
                      <a:lnTo>
                        <a:pt x="95" y="349"/>
                      </a:lnTo>
                      <a:lnTo>
                        <a:pt x="76" y="364"/>
                      </a:lnTo>
                      <a:lnTo>
                        <a:pt x="67" y="370"/>
                      </a:lnTo>
                      <a:lnTo>
                        <a:pt x="58" y="375"/>
                      </a:lnTo>
                      <a:lnTo>
                        <a:pt x="49" y="377"/>
                      </a:lnTo>
                      <a:lnTo>
                        <a:pt x="42" y="377"/>
                      </a:lnTo>
                      <a:lnTo>
                        <a:pt x="32" y="375"/>
                      </a:lnTo>
                      <a:lnTo>
                        <a:pt x="25" y="370"/>
                      </a:lnTo>
                      <a:lnTo>
                        <a:pt x="20" y="364"/>
                      </a:lnTo>
                      <a:lnTo>
                        <a:pt x="12" y="357"/>
                      </a:lnTo>
                      <a:lnTo>
                        <a:pt x="0" y="366"/>
                      </a:lnTo>
                      <a:lnTo>
                        <a:pt x="11" y="379"/>
                      </a:lnTo>
                      <a:lnTo>
                        <a:pt x="21" y="388"/>
                      </a:lnTo>
                      <a:lnTo>
                        <a:pt x="36" y="393"/>
                      </a:lnTo>
                      <a:lnTo>
                        <a:pt x="43" y="395"/>
                      </a:lnTo>
                      <a:lnTo>
                        <a:pt x="51" y="395"/>
                      </a:lnTo>
                      <a:lnTo>
                        <a:pt x="58" y="393"/>
                      </a:lnTo>
                      <a:lnTo>
                        <a:pt x="65" y="392"/>
                      </a:lnTo>
                      <a:lnTo>
                        <a:pt x="73" y="386"/>
                      </a:lnTo>
                      <a:lnTo>
                        <a:pt x="82" y="381"/>
                      </a:lnTo>
                      <a:lnTo>
                        <a:pt x="97" y="368"/>
                      </a:lnTo>
                      <a:lnTo>
                        <a:pt x="113" y="349"/>
                      </a:lnTo>
                      <a:lnTo>
                        <a:pt x="142" y="313"/>
                      </a:lnTo>
                      <a:lnTo>
                        <a:pt x="168" y="280"/>
                      </a:lnTo>
                      <a:lnTo>
                        <a:pt x="228" y="216"/>
                      </a:lnTo>
                      <a:lnTo>
                        <a:pt x="287" y="154"/>
                      </a:lnTo>
                      <a:lnTo>
                        <a:pt x="349" y="93"/>
                      </a:lnTo>
                      <a:lnTo>
                        <a:pt x="411" y="35"/>
                      </a:lnTo>
                      <a:lnTo>
                        <a:pt x="435" y="0"/>
                      </a:lnTo>
                      <a:lnTo>
                        <a:pt x="398" y="29"/>
                      </a:lnTo>
                      <a:lnTo>
                        <a:pt x="364" y="60"/>
                      </a:lnTo>
                      <a:lnTo>
                        <a:pt x="296" y="126"/>
                      </a:lnTo>
                      <a:lnTo>
                        <a:pt x="230" y="196"/>
                      </a:lnTo>
                      <a:lnTo>
                        <a:pt x="164" y="267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39" name="Freeform 391"/>
                <p:cNvSpPr>
                  <a:spLocks/>
                </p:cNvSpPr>
                <p:nvPr/>
              </p:nvSpPr>
              <p:spPr bwMode="auto">
                <a:xfrm>
                  <a:off x="3137" y="2057"/>
                  <a:ext cx="34" cy="80"/>
                </a:xfrm>
                <a:custGeom>
                  <a:avLst/>
                  <a:gdLst>
                    <a:gd name="T0" fmla="*/ 22 w 34"/>
                    <a:gd name="T1" fmla="*/ 0 h 80"/>
                    <a:gd name="T2" fmla="*/ 22 w 34"/>
                    <a:gd name="T3" fmla="*/ 0 h 80"/>
                    <a:gd name="T4" fmla="*/ 0 w 34"/>
                    <a:gd name="T5" fmla="*/ 73 h 80"/>
                    <a:gd name="T6" fmla="*/ 0 w 34"/>
                    <a:gd name="T7" fmla="*/ 73 h 80"/>
                    <a:gd name="T8" fmla="*/ 11 w 34"/>
                    <a:gd name="T9" fmla="*/ 80 h 80"/>
                    <a:gd name="T10" fmla="*/ 11 w 34"/>
                    <a:gd name="T11" fmla="*/ 80 h 80"/>
                    <a:gd name="T12" fmla="*/ 34 w 34"/>
                    <a:gd name="T13" fmla="*/ 9 h 80"/>
                    <a:gd name="T14" fmla="*/ 34 w 34"/>
                    <a:gd name="T15" fmla="*/ 9 h 80"/>
                    <a:gd name="T16" fmla="*/ 22 w 34"/>
                    <a:gd name="T17" fmla="*/ 0 h 80"/>
                    <a:gd name="T18" fmla="*/ 22 w 34"/>
                    <a:gd name="T19" fmla="*/ 0 h 80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34"/>
                    <a:gd name="T31" fmla="*/ 0 h 80"/>
                    <a:gd name="T32" fmla="*/ 34 w 34"/>
                    <a:gd name="T33" fmla="*/ 80 h 80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34" h="80">
                      <a:moveTo>
                        <a:pt x="22" y="0"/>
                      </a:moveTo>
                      <a:lnTo>
                        <a:pt x="22" y="0"/>
                      </a:lnTo>
                      <a:lnTo>
                        <a:pt x="0" y="73"/>
                      </a:lnTo>
                      <a:lnTo>
                        <a:pt x="11" y="80"/>
                      </a:lnTo>
                      <a:lnTo>
                        <a:pt x="34" y="9"/>
                      </a:lnTo>
                      <a:lnTo>
                        <a:pt x="22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40" name="Freeform 392"/>
                <p:cNvSpPr>
                  <a:spLocks/>
                </p:cNvSpPr>
                <p:nvPr/>
              </p:nvSpPr>
              <p:spPr bwMode="auto">
                <a:xfrm>
                  <a:off x="2897" y="851"/>
                  <a:ext cx="79" cy="40"/>
                </a:xfrm>
                <a:custGeom>
                  <a:avLst/>
                  <a:gdLst>
                    <a:gd name="T0" fmla="*/ 79 w 79"/>
                    <a:gd name="T1" fmla="*/ 27 h 40"/>
                    <a:gd name="T2" fmla="*/ 79 w 79"/>
                    <a:gd name="T3" fmla="*/ 27 h 40"/>
                    <a:gd name="T4" fmla="*/ 62 w 79"/>
                    <a:gd name="T5" fmla="*/ 20 h 40"/>
                    <a:gd name="T6" fmla="*/ 46 w 79"/>
                    <a:gd name="T7" fmla="*/ 11 h 40"/>
                    <a:gd name="T8" fmla="*/ 27 w 79"/>
                    <a:gd name="T9" fmla="*/ 5 h 40"/>
                    <a:gd name="T10" fmla="*/ 9 w 79"/>
                    <a:gd name="T11" fmla="*/ 0 h 40"/>
                    <a:gd name="T12" fmla="*/ 9 w 79"/>
                    <a:gd name="T13" fmla="*/ 0 h 40"/>
                    <a:gd name="T14" fmla="*/ 0 w 79"/>
                    <a:gd name="T15" fmla="*/ 11 h 40"/>
                    <a:gd name="T16" fmla="*/ 0 w 79"/>
                    <a:gd name="T17" fmla="*/ 11 h 40"/>
                    <a:gd name="T18" fmla="*/ 18 w 79"/>
                    <a:gd name="T19" fmla="*/ 16 h 40"/>
                    <a:gd name="T20" fmla="*/ 37 w 79"/>
                    <a:gd name="T21" fmla="*/ 24 h 40"/>
                    <a:gd name="T22" fmla="*/ 53 w 79"/>
                    <a:gd name="T23" fmla="*/ 31 h 40"/>
                    <a:gd name="T24" fmla="*/ 69 w 79"/>
                    <a:gd name="T25" fmla="*/ 40 h 40"/>
                    <a:gd name="T26" fmla="*/ 69 w 79"/>
                    <a:gd name="T27" fmla="*/ 40 h 40"/>
                    <a:gd name="T28" fmla="*/ 79 w 79"/>
                    <a:gd name="T29" fmla="*/ 27 h 40"/>
                    <a:gd name="T30" fmla="*/ 79 w 79"/>
                    <a:gd name="T31" fmla="*/ 27 h 40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79"/>
                    <a:gd name="T49" fmla="*/ 0 h 40"/>
                    <a:gd name="T50" fmla="*/ 79 w 79"/>
                    <a:gd name="T51" fmla="*/ 40 h 40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79" h="40">
                      <a:moveTo>
                        <a:pt x="79" y="27"/>
                      </a:moveTo>
                      <a:lnTo>
                        <a:pt x="79" y="27"/>
                      </a:lnTo>
                      <a:lnTo>
                        <a:pt x="62" y="20"/>
                      </a:lnTo>
                      <a:lnTo>
                        <a:pt x="46" y="11"/>
                      </a:lnTo>
                      <a:lnTo>
                        <a:pt x="27" y="5"/>
                      </a:lnTo>
                      <a:lnTo>
                        <a:pt x="9" y="0"/>
                      </a:lnTo>
                      <a:lnTo>
                        <a:pt x="0" y="11"/>
                      </a:lnTo>
                      <a:lnTo>
                        <a:pt x="18" y="16"/>
                      </a:lnTo>
                      <a:lnTo>
                        <a:pt x="37" y="24"/>
                      </a:lnTo>
                      <a:lnTo>
                        <a:pt x="53" y="31"/>
                      </a:lnTo>
                      <a:lnTo>
                        <a:pt x="69" y="40"/>
                      </a:lnTo>
                      <a:lnTo>
                        <a:pt x="79" y="27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41" name="Freeform 393"/>
                <p:cNvSpPr>
                  <a:spLocks/>
                </p:cNvSpPr>
                <p:nvPr/>
              </p:nvSpPr>
              <p:spPr bwMode="auto">
                <a:xfrm>
                  <a:off x="3016" y="2362"/>
                  <a:ext cx="38" cy="70"/>
                </a:xfrm>
                <a:custGeom>
                  <a:avLst/>
                  <a:gdLst>
                    <a:gd name="T0" fmla="*/ 31 w 38"/>
                    <a:gd name="T1" fmla="*/ 0 h 70"/>
                    <a:gd name="T2" fmla="*/ 31 w 38"/>
                    <a:gd name="T3" fmla="*/ 0 h 70"/>
                    <a:gd name="T4" fmla="*/ 0 w 38"/>
                    <a:gd name="T5" fmla="*/ 66 h 70"/>
                    <a:gd name="T6" fmla="*/ 0 w 38"/>
                    <a:gd name="T7" fmla="*/ 66 h 70"/>
                    <a:gd name="T8" fmla="*/ 7 w 38"/>
                    <a:gd name="T9" fmla="*/ 70 h 70"/>
                    <a:gd name="T10" fmla="*/ 7 w 38"/>
                    <a:gd name="T11" fmla="*/ 70 h 70"/>
                    <a:gd name="T12" fmla="*/ 38 w 38"/>
                    <a:gd name="T13" fmla="*/ 4 h 70"/>
                    <a:gd name="T14" fmla="*/ 38 w 38"/>
                    <a:gd name="T15" fmla="*/ 4 h 70"/>
                    <a:gd name="T16" fmla="*/ 31 w 38"/>
                    <a:gd name="T17" fmla="*/ 0 h 70"/>
                    <a:gd name="T18" fmla="*/ 31 w 38"/>
                    <a:gd name="T19" fmla="*/ 0 h 70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38"/>
                    <a:gd name="T31" fmla="*/ 0 h 70"/>
                    <a:gd name="T32" fmla="*/ 38 w 38"/>
                    <a:gd name="T33" fmla="*/ 70 h 70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38" h="70">
                      <a:moveTo>
                        <a:pt x="31" y="0"/>
                      </a:moveTo>
                      <a:lnTo>
                        <a:pt x="31" y="0"/>
                      </a:lnTo>
                      <a:lnTo>
                        <a:pt x="0" y="66"/>
                      </a:lnTo>
                      <a:lnTo>
                        <a:pt x="7" y="70"/>
                      </a:lnTo>
                      <a:lnTo>
                        <a:pt x="38" y="4"/>
                      </a:lnTo>
                      <a:lnTo>
                        <a:pt x="31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42" name="Freeform 394"/>
                <p:cNvSpPr>
                  <a:spLocks/>
                </p:cNvSpPr>
                <p:nvPr/>
              </p:nvSpPr>
              <p:spPr bwMode="auto">
                <a:xfrm>
                  <a:off x="3440" y="2977"/>
                  <a:ext cx="28" cy="71"/>
                </a:xfrm>
                <a:custGeom>
                  <a:avLst/>
                  <a:gdLst>
                    <a:gd name="T0" fmla="*/ 11 w 28"/>
                    <a:gd name="T1" fmla="*/ 0 h 71"/>
                    <a:gd name="T2" fmla="*/ 11 w 28"/>
                    <a:gd name="T3" fmla="*/ 0 h 71"/>
                    <a:gd name="T4" fmla="*/ 0 w 28"/>
                    <a:gd name="T5" fmla="*/ 71 h 71"/>
                    <a:gd name="T6" fmla="*/ 0 w 28"/>
                    <a:gd name="T7" fmla="*/ 71 h 71"/>
                    <a:gd name="T8" fmla="*/ 15 w 28"/>
                    <a:gd name="T9" fmla="*/ 71 h 71"/>
                    <a:gd name="T10" fmla="*/ 15 w 28"/>
                    <a:gd name="T11" fmla="*/ 71 h 71"/>
                    <a:gd name="T12" fmla="*/ 28 w 28"/>
                    <a:gd name="T13" fmla="*/ 0 h 71"/>
                    <a:gd name="T14" fmla="*/ 28 w 28"/>
                    <a:gd name="T15" fmla="*/ 0 h 71"/>
                    <a:gd name="T16" fmla="*/ 11 w 28"/>
                    <a:gd name="T17" fmla="*/ 0 h 71"/>
                    <a:gd name="T18" fmla="*/ 11 w 28"/>
                    <a:gd name="T19" fmla="*/ 0 h 71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28"/>
                    <a:gd name="T31" fmla="*/ 0 h 71"/>
                    <a:gd name="T32" fmla="*/ 28 w 28"/>
                    <a:gd name="T33" fmla="*/ 71 h 71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28" h="71">
                      <a:moveTo>
                        <a:pt x="11" y="0"/>
                      </a:moveTo>
                      <a:lnTo>
                        <a:pt x="11" y="0"/>
                      </a:lnTo>
                      <a:lnTo>
                        <a:pt x="0" y="71"/>
                      </a:lnTo>
                      <a:lnTo>
                        <a:pt x="15" y="71"/>
                      </a:lnTo>
                      <a:lnTo>
                        <a:pt x="28" y="0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43" name="Freeform 395"/>
                <p:cNvSpPr>
                  <a:spLocks/>
                </p:cNvSpPr>
                <p:nvPr/>
              </p:nvSpPr>
              <p:spPr bwMode="auto">
                <a:xfrm>
                  <a:off x="3462" y="2498"/>
                  <a:ext cx="11" cy="73"/>
                </a:xfrm>
                <a:custGeom>
                  <a:avLst/>
                  <a:gdLst>
                    <a:gd name="T0" fmla="*/ 0 w 11"/>
                    <a:gd name="T1" fmla="*/ 0 h 73"/>
                    <a:gd name="T2" fmla="*/ 0 w 11"/>
                    <a:gd name="T3" fmla="*/ 0 h 73"/>
                    <a:gd name="T4" fmla="*/ 2 w 11"/>
                    <a:gd name="T5" fmla="*/ 40 h 73"/>
                    <a:gd name="T6" fmla="*/ 2 w 11"/>
                    <a:gd name="T7" fmla="*/ 40 h 73"/>
                    <a:gd name="T8" fmla="*/ 4 w 11"/>
                    <a:gd name="T9" fmla="*/ 73 h 73"/>
                    <a:gd name="T10" fmla="*/ 4 w 11"/>
                    <a:gd name="T11" fmla="*/ 73 h 73"/>
                    <a:gd name="T12" fmla="*/ 11 w 11"/>
                    <a:gd name="T13" fmla="*/ 73 h 73"/>
                    <a:gd name="T14" fmla="*/ 11 w 11"/>
                    <a:gd name="T15" fmla="*/ 73 h 73"/>
                    <a:gd name="T16" fmla="*/ 8 w 11"/>
                    <a:gd name="T17" fmla="*/ 0 h 73"/>
                    <a:gd name="T18" fmla="*/ 8 w 11"/>
                    <a:gd name="T19" fmla="*/ 0 h 73"/>
                    <a:gd name="T20" fmla="*/ 0 w 11"/>
                    <a:gd name="T21" fmla="*/ 0 h 73"/>
                    <a:gd name="T22" fmla="*/ 0 w 11"/>
                    <a:gd name="T23" fmla="*/ 0 h 73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11"/>
                    <a:gd name="T37" fmla="*/ 0 h 73"/>
                    <a:gd name="T38" fmla="*/ 11 w 11"/>
                    <a:gd name="T39" fmla="*/ 73 h 73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11" h="7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2" y="40"/>
                      </a:lnTo>
                      <a:lnTo>
                        <a:pt x="4" y="73"/>
                      </a:lnTo>
                      <a:lnTo>
                        <a:pt x="11" y="73"/>
                      </a:lnTo>
                      <a:lnTo>
                        <a:pt x="8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44" name="Freeform 396"/>
                <p:cNvSpPr>
                  <a:spLocks/>
                </p:cNvSpPr>
                <p:nvPr/>
              </p:nvSpPr>
              <p:spPr bwMode="auto">
                <a:xfrm>
                  <a:off x="2846" y="1828"/>
                  <a:ext cx="88" cy="20"/>
                </a:xfrm>
                <a:custGeom>
                  <a:avLst/>
                  <a:gdLst>
                    <a:gd name="T0" fmla="*/ 80 w 88"/>
                    <a:gd name="T1" fmla="*/ 0 h 20"/>
                    <a:gd name="T2" fmla="*/ 80 w 88"/>
                    <a:gd name="T3" fmla="*/ 0 h 20"/>
                    <a:gd name="T4" fmla="*/ 40 w 88"/>
                    <a:gd name="T5" fmla="*/ 4 h 20"/>
                    <a:gd name="T6" fmla="*/ 0 w 88"/>
                    <a:gd name="T7" fmla="*/ 7 h 20"/>
                    <a:gd name="T8" fmla="*/ 0 w 88"/>
                    <a:gd name="T9" fmla="*/ 7 h 20"/>
                    <a:gd name="T10" fmla="*/ 9 w 88"/>
                    <a:gd name="T11" fmla="*/ 20 h 20"/>
                    <a:gd name="T12" fmla="*/ 9 w 88"/>
                    <a:gd name="T13" fmla="*/ 20 h 20"/>
                    <a:gd name="T14" fmla="*/ 47 w 88"/>
                    <a:gd name="T15" fmla="*/ 15 h 20"/>
                    <a:gd name="T16" fmla="*/ 88 w 88"/>
                    <a:gd name="T17" fmla="*/ 9 h 20"/>
                    <a:gd name="T18" fmla="*/ 88 w 88"/>
                    <a:gd name="T19" fmla="*/ 9 h 20"/>
                    <a:gd name="T20" fmla="*/ 80 w 88"/>
                    <a:gd name="T21" fmla="*/ 0 h 20"/>
                    <a:gd name="T22" fmla="*/ 80 w 88"/>
                    <a:gd name="T23" fmla="*/ 0 h 20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88"/>
                    <a:gd name="T37" fmla="*/ 0 h 20"/>
                    <a:gd name="T38" fmla="*/ 88 w 88"/>
                    <a:gd name="T39" fmla="*/ 20 h 20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88" h="20">
                      <a:moveTo>
                        <a:pt x="80" y="0"/>
                      </a:moveTo>
                      <a:lnTo>
                        <a:pt x="80" y="0"/>
                      </a:lnTo>
                      <a:lnTo>
                        <a:pt x="40" y="4"/>
                      </a:lnTo>
                      <a:lnTo>
                        <a:pt x="0" y="7"/>
                      </a:lnTo>
                      <a:lnTo>
                        <a:pt x="9" y="20"/>
                      </a:lnTo>
                      <a:lnTo>
                        <a:pt x="47" y="15"/>
                      </a:lnTo>
                      <a:lnTo>
                        <a:pt x="88" y="9"/>
                      </a:lnTo>
                      <a:lnTo>
                        <a:pt x="80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45" name="Freeform 397"/>
                <p:cNvSpPr>
                  <a:spLocks/>
                </p:cNvSpPr>
                <p:nvPr/>
              </p:nvSpPr>
              <p:spPr bwMode="auto">
                <a:xfrm>
                  <a:off x="2824" y="2798"/>
                  <a:ext cx="36" cy="75"/>
                </a:xfrm>
                <a:custGeom>
                  <a:avLst/>
                  <a:gdLst>
                    <a:gd name="T0" fmla="*/ 36 w 36"/>
                    <a:gd name="T1" fmla="*/ 5 h 75"/>
                    <a:gd name="T2" fmla="*/ 36 w 36"/>
                    <a:gd name="T3" fmla="*/ 5 h 75"/>
                    <a:gd name="T4" fmla="*/ 24 w 36"/>
                    <a:gd name="T5" fmla="*/ 0 h 75"/>
                    <a:gd name="T6" fmla="*/ 24 w 36"/>
                    <a:gd name="T7" fmla="*/ 0 h 75"/>
                    <a:gd name="T8" fmla="*/ 0 w 36"/>
                    <a:gd name="T9" fmla="*/ 67 h 75"/>
                    <a:gd name="T10" fmla="*/ 0 w 36"/>
                    <a:gd name="T11" fmla="*/ 67 h 75"/>
                    <a:gd name="T12" fmla="*/ 14 w 36"/>
                    <a:gd name="T13" fmla="*/ 75 h 75"/>
                    <a:gd name="T14" fmla="*/ 14 w 36"/>
                    <a:gd name="T15" fmla="*/ 75 h 75"/>
                    <a:gd name="T16" fmla="*/ 34 w 36"/>
                    <a:gd name="T17" fmla="*/ 9 h 75"/>
                    <a:gd name="T18" fmla="*/ 34 w 36"/>
                    <a:gd name="T19" fmla="*/ 9 h 75"/>
                    <a:gd name="T20" fmla="*/ 36 w 36"/>
                    <a:gd name="T21" fmla="*/ 5 h 75"/>
                    <a:gd name="T22" fmla="*/ 36 w 36"/>
                    <a:gd name="T23" fmla="*/ 5 h 75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36"/>
                    <a:gd name="T37" fmla="*/ 0 h 75"/>
                    <a:gd name="T38" fmla="*/ 36 w 36"/>
                    <a:gd name="T39" fmla="*/ 75 h 75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36" h="75">
                      <a:moveTo>
                        <a:pt x="36" y="5"/>
                      </a:moveTo>
                      <a:lnTo>
                        <a:pt x="36" y="5"/>
                      </a:lnTo>
                      <a:lnTo>
                        <a:pt x="24" y="0"/>
                      </a:lnTo>
                      <a:lnTo>
                        <a:pt x="0" y="67"/>
                      </a:lnTo>
                      <a:lnTo>
                        <a:pt x="14" y="75"/>
                      </a:lnTo>
                      <a:lnTo>
                        <a:pt x="34" y="9"/>
                      </a:lnTo>
                      <a:lnTo>
                        <a:pt x="36" y="5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46" name="Freeform 398"/>
                <p:cNvSpPr>
                  <a:spLocks/>
                </p:cNvSpPr>
                <p:nvPr/>
              </p:nvSpPr>
              <p:spPr bwMode="auto">
                <a:xfrm>
                  <a:off x="3517" y="1947"/>
                  <a:ext cx="44" cy="69"/>
                </a:xfrm>
                <a:custGeom>
                  <a:avLst/>
                  <a:gdLst>
                    <a:gd name="T0" fmla="*/ 29 w 44"/>
                    <a:gd name="T1" fmla="*/ 0 h 69"/>
                    <a:gd name="T2" fmla="*/ 29 w 44"/>
                    <a:gd name="T3" fmla="*/ 0 h 69"/>
                    <a:gd name="T4" fmla="*/ 15 w 44"/>
                    <a:gd name="T5" fmla="*/ 33 h 69"/>
                    <a:gd name="T6" fmla="*/ 0 w 44"/>
                    <a:gd name="T7" fmla="*/ 69 h 69"/>
                    <a:gd name="T8" fmla="*/ 0 w 44"/>
                    <a:gd name="T9" fmla="*/ 69 h 69"/>
                    <a:gd name="T10" fmla="*/ 11 w 44"/>
                    <a:gd name="T11" fmla="*/ 69 h 69"/>
                    <a:gd name="T12" fmla="*/ 11 w 44"/>
                    <a:gd name="T13" fmla="*/ 69 h 69"/>
                    <a:gd name="T14" fmla="*/ 26 w 44"/>
                    <a:gd name="T15" fmla="*/ 35 h 69"/>
                    <a:gd name="T16" fmla="*/ 44 w 44"/>
                    <a:gd name="T17" fmla="*/ 0 h 69"/>
                    <a:gd name="T18" fmla="*/ 44 w 44"/>
                    <a:gd name="T19" fmla="*/ 0 h 69"/>
                    <a:gd name="T20" fmla="*/ 29 w 44"/>
                    <a:gd name="T21" fmla="*/ 0 h 69"/>
                    <a:gd name="T22" fmla="*/ 29 w 44"/>
                    <a:gd name="T23" fmla="*/ 0 h 69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44"/>
                    <a:gd name="T37" fmla="*/ 0 h 69"/>
                    <a:gd name="T38" fmla="*/ 44 w 44"/>
                    <a:gd name="T39" fmla="*/ 69 h 69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44" h="69">
                      <a:moveTo>
                        <a:pt x="29" y="0"/>
                      </a:moveTo>
                      <a:lnTo>
                        <a:pt x="29" y="0"/>
                      </a:lnTo>
                      <a:lnTo>
                        <a:pt x="15" y="33"/>
                      </a:lnTo>
                      <a:lnTo>
                        <a:pt x="0" y="69"/>
                      </a:lnTo>
                      <a:lnTo>
                        <a:pt x="11" y="69"/>
                      </a:lnTo>
                      <a:lnTo>
                        <a:pt x="26" y="35"/>
                      </a:lnTo>
                      <a:lnTo>
                        <a:pt x="44" y="0"/>
                      </a:lnTo>
                      <a:lnTo>
                        <a:pt x="29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47" name="Freeform 399"/>
                <p:cNvSpPr>
                  <a:spLocks/>
                </p:cNvSpPr>
                <p:nvPr/>
              </p:nvSpPr>
              <p:spPr bwMode="auto">
                <a:xfrm>
                  <a:off x="3459" y="1528"/>
                  <a:ext cx="65" cy="62"/>
                </a:xfrm>
                <a:custGeom>
                  <a:avLst/>
                  <a:gdLst>
                    <a:gd name="T0" fmla="*/ 65 w 65"/>
                    <a:gd name="T1" fmla="*/ 7 h 62"/>
                    <a:gd name="T2" fmla="*/ 65 w 65"/>
                    <a:gd name="T3" fmla="*/ 7 h 62"/>
                    <a:gd name="T4" fmla="*/ 54 w 65"/>
                    <a:gd name="T5" fmla="*/ 0 h 62"/>
                    <a:gd name="T6" fmla="*/ 54 w 65"/>
                    <a:gd name="T7" fmla="*/ 0 h 62"/>
                    <a:gd name="T8" fmla="*/ 27 w 65"/>
                    <a:gd name="T9" fmla="*/ 27 h 62"/>
                    <a:gd name="T10" fmla="*/ 0 w 65"/>
                    <a:gd name="T11" fmla="*/ 51 h 62"/>
                    <a:gd name="T12" fmla="*/ 0 w 65"/>
                    <a:gd name="T13" fmla="*/ 51 h 62"/>
                    <a:gd name="T14" fmla="*/ 16 w 65"/>
                    <a:gd name="T15" fmla="*/ 62 h 62"/>
                    <a:gd name="T16" fmla="*/ 16 w 65"/>
                    <a:gd name="T17" fmla="*/ 62 h 62"/>
                    <a:gd name="T18" fmla="*/ 42 w 65"/>
                    <a:gd name="T19" fmla="*/ 35 h 62"/>
                    <a:gd name="T20" fmla="*/ 65 w 65"/>
                    <a:gd name="T21" fmla="*/ 7 h 62"/>
                    <a:gd name="T22" fmla="*/ 65 w 65"/>
                    <a:gd name="T23" fmla="*/ 7 h 6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65"/>
                    <a:gd name="T37" fmla="*/ 0 h 62"/>
                    <a:gd name="T38" fmla="*/ 65 w 65"/>
                    <a:gd name="T39" fmla="*/ 62 h 62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65" h="62">
                      <a:moveTo>
                        <a:pt x="65" y="7"/>
                      </a:moveTo>
                      <a:lnTo>
                        <a:pt x="65" y="7"/>
                      </a:lnTo>
                      <a:lnTo>
                        <a:pt x="54" y="0"/>
                      </a:lnTo>
                      <a:lnTo>
                        <a:pt x="27" y="27"/>
                      </a:lnTo>
                      <a:lnTo>
                        <a:pt x="0" y="51"/>
                      </a:lnTo>
                      <a:lnTo>
                        <a:pt x="16" y="62"/>
                      </a:lnTo>
                      <a:lnTo>
                        <a:pt x="42" y="35"/>
                      </a:lnTo>
                      <a:lnTo>
                        <a:pt x="65" y="7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48" name="Freeform 400"/>
                <p:cNvSpPr>
                  <a:spLocks/>
                </p:cNvSpPr>
                <p:nvPr/>
              </p:nvSpPr>
              <p:spPr bwMode="auto">
                <a:xfrm>
                  <a:off x="3996" y="2073"/>
                  <a:ext cx="21" cy="82"/>
                </a:xfrm>
                <a:custGeom>
                  <a:avLst/>
                  <a:gdLst>
                    <a:gd name="T0" fmla="*/ 0 w 21"/>
                    <a:gd name="T1" fmla="*/ 6 h 82"/>
                    <a:gd name="T2" fmla="*/ 0 w 21"/>
                    <a:gd name="T3" fmla="*/ 6 h 82"/>
                    <a:gd name="T4" fmla="*/ 8 w 21"/>
                    <a:gd name="T5" fmla="*/ 55 h 82"/>
                    <a:gd name="T6" fmla="*/ 8 w 21"/>
                    <a:gd name="T7" fmla="*/ 55 h 82"/>
                    <a:gd name="T8" fmla="*/ 11 w 21"/>
                    <a:gd name="T9" fmla="*/ 82 h 82"/>
                    <a:gd name="T10" fmla="*/ 11 w 21"/>
                    <a:gd name="T11" fmla="*/ 82 h 82"/>
                    <a:gd name="T12" fmla="*/ 21 w 21"/>
                    <a:gd name="T13" fmla="*/ 79 h 82"/>
                    <a:gd name="T14" fmla="*/ 21 w 21"/>
                    <a:gd name="T15" fmla="*/ 79 h 82"/>
                    <a:gd name="T16" fmla="*/ 17 w 21"/>
                    <a:gd name="T17" fmla="*/ 38 h 82"/>
                    <a:gd name="T18" fmla="*/ 10 w 21"/>
                    <a:gd name="T19" fmla="*/ 0 h 82"/>
                    <a:gd name="T20" fmla="*/ 10 w 21"/>
                    <a:gd name="T21" fmla="*/ 0 h 82"/>
                    <a:gd name="T22" fmla="*/ 0 w 21"/>
                    <a:gd name="T23" fmla="*/ 6 h 82"/>
                    <a:gd name="T24" fmla="*/ 0 w 21"/>
                    <a:gd name="T25" fmla="*/ 6 h 82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21"/>
                    <a:gd name="T40" fmla="*/ 0 h 82"/>
                    <a:gd name="T41" fmla="*/ 21 w 21"/>
                    <a:gd name="T42" fmla="*/ 82 h 82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21" h="82">
                      <a:moveTo>
                        <a:pt x="0" y="6"/>
                      </a:moveTo>
                      <a:lnTo>
                        <a:pt x="0" y="6"/>
                      </a:lnTo>
                      <a:lnTo>
                        <a:pt x="8" y="55"/>
                      </a:lnTo>
                      <a:lnTo>
                        <a:pt x="11" y="82"/>
                      </a:lnTo>
                      <a:lnTo>
                        <a:pt x="21" y="79"/>
                      </a:lnTo>
                      <a:lnTo>
                        <a:pt x="17" y="38"/>
                      </a:lnTo>
                      <a:lnTo>
                        <a:pt x="10" y="0"/>
                      </a:lnTo>
                      <a:lnTo>
                        <a:pt x="0" y="6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49" name="Freeform 401"/>
                <p:cNvSpPr>
                  <a:spLocks/>
                </p:cNvSpPr>
                <p:nvPr/>
              </p:nvSpPr>
              <p:spPr bwMode="auto">
                <a:xfrm>
                  <a:off x="2458" y="1742"/>
                  <a:ext cx="102" cy="69"/>
                </a:xfrm>
                <a:custGeom>
                  <a:avLst/>
                  <a:gdLst>
                    <a:gd name="T0" fmla="*/ 95 w 102"/>
                    <a:gd name="T1" fmla="*/ 53 h 69"/>
                    <a:gd name="T2" fmla="*/ 95 w 102"/>
                    <a:gd name="T3" fmla="*/ 53 h 69"/>
                    <a:gd name="T4" fmla="*/ 69 w 102"/>
                    <a:gd name="T5" fmla="*/ 42 h 69"/>
                    <a:gd name="T6" fmla="*/ 46 w 102"/>
                    <a:gd name="T7" fmla="*/ 29 h 69"/>
                    <a:gd name="T8" fmla="*/ 22 w 102"/>
                    <a:gd name="T9" fmla="*/ 16 h 69"/>
                    <a:gd name="T10" fmla="*/ 0 w 102"/>
                    <a:gd name="T11" fmla="*/ 0 h 69"/>
                    <a:gd name="T12" fmla="*/ 0 w 102"/>
                    <a:gd name="T13" fmla="*/ 0 h 69"/>
                    <a:gd name="T14" fmla="*/ 5 w 102"/>
                    <a:gd name="T15" fmla="*/ 15 h 69"/>
                    <a:gd name="T16" fmla="*/ 5 w 102"/>
                    <a:gd name="T17" fmla="*/ 15 h 69"/>
                    <a:gd name="T18" fmla="*/ 27 w 102"/>
                    <a:gd name="T19" fmla="*/ 31 h 69"/>
                    <a:gd name="T20" fmla="*/ 51 w 102"/>
                    <a:gd name="T21" fmla="*/ 46 h 69"/>
                    <a:gd name="T22" fmla="*/ 77 w 102"/>
                    <a:gd name="T23" fmla="*/ 58 h 69"/>
                    <a:gd name="T24" fmla="*/ 102 w 102"/>
                    <a:gd name="T25" fmla="*/ 69 h 69"/>
                    <a:gd name="T26" fmla="*/ 102 w 102"/>
                    <a:gd name="T27" fmla="*/ 69 h 69"/>
                    <a:gd name="T28" fmla="*/ 95 w 102"/>
                    <a:gd name="T29" fmla="*/ 53 h 69"/>
                    <a:gd name="T30" fmla="*/ 95 w 102"/>
                    <a:gd name="T31" fmla="*/ 53 h 69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102"/>
                    <a:gd name="T49" fmla="*/ 0 h 69"/>
                    <a:gd name="T50" fmla="*/ 102 w 102"/>
                    <a:gd name="T51" fmla="*/ 69 h 69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102" h="69">
                      <a:moveTo>
                        <a:pt x="95" y="53"/>
                      </a:moveTo>
                      <a:lnTo>
                        <a:pt x="95" y="53"/>
                      </a:lnTo>
                      <a:lnTo>
                        <a:pt x="69" y="42"/>
                      </a:lnTo>
                      <a:lnTo>
                        <a:pt x="46" y="29"/>
                      </a:lnTo>
                      <a:lnTo>
                        <a:pt x="22" y="16"/>
                      </a:lnTo>
                      <a:lnTo>
                        <a:pt x="0" y="0"/>
                      </a:lnTo>
                      <a:lnTo>
                        <a:pt x="5" y="15"/>
                      </a:lnTo>
                      <a:lnTo>
                        <a:pt x="27" y="31"/>
                      </a:lnTo>
                      <a:lnTo>
                        <a:pt x="51" y="46"/>
                      </a:lnTo>
                      <a:lnTo>
                        <a:pt x="77" y="58"/>
                      </a:lnTo>
                      <a:lnTo>
                        <a:pt x="102" y="69"/>
                      </a:lnTo>
                      <a:lnTo>
                        <a:pt x="95" y="53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50" name="Freeform 402"/>
                <p:cNvSpPr>
                  <a:spLocks/>
                </p:cNvSpPr>
                <p:nvPr/>
              </p:nvSpPr>
              <p:spPr bwMode="auto">
                <a:xfrm>
                  <a:off x="3491" y="2022"/>
                  <a:ext cx="33" cy="71"/>
                </a:xfrm>
                <a:custGeom>
                  <a:avLst/>
                  <a:gdLst>
                    <a:gd name="T0" fmla="*/ 22 w 33"/>
                    <a:gd name="T1" fmla="*/ 0 h 71"/>
                    <a:gd name="T2" fmla="*/ 22 w 33"/>
                    <a:gd name="T3" fmla="*/ 0 h 71"/>
                    <a:gd name="T4" fmla="*/ 11 w 33"/>
                    <a:gd name="T5" fmla="*/ 35 h 71"/>
                    <a:gd name="T6" fmla="*/ 0 w 33"/>
                    <a:gd name="T7" fmla="*/ 71 h 71"/>
                    <a:gd name="T8" fmla="*/ 0 w 33"/>
                    <a:gd name="T9" fmla="*/ 71 h 71"/>
                    <a:gd name="T10" fmla="*/ 10 w 33"/>
                    <a:gd name="T11" fmla="*/ 71 h 71"/>
                    <a:gd name="T12" fmla="*/ 10 w 33"/>
                    <a:gd name="T13" fmla="*/ 71 h 71"/>
                    <a:gd name="T14" fmla="*/ 21 w 33"/>
                    <a:gd name="T15" fmla="*/ 36 h 71"/>
                    <a:gd name="T16" fmla="*/ 33 w 33"/>
                    <a:gd name="T17" fmla="*/ 2 h 71"/>
                    <a:gd name="T18" fmla="*/ 33 w 33"/>
                    <a:gd name="T19" fmla="*/ 2 h 71"/>
                    <a:gd name="T20" fmla="*/ 22 w 33"/>
                    <a:gd name="T21" fmla="*/ 0 h 71"/>
                    <a:gd name="T22" fmla="*/ 22 w 33"/>
                    <a:gd name="T23" fmla="*/ 0 h 71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33"/>
                    <a:gd name="T37" fmla="*/ 0 h 71"/>
                    <a:gd name="T38" fmla="*/ 33 w 33"/>
                    <a:gd name="T39" fmla="*/ 71 h 71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33" h="71">
                      <a:moveTo>
                        <a:pt x="22" y="0"/>
                      </a:moveTo>
                      <a:lnTo>
                        <a:pt x="22" y="0"/>
                      </a:lnTo>
                      <a:lnTo>
                        <a:pt x="11" y="35"/>
                      </a:lnTo>
                      <a:lnTo>
                        <a:pt x="0" y="71"/>
                      </a:lnTo>
                      <a:lnTo>
                        <a:pt x="10" y="71"/>
                      </a:lnTo>
                      <a:lnTo>
                        <a:pt x="21" y="36"/>
                      </a:lnTo>
                      <a:lnTo>
                        <a:pt x="33" y="2"/>
                      </a:lnTo>
                      <a:lnTo>
                        <a:pt x="22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51" name="Freeform 403"/>
                <p:cNvSpPr>
                  <a:spLocks/>
                </p:cNvSpPr>
                <p:nvPr/>
              </p:nvSpPr>
              <p:spPr bwMode="auto">
                <a:xfrm>
                  <a:off x="3180" y="1886"/>
                  <a:ext cx="28" cy="90"/>
                </a:xfrm>
                <a:custGeom>
                  <a:avLst/>
                  <a:gdLst>
                    <a:gd name="T0" fmla="*/ 13 w 28"/>
                    <a:gd name="T1" fmla="*/ 0 h 90"/>
                    <a:gd name="T2" fmla="*/ 13 w 28"/>
                    <a:gd name="T3" fmla="*/ 0 h 90"/>
                    <a:gd name="T4" fmla="*/ 8 w 28"/>
                    <a:gd name="T5" fmla="*/ 41 h 90"/>
                    <a:gd name="T6" fmla="*/ 0 w 28"/>
                    <a:gd name="T7" fmla="*/ 81 h 90"/>
                    <a:gd name="T8" fmla="*/ 0 w 28"/>
                    <a:gd name="T9" fmla="*/ 81 h 90"/>
                    <a:gd name="T10" fmla="*/ 13 w 28"/>
                    <a:gd name="T11" fmla="*/ 90 h 90"/>
                    <a:gd name="T12" fmla="*/ 13 w 28"/>
                    <a:gd name="T13" fmla="*/ 90 h 90"/>
                    <a:gd name="T14" fmla="*/ 21 w 28"/>
                    <a:gd name="T15" fmla="*/ 52 h 90"/>
                    <a:gd name="T16" fmla="*/ 28 w 28"/>
                    <a:gd name="T17" fmla="*/ 11 h 90"/>
                    <a:gd name="T18" fmla="*/ 28 w 28"/>
                    <a:gd name="T19" fmla="*/ 11 h 90"/>
                    <a:gd name="T20" fmla="*/ 13 w 28"/>
                    <a:gd name="T21" fmla="*/ 0 h 90"/>
                    <a:gd name="T22" fmla="*/ 13 w 28"/>
                    <a:gd name="T23" fmla="*/ 0 h 90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28"/>
                    <a:gd name="T37" fmla="*/ 0 h 90"/>
                    <a:gd name="T38" fmla="*/ 28 w 28"/>
                    <a:gd name="T39" fmla="*/ 90 h 90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28" h="90">
                      <a:moveTo>
                        <a:pt x="13" y="0"/>
                      </a:moveTo>
                      <a:lnTo>
                        <a:pt x="13" y="0"/>
                      </a:lnTo>
                      <a:lnTo>
                        <a:pt x="8" y="41"/>
                      </a:lnTo>
                      <a:lnTo>
                        <a:pt x="0" y="81"/>
                      </a:lnTo>
                      <a:lnTo>
                        <a:pt x="13" y="90"/>
                      </a:lnTo>
                      <a:lnTo>
                        <a:pt x="21" y="52"/>
                      </a:lnTo>
                      <a:lnTo>
                        <a:pt x="28" y="11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52" name="Freeform 404"/>
                <p:cNvSpPr>
                  <a:spLocks/>
                </p:cNvSpPr>
                <p:nvPr/>
              </p:nvSpPr>
              <p:spPr bwMode="auto">
                <a:xfrm>
                  <a:off x="3395" y="3132"/>
                  <a:ext cx="38" cy="72"/>
                </a:xfrm>
                <a:custGeom>
                  <a:avLst/>
                  <a:gdLst>
                    <a:gd name="T0" fmla="*/ 23 w 38"/>
                    <a:gd name="T1" fmla="*/ 0 h 72"/>
                    <a:gd name="T2" fmla="*/ 23 w 38"/>
                    <a:gd name="T3" fmla="*/ 0 h 72"/>
                    <a:gd name="T4" fmla="*/ 12 w 38"/>
                    <a:gd name="T5" fmla="*/ 37 h 72"/>
                    <a:gd name="T6" fmla="*/ 0 w 38"/>
                    <a:gd name="T7" fmla="*/ 72 h 72"/>
                    <a:gd name="T8" fmla="*/ 0 w 38"/>
                    <a:gd name="T9" fmla="*/ 72 h 72"/>
                    <a:gd name="T10" fmla="*/ 14 w 38"/>
                    <a:gd name="T11" fmla="*/ 72 h 72"/>
                    <a:gd name="T12" fmla="*/ 14 w 38"/>
                    <a:gd name="T13" fmla="*/ 72 h 72"/>
                    <a:gd name="T14" fmla="*/ 27 w 38"/>
                    <a:gd name="T15" fmla="*/ 37 h 72"/>
                    <a:gd name="T16" fmla="*/ 38 w 38"/>
                    <a:gd name="T17" fmla="*/ 2 h 72"/>
                    <a:gd name="T18" fmla="*/ 38 w 38"/>
                    <a:gd name="T19" fmla="*/ 2 h 72"/>
                    <a:gd name="T20" fmla="*/ 23 w 38"/>
                    <a:gd name="T21" fmla="*/ 0 h 72"/>
                    <a:gd name="T22" fmla="*/ 23 w 38"/>
                    <a:gd name="T23" fmla="*/ 0 h 7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38"/>
                    <a:gd name="T37" fmla="*/ 0 h 72"/>
                    <a:gd name="T38" fmla="*/ 38 w 38"/>
                    <a:gd name="T39" fmla="*/ 72 h 72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38" h="7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2" y="37"/>
                      </a:lnTo>
                      <a:lnTo>
                        <a:pt x="0" y="72"/>
                      </a:lnTo>
                      <a:lnTo>
                        <a:pt x="14" y="72"/>
                      </a:lnTo>
                      <a:lnTo>
                        <a:pt x="27" y="37"/>
                      </a:lnTo>
                      <a:lnTo>
                        <a:pt x="38" y="2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53" name="Freeform 405"/>
                <p:cNvSpPr>
                  <a:spLocks/>
                </p:cNvSpPr>
                <p:nvPr/>
              </p:nvSpPr>
              <p:spPr bwMode="auto">
                <a:xfrm>
                  <a:off x="2315" y="1409"/>
                  <a:ext cx="15" cy="165"/>
                </a:xfrm>
                <a:custGeom>
                  <a:avLst/>
                  <a:gdLst>
                    <a:gd name="T0" fmla="*/ 7 w 15"/>
                    <a:gd name="T1" fmla="*/ 137 h 165"/>
                    <a:gd name="T2" fmla="*/ 7 w 15"/>
                    <a:gd name="T3" fmla="*/ 137 h 165"/>
                    <a:gd name="T4" fmla="*/ 15 w 15"/>
                    <a:gd name="T5" fmla="*/ 165 h 165"/>
                    <a:gd name="T6" fmla="*/ 15 w 15"/>
                    <a:gd name="T7" fmla="*/ 165 h 165"/>
                    <a:gd name="T8" fmla="*/ 9 w 15"/>
                    <a:gd name="T9" fmla="*/ 124 h 165"/>
                    <a:gd name="T10" fmla="*/ 6 w 15"/>
                    <a:gd name="T11" fmla="*/ 82 h 165"/>
                    <a:gd name="T12" fmla="*/ 4 w 15"/>
                    <a:gd name="T13" fmla="*/ 42 h 165"/>
                    <a:gd name="T14" fmla="*/ 2 w 15"/>
                    <a:gd name="T15" fmla="*/ 0 h 165"/>
                    <a:gd name="T16" fmla="*/ 2 w 15"/>
                    <a:gd name="T17" fmla="*/ 0 h 165"/>
                    <a:gd name="T18" fmla="*/ 0 w 15"/>
                    <a:gd name="T19" fmla="*/ 35 h 165"/>
                    <a:gd name="T20" fmla="*/ 0 w 15"/>
                    <a:gd name="T21" fmla="*/ 69 h 165"/>
                    <a:gd name="T22" fmla="*/ 2 w 15"/>
                    <a:gd name="T23" fmla="*/ 102 h 165"/>
                    <a:gd name="T24" fmla="*/ 7 w 15"/>
                    <a:gd name="T25" fmla="*/ 137 h 165"/>
                    <a:gd name="T26" fmla="*/ 7 w 15"/>
                    <a:gd name="T27" fmla="*/ 137 h 165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15"/>
                    <a:gd name="T43" fmla="*/ 0 h 165"/>
                    <a:gd name="T44" fmla="*/ 15 w 15"/>
                    <a:gd name="T45" fmla="*/ 165 h 165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15" h="165">
                      <a:moveTo>
                        <a:pt x="7" y="137"/>
                      </a:moveTo>
                      <a:lnTo>
                        <a:pt x="7" y="137"/>
                      </a:lnTo>
                      <a:lnTo>
                        <a:pt x="15" y="165"/>
                      </a:lnTo>
                      <a:lnTo>
                        <a:pt x="9" y="124"/>
                      </a:lnTo>
                      <a:lnTo>
                        <a:pt x="6" y="82"/>
                      </a:lnTo>
                      <a:lnTo>
                        <a:pt x="4" y="42"/>
                      </a:lnTo>
                      <a:lnTo>
                        <a:pt x="2" y="0"/>
                      </a:lnTo>
                      <a:lnTo>
                        <a:pt x="0" y="35"/>
                      </a:lnTo>
                      <a:lnTo>
                        <a:pt x="0" y="69"/>
                      </a:lnTo>
                      <a:lnTo>
                        <a:pt x="2" y="102"/>
                      </a:lnTo>
                      <a:lnTo>
                        <a:pt x="7" y="137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54" name="Freeform 406"/>
                <p:cNvSpPr>
                  <a:spLocks/>
                </p:cNvSpPr>
                <p:nvPr/>
              </p:nvSpPr>
              <p:spPr bwMode="auto">
                <a:xfrm>
                  <a:off x="3034" y="931"/>
                  <a:ext cx="57" cy="72"/>
                </a:xfrm>
                <a:custGeom>
                  <a:avLst/>
                  <a:gdLst>
                    <a:gd name="T0" fmla="*/ 46 w 57"/>
                    <a:gd name="T1" fmla="*/ 72 h 72"/>
                    <a:gd name="T2" fmla="*/ 46 w 57"/>
                    <a:gd name="T3" fmla="*/ 72 h 72"/>
                    <a:gd name="T4" fmla="*/ 57 w 57"/>
                    <a:gd name="T5" fmla="*/ 57 h 72"/>
                    <a:gd name="T6" fmla="*/ 57 w 57"/>
                    <a:gd name="T7" fmla="*/ 57 h 72"/>
                    <a:gd name="T8" fmla="*/ 35 w 57"/>
                    <a:gd name="T9" fmla="*/ 28 h 72"/>
                    <a:gd name="T10" fmla="*/ 11 w 57"/>
                    <a:gd name="T11" fmla="*/ 0 h 72"/>
                    <a:gd name="T12" fmla="*/ 11 w 57"/>
                    <a:gd name="T13" fmla="*/ 0 h 72"/>
                    <a:gd name="T14" fmla="*/ 0 w 57"/>
                    <a:gd name="T15" fmla="*/ 13 h 72"/>
                    <a:gd name="T16" fmla="*/ 0 w 57"/>
                    <a:gd name="T17" fmla="*/ 13 h 72"/>
                    <a:gd name="T18" fmla="*/ 24 w 57"/>
                    <a:gd name="T19" fmla="*/ 41 h 72"/>
                    <a:gd name="T20" fmla="*/ 46 w 57"/>
                    <a:gd name="T21" fmla="*/ 72 h 72"/>
                    <a:gd name="T22" fmla="*/ 46 w 57"/>
                    <a:gd name="T23" fmla="*/ 72 h 7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57"/>
                    <a:gd name="T37" fmla="*/ 0 h 72"/>
                    <a:gd name="T38" fmla="*/ 57 w 57"/>
                    <a:gd name="T39" fmla="*/ 72 h 72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57" h="72">
                      <a:moveTo>
                        <a:pt x="46" y="72"/>
                      </a:moveTo>
                      <a:lnTo>
                        <a:pt x="46" y="72"/>
                      </a:lnTo>
                      <a:lnTo>
                        <a:pt x="57" y="57"/>
                      </a:lnTo>
                      <a:lnTo>
                        <a:pt x="35" y="28"/>
                      </a:lnTo>
                      <a:lnTo>
                        <a:pt x="11" y="0"/>
                      </a:lnTo>
                      <a:lnTo>
                        <a:pt x="0" y="13"/>
                      </a:lnTo>
                      <a:lnTo>
                        <a:pt x="24" y="41"/>
                      </a:lnTo>
                      <a:lnTo>
                        <a:pt x="46" y="72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55" name="Freeform 407"/>
                <p:cNvSpPr>
                  <a:spLocks/>
                </p:cNvSpPr>
                <p:nvPr/>
              </p:nvSpPr>
              <p:spPr bwMode="auto">
                <a:xfrm>
                  <a:off x="5158" y="2113"/>
                  <a:ext cx="114" cy="72"/>
                </a:xfrm>
                <a:custGeom>
                  <a:avLst/>
                  <a:gdLst>
                    <a:gd name="T0" fmla="*/ 0 w 114"/>
                    <a:gd name="T1" fmla="*/ 72 h 72"/>
                    <a:gd name="T2" fmla="*/ 0 w 114"/>
                    <a:gd name="T3" fmla="*/ 72 h 72"/>
                    <a:gd name="T4" fmla="*/ 26 w 114"/>
                    <a:gd name="T5" fmla="*/ 57 h 72"/>
                    <a:gd name="T6" fmla="*/ 53 w 114"/>
                    <a:gd name="T7" fmla="*/ 41 h 72"/>
                    <a:gd name="T8" fmla="*/ 108 w 114"/>
                    <a:gd name="T9" fmla="*/ 13 h 72"/>
                    <a:gd name="T10" fmla="*/ 108 w 114"/>
                    <a:gd name="T11" fmla="*/ 13 h 72"/>
                    <a:gd name="T12" fmla="*/ 114 w 114"/>
                    <a:gd name="T13" fmla="*/ 0 h 72"/>
                    <a:gd name="T14" fmla="*/ 114 w 114"/>
                    <a:gd name="T15" fmla="*/ 0 h 72"/>
                    <a:gd name="T16" fmla="*/ 60 w 114"/>
                    <a:gd name="T17" fmla="*/ 28 h 72"/>
                    <a:gd name="T18" fmla="*/ 7 w 114"/>
                    <a:gd name="T19" fmla="*/ 57 h 72"/>
                    <a:gd name="T20" fmla="*/ 7 w 114"/>
                    <a:gd name="T21" fmla="*/ 57 h 72"/>
                    <a:gd name="T22" fmla="*/ 0 w 114"/>
                    <a:gd name="T23" fmla="*/ 72 h 72"/>
                    <a:gd name="T24" fmla="*/ 0 w 114"/>
                    <a:gd name="T25" fmla="*/ 72 h 72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114"/>
                    <a:gd name="T40" fmla="*/ 0 h 72"/>
                    <a:gd name="T41" fmla="*/ 114 w 114"/>
                    <a:gd name="T42" fmla="*/ 72 h 72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114" h="72">
                      <a:moveTo>
                        <a:pt x="0" y="72"/>
                      </a:moveTo>
                      <a:lnTo>
                        <a:pt x="0" y="72"/>
                      </a:lnTo>
                      <a:lnTo>
                        <a:pt x="26" y="57"/>
                      </a:lnTo>
                      <a:lnTo>
                        <a:pt x="53" y="41"/>
                      </a:lnTo>
                      <a:lnTo>
                        <a:pt x="108" y="13"/>
                      </a:lnTo>
                      <a:lnTo>
                        <a:pt x="114" y="0"/>
                      </a:lnTo>
                      <a:lnTo>
                        <a:pt x="60" y="28"/>
                      </a:lnTo>
                      <a:lnTo>
                        <a:pt x="7" y="57"/>
                      </a:lnTo>
                      <a:lnTo>
                        <a:pt x="0" y="72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56" name="Freeform 408"/>
                <p:cNvSpPr>
                  <a:spLocks/>
                </p:cNvSpPr>
                <p:nvPr/>
              </p:nvSpPr>
              <p:spPr bwMode="auto">
                <a:xfrm>
                  <a:off x="3940" y="1918"/>
                  <a:ext cx="44" cy="75"/>
                </a:xfrm>
                <a:custGeom>
                  <a:avLst/>
                  <a:gdLst>
                    <a:gd name="T0" fmla="*/ 0 w 44"/>
                    <a:gd name="T1" fmla="*/ 11 h 75"/>
                    <a:gd name="T2" fmla="*/ 0 w 44"/>
                    <a:gd name="T3" fmla="*/ 11 h 75"/>
                    <a:gd name="T4" fmla="*/ 16 w 44"/>
                    <a:gd name="T5" fmla="*/ 42 h 75"/>
                    <a:gd name="T6" fmla="*/ 31 w 44"/>
                    <a:gd name="T7" fmla="*/ 75 h 75"/>
                    <a:gd name="T8" fmla="*/ 31 w 44"/>
                    <a:gd name="T9" fmla="*/ 75 h 75"/>
                    <a:gd name="T10" fmla="*/ 44 w 44"/>
                    <a:gd name="T11" fmla="*/ 67 h 75"/>
                    <a:gd name="T12" fmla="*/ 44 w 44"/>
                    <a:gd name="T13" fmla="*/ 67 h 75"/>
                    <a:gd name="T14" fmla="*/ 31 w 44"/>
                    <a:gd name="T15" fmla="*/ 32 h 75"/>
                    <a:gd name="T16" fmla="*/ 14 w 44"/>
                    <a:gd name="T17" fmla="*/ 0 h 75"/>
                    <a:gd name="T18" fmla="*/ 14 w 44"/>
                    <a:gd name="T19" fmla="*/ 0 h 75"/>
                    <a:gd name="T20" fmla="*/ 0 w 44"/>
                    <a:gd name="T21" fmla="*/ 11 h 75"/>
                    <a:gd name="T22" fmla="*/ 0 w 44"/>
                    <a:gd name="T23" fmla="*/ 11 h 75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44"/>
                    <a:gd name="T37" fmla="*/ 0 h 75"/>
                    <a:gd name="T38" fmla="*/ 44 w 44"/>
                    <a:gd name="T39" fmla="*/ 75 h 75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44" h="75">
                      <a:moveTo>
                        <a:pt x="0" y="11"/>
                      </a:moveTo>
                      <a:lnTo>
                        <a:pt x="0" y="11"/>
                      </a:lnTo>
                      <a:lnTo>
                        <a:pt x="16" y="42"/>
                      </a:lnTo>
                      <a:lnTo>
                        <a:pt x="31" y="75"/>
                      </a:lnTo>
                      <a:lnTo>
                        <a:pt x="44" y="67"/>
                      </a:lnTo>
                      <a:lnTo>
                        <a:pt x="31" y="32"/>
                      </a:lnTo>
                      <a:lnTo>
                        <a:pt x="14" y="0"/>
                      </a:lnTo>
                      <a:lnTo>
                        <a:pt x="0" y="11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57" name="Freeform 409"/>
                <p:cNvSpPr>
                  <a:spLocks/>
                </p:cNvSpPr>
                <p:nvPr/>
              </p:nvSpPr>
              <p:spPr bwMode="auto">
                <a:xfrm>
                  <a:off x="2324" y="1111"/>
                  <a:ext cx="105" cy="382"/>
                </a:xfrm>
                <a:custGeom>
                  <a:avLst/>
                  <a:gdLst>
                    <a:gd name="T0" fmla="*/ 95 w 105"/>
                    <a:gd name="T1" fmla="*/ 38 h 382"/>
                    <a:gd name="T2" fmla="*/ 95 w 105"/>
                    <a:gd name="T3" fmla="*/ 38 h 382"/>
                    <a:gd name="T4" fmla="*/ 105 w 105"/>
                    <a:gd name="T5" fmla="*/ 0 h 382"/>
                    <a:gd name="T6" fmla="*/ 105 w 105"/>
                    <a:gd name="T7" fmla="*/ 0 h 382"/>
                    <a:gd name="T8" fmla="*/ 86 w 105"/>
                    <a:gd name="T9" fmla="*/ 29 h 382"/>
                    <a:gd name="T10" fmla="*/ 70 w 105"/>
                    <a:gd name="T11" fmla="*/ 58 h 382"/>
                    <a:gd name="T12" fmla="*/ 55 w 105"/>
                    <a:gd name="T13" fmla="*/ 87 h 382"/>
                    <a:gd name="T14" fmla="*/ 41 w 105"/>
                    <a:gd name="T15" fmla="*/ 119 h 382"/>
                    <a:gd name="T16" fmla="*/ 30 w 105"/>
                    <a:gd name="T17" fmla="*/ 151 h 382"/>
                    <a:gd name="T18" fmla="*/ 17 w 105"/>
                    <a:gd name="T19" fmla="*/ 184 h 382"/>
                    <a:gd name="T20" fmla="*/ 8 w 105"/>
                    <a:gd name="T21" fmla="*/ 216 h 382"/>
                    <a:gd name="T22" fmla="*/ 0 w 105"/>
                    <a:gd name="T23" fmla="*/ 250 h 382"/>
                    <a:gd name="T24" fmla="*/ 0 w 105"/>
                    <a:gd name="T25" fmla="*/ 250 h 382"/>
                    <a:gd name="T26" fmla="*/ 0 w 105"/>
                    <a:gd name="T27" fmla="*/ 274 h 382"/>
                    <a:gd name="T28" fmla="*/ 0 w 105"/>
                    <a:gd name="T29" fmla="*/ 274 h 382"/>
                    <a:gd name="T30" fmla="*/ 2 w 105"/>
                    <a:gd name="T31" fmla="*/ 329 h 382"/>
                    <a:gd name="T32" fmla="*/ 4 w 105"/>
                    <a:gd name="T33" fmla="*/ 382 h 382"/>
                    <a:gd name="T34" fmla="*/ 4 w 105"/>
                    <a:gd name="T35" fmla="*/ 382 h 382"/>
                    <a:gd name="T36" fmla="*/ 4 w 105"/>
                    <a:gd name="T37" fmla="*/ 336 h 382"/>
                    <a:gd name="T38" fmla="*/ 6 w 105"/>
                    <a:gd name="T39" fmla="*/ 291 h 382"/>
                    <a:gd name="T40" fmla="*/ 13 w 105"/>
                    <a:gd name="T41" fmla="*/ 247 h 382"/>
                    <a:gd name="T42" fmla="*/ 24 w 105"/>
                    <a:gd name="T43" fmla="*/ 203 h 382"/>
                    <a:gd name="T44" fmla="*/ 39 w 105"/>
                    <a:gd name="T45" fmla="*/ 161 h 382"/>
                    <a:gd name="T46" fmla="*/ 55 w 105"/>
                    <a:gd name="T47" fmla="*/ 119 h 382"/>
                    <a:gd name="T48" fmla="*/ 73 w 105"/>
                    <a:gd name="T49" fmla="*/ 76 h 382"/>
                    <a:gd name="T50" fmla="*/ 95 w 105"/>
                    <a:gd name="T51" fmla="*/ 38 h 382"/>
                    <a:gd name="T52" fmla="*/ 95 w 105"/>
                    <a:gd name="T53" fmla="*/ 38 h 382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105"/>
                    <a:gd name="T82" fmla="*/ 0 h 382"/>
                    <a:gd name="T83" fmla="*/ 105 w 105"/>
                    <a:gd name="T84" fmla="*/ 382 h 382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105" h="382">
                      <a:moveTo>
                        <a:pt x="95" y="38"/>
                      </a:moveTo>
                      <a:lnTo>
                        <a:pt x="95" y="38"/>
                      </a:lnTo>
                      <a:lnTo>
                        <a:pt x="105" y="0"/>
                      </a:lnTo>
                      <a:lnTo>
                        <a:pt x="86" y="29"/>
                      </a:lnTo>
                      <a:lnTo>
                        <a:pt x="70" y="58"/>
                      </a:lnTo>
                      <a:lnTo>
                        <a:pt x="55" y="87"/>
                      </a:lnTo>
                      <a:lnTo>
                        <a:pt x="41" y="119"/>
                      </a:lnTo>
                      <a:lnTo>
                        <a:pt x="30" y="151"/>
                      </a:lnTo>
                      <a:lnTo>
                        <a:pt x="17" y="184"/>
                      </a:lnTo>
                      <a:lnTo>
                        <a:pt x="8" y="216"/>
                      </a:lnTo>
                      <a:lnTo>
                        <a:pt x="0" y="250"/>
                      </a:lnTo>
                      <a:lnTo>
                        <a:pt x="0" y="274"/>
                      </a:lnTo>
                      <a:lnTo>
                        <a:pt x="2" y="329"/>
                      </a:lnTo>
                      <a:lnTo>
                        <a:pt x="4" y="382"/>
                      </a:lnTo>
                      <a:lnTo>
                        <a:pt x="4" y="336"/>
                      </a:lnTo>
                      <a:lnTo>
                        <a:pt x="6" y="291"/>
                      </a:lnTo>
                      <a:lnTo>
                        <a:pt x="13" y="247"/>
                      </a:lnTo>
                      <a:lnTo>
                        <a:pt x="24" y="203"/>
                      </a:lnTo>
                      <a:lnTo>
                        <a:pt x="39" y="161"/>
                      </a:lnTo>
                      <a:lnTo>
                        <a:pt x="55" y="119"/>
                      </a:lnTo>
                      <a:lnTo>
                        <a:pt x="73" y="76"/>
                      </a:lnTo>
                      <a:lnTo>
                        <a:pt x="95" y="38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58" name="Freeform 410"/>
                <p:cNvSpPr>
                  <a:spLocks/>
                </p:cNvSpPr>
                <p:nvPr/>
              </p:nvSpPr>
              <p:spPr bwMode="auto">
                <a:xfrm>
                  <a:off x="3938" y="2523"/>
                  <a:ext cx="38" cy="88"/>
                </a:xfrm>
                <a:custGeom>
                  <a:avLst/>
                  <a:gdLst>
                    <a:gd name="T0" fmla="*/ 22 w 38"/>
                    <a:gd name="T1" fmla="*/ 6 h 88"/>
                    <a:gd name="T2" fmla="*/ 22 w 38"/>
                    <a:gd name="T3" fmla="*/ 6 h 88"/>
                    <a:gd name="T4" fmla="*/ 13 w 38"/>
                    <a:gd name="T5" fmla="*/ 46 h 88"/>
                    <a:gd name="T6" fmla="*/ 0 w 38"/>
                    <a:gd name="T7" fmla="*/ 88 h 88"/>
                    <a:gd name="T8" fmla="*/ 0 w 38"/>
                    <a:gd name="T9" fmla="*/ 88 h 88"/>
                    <a:gd name="T10" fmla="*/ 13 w 38"/>
                    <a:gd name="T11" fmla="*/ 84 h 88"/>
                    <a:gd name="T12" fmla="*/ 13 w 38"/>
                    <a:gd name="T13" fmla="*/ 84 h 88"/>
                    <a:gd name="T14" fmla="*/ 25 w 38"/>
                    <a:gd name="T15" fmla="*/ 42 h 88"/>
                    <a:gd name="T16" fmla="*/ 38 w 38"/>
                    <a:gd name="T17" fmla="*/ 0 h 88"/>
                    <a:gd name="T18" fmla="*/ 38 w 38"/>
                    <a:gd name="T19" fmla="*/ 0 h 88"/>
                    <a:gd name="T20" fmla="*/ 22 w 38"/>
                    <a:gd name="T21" fmla="*/ 6 h 88"/>
                    <a:gd name="T22" fmla="*/ 22 w 38"/>
                    <a:gd name="T23" fmla="*/ 6 h 88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38"/>
                    <a:gd name="T37" fmla="*/ 0 h 88"/>
                    <a:gd name="T38" fmla="*/ 38 w 38"/>
                    <a:gd name="T39" fmla="*/ 88 h 88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38" h="88">
                      <a:moveTo>
                        <a:pt x="22" y="6"/>
                      </a:moveTo>
                      <a:lnTo>
                        <a:pt x="22" y="6"/>
                      </a:lnTo>
                      <a:lnTo>
                        <a:pt x="13" y="46"/>
                      </a:lnTo>
                      <a:lnTo>
                        <a:pt x="0" y="88"/>
                      </a:lnTo>
                      <a:lnTo>
                        <a:pt x="13" y="84"/>
                      </a:lnTo>
                      <a:lnTo>
                        <a:pt x="25" y="42"/>
                      </a:lnTo>
                      <a:lnTo>
                        <a:pt x="38" y="0"/>
                      </a:lnTo>
                      <a:lnTo>
                        <a:pt x="22" y="6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59" name="Freeform 411"/>
                <p:cNvSpPr>
                  <a:spLocks/>
                </p:cNvSpPr>
                <p:nvPr/>
              </p:nvSpPr>
              <p:spPr bwMode="auto">
                <a:xfrm>
                  <a:off x="2774" y="3034"/>
                  <a:ext cx="633" cy="490"/>
                </a:xfrm>
                <a:custGeom>
                  <a:avLst/>
                  <a:gdLst>
                    <a:gd name="T0" fmla="*/ 571 w 633"/>
                    <a:gd name="T1" fmla="*/ 272 h 490"/>
                    <a:gd name="T2" fmla="*/ 546 w 633"/>
                    <a:gd name="T3" fmla="*/ 309 h 490"/>
                    <a:gd name="T4" fmla="*/ 513 w 633"/>
                    <a:gd name="T5" fmla="*/ 351 h 490"/>
                    <a:gd name="T6" fmla="*/ 471 w 633"/>
                    <a:gd name="T7" fmla="*/ 389 h 490"/>
                    <a:gd name="T8" fmla="*/ 423 w 633"/>
                    <a:gd name="T9" fmla="*/ 426 h 490"/>
                    <a:gd name="T10" fmla="*/ 370 w 633"/>
                    <a:gd name="T11" fmla="*/ 453 h 490"/>
                    <a:gd name="T12" fmla="*/ 311 w 633"/>
                    <a:gd name="T13" fmla="*/ 472 h 490"/>
                    <a:gd name="T14" fmla="*/ 249 w 633"/>
                    <a:gd name="T15" fmla="*/ 475 h 490"/>
                    <a:gd name="T16" fmla="*/ 218 w 633"/>
                    <a:gd name="T17" fmla="*/ 470 h 490"/>
                    <a:gd name="T18" fmla="*/ 185 w 633"/>
                    <a:gd name="T19" fmla="*/ 461 h 490"/>
                    <a:gd name="T20" fmla="*/ 156 w 633"/>
                    <a:gd name="T21" fmla="*/ 448 h 490"/>
                    <a:gd name="T22" fmla="*/ 106 w 633"/>
                    <a:gd name="T23" fmla="*/ 413 h 490"/>
                    <a:gd name="T24" fmla="*/ 70 w 633"/>
                    <a:gd name="T25" fmla="*/ 367 h 490"/>
                    <a:gd name="T26" fmla="*/ 44 w 633"/>
                    <a:gd name="T27" fmla="*/ 313 h 490"/>
                    <a:gd name="T28" fmla="*/ 26 w 633"/>
                    <a:gd name="T29" fmla="*/ 252 h 490"/>
                    <a:gd name="T30" fmla="*/ 19 w 633"/>
                    <a:gd name="T31" fmla="*/ 184 h 490"/>
                    <a:gd name="T32" fmla="*/ 17 w 633"/>
                    <a:gd name="T33" fmla="*/ 115 h 490"/>
                    <a:gd name="T34" fmla="*/ 22 w 633"/>
                    <a:gd name="T35" fmla="*/ 44 h 490"/>
                    <a:gd name="T36" fmla="*/ 28 w 633"/>
                    <a:gd name="T37" fmla="*/ 7 h 490"/>
                    <a:gd name="T38" fmla="*/ 9 w 633"/>
                    <a:gd name="T39" fmla="*/ 0 h 490"/>
                    <a:gd name="T40" fmla="*/ 0 w 633"/>
                    <a:gd name="T41" fmla="*/ 87 h 490"/>
                    <a:gd name="T42" fmla="*/ 2 w 633"/>
                    <a:gd name="T43" fmla="*/ 179 h 490"/>
                    <a:gd name="T44" fmla="*/ 4 w 633"/>
                    <a:gd name="T45" fmla="*/ 203 h 490"/>
                    <a:gd name="T46" fmla="*/ 9 w 633"/>
                    <a:gd name="T47" fmla="*/ 247 h 490"/>
                    <a:gd name="T48" fmla="*/ 20 w 633"/>
                    <a:gd name="T49" fmla="*/ 287 h 490"/>
                    <a:gd name="T50" fmla="*/ 35 w 633"/>
                    <a:gd name="T51" fmla="*/ 325 h 490"/>
                    <a:gd name="T52" fmla="*/ 53 w 633"/>
                    <a:gd name="T53" fmla="*/ 360 h 490"/>
                    <a:gd name="T54" fmla="*/ 75 w 633"/>
                    <a:gd name="T55" fmla="*/ 391 h 490"/>
                    <a:gd name="T56" fmla="*/ 99 w 633"/>
                    <a:gd name="T57" fmla="*/ 419 h 490"/>
                    <a:gd name="T58" fmla="*/ 127 w 633"/>
                    <a:gd name="T59" fmla="*/ 442 h 490"/>
                    <a:gd name="T60" fmla="*/ 158 w 633"/>
                    <a:gd name="T61" fmla="*/ 461 h 490"/>
                    <a:gd name="T62" fmla="*/ 189 w 633"/>
                    <a:gd name="T63" fmla="*/ 475 h 490"/>
                    <a:gd name="T64" fmla="*/ 224 w 633"/>
                    <a:gd name="T65" fmla="*/ 485 h 490"/>
                    <a:gd name="T66" fmla="*/ 258 w 633"/>
                    <a:gd name="T67" fmla="*/ 488 h 490"/>
                    <a:gd name="T68" fmla="*/ 297 w 633"/>
                    <a:gd name="T69" fmla="*/ 488 h 490"/>
                    <a:gd name="T70" fmla="*/ 335 w 633"/>
                    <a:gd name="T71" fmla="*/ 481 h 490"/>
                    <a:gd name="T72" fmla="*/ 375 w 633"/>
                    <a:gd name="T73" fmla="*/ 470 h 490"/>
                    <a:gd name="T74" fmla="*/ 416 w 633"/>
                    <a:gd name="T75" fmla="*/ 452 h 490"/>
                    <a:gd name="T76" fmla="*/ 436 w 633"/>
                    <a:gd name="T77" fmla="*/ 439 h 490"/>
                    <a:gd name="T78" fmla="*/ 469 w 633"/>
                    <a:gd name="T79" fmla="*/ 417 h 490"/>
                    <a:gd name="T80" fmla="*/ 525 w 633"/>
                    <a:gd name="T81" fmla="*/ 362 h 490"/>
                    <a:gd name="T82" fmla="*/ 575 w 633"/>
                    <a:gd name="T83" fmla="*/ 296 h 490"/>
                    <a:gd name="T84" fmla="*/ 615 w 633"/>
                    <a:gd name="T85" fmla="*/ 219 h 490"/>
                    <a:gd name="T86" fmla="*/ 633 w 633"/>
                    <a:gd name="T87" fmla="*/ 177 h 490"/>
                    <a:gd name="T88" fmla="*/ 619 w 633"/>
                    <a:gd name="T89" fmla="*/ 175 h 490"/>
                    <a:gd name="T90" fmla="*/ 584 w 633"/>
                    <a:gd name="T91" fmla="*/ 248 h 490"/>
                    <a:gd name="T92" fmla="*/ 571 w 633"/>
                    <a:gd name="T93" fmla="*/ 272 h 490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w 633"/>
                    <a:gd name="T142" fmla="*/ 0 h 490"/>
                    <a:gd name="T143" fmla="*/ 633 w 633"/>
                    <a:gd name="T144" fmla="*/ 490 h 490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T141" t="T142" r="T143" b="T144"/>
                  <a:pathLst>
                    <a:path w="633" h="490">
                      <a:moveTo>
                        <a:pt x="571" y="272"/>
                      </a:moveTo>
                      <a:lnTo>
                        <a:pt x="571" y="272"/>
                      </a:lnTo>
                      <a:lnTo>
                        <a:pt x="560" y="291"/>
                      </a:lnTo>
                      <a:lnTo>
                        <a:pt x="546" y="309"/>
                      </a:lnTo>
                      <a:lnTo>
                        <a:pt x="531" y="329"/>
                      </a:lnTo>
                      <a:lnTo>
                        <a:pt x="513" y="351"/>
                      </a:lnTo>
                      <a:lnTo>
                        <a:pt x="492" y="371"/>
                      </a:lnTo>
                      <a:lnTo>
                        <a:pt x="471" y="389"/>
                      </a:lnTo>
                      <a:lnTo>
                        <a:pt x="447" y="409"/>
                      </a:lnTo>
                      <a:lnTo>
                        <a:pt x="423" y="426"/>
                      </a:lnTo>
                      <a:lnTo>
                        <a:pt x="397" y="441"/>
                      </a:lnTo>
                      <a:lnTo>
                        <a:pt x="370" y="453"/>
                      </a:lnTo>
                      <a:lnTo>
                        <a:pt x="341" y="464"/>
                      </a:lnTo>
                      <a:lnTo>
                        <a:pt x="311" y="472"/>
                      </a:lnTo>
                      <a:lnTo>
                        <a:pt x="280" y="475"/>
                      </a:lnTo>
                      <a:lnTo>
                        <a:pt x="249" y="475"/>
                      </a:lnTo>
                      <a:lnTo>
                        <a:pt x="235" y="474"/>
                      </a:lnTo>
                      <a:lnTo>
                        <a:pt x="218" y="470"/>
                      </a:lnTo>
                      <a:lnTo>
                        <a:pt x="202" y="466"/>
                      </a:lnTo>
                      <a:lnTo>
                        <a:pt x="185" y="461"/>
                      </a:lnTo>
                      <a:lnTo>
                        <a:pt x="156" y="448"/>
                      </a:lnTo>
                      <a:lnTo>
                        <a:pt x="130" y="433"/>
                      </a:lnTo>
                      <a:lnTo>
                        <a:pt x="106" y="413"/>
                      </a:lnTo>
                      <a:lnTo>
                        <a:pt x="88" y="391"/>
                      </a:lnTo>
                      <a:lnTo>
                        <a:pt x="70" y="367"/>
                      </a:lnTo>
                      <a:lnTo>
                        <a:pt x="55" y="342"/>
                      </a:lnTo>
                      <a:lnTo>
                        <a:pt x="44" y="313"/>
                      </a:lnTo>
                      <a:lnTo>
                        <a:pt x="33" y="283"/>
                      </a:lnTo>
                      <a:lnTo>
                        <a:pt x="26" y="252"/>
                      </a:lnTo>
                      <a:lnTo>
                        <a:pt x="22" y="219"/>
                      </a:lnTo>
                      <a:lnTo>
                        <a:pt x="19" y="184"/>
                      </a:lnTo>
                      <a:lnTo>
                        <a:pt x="17" y="150"/>
                      </a:lnTo>
                      <a:lnTo>
                        <a:pt x="17" y="115"/>
                      </a:lnTo>
                      <a:lnTo>
                        <a:pt x="19" y="78"/>
                      </a:lnTo>
                      <a:lnTo>
                        <a:pt x="22" y="44"/>
                      </a:lnTo>
                      <a:lnTo>
                        <a:pt x="28" y="7"/>
                      </a:lnTo>
                      <a:lnTo>
                        <a:pt x="9" y="0"/>
                      </a:lnTo>
                      <a:lnTo>
                        <a:pt x="4" y="44"/>
                      </a:lnTo>
                      <a:lnTo>
                        <a:pt x="0" y="87"/>
                      </a:lnTo>
                      <a:lnTo>
                        <a:pt x="0" y="133"/>
                      </a:lnTo>
                      <a:lnTo>
                        <a:pt x="2" y="179"/>
                      </a:lnTo>
                      <a:lnTo>
                        <a:pt x="4" y="203"/>
                      </a:lnTo>
                      <a:lnTo>
                        <a:pt x="6" y="225"/>
                      </a:lnTo>
                      <a:lnTo>
                        <a:pt x="9" y="247"/>
                      </a:lnTo>
                      <a:lnTo>
                        <a:pt x="15" y="267"/>
                      </a:lnTo>
                      <a:lnTo>
                        <a:pt x="20" y="287"/>
                      </a:lnTo>
                      <a:lnTo>
                        <a:pt x="28" y="307"/>
                      </a:lnTo>
                      <a:lnTo>
                        <a:pt x="35" y="325"/>
                      </a:lnTo>
                      <a:lnTo>
                        <a:pt x="44" y="344"/>
                      </a:lnTo>
                      <a:lnTo>
                        <a:pt x="53" y="360"/>
                      </a:lnTo>
                      <a:lnTo>
                        <a:pt x="64" y="377"/>
                      </a:lnTo>
                      <a:lnTo>
                        <a:pt x="75" y="391"/>
                      </a:lnTo>
                      <a:lnTo>
                        <a:pt x="88" y="406"/>
                      </a:lnTo>
                      <a:lnTo>
                        <a:pt x="99" y="419"/>
                      </a:lnTo>
                      <a:lnTo>
                        <a:pt x="114" y="431"/>
                      </a:lnTo>
                      <a:lnTo>
                        <a:pt x="127" y="442"/>
                      </a:lnTo>
                      <a:lnTo>
                        <a:pt x="141" y="452"/>
                      </a:lnTo>
                      <a:lnTo>
                        <a:pt x="158" y="461"/>
                      </a:lnTo>
                      <a:lnTo>
                        <a:pt x="172" y="468"/>
                      </a:lnTo>
                      <a:lnTo>
                        <a:pt x="189" y="475"/>
                      </a:lnTo>
                      <a:lnTo>
                        <a:pt x="205" y="481"/>
                      </a:lnTo>
                      <a:lnTo>
                        <a:pt x="224" y="485"/>
                      </a:lnTo>
                      <a:lnTo>
                        <a:pt x="240" y="488"/>
                      </a:lnTo>
                      <a:lnTo>
                        <a:pt x="258" y="488"/>
                      </a:lnTo>
                      <a:lnTo>
                        <a:pt x="277" y="490"/>
                      </a:lnTo>
                      <a:lnTo>
                        <a:pt x="297" y="488"/>
                      </a:lnTo>
                      <a:lnTo>
                        <a:pt x="315" y="486"/>
                      </a:lnTo>
                      <a:lnTo>
                        <a:pt x="335" y="481"/>
                      </a:lnTo>
                      <a:lnTo>
                        <a:pt x="355" y="475"/>
                      </a:lnTo>
                      <a:lnTo>
                        <a:pt x="375" y="470"/>
                      </a:lnTo>
                      <a:lnTo>
                        <a:pt x="396" y="461"/>
                      </a:lnTo>
                      <a:lnTo>
                        <a:pt x="416" y="452"/>
                      </a:lnTo>
                      <a:lnTo>
                        <a:pt x="436" y="439"/>
                      </a:lnTo>
                      <a:lnTo>
                        <a:pt x="452" y="430"/>
                      </a:lnTo>
                      <a:lnTo>
                        <a:pt x="469" y="417"/>
                      </a:lnTo>
                      <a:lnTo>
                        <a:pt x="498" y="391"/>
                      </a:lnTo>
                      <a:lnTo>
                        <a:pt x="525" y="362"/>
                      </a:lnTo>
                      <a:lnTo>
                        <a:pt x="551" y="331"/>
                      </a:lnTo>
                      <a:lnTo>
                        <a:pt x="575" y="296"/>
                      </a:lnTo>
                      <a:lnTo>
                        <a:pt x="595" y="258"/>
                      </a:lnTo>
                      <a:lnTo>
                        <a:pt x="615" y="219"/>
                      </a:lnTo>
                      <a:lnTo>
                        <a:pt x="633" y="177"/>
                      </a:lnTo>
                      <a:lnTo>
                        <a:pt x="619" y="175"/>
                      </a:lnTo>
                      <a:lnTo>
                        <a:pt x="597" y="227"/>
                      </a:lnTo>
                      <a:lnTo>
                        <a:pt x="584" y="248"/>
                      </a:lnTo>
                      <a:lnTo>
                        <a:pt x="571" y="272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60" name="Freeform 412"/>
                <p:cNvSpPr>
                  <a:spLocks/>
                </p:cNvSpPr>
                <p:nvPr/>
              </p:nvSpPr>
              <p:spPr bwMode="auto">
                <a:xfrm>
                  <a:off x="3021" y="1789"/>
                  <a:ext cx="83" cy="28"/>
                </a:xfrm>
                <a:custGeom>
                  <a:avLst/>
                  <a:gdLst>
                    <a:gd name="T0" fmla="*/ 75 w 83"/>
                    <a:gd name="T1" fmla="*/ 0 h 28"/>
                    <a:gd name="T2" fmla="*/ 75 w 83"/>
                    <a:gd name="T3" fmla="*/ 0 h 28"/>
                    <a:gd name="T4" fmla="*/ 39 w 83"/>
                    <a:gd name="T5" fmla="*/ 11 h 28"/>
                    <a:gd name="T6" fmla="*/ 0 w 83"/>
                    <a:gd name="T7" fmla="*/ 22 h 28"/>
                    <a:gd name="T8" fmla="*/ 0 w 83"/>
                    <a:gd name="T9" fmla="*/ 22 h 28"/>
                    <a:gd name="T10" fmla="*/ 6 w 83"/>
                    <a:gd name="T11" fmla="*/ 28 h 28"/>
                    <a:gd name="T12" fmla="*/ 6 w 83"/>
                    <a:gd name="T13" fmla="*/ 28 h 28"/>
                    <a:gd name="T14" fmla="*/ 83 w 83"/>
                    <a:gd name="T15" fmla="*/ 10 h 28"/>
                    <a:gd name="T16" fmla="*/ 83 w 83"/>
                    <a:gd name="T17" fmla="*/ 10 h 28"/>
                    <a:gd name="T18" fmla="*/ 75 w 83"/>
                    <a:gd name="T19" fmla="*/ 0 h 28"/>
                    <a:gd name="T20" fmla="*/ 75 w 83"/>
                    <a:gd name="T21" fmla="*/ 0 h 28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83"/>
                    <a:gd name="T34" fmla="*/ 0 h 28"/>
                    <a:gd name="T35" fmla="*/ 83 w 83"/>
                    <a:gd name="T36" fmla="*/ 28 h 28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83" h="28">
                      <a:moveTo>
                        <a:pt x="75" y="0"/>
                      </a:moveTo>
                      <a:lnTo>
                        <a:pt x="75" y="0"/>
                      </a:lnTo>
                      <a:lnTo>
                        <a:pt x="39" y="11"/>
                      </a:lnTo>
                      <a:lnTo>
                        <a:pt x="0" y="22"/>
                      </a:lnTo>
                      <a:lnTo>
                        <a:pt x="6" y="28"/>
                      </a:lnTo>
                      <a:lnTo>
                        <a:pt x="83" y="10"/>
                      </a:lnTo>
                      <a:lnTo>
                        <a:pt x="75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61" name="Freeform 413"/>
                <p:cNvSpPr>
                  <a:spLocks/>
                </p:cNvSpPr>
                <p:nvPr/>
              </p:nvSpPr>
              <p:spPr bwMode="auto">
                <a:xfrm>
                  <a:off x="4256" y="2373"/>
                  <a:ext cx="125" cy="20"/>
                </a:xfrm>
                <a:custGeom>
                  <a:avLst/>
                  <a:gdLst>
                    <a:gd name="T0" fmla="*/ 18 w 125"/>
                    <a:gd name="T1" fmla="*/ 0 h 20"/>
                    <a:gd name="T2" fmla="*/ 18 w 125"/>
                    <a:gd name="T3" fmla="*/ 0 h 20"/>
                    <a:gd name="T4" fmla="*/ 0 w 125"/>
                    <a:gd name="T5" fmla="*/ 13 h 20"/>
                    <a:gd name="T6" fmla="*/ 0 w 125"/>
                    <a:gd name="T7" fmla="*/ 13 h 20"/>
                    <a:gd name="T8" fmla="*/ 29 w 125"/>
                    <a:gd name="T9" fmla="*/ 11 h 20"/>
                    <a:gd name="T10" fmla="*/ 59 w 125"/>
                    <a:gd name="T11" fmla="*/ 11 h 20"/>
                    <a:gd name="T12" fmla="*/ 86 w 125"/>
                    <a:gd name="T13" fmla="*/ 15 h 20"/>
                    <a:gd name="T14" fmla="*/ 114 w 125"/>
                    <a:gd name="T15" fmla="*/ 20 h 20"/>
                    <a:gd name="T16" fmla="*/ 114 w 125"/>
                    <a:gd name="T17" fmla="*/ 20 h 20"/>
                    <a:gd name="T18" fmla="*/ 125 w 125"/>
                    <a:gd name="T19" fmla="*/ 11 h 20"/>
                    <a:gd name="T20" fmla="*/ 125 w 125"/>
                    <a:gd name="T21" fmla="*/ 11 h 20"/>
                    <a:gd name="T22" fmla="*/ 99 w 125"/>
                    <a:gd name="T23" fmla="*/ 6 h 20"/>
                    <a:gd name="T24" fmla="*/ 73 w 125"/>
                    <a:gd name="T25" fmla="*/ 2 h 20"/>
                    <a:gd name="T26" fmla="*/ 46 w 125"/>
                    <a:gd name="T27" fmla="*/ 0 h 20"/>
                    <a:gd name="T28" fmla="*/ 18 w 125"/>
                    <a:gd name="T29" fmla="*/ 0 h 20"/>
                    <a:gd name="T30" fmla="*/ 18 w 125"/>
                    <a:gd name="T31" fmla="*/ 0 h 20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125"/>
                    <a:gd name="T49" fmla="*/ 0 h 20"/>
                    <a:gd name="T50" fmla="*/ 125 w 125"/>
                    <a:gd name="T51" fmla="*/ 20 h 20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125" h="20">
                      <a:moveTo>
                        <a:pt x="18" y="0"/>
                      </a:moveTo>
                      <a:lnTo>
                        <a:pt x="18" y="0"/>
                      </a:lnTo>
                      <a:lnTo>
                        <a:pt x="0" y="13"/>
                      </a:lnTo>
                      <a:lnTo>
                        <a:pt x="29" y="11"/>
                      </a:lnTo>
                      <a:lnTo>
                        <a:pt x="59" y="11"/>
                      </a:lnTo>
                      <a:lnTo>
                        <a:pt x="86" y="15"/>
                      </a:lnTo>
                      <a:lnTo>
                        <a:pt x="114" y="20"/>
                      </a:lnTo>
                      <a:lnTo>
                        <a:pt x="125" y="11"/>
                      </a:lnTo>
                      <a:lnTo>
                        <a:pt x="99" y="6"/>
                      </a:lnTo>
                      <a:lnTo>
                        <a:pt x="73" y="2"/>
                      </a:lnTo>
                      <a:lnTo>
                        <a:pt x="46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62" name="Freeform 414"/>
                <p:cNvSpPr>
                  <a:spLocks/>
                </p:cNvSpPr>
                <p:nvPr/>
              </p:nvSpPr>
              <p:spPr bwMode="auto">
                <a:xfrm>
                  <a:off x="3104" y="1760"/>
                  <a:ext cx="84" cy="35"/>
                </a:xfrm>
                <a:custGeom>
                  <a:avLst/>
                  <a:gdLst>
                    <a:gd name="T0" fmla="*/ 84 w 84"/>
                    <a:gd name="T1" fmla="*/ 15 h 35"/>
                    <a:gd name="T2" fmla="*/ 84 w 84"/>
                    <a:gd name="T3" fmla="*/ 15 h 35"/>
                    <a:gd name="T4" fmla="*/ 73 w 84"/>
                    <a:gd name="T5" fmla="*/ 0 h 35"/>
                    <a:gd name="T6" fmla="*/ 73 w 84"/>
                    <a:gd name="T7" fmla="*/ 0 h 35"/>
                    <a:gd name="T8" fmla="*/ 36 w 84"/>
                    <a:gd name="T9" fmla="*/ 15 h 35"/>
                    <a:gd name="T10" fmla="*/ 0 w 84"/>
                    <a:gd name="T11" fmla="*/ 28 h 35"/>
                    <a:gd name="T12" fmla="*/ 0 w 84"/>
                    <a:gd name="T13" fmla="*/ 28 h 35"/>
                    <a:gd name="T14" fmla="*/ 7 w 84"/>
                    <a:gd name="T15" fmla="*/ 35 h 35"/>
                    <a:gd name="T16" fmla="*/ 7 w 84"/>
                    <a:gd name="T17" fmla="*/ 35 h 35"/>
                    <a:gd name="T18" fmla="*/ 84 w 84"/>
                    <a:gd name="T19" fmla="*/ 15 h 35"/>
                    <a:gd name="T20" fmla="*/ 84 w 84"/>
                    <a:gd name="T21" fmla="*/ 15 h 35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84"/>
                    <a:gd name="T34" fmla="*/ 0 h 35"/>
                    <a:gd name="T35" fmla="*/ 84 w 84"/>
                    <a:gd name="T36" fmla="*/ 35 h 35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84" h="35">
                      <a:moveTo>
                        <a:pt x="84" y="15"/>
                      </a:moveTo>
                      <a:lnTo>
                        <a:pt x="84" y="15"/>
                      </a:lnTo>
                      <a:lnTo>
                        <a:pt x="73" y="0"/>
                      </a:lnTo>
                      <a:lnTo>
                        <a:pt x="36" y="15"/>
                      </a:lnTo>
                      <a:lnTo>
                        <a:pt x="0" y="28"/>
                      </a:lnTo>
                      <a:lnTo>
                        <a:pt x="7" y="35"/>
                      </a:lnTo>
                      <a:lnTo>
                        <a:pt x="84" y="15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63" name="Freeform 415"/>
                <p:cNvSpPr>
                  <a:spLocks/>
                </p:cNvSpPr>
                <p:nvPr/>
              </p:nvSpPr>
              <p:spPr bwMode="auto">
                <a:xfrm>
                  <a:off x="2785" y="2951"/>
                  <a:ext cx="31" cy="83"/>
                </a:xfrm>
                <a:custGeom>
                  <a:avLst/>
                  <a:gdLst>
                    <a:gd name="T0" fmla="*/ 15 w 31"/>
                    <a:gd name="T1" fmla="*/ 0 h 83"/>
                    <a:gd name="T2" fmla="*/ 15 w 31"/>
                    <a:gd name="T3" fmla="*/ 0 h 83"/>
                    <a:gd name="T4" fmla="*/ 8 w 31"/>
                    <a:gd name="T5" fmla="*/ 37 h 83"/>
                    <a:gd name="T6" fmla="*/ 0 w 31"/>
                    <a:gd name="T7" fmla="*/ 73 h 83"/>
                    <a:gd name="T8" fmla="*/ 0 w 31"/>
                    <a:gd name="T9" fmla="*/ 73 h 83"/>
                    <a:gd name="T10" fmla="*/ 17 w 31"/>
                    <a:gd name="T11" fmla="*/ 83 h 83"/>
                    <a:gd name="T12" fmla="*/ 17 w 31"/>
                    <a:gd name="T13" fmla="*/ 83 h 83"/>
                    <a:gd name="T14" fmla="*/ 24 w 31"/>
                    <a:gd name="T15" fmla="*/ 46 h 83"/>
                    <a:gd name="T16" fmla="*/ 31 w 31"/>
                    <a:gd name="T17" fmla="*/ 9 h 83"/>
                    <a:gd name="T18" fmla="*/ 31 w 31"/>
                    <a:gd name="T19" fmla="*/ 9 h 83"/>
                    <a:gd name="T20" fmla="*/ 15 w 31"/>
                    <a:gd name="T21" fmla="*/ 0 h 83"/>
                    <a:gd name="T22" fmla="*/ 15 w 31"/>
                    <a:gd name="T23" fmla="*/ 0 h 83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31"/>
                    <a:gd name="T37" fmla="*/ 0 h 83"/>
                    <a:gd name="T38" fmla="*/ 31 w 31"/>
                    <a:gd name="T39" fmla="*/ 83 h 83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31" h="83">
                      <a:moveTo>
                        <a:pt x="15" y="0"/>
                      </a:moveTo>
                      <a:lnTo>
                        <a:pt x="15" y="0"/>
                      </a:lnTo>
                      <a:lnTo>
                        <a:pt x="8" y="37"/>
                      </a:lnTo>
                      <a:lnTo>
                        <a:pt x="0" y="73"/>
                      </a:lnTo>
                      <a:lnTo>
                        <a:pt x="17" y="83"/>
                      </a:lnTo>
                      <a:lnTo>
                        <a:pt x="24" y="46"/>
                      </a:lnTo>
                      <a:lnTo>
                        <a:pt x="31" y="9"/>
                      </a:lnTo>
                      <a:lnTo>
                        <a:pt x="15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64" name="Freeform 416"/>
                <p:cNvSpPr>
                  <a:spLocks/>
                </p:cNvSpPr>
                <p:nvPr/>
              </p:nvSpPr>
              <p:spPr bwMode="auto">
                <a:xfrm>
                  <a:off x="2972" y="882"/>
                  <a:ext cx="68" cy="57"/>
                </a:xfrm>
                <a:custGeom>
                  <a:avLst/>
                  <a:gdLst>
                    <a:gd name="T0" fmla="*/ 68 w 68"/>
                    <a:gd name="T1" fmla="*/ 44 h 57"/>
                    <a:gd name="T2" fmla="*/ 68 w 68"/>
                    <a:gd name="T3" fmla="*/ 44 h 57"/>
                    <a:gd name="T4" fmla="*/ 40 w 68"/>
                    <a:gd name="T5" fmla="*/ 20 h 57"/>
                    <a:gd name="T6" fmla="*/ 9 w 68"/>
                    <a:gd name="T7" fmla="*/ 0 h 57"/>
                    <a:gd name="T8" fmla="*/ 9 w 68"/>
                    <a:gd name="T9" fmla="*/ 0 h 57"/>
                    <a:gd name="T10" fmla="*/ 0 w 68"/>
                    <a:gd name="T11" fmla="*/ 13 h 57"/>
                    <a:gd name="T12" fmla="*/ 0 w 68"/>
                    <a:gd name="T13" fmla="*/ 13 h 57"/>
                    <a:gd name="T14" fmla="*/ 16 w 68"/>
                    <a:gd name="T15" fmla="*/ 22 h 57"/>
                    <a:gd name="T16" fmla="*/ 31 w 68"/>
                    <a:gd name="T17" fmla="*/ 33 h 57"/>
                    <a:gd name="T18" fmla="*/ 57 w 68"/>
                    <a:gd name="T19" fmla="*/ 57 h 57"/>
                    <a:gd name="T20" fmla="*/ 57 w 68"/>
                    <a:gd name="T21" fmla="*/ 57 h 57"/>
                    <a:gd name="T22" fmla="*/ 68 w 68"/>
                    <a:gd name="T23" fmla="*/ 44 h 57"/>
                    <a:gd name="T24" fmla="*/ 68 w 68"/>
                    <a:gd name="T25" fmla="*/ 44 h 57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68"/>
                    <a:gd name="T40" fmla="*/ 0 h 57"/>
                    <a:gd name="T41" fmla="*/ 68 w 68"/>
                    <a:gd name="T42" fmla="*/ 57 h 57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68" h="57">
                      <a:moveTo>
                        <a:pt x="68" y="44"/>
                      </a:moveTo>
                      <a:lnTo>
                        <a:pt x="68" y="44"/>
                      </a:lnTo>
                      <a:lnTo>
                        <a:pt x="40" y="20"/>
                      </a:lnTo>
                      <a:lnTo>
                        <a:pt x="9" y="0"/>
                      </a:lnTo>
                      <a:lnTo>
                        <a:pt x="0" y="13"/>
                      </a:lnTo>
                      <a:lnTo>
                        <a:pt x="16" y="22"/>
                      </a:lnTo>
                      <a:lnTo>
                        <a:pt x="31" y="33"/>
                      </a:lnTo>
                      <a:lnTo>
                        <a:pt x="57" y="57"/>
                      </a:lnTo>
                      <a:lnTo>
                        <a:pt x="68" y="44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65" name="Freeform 417"/>
                <p:cNvSpPr>
                  <a:spLocks/>
                </p:cNvSpPr>
                <p:nvPr/>
              </p:nvSpPr>
              <p:spPr bwMode="auto">
                <a:xfrm>
                  <a:off x="2935" y="1813"/>
                  <a:ext cx="83" cy="22"/>
                </a:xfrm>
                <a:custGeom>
                  <a:avLst/>
                  <a:gdLst>
                    <a:gd name="T0" fmla="*/ 79 w 83"/>
                    <a:gd name="T1" fmla="*/ 0 h 22"/>
                    <a:gd name="T2" fmla="*/ 79 w 83"/>
                    <a:gd name="T3" fmla="*/ 0 h 22"/>
                    <a:gd name="T4" fmla="*/ 39 w 83"/>
                    <a:gd name="T5" fmla="*/ 8 h 22"/>
                    <a:gd name="T6" fmla="*/ 0 w 83"/>
                    <a:gd name="T7" fmla="*/ 13 h 22"/>
                    <a:gd name="T8" fmla="*/ 0 w 83"/>
                    <a:gd name="T9" fmla="*/ 13 h 22"/>
                    <a:gd name="T10" fmla="*/ 6 w 83"/>
                    <a:gd name="T11" fmla="*/ 22 h 22"/>
                    <a:gd name="T12" fmla="*/ 6 w 83"/>
                    <a:gd name="T13" fmla="*/ 22 h 22"/>
                    <a:gd name="T14" fmla="*/ 83 w 83"/>
                    <a:gd name="T15" fmla="*/ 6 h 22"/>
                    <a:gd name="T16" fmla="*/ 83 w 83"/>
                    <a:gd name="T17" fmla="*/ 6 h 22"/>
                    <a:gd name="T18" fmla="*/ 79 w 83"/>
                    <a:gd name="T19" fmla="*/ 0 h 22"/>
                    <a:gd name="T20" fmla="*/ 79 w 83"/>
                    <a:gd name="T21" fmla="*/ 0 h 22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83"/>
                    <a:gd name="T34" fmla="*/ 0 h 22"/>
                    <a:gd name="T35" fmla="*/ 83 w 83"/>
                    <a:gd name="T36" fmla="*/ 22 h 22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83" h="22">
                      <a:moveTo>
                        <a:pt x="79" y="0"/>
                      </a:moveTo>
                      <a:lnTo>
                        <a:pt x="79" y="0"/>
                      </a:lnTo>
                      <a:lnTo>
                        <a:pt x="39" y="8"/>
                      </a:lnTo>
                      <a:lnTo>
                        <a:pt x="0" y="13"/>
                      </a:lnTo>
                      <a:lnTo>
                        <a:pt x="6" y="22"/>
                      </a:lnTo>
                      <a:lnTo>
                        <a:pt x="83" y="6"/>
                      </a:lnTo>
                      <a:lnTo>
                        <a:pt x="79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66" name="Freeform 418"/>
                <p:cNvSpPr>
                  <a:spLocks/>
                </p:cNvSpPr>
                <p:nvPr/>
              </p:nvSpPr>
              <p:spPr bwMode="auto">
                <a:xfrm>
                  <a:off x="3199" y="1352"/>
                  <a:ext cx="13" cy="134"/>
                </a:xfrm>
                <a:custGeom>
                  <a:avLst/>
                  <a:gdLst>
                    <a:gd name="T0" fmla="*/ 0 w 13"/>
                    <a:gd name="T1" fmla="*/ 35 h 134"/>
                    <a:gd name="T2" fmla="*/ 0 w 13"/>
                    <a:gd name="T3" fmla="*/ 35 h 134"/>
                    <a:gd name="T4" fmla="*/ 2 w 13"/>
                    <a:gd name="T5" fmla="*/ 61 h 134"/>
                    <a:gd name="T6" fmla="*/ 3 w 13"/>
                    <a:gd name="T7" fmla="*/ 84 h 134"/>
                    <a:gd name="T8" fmla="*/ 7 w 13"/>
                    <a:gd name="T9" fmla="*/ 110 h 134"/>
                    <a:gd name="T10" fmla="*/ 13 w 13"/>
                    <a:gd name="T11" fmla="*/ 134 h 134"/>
                    <a:gd name="T12" fmla="*/ 13 w 13"/>
                    <a:gd name="T13" fmla="*/ 134 h 134"/>
                    <a:gd name="T14" fmla="*/ 9 w 13"/>
                    <a:gd name="T15" fmla="*/ 66 h 134"/>
                    <a:gd name="T16" fmla="*/ 2 w 13"/>
                    <a:gd name="T17" fmla="*/ 0 h 134"/>
                    <a:gd name="T18" fmla="*/ 2 w 13"/>
                    <a:gd name="T19" fmla="*/ 0 h 134"/>
                    <a:gd name="T20" fmla="*/ 0 w 13"/>
                    <a:gd name="T21" fmla="*/ 35 h 134"/>
                    <a:gd name="T22" fmla="*/ 0 w 13"/>
                    <a:gd name="T23" fmla="*/ 35 h 134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13"/>
                    <a:gd name="T37" fmla="*/ 0 h 134"/>
                    <a:gd name="T38" fmla="*/ 13 w 13"/>
                    <a:gd name="T39" fmla="*/ 134 h 134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13" h="134">
                      <a:moveTo>
                        <a:pt x="0" y="35"/>
                      </a:moveTo>
                      <a:lnTo>
                        <a:pt x="0" y="35"/>
                      </a:lnTo>
                      <a:lnTo>
                        <a:pt x="2" y="61"/>
                      </a:lnTo>
                      <a:lnTo>
                        <a:pt x="3" y="84"/>
                      </a:lnTo>
                      <a:lnTo>
                        <a:pt x="7" y="110"/>
                      </a:lnTo>
                      <a:lnTo>
                        <a:pt x="13" y="134"/>
                      </a:lnTo>
                      <a:lnTo>
                        <a:pt x="9" y="66"/>
                      </a:lnTo>
                      <a:lnTo>
                        <a:pt x="2" y="0"/>
                      </a:lnTo>
                      <a:lnTo>
                        <a:pt x="0" y="35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67" name="Freeform 419"/>
                <p:cNvSpPr>
                  <a:spLocks/>
                </p:cNvSpPr>
                <p:nvPr/>
              </p:nvSpPr>
              <p:spPr bwMode="auto">
                <a:xfrm>
                  <a:off x="3420" y="3056"/>
                  <a:ext cx="33" cy="71"/>
                </a:xfrm>
                <a:custGeom>
                  <a:avLst/>
                  <a:gdLst>
                    <a:gd name="T0" fmla="*/ 18 w 33"/>
                    <a:gd name="T1" fmla="*/ 0 h 71"/>
                    <a:gd name="T2" fmla="*/ 18 w 33"/>
                    <a:gd name="T3" fmla="*/ 0 h 71"/>
                    <a:gd name="T4" fmla="*/ 9 w 33"/>
                    <a:gd name="T5" fmla="*/ 34 h 71"/>
                    <a:gd name="T6" fmla="*/ 0 w 33"/>
                    <a:gd name="T7" fmla="*/ 69 h 71"/>
                    <a:gd name="T8" fmla="*/ 0 w 33"/>
                    <a:gd name="T9" fmla="*/ 69 h 71"/>
                    <a:gd name="T10" fmla="*/ 15 w 33"/>
                    <a:gd name="T11" fmla="*/ 71 h 71"/>
                    <a:gd name="T12" fmla="*/ 15 w 33"/>
                    <a:gd name="T13" fmla="*/ 71 h 71"/>
                    <a:gd name="T14" fmla="*/ 24 w 33"/>
                    <a:gd name="T15" fmla="*/ 36 h 71"/>
                    <a:gd name="T16" fmla="*/ 33 w 33"/>
                    <a:gd name="T17" fmla="*/ 0 h 71"/>
                    <a:gd name="T18" fmla="*/ 33 w 33"/>
                    <a:gd name="T19" fmla="*/ 0 h 71"/>
                    <a:gd name="T20" fmla="*/ 18 w 33"/>
                    <a:gd name="T21" fmla="*/ 0 h 71"/>
                    <a:gd name="T22" fmla="*/ 18 w 33"/>
                    <a:gd name="T23" fmla="*/ 0 h 71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33"/>
                    <a:gd name="T37" fmla="*/ 0 h 71"/>
                    <a:gd name="T38" fmla="*/ 33 w 33"/>
                    <a:gd name="T39" fmla="*/ 71 h 71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33" h="71">
                      <a:moveTo>
                        <a:pt x="18" y="0"/>
                      </a:moveTo>
                      <a:lnTo>
                        <a:pt x="18" y="0"/>
                      </a:lnTo>
                      <a:lnTo>
                        <a:pt x="9" y="34"/>
                      </a:lnTo>
                      <a:lnTo>
                        <a:pt x="0" y="69"/>
                      </a:lnTo>
                      <a:lnTo>
                        <a:pt x="15" y="71"/>
                      </a:lnTo>
                      <a:lnTo>
                        <a:pt x="24" y="36"/>
                      </a:lnTo>
                      <a:lnTo>
                        <a:pt x="33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68" name="Freeform 420"/>
                <p:cNvSpPr>
                  <a:spLocks/>
                </p:cNvSpPr>
                <p:nvPr/>
              </p:nvSpPr>
              <p:spPr bwMode="auto">
                <a:xfrm>
                  <a:off x="3160" y="1974"/>
                  <a:ext cx="31" cy="84"/>
                </a:xfrm>
                <a:custGeom>
                  <a:avLst/>
                  <a:gdLst>
                    <a:gd name="T0" fmla="*/ 19 w 31"/>
                    <a:gd name="T1" fmla="*/ 0 h 84"/>
                    <a:gd name="T2" fmla="*/ 19 w 31"/>
                    <a:gd name="T3" fmla="*/ 0 h 84"/>
                    <a:gd name="T4" fmla="*/ 0 w 31"/>
                    <a:gd name="T5" fmla="*/ 75 h 84"/>
                    <a:gd name="T6" fmla="*/ 0 w 31"/>
                    <a:gd name="T7" fmla="*/ 75 h 84"/>
                    <a:gd name="T8" fmla="*/ 13 w 31"/>
                    <a:gd name="T9" fmla="*/ 84 h 84"/>
                    <a:gd name="T10" fmla="*/ 13 w 31"/>
                    <a:gd name="T11" fmla="*/ 84 h 84"/>
                    <a:gd name="T12" fmla="*/ 31 w 31"/>
                    <a:gd name="T13" fmla="*/ 9 h 84"/>
                    <a:gd name="T14" fmla="*/ 31 w 31"/>
                    <a:gd name="T15" fmla="*/ 9 h 84"/>
                    <a:gd name="T16" fmla="*/ 19 w 31"/>
                    <a:gd name="T17" fmla="*/ 0 h 84"/>
                    <a:gd name="T18" fmla="*/ 19 w 31"/>
                    <a:gd name="T19" fmla="*/ 0 h 84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31"/>
                    <a:gd name="T31" fmla="*/ 0 h 84"/>
                    <a:gd name="T32" fmla="*/ 31 w 31"/>
                    <a:gd name="T33" fmla="*/ 84 h 84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31" h="84">
                      <a:moveTo>
                        <a:pt x="19" y="0"/>
                      </a:moveTo>
                      <a:lnTo>
                        <a:pt x="19" y="0"/>
                      </a:lnTo>
                      <a:lnTo>
                        <a:pt x="0" y="75"/>
                      </a:lnTo>
                      <a:lnTo>
                        <a:pt x="13" y="84"/>
                      </a:lnTo>
                      <a:lnTo>
                        <a:pt x="31" y="9"/>
                      </a:lnTo>
                      <a:lnTo>
                        <a:pt x="19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69" name="Freeform 421"/>
                <p:cNvSpPr>
                  <a:spLocks/>
                </p:cNvSpPr>
                <p:nvPr/>
              </p:nvSpPr>
              <p:spPr bwMode="auto">
                <a:xfrm>
                  <a:off x="4995" y="2177"/>
                  <a:ext cx="159" cy="130"/>
                </a:xfrm>
                <a:custGeom>
                  <a:avLst/>
                  <a:gdLst>
                    <a:gd name="T0" fmla="*/ 0 w 159"/>
                    <a:gd name="T1" fmla="*/ 130 h 130"/>
                    <a:gd name="T2" fmla="*/ 0 w 159"/>
                    <a:gd name="T3" fmla="*/ 130 h 130"/>
                    <a:gd name="T4" fmla="*/ 50 w 159"/>
                    <a:gd name="T5" fmla="*/ 90 h 130"/>
                    <a:gd name="T6" fmla="*/ 101 w 159"/>
                    <a:gd name="T7" fmla="*/ 52 h 130"/>
                    <a:gd name="T8" fmla="*/ 101 w 159"/>
                    <a:gd name="T9" fmla="*/ 52 h 130"/>
                    <a:gd name="T10" fmla="*/ 127 w 159"/>
                    <a:gd name="T11" fmla="*/ 33 h 130"/>
                    <a:gd name="T12" fmla="*/ 150 w 159"/>
                    <a:gd name="T13" fmla="*/ 17 h 130"/>
                    <a:gd name="T14" fmla="*/ 150 w 159"/>
                    <a:gd name="T15" fmla="*/ 17 h 130"/>
                    <a:gd name="T16" fmla="*/ 159 w 159"/>
                    <a:gd name="T17" fmla="*/ 0 h 130"/>
                    <a:gd name="T18" fmla="*/ 159 w 159"/>
                    <a:gd name="T19" fmla="*/ 0 h 130"/>
                    <a:gd name="T20" fmla="*/ 123 w 159"/>
                    <a:gd name="T21" fmla="*/ 22 h 130"/>
                    <a:gd name="T22" fmla="*/ 88 w 159"/>
                    <a:gd name="T23" fmla="*/ 46 h 130"/>
                    <a:gd name="T24" fmla="*/ 55 w 159"/>
                    <a:gd name="T25" fmla="*/ 72 h 130"/>
                    <a:gd name="T26" fmla="*/ 22 w 159"/>
                    <a:gd name="T27" fmla="*/ 97 h 130"/>
                    <a:gd name="T28" fmla="*/ 22 w 159"/>
                    <a:gd name="T29" fmla="*/ 97 h 130"/>
                    <a:gd name="T30" fmla="*/ 0 w 159"/>
                    <a:gd name="T31" fmla="*/ 130 h 130"/>
                    <a:gd name="T32" fmla="*/ 0 w 159"/>
                    <a:gd name="T33" fmla="*/ 130 h 130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159"/>
                    <a:gd name="T52" fmla="*/ 0 h 130"/>
                    <a:gd name="T53" fmla="*/ 159 w 159"/>
                    <a:gd name="T54" fmla="*/ 130 h 130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159" h="130">
                      <a:moveTo>
                        <a:pt x="0" y="130"/>
                      </a:moveTo>
                      <a:lnTo>
                        <a:pt x="0" y="130"/>
                      </a:lnTo>
                      <a:lnTo>
                        <a:pt x="50" y="90"/>
                      </a:lnTo>
                      <a:lnTo>
                        <a:pt x="101" y="52"/>
                      </a:lnTo>
                      <a:lnTo>
                        <a:pt x="127" y="33"/>
                      </a:lnTo>
                      <a:lnTo>
                        <a:pt x="150" y="17"/>
                      </a:lnTo>
                      <a:lnTo>
                        <a:pt x="159" y="0"/>
                      </a:lnTo>
                      <a:lnTo>
                        <a:pt x="123" y="22"/>
                      </a:lnTo>
                      <a:lnTo>
                        <a:pt x="88" y="46"/>
                      </a:lnTo>
                      <a:lnTo>
                        <a:pt x="55" y="72"/>
                      </a:lnTo>
                      <a:lnTo>
                        <a:pt x="22" y="97"/>
                      </a:lnTo>
                      <a:lnTo>
                        <a:pt x="0" y="13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70" name="Freeform 422"/>
                <p:cNvSpPr>
                  <a:spLocks/>
                </p:cNvSpPr>
                <p:nvPr/>
              </p:nvSpPr>
              <p:spPr bwMode="auto">
                <a:xfrm>
                  <a:off x="2802" y="2873"/>
                  <a:ext cx="33" cy="80"/>
                </a:xfrm>
                <a:custGeom>
                  <a:avLst/>
                  <a:gdLst>
                    <a:gd name="T0" fmla="*/ 20 w 33"/>
                    <a:gd name="T1" fmla="*/ 0 h 80"/>
                    <a:gd name="T2" fmla="*/ 20 w 33"/>
                    <a:gd name="T3" fmla="*/ 0 h 80"/>
                    <a:gd name="T4" fmla="*/ 9 w 33"/>
                    <a:gd name="T5" fmla="*/ 36 h 80"/>
                    <a:gd name="T6" fmla="*/ 0 w 33"/>
                    <a:gd name="T7" fmla="*/ 71 h 80"/>
                    <a:gd name="T8" fmla="*/ 0 w 33"/>
                    <a:gd name="T9" fmla="*/ 71 h 80"/>
                    <a:gd name="T10" fmla="*/ 16 w 33"/>
                    <a:gd name="T11" fmla="*/ 80 h 80"/>
                    <a:gd name="T12" fmla="*/ 16 w 33"/>
                    <a:gd name="T13" fmla="*/ 80 h 80"/>
                    <a:gd name="T14" fmla="*/ 33 w 33"/>
                    <a:gd name="T15" fmla="*/ 7 h 80"/>
                    <a:gd name="T16" fmla="*/ 33 w 33"/>
                    <a:gd name="T17" fmla="*/ 7 h 80"/>
                    <a:gd name="T18" fmla="*/ 20 w 33"/>
                    <a:gd name="T19" fmla="*/ 0 h 80"/>
                    <a:gd name="T20" fmla="*/ 20 w 33"/>
                    <a:gd name="T21" fmla="*/ 0 h 80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33"/>
                    <a:gd name="T34" fmla="*/ 0 h 80"/>
                    <a:gd name="T35" fmla="*/ 33 w 33"/>
                    <a:gd name="T36" fmla="*/ 80 h 80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33" h="80">
                      <a:moveTo>
                        <a:pt x="20" y="0"/>
                      </a:moveTo>
                      <a:lnTo>
                        <a:pt x="20" y="0"/>
                      </a:lnTo>
                      <a:lnTo>
                        <a:pt x="9" y="36"/>
                      </a:lnTo>
                      <a:lnTo>
                        <a:pt x="0" y="71"/>
                      </a:lnTo>
                      <a:lnTo>
                        <a:pt x="16" y="80"/>
                      </a:lnTo>
                      <a:lnTo>
                        <a:pt x="33" y="7"/>
                      </a:lnTo>
                      <a:lnTo>
                        <a:pt x="20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71" name="Freeform 423"/>
                <p:cNvSpPr>
                  <a:spLocks/>
                </p:cNvSpPr>
                <p:nvPr/>
              </p:nvSpPr>
              <p:spPr bwMode="auto">
                <a:xfrm>
                  <a:off x="2330" y="1499"/>
                  <a:ext cx="122" cy="250"/>
                </a:xfrm>
                <a:custGeom>
                  <a:avLst/>
                  <a:gdLst>
                    <a:gd name="T0" fmla="*/ 122 w 122"/>
                    <a:gd name="T1" fmla="*/ 250 h 250"/>
                    <a:gd name="T2" fmla="*/ 122 w 122"/>
                    <a:gd name="T3" fmla="*/ 250 h 250"/>
                    <a:gd name="T4" fmla="*/ 119 w 122"/>
                    <a:gd name="T5" fmla="*/ 236 h 250"/>
                    <a:gd name="T6" fmla="*/ 119 w 122"/>
                    <a:gd name="T7" fmla="*/ 236 h 250"/>
                    <a:gd name="T8" fmla="*/ 95 w 122"/>
                    <a:gd name="T9" fmla="*/ 214 h 250"/>
                    <a:gd name="T10" fmla="*/ 73 w 122"/>
                    <a:gd name="T11" fmla="*/ 192 h 250"/>
                    <a:gd name="T12" fmla="*/ 53 w 122"/>
                    <a:gd name="T13" fmla="*/ 164 h 250"/>
                    <a:gd name="T14" fmla="*/ 36 w 122"/>
                    <a:gd name="T15" fmla="*/ 137 h 250"/>
                    <a:gd name="T16" fmla="*/ 24 w 122"/>
                    <a:gd name="T17" fmla="*/ 106 h 250"/>
                    <a:gd name="T18" fmla="*/ 13 w 122"/>
                    <a:gd name="T19" fmla="*/ 73 h 250"/>
                    <a:gd name="T20" fmla="*/ 3 w 122"/>
                    <a:gd name="T21" fmla="*/ 38 h 250"/>
                    <a:gd name="T22" fmla="*/ 0 w 122"/>
                    <a:gd name="T23" fmla="*/ 0 h 250"/>
                    <a:gd name="T24" fmla="*/ 0 w 122"/>
                    <a:gd name="T25" fmla="*/ 0 h 250"/>
                    <a:gd name="T26" fmla="*/ 5 w 122"/>
                    <a:gd name="T27" fmla="*/ 54 h 250"/>
                    <a:gd name="T28" fmla="*/ 14 w 122"/>
                    <a:gd name="T29" fmla="*/ 111 h 250"/>
                    <a:gd name="T30" fmla="*/ 14 w 122"/>
                    <a:gd name="T31" fmla="*/ 111 h 250"/>
                    <a:gd name="T32" fmla="*/ 24 w 122"/>
                    <a:gd name="T33" fmla="*/ 131 h 250"/>
                    <a:gd name="T34" fmla="*/ 35 w 122"/>
                    <a:gd name="T35" fmla="*/ 150 h 250"/>
                    <a:gd name="T36" fmla="*/ 46 w 122"/>
                    <a:gd name="T37" fmla="*/ 170 h 250"/>
                    <a:gd name="T38" fmla="*/ 60 w 122"/>
                    <a:gd name="T39" fmla="*/ 186 h 250"/>
                    <a:gd name="T40" fmla="*/ 73 w 122"/>
                    <a:gd name="T41" fmla="*/ 204 h 250"/>
                    <a:gd name="T42" fmla="*/ 89 w 122"/>
                    <a:gd name="T43" fmla="*/ 221 h 250"/>
                    <a:gd name="T44" fmla="*/ 106 w 122"/>
                    <a:gd name="T45" fmla="*/ 236 h 250"/>
                    <a:gd name="T46" fmla="*/ 122 w 122"/>
                    <a:gd name="T47" fmla="*/ 250 h 250"/>
                    <a:gd name="T48" fmla="*/ 122 w 122"/>
                    <a:gd name="T49" fmla="*/ 250 h 25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122"/>
                    <a:gd name="T76" fmla="*/ 0 h 250"/>
                    <a:gd name="T77" fmla="*/ 122 w 122"/>
                    <a:gd name="T78" fmla="*/ 250 h 25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122" h="250">
                      <a:moveTo>
                        <a:pt x="122" y="250"/>
                      </a:moveTo>
                      <a:lnTo>
                        <a:pt x="122" y="250"/>
                      </a:lnTo>
                      <a:lnTo>
                        <a:pt x="119" y="236"/>
                      </a:lnTo>
                      <a:lnTo>
                        <a:pt x="95" y="214"/>
                      </a:lnTo>
                      <a:lnTo>
                        <a:pt x="73" y="192"/>
                      </a:lnTo>
                      <a:lnTo>
                        <a:pt x="53" y="164"/>
                      </a:lnTo>
                      <a:lnTo>
                        <a:pt x="36" y="137"/>
                      </a:lnTo>
                      <a:lnTo>
                        <a:pt x="24" y="106"/>
                      </a:lnTo>
                      <a:lnTo>
                        <a:pt x="13" y="73"/>
                      </a:lnTo>
                      <a:lnTo>
                        <a:pt x="3" y="38"/>
                      </a:lnTo>
                      <a:lnTo>
                        <a:pt x="0" y="0"/>
                      </a:lnTo>
                      <a:lnTo>
                        <a:pt x="5" y="54"/>
                      </a:lnTo>
                      <a:lnTo>
                        <a:pt x="14" y="111"/>
                      </a:lnTo>
                      <a:lnTo>
                        <a:pt x="24" y="131"/>
                      </a:lnTo>
                      <a:lnTo>
                        <a:pt x="35" y="150"/>
                      </a:lnTo>
                      <a:lnTo>
                        <a:pt x="46" y="170"/>
                      </a:lnTo>
                      <a:lnTo>
                        <a:pt x="60" y="186"/>
                      </a:lnTo>
                      <a:lnTo>
                        <a:pt x="73" y="204"/>
                      </a:lnTo>
                      <a:lnTo>
                        <a:pt x="89" y="221"/>
                      </a:lnTo>
                      <a:lnTo>
                        <a:pt x="106" y="236"/>
                      </a:lnTo>
                      <a:lnTo>
                        <a:pt x="122" y="25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72" name="Freeform 424"/>
                <p:cNvSpPr>
                  <a:spLocks/>
                </p:cNvSpPr>
                <p:nvPr/>
              </p:nvSpPr>
              <p:spPr bwMode="auto">
                <a:xfrm>
                  <a:off x="3466" y="2578"/>
                  <a:ext cx="11" cy="73"/>
                </a:xfrm>
                <a:custGeom>
                  <a:avLst/>
                  <a:gdLst>
                    <a:gd name="T0" fmla="*/ 0 w 11"/>
                    <a:gd name="T1" fmla="*/ 0 h 73"/>
                    <a:gd name="T2" fmla="*/ 0 w 11"/>
                    <a:gd name="T3" fmla="*/ 0 h 73"/>
                    <a:gd name="T4" fmla="*/ 4 w 11"/>
                    <a:gd name="T5" fmla="*/ 73 h 73"/>
                    <a:gd name="T6" fmla="*/ 4 w 11"/>
                    <a:gd name="T7" fmla="*/ 73 h 73"/>
                    <a:gd name="T8" fmla="*/ 11 w 11"/>
                    <a:gd name="T9" fmla="*/ 73 h 73"/>
                    <a:gd name="T10" fmla="*/ 11 w 11"/>
                    <a:gd name="T11" fmla="*/ 73 h 73"/>
                    <a:gd name="T12" fmla="*/ 7 w 11"/>
                    <a:gd name="T13" fmla="*/ 0 h 73"/>
                    <a:gd name="T14" fmla="*/ 7 w 11"/>
                    <a:gd name="T15" fmla="*/ 0 h 73"/>
                    <a:gd name="T16" fmla="*/ 0 w 11"/>
                    <a:gd name="T17" fmla="*/ 0 h 73"/>
                    <a:gd name="T18" fmla="*/ 0 w 11"/>
                    <a:gd name="T19" fmla="*/ 0 h 73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1"/>
                    <a:gd name="T31" fmla="*/ 0 h 73"/>
                    <a:gd name="T32" fmla="*/ 11 w 11"/>
                    <a:gd name="T33" fmla="*/ 73 h 73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1" h="7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73"/>
                      </a:lnTo>
                      <a:lnTo>
                        <a:pt x="11" y="73"/>
                      </a:lnTo>
                      <a:lnTo>
                        <a:pt x="7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73" name="Freeform 425"/>
                <p:cNvSpPr>
                  <a:spLocks/>
                </p:cNvSpPr>
                <p:nvPr/>
              </p:nvSpPr>
              <p:spPr bwMode="auto">
                <a:xfrm>
                  <a:off x="2981" y="2433"/>
                  <a:ext cx="38" cy="70"/>
                </a:xfrm>
                <a:custGeom>
                  <a:avLst/>
                  <a:gdLst>
                    <a:gd name="T0" fmla="*/ 31 w 38"/>
                    <a:gd name="T1" fmla="*/ 0 h 70"/>
                    <a:gd name="T2" fmla="*/ 31 w 38"/>
                    <a:gd name="T3" fmla="*/ 0 h 70"/>
                    <a:gd name="T4" fmla="*/ 6 w 38"/>
                    <a:gd name="T5" fmla="*/ 57 h 70"/>
                    <a:gd name="T6" fmla="*/ 6 w 38"/>
                    <a:gd name="T7" fmla="*/ 57 h 70"/>
                    <a:gd name="T8" fmla="*/ 0 w 38"/>
                    <a:gd name="T9" fmla="*/ 66 h 70"/>
                    <a:gd name="T10" fmla="*/ 0 w 38"/>
                    <a:gd name="T11" fmla="*/ 66 h 70"/>
                    <a:gd name="T12" fmla="*/ 7 w 38"/>
                    <a:gd name="T13" fmla="*/ 70 h 70"/>
                    <a:gd name="T14" fmla="*/ 7 w 38"/>
                    <a:gd name="T15" fmla="*/ 70 h 70"/>
                    <a:gd name="T16" fmla="*/ 38 w 38"/>
                    <a:gd name="T17" fmla="*/ 6 h 70"/>
                    <a:gd name="T18" fmla="*/ 38 w 38"/>
                    <a:gd name="T19" fmla="*/ 6 h 70"/>
                    <a:gd name="T20" fmla="*/ 31 w 38"/>
                    <a:gd name="T21" fmla="*/ 0 h 70"/>
                    <a:gd name="T22" fmla="*/ 31 w 38"/>
                    <a:gd name="T23" fmla="*/ 0 h 70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38"/>
                    <a:gd name="T37" fmla="*/ 0 h 70"/>
                    <a:gd name="T38" fmla="*/ 38 w 38"/>
                    <a:gd name="T39" fmla="*/ 70 h 70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38" h="70">
                      <a:moveTo>
                        <a:pt x="31" y="0"/>
                      </a:moveTo>
                      <a:lnTo>
                        <a:pt x="31" y="0"/>
                      </a:lnTo>
                      <a:lnTo>
                        <a:pt x="6" y="57"/>
                      </a:lnTo>
                      <a:lnTo>
                        <a:pt x="0" y="66"/>
                      </a:lnTo>
                      <a:lnTo>
                        <a:pt x="7" y="70"/>
                      </a:lnTo>
                      <a:lnTo>
                        <a:pt x="38" y="6"/>
                      </a:lnTo>
                      <a:lnTo>
                        <a:pt x="31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74" name="Freeform 426"/>
                <p:cNvSpPr>
                  <a:spLocks/>
                </p:cNvSpPr>
                <p:nvPr/>
              </p:nvSpPr>
              <p:spPr bwMode="auto">
                <a:xfrm>
                  <a:off x="3552" y="1868"/>
                  <a:ext cx="68" cy="71"/>
                </a:xfrm>
                <a:custGeom>
                  <a:avLst/>
                  <a:gdLst>
                    <a:gd name="T0" fmla="*/ 46 w 68"/>
                    <a:gd name="T1" fmla="*/ 0 h 71"/>
                    <a:gd name="T2" fmla="*/ 46 w 68"/>
                    <a:gd name="T3" fmla="*/ 0 h 71"/>
                    <a:gd name="T4" fmla="*/ 33 w 68"/>
                    <a:gd name="T5" fmla="*/ 17 h 71"/>
                    <a:gd name="T6" fmla="*/ 22 w 68"/>
                    <a:gd name="T7" fmla="*/ 33 h 71"/>
                    <a:gd name="T8" fmla="*/ 0 w 68"/>
                    <a:gd name="T9" fmla="*/ 71 h 71"/>
                    <a:gd name="T10" fmla="*/ 0 w 68"/>
                    <a:gd name="T11" fmla="*/ 71 h 71"/>
                    <a:gd name="T12" fmla="*/ 13 w 68"/>
                    <a:gd name="T13" fmla="*/ 71 h 71"/>
                    <a:gd name="T14" fmla="*/ 13 w 68"/>
                    <a:gd name="T15" fmla="*/ 71 h 71"/>
                    <a:gd name="T16" fmla="*/ 25 w 68"/>
                    <a:gd name="T17" fmla="*/ 51 h 71"/>
                    <a:gd name="T18" fmla="*/ 38 w 68"/>
                    <a:gd name="T19" fmla="*/ 33 h 71"/>
                    <a:gd name="T20" fmla="*/ 53 w 68"/>
                    <a:gd name="T21" fmla="*/ 17 h 71"/>
                    <a:gd name="T22" fmla="*/ 68 w 68"/>
                    <a:gd name="T23" fmla="*/ 0 h 71"/>
                    <a:gd name="T24" fmla="*/ 68 w 68"/>
                    <a:gd name="T25" fmla="*/ 0 h 71"/>
                    <a:gd name="T26" fmla="*/ 46 w 68"/>
                    <a:gd name="T27" fmla="*/ 0 h 71"/>
                    <a:gd name="T28" fmla="*/ 46 w 68"/>
                    <a:gd name="T29" fmla="*/ 0 h 71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8"/>
                    <a:gd name="T46" fmla="*/ 0 h 71"/>
                    <a:gd name="T47" fmla="*/ 68 w 68"/>
                    <a:gd name="T48" fmla="*/ 71 h 71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8" h="71">
                      <a:moveTo>
                        <a:pt x="46" y="0"/>
                      </a:moveTo>
                      <a:lnTo>
                        <a:pt x="46" y="0"/>
                      </a:lnTo>
                      <a:lnTo>
                        <a:pt x="33" y="17"/>
                      </a:lnTo>
                      <a:lnTo>
                        <a:pt x="22" y="33"/>
                      </a:lnTo>
                      <a:lnTo>
                        <a:pt x="0" y="71"/>
                      </a:lnTo>
                      <a:lnTo>
                        <a:pt x="13" y="71"/>
                      </a:lnTo>
                      <a:lnTo>
                        <a:pt x="25" y="51"/>
                      </a:lnTo>
                      <a:lnTo>
                        <a:pt x="38" y="33"/>
                      </a:lnTo>
                      <a:lnTo>
                        <a:pt x="53" y="17"/>
                      </a:lnTo>
                      <a:lnTo>
                        <a:pt x="68" y="0"/>
                      </a:lnTo>
                      <a:lnTo>
                        <a:pt x="46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75" name="Freeform 427"/>
                <p:cNvSpPr>
                  <a:spLocks/>
                </p:cNvSpPr>
                <p:nvPr/>
              </p:nvSpPr>
              <p:spPr bwMode="auto">
                <a:xfrm>
                  <a:off x="3830" y="2637"/>
                  <a:ext cx="31" cy="80"/>
                </a:xfrm>
                <a:custGeom>
                  <a:avLst/>
                  <a:gdLst>
                    <a:gd name="T0" fmla="*/ 31 w 31"/>
                    <a:gd name="T1" fmla="*/ 0 h 80"/>
                    <a:gd name="T2" fmla="*/ 31 w 31"/>
                    <a:gd name="T3" fmla="*/ 0 h 80"/>
                    <a:gd name="T4" fmla="*/ 16 w 31"/>
                    <a:gd name="T5" fmla="*/ 3 h 80"/>
                    <a:gd name="T6" fmla="*/ 16 w 31"/>
                    <a:gd name="T7" fmla="*/ 3 h 80"/>
                    <a:gd name="T8" fmla="*/ 16 w 31"/>
                    <a:gd name="T9" fmla="*/ 3 h 80"/>
                    <a:gd name="T10" fmla="*/ 16 w 31"/>
                    <a:gd name="T11" fmla="*/ 3 h 80"/>
                    <a:gd name="T12" fmla="*/ 9 w 31"/>
                    <a:gd name="T13" fmla="*/ 20 h 80"/>
                    <a:gd name="T14" fmla="*/ 4 w 31"/>
                    <a:gd name="T15" fmla="*/ 40 h 80"/>
                    <a:gd name="T16" fmla="*/ 0 w 31"/>
                    <a:gd name="T17" fmla="*/ 60 h 80"/>
                    <a:gd name="T18" fmla="*/ 0 w 31"/>
                    <a:gd name="T19" fmla="*/ 80 h 80"/>
                    <a:gd name="T20" fmla="*/ 0 w 31"/>
                    <a:gd name="T21" fmla="*/ 80 h 80"/>
                    <a:gd name="T22" fmla="*/ 20 w 31"/>
                    <a:gd name="T23" fmla="*/ 75 h 80"/>
                    <a:gd name="T24" fmla="*/ 20 w 31"/>
                    <a:gd name="T25" fmla="*/ 75 h 80"/>
                    <a:gd name="T26" fmla="*/ 20 w 31"/>
                    <a:gd name="T27" fmla="*/ 54 h 80"/>
                    <a:gd name="T28" fmla="*/ 22 w 31"/>
                    <a:gd name="T29" fmla="*/ 36 h 80"/>
                    <a:gd name="T30" fmla="*/ 26 w 31"/>
                    <a:gd name="T31" fmla="*/ 18 h 80"/>
                    <a:gd name="T32" fmla="*/ 31 w 31"/>
                    <a:gd name="T33" fmla="*/ 0 h 80"/>
                    <a:gd name="T34" fmla="*/ 31 w 31"/>
                    <a:gd name="T35" fmla="*/ 0 h 8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31"/>
                    <a:gd name="T55" fmla="*/ 0 h 80"/>
                    <a:gd name="T56" fmla="*/ 31 w 31"/>
                    <a:gd name="T57" fmla="*/ 80 h 8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31" h="80">
                      <a:moveTo>
                        <a:pt x="31" y="0"/>
                      </a:moveTo>
                      <a:lnTo>
                        <a:pt x="31" y="0"/>
                      </a:lnTo>
                      <a:lnTo>
                        <a:pt x="16" y="3"/>
                      </a:lnTo>
                      <a:lnTo>
                        <a:pt x="9" y="20"/>
                      </a:lnTo>
                      <a:lnTo>
                        <a:pt x="4" y="40"/>
                      </a:lnTo>
                      <a:lnTo>
                        <a:pt x="0" y="60"/>
                      </a:lnTo>
                      <a:lnTo>
                        <a:pt x="0" y="80"/>
                      </a:lnTo>
                      <a:lnTo>
                        <a:pt x="20" y="75"/>
                      </a:lnTo>
                      <a:lnTo>
                        <a:pt x="20" y="54"/>
                      </a:lnTo>
                      <a:lnTo>
                        <a:pt x="22" y="36"/>
                      </a:lnTo>
                      <a:lnTo>
                        <a:pt x="26" y="18"/>
                      </a:lnTo>
                      <a:lnTo>
                        <a:pt x="31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76" name="Freeform 428"/>
                <p:cNvSpPr>
                  <a:spLocks/>
                </p:cNvSpPr>
                <p:nvPr/>
              </p:nvSpPr>
              <p:spPr bwMode="auto">
                <a:xfrm>
                  <a:off x="2661" y="1824"/>
                  <a:ext cx="95" cy="28"/>
                </a:xfrm>
                <a:custGeom>
                  <a:avLst/>
                  <a:gdLst>
                    <a:gd name="T0" fmla="*/ 22 w 95"/>
                    <a:gd name="T1" fmla="*/ 22 h 28"/>
                    <a:gd name="T2" fmla="*/ 22 w 95"/>
                    <a:gd name="T3" fmla="*/ 22 h 28"/>
                    <a:gd name="T4" fmla="*/ 58 w 95"/>
                    <a:gd name="T5" fmla="*/ 26 h 28"/>
                    <a:gd name="T6" fmla="*/ 95 w 95"/>
                    <a:gd name="T7" fmla="*/ 28 h 28"/>
                    <a:gd name="T8" fmla="*/ 95 w 95"/>
                    <a:gd name="T9" fmla="*/ 28 h 28"/>
                    <a:gd name="T10" fmla="*/ 86 w 95"/>
                    <a:gd name="T11" fmla="*/ 11 h 28"/>
                    <a:gd name="T12" fmla="*/ 86 w 95"/>
                    <a:gd name="T13" fmla="*/ 11 h 28"/>
                    <a:gd name="T14" fmla="*/ 42 w 95"/>
                    <a:gd name="T15" fmla="*/ 8 h 28"/>
                    <a:gd name="T16" fmla="*/ 0 w 95"/>
                    <a:gd name="T17" fmla="*/ 0 h 28"/>
                    <a:gd name="T18" fmla="*/ 0 w 95"/>
                    <a:gd name="T19" fmla="*/ 0 h 28"/>
                    <a:gd name="T20" fmla="*/ 9 w 95"/>
                    <a:gd name="T21" fmla="*/ 20 h 28"/>
                    <a:gd name="T22" fmla="*/ 9 w 95"/>
                    <a:gd name="T23" fmla="*/ 20 h 28"/>
                    <a:gd name="T24" fmla="*/ 22 w 95"/>
                    <a:gd name="T25" fmla="*/ 22 h 28"/>
                    <a:gd name="T26" fmla="*/ 22 w 95"/>
                    <a:gd name="T27" fmla="*/ 22 h 28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95"/>
                    <a:gd name="T43" fmla="*/ 0 h 28"/>
                    <a:gd name="T44" fmla="*/ 95 w 95"/>
                    <a:gd name="T45" fmla="*/ 28 h 28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95" h="28">
                      <a:moveTo>
                        <a:pt x="22" y="22"/>
                      </a:moveTo>
                      <a:lnTo>
                        <a:pt x="22" y="22"/>
                      </a:lnTo>
                      <a:lnTo>
                        <a:pt x="58" y="26"/>
                      </a:lnTo>
                      <a:lnTo>
                        <a:pt x="95" y="28"/>
                      </a:lnTo>
                      <a:lnTo>
                        <a:pt x="86" y="11"/>
                      </a:lnTo>
                      <a:lnTo>
                        <a:pt x="42" y="8"/>
                      </a:lnTo>
                      <a:lnTo>
                        <a:pt x="0" y="0"/>
                      </a:lnTo>
                      <a:lnTo>
                        <a:pt x="9" y="20"/>
                      </a:lnTo>
                      <a:lnTo>
                        <a:pt x="22" y="22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77" name="Freeform 429"/>
                <p:cNvSpPr>
                  <a:spLocks/>
                </p:cNvSpPr>
                <p:nvPr/>
              </p:nvSpPr>
              <p:spPr bwMode="auto">
                <a:xfrm>
                  <a:off x="3159" y="1175"/>
                  <a:ext cx="38" cy="212"/>
                </a:xfrm>
                <a:custGeom>
                  <a:avLst/>
                  <a:gdLst>
                    <a:gd name="T0" fmla="*/ 38 w 38"/>
                    <a:gd name="T1" fmla="*/ 148 h 212"/>
                    <a:gd name="T2" fmla="*/ 38 w 38"/>
                    <a:gd name="T3" fmla="*/ 148 h 212"/>
                    <a:gd name="T4" fmla="*/ 27 w 38"/>
                    <a:gd name="T5" fmla="*/ 73 h 212"/>
                    <a:gd name="T6" fmla="*/ 18 w 38"/>
                    <a:gd name="T7" fmla="*/ 36 h 212"/>
                    <a:gd name="T8" fmla="*/ 11 w 38"/>
                    <a:gd name="T9" fmla="*/ 0 h 212"/>
                    <a:gd name="T10" fmla="*/ 11 w 38"/>
                    <a:gd name="T11" fmla="*/ 0 h 212"/>
                    <a:gd name="T12" fmla="*/ 0 w 38"/>
                    <a:gd name="T13" fmla="*/ 22 h 212"/>
                    <a:gd name="T14" fmla="*/ 0 w 38"/>
                    <a:gd name="T15" fmla="*/ 22 h 212"/>
                    <a:gd name="T16" fmla="*/ 11 w 38"/>
                    <a:gd name="T17" fmla="*/ 67 h 212"/>
                    <a:gd name="T18" fmla="*/ 20 w 38"/>
                    <a:gd name="T19" fmla="*/ 113 h 212"/>
                    <a:gd name="T20" fmla="*/ 27 w 38"/>
                    <a:gd name="T21" fmla="*/ 163 h 212"/>
                    <a:gd name="T22" fmla="*/ 32 w 38"/>
                    <a:gd name="T23" fmla="*/ 212 h 212"/>
                    <a:gd name="T24" fmla="*/ 32 w 38"/>
                    <a:gd name="T25" fmla="*/ 212 h 212"/>
                    <a:gd name="T26" fmla="*/ 34 w 38"/>
                    <a:gd name="T27" fmla="*/ 179 h 212"/>
                    <a:gd name="T28" fmla="*/ 38 w 38"/>
                    <a:gd name="T29" fmla="*/ 148 h 212"/>
                    <a:gd name="T30" fmla="*/ 38 w 38"/>
                    <a:gd name="T31" fmla="*/ 148 h 212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38"/>
                    <a:gd name="T49" fmla="*/ 0 h 212"/>
                    <a:gd name="T50" fmla="*/ 38 w 38"/>
                    <a:gd name="T51" fmla="*/ 212 h 212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38" h="212">
                      <a:moveTo>
                        <a:pt x="38" y="148"/>
                      </a:moveTo>
                      <a:lnTo>
                        <a:pt x="38" y="148"/>
                      </a:lnTo>
                      <a:lnTo>
                        <a:pt x="27" y="73"/>
                      </a:lnTo>
                      <a:lnTo>
                        <a:pt x="18" y="36"/>
                      </a:lnTo>
                      <a:lnTo>
                        <a:pt x="11" y="0"/>
                      </a:lnTo>
                      <a:lnTo>
                        <a:pt x="0" y="22"/>
                      </a:lnTo>
                      <a:lnTo>
                        <a:pt x="11" y="67"/>
                      </a:lnTo>
                      <a:lnTo>
                        <a:pt x="20" y="113"/>
                      </a:lnTo>
                      <a:lnTo>
                        <a:pt x="27" y="163"/>
                      </a:lnTo>
                      <a:lnTo>
                        <a:pt x="32" y="212"/>
                      </a:lnTo>
                      <a:lnTo>
                        <a:pt x="34" y="179"/>
                      </a:lnTo>
                      <a:lnTo>
                        <a:pt x="38" y="148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78" name="Freeform 430"/>
                <p:cNvSpPr>
                  <a:spLocks/>
                </p:cNvSpPr>
                <p:nvPr/>
              </p:nvSpPr>
              <p:spPr bwMode="auto">
                <a:xfrm>
                  <a:off x="3892" y="2615"/>
                  <a:ext cx="55" cy="89"/>
                </a:xfrm>
                <a:custGeom>
                  <a:avLst/>
                  <a:gdLst>
                    <a:gd name="T0" fmla="*/ 55 w 55"/>
                    <a:gd name="T1" fmla="*/ 0 h 89"/>
                    <a:gd name="T2" fmla="*/ 55 w 55"/>
                    <a:gd name="T3" fmla="*/ 0 h 89"/>
                    <a:gd name="T4" fmla="*/ 42 w 55"/>
                    <a:gd name="T5" fmla="*/ 3 h 89"/>
                    <a:gd name="T6" fmla="*/ 42 w 55"/>
                    <a:gd name="T7" fmla="*/ 3 h 89"/>
                    <a:gd name="T8" fmla="*/ 33 w 55"/>
                    <a:gd name="T9" fmla="*/ 27 h 89"/>
                    <a:gd name="T10" fmla="*/ 24 w 55"/>
                    <a:gd name="T11" fmla="*/ 49 h 89"/>
                    <a:gd name="T12" fmla="*/ 13 w 55"/>
                    <a:gd name="T13" fmla="*/ 69 h 89"/>
                    <a:gd name="T14" fmla="*/ 0 w 55"/>
                    <a:gd name="T15" fmla="*/ 89 h 89"/>
                    <a:gd name="T16" fmla="*/ 0 w 55"/>
                    <a:gd name="T17" fmla="*/ 89 h 89"/>
                    <a:gd name="T18" fmla="*/ 20 w 55"/>
                    <a:gd name="T19" fmla="*/ 84 h 89"/>
                    <a:gd name="T20" fmla="*/ 20 w 55"/>
                    <a:gd name="T21" fmla="*/ 84 h 89"/>
                    <a:gd name="T22" fmla="*/ 29 w 55"/>
                    <a:gd name="T23" fmla="*/ 64 h 89"/>
                    <a:gd name="T24" fmla="*/ 29 w 55"/>
                    <a:gd name="T25" fmla="*/ 64 h 89"/>
                    <a:gd name="T26" fmla="*/ 42 w 55"/>
                    <a:gd name="T27" fmla="*/ 33 h 89"/>
                    <a:gd name="T28" fmla="*/ 55 w 55"/>
                    <a:gd name="T29" fmla="*/ 0 h 89"/>
                    <a:gd name="T30" fmla="*/ 55 w 55"/>
                    <a:gd name="T31" fmla="*/ 0 h 89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55"/>
                    <a:gd name="T49" fmla="*/ 0 h 89"/>
                    <a:gd name="T50" fmla="*/ 55 w 55"/>
                    <a:gd name="T51" fmla="*/ 89 h 89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55" h="89">
                      <a:moveTo>
                        <a:pt x="55" y="0"/>
                      </a:moveTo>
                      <a:lnTo>
                        <a:pt x="55" y="0"/>
                      </a:lnTo>
                      <a:lnTo>
                        <a:pt x="42" y="3"/>
                      </a:lnTo>
                      <a:lnTo>
                        <a:pt x="33" y="27"/>
                      </a:lnTo>
                      <a:lnTo>
                        <a:pt x="24" y="49"/>
                      </a:lnTo>
                      <a:lnTo>
                        <a:pt x="13" y="69"/>
                      </a:lnTo>
                      <a:lnTo>
                        <a:pt x="0" y="89"/>
                      </a:lnTo>
                      <a:lnTo>
                        <a:pt x="20" y="84"/>
                      </a:lnTo>
                      <a:lnTo>
                        <a:pt x="29" y="64"/>
                      </a:lnTo>
                      <a:lnTo>
                        <a:pt x="42" y="33"/>
                      </a:lnTo>
                      <a:lnTo>
                        <a:pt x="55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79" name="Freeform 431"/>
                <p:cNvSpPr>
                  <a:spLocks/>
                </p:cNvSpPr>
                <p:nvPr/>
              </p:nvSpPr>
              <p:spPr bwMode="auto">
                <a:xfrm>
                  <a:off x="2696" y="836"/>
                  <a:ext cx="111" cy="44"/>
                </a:xfrm>
                <a:custGeom>
                  <a:avLst/>
                  <a:gdLst>
                    <a:gd name="T0" fmla="*/ 111 w 111"/>
                    <a:gd name="T1" fmla="*/ 0 h 44"/>
                    <a:gd name="T2" fmla="*/ 111 w 111"/>
                    <a:gd name="T3" fmla="*/ 0 h 44"/>
                    <a:gd name="T4" fmla="*/ 86 w 111"/>
                    <a:gd name="T5" fmla="*/ 2 h 44"/>
                    <a:gd name="T6" fmla="*/ 60 w 111"/>
                    <a:gd name="T7" fmla="*/ 7 h 44"/>
                    <a:gd name="T8" fmla="*/ 36 w 111"/>
                    <a:gd name="T9" fmla="*/ 13 h 44"/>
                    <a:gd name="T10" fmla="*/ 12 w 111"/>
                    <a:gd name="T11" fmla="*/ 20 h 44"/>
                    <a:gd name="T12" fmla="*/ 12 w 111"/>
                    <a:gd name="T13" fmla="*/ 20 h 44"/>
                    <a:gd name="T14" fmla="*/ 0 w 111"/>
                    <a:gd name="T15" fmla="*/ 44 h 44"/>
                    <a:gd name="T16" fmla="*/ 0 w 111"/>
                    <a:gd name="T17" fmla="*/ 44 h 44"/>
                    <a:gd name="T18" fmla="*/ 47 w 111"/>
                    <a:gd name="T19" fmla="*/ 28 h 44"/>
                    <a:gd name="T20" fmla="*/ 73 w 111"/>
                    <a:gd name="T21" fmla="*/ 20 h 44"/>
                    <a:gd name="T22" fmla="*/ 102 w 111"/>
                    <a:gd name="T23" fmla="*/ 15 h 44"/>
                    <a:gd name="T24" fmla="*/ 102 w 111"/>
                    <a:gd name="T25" fmla="*/ 15 h 44"/>
                    <a:gd name="T26" fmla="*/ 111 w 111"/>
                    <a:gd name="T27" fmla="*/ 0 h 44"/>
                    <a:gd name="T28" fmla="*/ 111 w 111"/>
                    <a:gd name="T29" fmla="*/ 0 h 44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111"/>
                    <a:gd name="T46" fmla="*/ 0 h 44"/>
                    <a:gd name="T47" fmla="*/ 111 w 111"/>
                    <a:gd name="T48" fmla="*/ 44 h 44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111" h="44">
                      <a:moveTo>
                        <a:pt x="111" y="0"/>
                      </a:moveTo>
                      <a:lnTo>
                        <a:pt x="111" y="0"/>
                      </a:lnTo>
                      <a:lnTo>
                        <a:pt x="86" y="2"/>
                      </a:lnTo>
                      <a:lnTo>
                        <a:pt x="60" y="7"/>
                      </a:lnTo>
                      <a:lnTo>
                        <a:pt x="36" y="13"/>
                      </a:lnTo>
                      <a:lnTo>
                        <a:pt x="12" y="20"/>
                      </a:lnTo>
                      <a:lnTo>
                        <a:pt x="0" y="44"/>
                      </a:lnTo>
                      <a:lnTo>
                        <a:pt x="47" y="28"/>
                      </a:lnTo>
                      <a:lnTo>
                        <a:pt x="73" y="20"/>
                      </a:lnTo>
                      <a:lnTo>
                        <a:pt x="102" y="15"/>
                      </a:lnTo>
                      <a:lnTo>
                        <a:pt x="111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80" name="Freeform 432"/>
                <p:cNvSpPr>
                  <a:spLocks/>
                </p:cNvSpPr>
                <p:nvPr/>
              </p:nvSpPr>
              <p:spPr bwMode="auto">
                <a:xfrm>
                  <a:off x="3468" y="2737"/>
                  <a:ext cx="13" cy="75"/>
                </a:xfrm>
                <a:custGeom>
                  <a:avLst/>
                  <a:gdLst>
                    <a:gd name="T0" fmla="*/ 13 w 13"/>
                    <a:gd name="T1" fmla="*/ 2 h 75"/>
                    <a:gd name="T2" fmla="*/ 13 w 13"/>
                    <a:gd name="T3" fmla="*/ 2 h 75"/>
                    <a:gd name="T4" fmla="*/ 2 w 13"/>
                    <a:gd name="T5" fmla="*/ 0 h 75"/>
                    <a:gd name="T6" fmla="*/ 2 w 13"/>
                    <a:gd name="T7" fmla="*/ 0 h 75"/>
                    <a:gd name="T8" fmla="*/ 0 w 13"/>
                    <a:gd name="T9" fmla="*/ 73 h 75"/>
                    <a:gd name="T10" fmla="*/ 0 w 13"/>
                    <a:gd name="T11" fmla="*/ 73 h 75"/>
                    <a:gd name="T12" fmla="*/ 13 w 13"/>
                    <a:gd name="T13" fmla="*/ 75 h 75"/>
                    <a:gd name="T14" fmla="*/ 13 w 13"/>
                    <a:gd name="T15" fmla="*/ 75 h 75"/>
                    <a:gd name="T16" fmla="*/ 13 w 13"/>
                    <a:gd name="T17" fmla="*/ 2 h 75"/>
                    <a:gd name="T18" fmla="*/ 13 w 13"/>
                    <a:gd name="T19" fmla="*/ 2 h 75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3"/>
                    <a:gd name="T31" fmla="*/ 0 h 75"/>
                    <a:gd name="T32" fmla="*/ 13 w 13"/>
                    <a:gd name="T33" fmla="*/ 75 h 75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3" h="75">
                      <a:moveTo>
                        <a:pt x="13" y="2"/>
                      </a:moveTo>
                      <a:lnTo>
                        <a:pt x="13" y="2"/>
                      </a:lnTo>
                      <a:lnTo>
                        <a:pt x="2" y="0"/>
                      </a:lnTo>
                      <a:lnTo>
                        <a:pt x="0" y="73"/>
                      </a:lnTo>
                      <a:lnTo>
                        <a:pt x="13" y="75"/>
                      </a:lnTo>
                      <a:lnTo>
                        <a:pt x="13" y="2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81" name="Freeform 433"/>
                <p:cNvSpPr>
                  <a:spLocks/>
                </p:cNvSpPr>
                <p:nvPr/>
              </p:nvSpPr>
              <p:spPr bwMode="auto">
                <a:xfrm>
                  <a:off x="3126" y="1074"/>
                  <a:ext cx="40" cy="110"/>
                </a:xfrm>
                <a:custGeom>
                  <a:avLst/>
                  <a:gdLst>
                    <a:gd name="T0" fmla="*/ 40 w 40"/>
                    <a:gd name="T1" fmla="*/ 90 h 110"/>
                    <a:gd name="T2" fmla="*/ 40 w 40"/>
                    <a:gd name="T3" fmla="*/ 90 h 110"/>
                    <a:gd name="T4" fmla="*/ 27 w 40"/>
                    <a:gd name="T5" fmla="*/ 44 h 110"/>
                    <a:gd name="T6" fmla="*/ 11 w 40"/>
                    <a:gd name="T7" fmla="*/ 0 h 110"/>
                    <a:gd name="T8" fmla="*/ 11 w 40"/>
                    <a:gd name="T9" fmla="*/ 0 h 110"/>
                    <a:gd name="T10" fmla="*/ 0 w 40"/>
                    <a:gd name="T11" fmla="*/ 17 h 110"/>
                    <a:gd name="T12" fmla="*/ 0 w 40"/>
                    <a:gd name="T13" fmla="*/ 17 h 110"/>
                    <a:gd name="T14" fmla="*/ 16 w 40"/>
                    <a:gd name="T15" fmla="*/ 62 h 110"/>
                    <a:gd name="T16" fmla="*/ 31 w 40"/>
                    <a:gd name="T17" fmla="*/ 110 h 110"/>
                    <a:gd name="T18" fmla="*/ 31 w 40"/>
                    <a:gd name="T19" fmla="*/ 110 h 110"/>
                    <a:gd name="T20" fmla="*/ 40 w 40"/>
                    <a:gd name="T21" fmla="*/ 90 h 110"/>
                    <a:gd name="T22" fmla="*/ 40 w 40"/>
                    <a:gd name="T23" fmla="*/ 90 h 110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40"/>
                    <a:gd name="T37" fmla="*/ 0 h 110"/>
                    <a:gd name="T38" fmla="*/ 40 w 40"/>
                    <a:gd name="T39" fmla="*/ 110 h 110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40" h="110">
                      <a:moveTo>
                        <a:pt x="40" y="90"/>
                      </a:moveTo>
                      <a:lnTo>
                        <a:pt x="40" y="90"/>
                      </a:lnTo>
                      <a:lnTo>
                        <a:pt x="27" y="44"/>
                      </a:lnTo>
                      <a:lnTo>
                        <a:pt x="11" y="0"/>
                      </a:lnTo>
                      <a:lnTo>
                        <a:pt x="0" y="17"/>
                      </a:lnTo>
                      <a:lnTo>
                        <a:pt x="16" y="62"/>
                      </a:lnTo>
                      <a:lnTo>
                        <a:pt x="31" y="110"/>
                      </a:lnTo>
                      <a:lnTo>
                        <a:pt x="40" y="9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82" name="Freeform 434"/>
                <p:cNvSpPr>
                  <a:spLocks/>
                </p:cNvSpPr>
                <p:nvPr/>
              </p:nvSpPr>
              <p:spPr bwMode="auto">
                <a:xfrm>
                  <a:off x="4454" y="2428"/>
                  <a:ext cx="56" cy="68"/>
                </a:xfrm>
                <a:custGeom>
                  <a:avLst/>
                  <a:gdLst>
                    <a:gd name="T0" fmla="*/ 11 w 56"/>
                    <a:gd name="T1" fmla="*/ 0 h 68"/>
                    <a:gd name="T2" fmla="*/ 11 w 56"/>
                    <a:gd name="T3" fmla="*/ 0 h 68"/>
                    <a:gd name="T4" fmla="*/ 0 w 56"/>
                    <a:gd name="T5" fmla="*/ 9 h 68"/>
                    <a:gd name="T6" fmla="*/ 0 w 56"/>
                    <a:gd name="T7" fmla="*/ 9 h 68"/>
                    <a:gd name="T8" fmla="*/ 18 w 56"/>
                    <a:gd name="T9" fmla="*/ 27 h 68"/>
                    <a:gd name="T10" fmla="*/ 33 w 56"/>
                    <a:gd name="T11" fmla="*/ 48 h 68"/>
                    <a:gd name="T12" fmla="*/ 33 w 56"/>
                    <a:gd name="T13" fmla="*/ 48 h 68"/>
                    <a:gd name="T14" fmla="*/ 42 w 56"/>
                    <a:gd name="T15" fmla="*/ 68 h 68"/>
                    <a:gd name="T16" fmla="*/ 42 w 56"/>
                    <a:gd name="T17" fmla="*/ 68 h 68"/>
                    <a:gd name="T18" fmla="*/ 56 w 56"/>
                    <a:gd name="T19" fmla="*/ 57 h 68"/>
                    <a:gd name="T20" fmla="*/ 56 w 56"/>
                    <a:gd name="T21" fmla="*/ 57 h 68"/>
                    <a:gd name="T22" fmla="*/ 55 w 56"/>
                    <a:gd name="T23" fmla="*/ 53 h 68"/>
                    <a:gd name="T24" fmla="*/ 55 w 56"/>
                    <a:gd name="T25" fmla="*/ 53 h 68"/>
                    <a:gd name="T26" fmla="*/ 46 w 56"/>
                    <a:gd name="T27" fmla="*/ 38 h 68"/>
                    <a:gd name="T28" fmla="*/ 35 w 56"/>
                    <a:gd name="T29" fmla="*/ 24 h 68"/>
                    <a:gd name="T30" fmla="*/ 24 w 56"/>
                    <a:gd name="T31" fmla="*/ 11 h 68"/>
                    <a:gd name="T32" fmla="*/ 11 w 56"/>
                    <a:gd name="T33" fmla="*/ 0 h 68"/>
                    <a:gd name="T34" fmla="*/ 11 w 56"/>
                    <a:gd name="T35" fmla="*/ 0 h 68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56"/>
                    <a:gd name="T55" fmla="*/ 0 h 68"/>
                    <a:gd name="T56" fmla="*/ 56 w 56"/>
                    <a:gd name="T57" fmla="*/ 68 h 68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56" h="68">
                      <a:moveTo>
                        <a:pt x="11" y="0"/>
                      </a:moveTo>
                      <a:lnTo>
                        <a:pt x="11" y="0"/>
                      </a:lnTo>
                      <a:lnTo>
                        <a:pt x="0" y="9"/>
                      </a:lnTo>
                      <a:lnTo>
                        <a:pt x="18" y="27"/>
                      </a:lnTo>
                      <a:lnTo>
                        <a:pt x="33" y="48"/>
                      </a:lnTo>
                      <a:lnTo>
                        <a:pt x="42" y="68"/>
                      </a:lnTo>
                      <a:lnTo>
                        <a:pt x="56" y="57"/>
                      </a:lnTo>
                      <a:lnTo>
                        <a:pt x="55" y="53"/>
                      </a:lnTo>
                      <a:lnTo>
                        <a:pt x="46" y="38"/>
                      </a:lnTo>
                      <a:lnTo>
                        <a:pt x="35" y="24"/>
                      </a:lnTo>
                      <a:lnTo>
                        <a:pt x="24" y="11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83" name="Freeform 435"/>
                <p:cNvSpPr>
                  <a:spLocks/>
                </p:cNvSpPr>
                <p:nvPr/>
              </p:nvSpPr>
              <p:spPr bwMode="auto">
                <a:xfrm>
                  <a:off x="4007" y="2247"/>
                  <a:ext cx="13" cy="86"/>
                </a:xfrm>
                <a:custGeom>
                  <a:avLst/>
                  <a:gdLst>
                    <a:gd name="T0" fmla="*/ 2 w 13"/>
                    <a:gd name="T1" fmla="*/ 5 h 86"/>
                    <a:gd name="T2" fmla="*/ 2 w 13"/>
                    <a:gd name="T3" fmla="*/ 5 h 86"/>
                    <a:gd name="T4" fmla="*/ 2 w 13"/>
                    <a:gd name="T5" fmla="*/ 46 h 86"/>
                    <a:gd name="T6" fmla="*/ 0 w 13"/>
                    <a:gd name="T7" fmla="*/ 86 h 86"/>
                    <a:gd name="T8" fmla="*/ 0 w 13"/>
                    <a:gd name="T9" fmla="*/ 86 h 86"/>
                    <a:gd name="T10" fmla="*/ 8 w 13"/>
                    <a:gd name="T11" fmla="*/ 82 h 86"/>
                    <a:gd name="T12" fmla="*/ 8 w 13"/>
                    <a:gd name="T13" fmla="*/ 82 h 86"/>
                    <a:gd name="T14" fmla="*/ 11 w 13"/>
                    <a:gd name="T15" fmla="*/ 42 h 86"/>
                    <a:gd name="T16" fmla="*/ 13 w 13"/>
                    <a:gd name="T17" fmla="*/ 0 h 86"/>
                    <a:gd name="T18" fmla="*/ 13 w 13"/>
                    <a:gd name="T19" fmla="*/ 0 h 86"/>
                    <a:gd name="T20" fmla="*/ 2 w 13"/>
                    <a:gd name="T21" fmla="*/ 5 h 86"/>
                    <a:gd name="T22" fmla="*/ 2 w 13"/>
                    <a:gd name="T23" fmla="*/ 5 h 8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13"/>
                    <a:gd name="T37" fmla="*/ 0 h 86"/>
                    <a:gd name="T38" fmla="*/ 13 w 13"/>
                    <a:gd name="T39" fmla="*/ 86 h 8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13" h="86">
                      <a:moveTo>
                        <a:pt x="2" y="5"/>
                      </a:moveTo>
                      <a:lnTo>
                        <a:pt x="2" y="5"/>
                      </a:lnTo>
                      <a:lnTo>
                        <a:pt x="2" y="46"/>
                      </a:lnTo>
                      <a:lnTo>
                        <a:pt x="0" y="86"/>
                      </a:lnTo>
                      <a:lnTo>
                        <a:pt x="8" y="82"/>
                      </a:lnTo>
                      <a:lnTo>
                        <a:pt x="11" y="42"/>
                      </a:lnTo>
                      <a:lnTo>
                        <a:pt x="13" y="0"/>
                      </a:lnTo>
                      <a:lnTo>
                        <a:pt x="2" y="5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84" name="Freeform 436"/>
                <p:cNvSpPr>
                  <a:spLocks/>
                </p:cNvSpPr>
                <p:nvPr/>
              </p:nvSpPr>
              <p:spPr bwMode="auto">
                <a:xfrm>
                  <a:off x="3082" y="2214"/>
                  <a:ext cx="36" cy="73"/>
                </a:xfrm>
                <a:custGeom>
                  <a:avLst/>
                  <a:gdLst>
                    <a:gd name="T0" fmla="*/ 25 w 36"/>
                    <a:gd name="T1" fmla="*/ 0 h 73"/>
                    <a:gd name="T2" fmla="*/ 25 w 36"/>
                    <a:gd name="T3" fmla="*/ 0 h 73"/>
                    <a:gd name="T4" fmla="*/ 0 w 36"/>
                    <a:gd name="T5" fmla="*/ 68 h 73"/>
                    <a:gd name="T6" fmla="*/ 0 w 36"/>
                    <a:gd name="T7" fmla="*/ 68 h 73"/>
                    <a:gd name="T8" fmla="*/ 7 w 36"/>
                    <a:gd name="T9" fmla="*/ 73 h 73"/>
                    <a:gd name="T10" fmla="*/ 7 w 36"/>
                    <a:gd name="T11" fmla="*/ 73 h 73"/>
                    <a:gd name="T12" fmla="*/ 36 w 36"/>
                    <a:gd name="T13" fmla="*/ 5 h 73"/>
                    <a:gd name="T14" fmla="*/ 36 w 36"/>
                    <a:gd name="T15" fmla="*/ 5 h 73"/>
                    <a:gd name="T16" fmla="*/ 25 w 36"/>
                    <a:gd name="T17" fmla="*/ 0 h 73"/>
                    <a:gd name="T18" fmla="*/ 25 w 36"/>
                    <a:gd name="T19" fmla="*/ 0 h 73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36"/>
                    <a:gd name="T31" fmla="*/ 0 h 73"/>
                    <a:gd name="T32" fmla="*/ 36 w 36"/>
                    <a:gd name="T33" fmla="*/ 73 h 73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36" h="73">
                      <a:moveTo>
                        <a:pt x="25" y="0"/>
                      </a:moveTo>
                      <a:lnTo>
                        <a:pt x="25" y="0"/>
                      </a:lnTo>
                      <a:lnTo>
                        <a:pt x="0" y="68"/>
                      </a:lnTo>
                      <a:lnTo>
                        <a:pt x="7" y="73"/>
                      </a:lnTo>
                      <a:lnTo>
                        <a:pt x="36" y="5"/>
                      </a:lnTo>
                      <a:lnTo>
                        <a:pt x="25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85" name="Freeform 437"/>
                <p:cNvSpPr>
                  <a:spLocks/>
                </p:cNvSpPr>
                <p:nvPr/>
              </p:nvSpPr>
              <p:spPr bwMode="auto">
                <a:xfrm>
                  <a:off x="3993" y="2338"/>
                  <a:ext cx="20" cy="86"/>
                </a:xfrm>
                <a:custGeom>
                  <a:avLst/>
                  <a:gdLst>
                    <a:gd name="T0" fmla="*/ 13 w 20"/>
                    <a:gd name="T1" fmla="*/ 4 h 86"/>
                    <a:gd name="T2" fmla="*/ 13 w 20"/>
                    <a:gd name="T3" fmla="*/ 4 h 86"/>
                    <a:gd name="T4" fmla="*/ 7 w 20"/>
                    <a:gd name="T5" fmla="*/ 48 h 86"/>
                    <a:gd name="T6" fmla="*/ 0 w 20"/>
                    <a:gd name="T7" fmla="*/ 86 h 86"/>
                    <a:gd name="T8" fmla="*/ 0 w 20"/>
                    <a:gd name="T9" fmla="*/ 86 h 86"/>
                    <a:gd name="T10" fmla="*/ 7 w 20"/>
                    <a:gd name="T11" fmla="*/ 83 h 86"/>
                    <a:gd name="T12" fmla="*/ 7 w 20"/>
                    <a:gd name="T13" fmla="*/ 83 h 86"/>
                    <a:gd name="T14" fmla="*/ 14 w 20"/>
                    <a:gd name="T15" fmla="*/ 42 h 86"/>
                    <a:gd name="T16" fmla="*/ 20 w 20"/>
                    <a:gd name="T17" fmla="*/ 0 h 86"/>
                    <a:gd name="T18" fmla="*/ 20 w 20"/>
                    <a:gd name="T19" fmla="*/ 0 h 86"/>
                    <a:gd name="T20" fmla="*/ 13 w 20"/>
                    <a:gd name="T21" fmla="*/ 4 h 86"/>
                    <a:gd name="T22" fmla="*/ 13 w 20"/>
                    <a:gd name="T23" fmla="*/ 4 h 8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20"/>
                    <a:gd name="T37" fmla="*/ 0 h 86"/>
                    <a:gd name="T38" fmla="*/ 20 w 20"/>
                    <a:gd name="T39" fmla="*/ 86 h 8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20" h="86">
                      <a:moveTo>
                        <a:pt x="13" y="4"/>
                      </a:moveTo>
                      <a:lnTo>
                        <a:pt x="13" y="4"/>
                      </a:lnTo>
                      <a:lnTo>
                        <a:pt x="7" y="48"/>
                      </a:lnTo>
                      <a:lnTo>
                        <a:pt x="0" y="86"/>
                      </a:lnTo>
                      <a:lnTo>
                        <a:pt x="7" y="83"/>
                      </a:lnTo>
                      <a:lnTo>
                        <a:pt x="14" y="42"/>
                      </a:lnTo>
                      <a:lnTo>
                        <a:pt x="20" y="0"/>
                      </a:lnTo>
                      <a:lnTo>
                        <a:pt x="13" y="4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86" name="Freeform 438"/>
                <p:cNvSpPr>
                  <a:spLocks/>
                </p:cNvSpPr>
                <p:nvPr/>
              </p:nvSpPr>
              <p:spPr bwMode="auto">
                <a:xfrm>
                  <a:off x="3850" y="2541"/>
                  <a:ext cx="68" cy="90"/>
                </a:xfrm>
                <a:custGeom>
                  <a:avLst/>
                  <a:gdLst>
                    <a:gd name="T0" fmla="*/ 40 w 68"/>
                    <a:gd name="T1" fmla="*/ 8 h 90"/>
                    <a:gd name="T2" fmla="*/ 40 w 68"/>
                    <a:gd name="T3" fmla="*/ 8 h 90"/>
                    <a:gd name="T4" fmla="*/ 29 w 68"/>
                    <a:gd name="T5" fmla="*/ 26 h 90"/>
                    <a:gd name="T6" fmla="*/ 18 w 68"/>
                    <a:gd name="T7" fmla="*/ 48 h 90"/>
                    <a:gd name="T8" fmla="*/ 0 w 68"/>
                    <a:gd name="T9" fmla="*/ 90 h 90"/>
                    <a:gd name="T10" fmla="*/ 0 w 68"/>
                    <a:gd name="T11" fmla="*/ 90 h 90"/>
                    <a:gd name="T12" fmla="*/ 13 w 68"/>
                    <a:gd name="T13" fmla="*/ 88 h 90"/>
                    <a:gd name="T14" fmla="*/ 13 w 68"/>
                    <a:gd name="T15" fmla="*/ 88 h 90"/>
                    <a:gd name="T16" fmla="*/ 24 w 68"/>
                    <a:gd name="T17" fmla="*/ 64 h 90"/>
                    <a:gd name="T18" fmla="*/ 37 w 68"/>
                    <a:gd name="T19" fmla="*/ 41 h 90"/>
                    <a:gd name="T20" fmla="*/ 51 w 68"/>
                    <a:gd name="T21" fmla="*/ 21 h 90"/>
                    <a:gd name="T22" fmla="*/ 68 w 68"/>
                    <a:gd name="T23" fmla="*/ 0 h 90"/>
                    <a:gd name="T24" fmla="*/ 68 w 68"/>
                    <a:gd name="T25" fmla="*/ 0 h 90"/>
                    <a:gd name="T26" fmla="*/ 40 w 68"/>
                    <a:gd name="T27" fmla="*/ 8 h 90"/>
                    <a:gd name="T28" fmla="*/ 40 w 68"/>
                    <a:gd name="T29" fmla="*/ 8 h 90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8"/>
                    <a:gd name="T46" fmla="*/ 0 h 90"/>
                    <a:gd name="T47" fmla="*/ 68 w 68"/>
                    <a:gd name="T48" fmla="*/ 90 h 90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8" h="90">
                      <a:moveTo>
                        <a:pt x="40" y="8"/>
                      </a:moveTo>
                      <a:lnTo>
                        <a:pt x="40" y="8"/>
                      </a:lnTo>
                      <a:lnTo>
                        <a:pt x="29" y="26"/>
                      </a:lnTo>
                      <a:lnTo>
                        <a:pt x="18" y="48"/>
                      </a:lnTo>
                      <a:lnTo>
                        <a:pt x="0" y="90"/>
                      </a:lnTo>
                      <a:lnTo>
                        <a:pt x="13" y="88"/>
                      </a:lnTo>
                      <a:lnTo>
                        <a:pt x="24" y="64"/>
                      </a:lnTo>
                      <a:lnTo>
                        <a:pt x="37" y="41"/>
                      </a:lnTo>
                      <a:lnTo>
                        <a:pt x="51" y="21"/>
                      </a:lnTo>
                      <a:lnTo>
                        <a:pt x="68" y="0"/>
                      </a:lnTo>
                      <a:lnTo>
                        <a:pt x="40" y="8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87" name="Freeform 439"/>
                <p:cNvSpPr>
                  <a:spLocks/>
                </p:cNvSpPr>
                <p:nvPr/>
              </p:nvSpPr>
              <p:spPr bwMode="auto">
                <a:xfrm>
                  <a:off x="3459" y="2337"/>
                  <a:ext cx="9" cy="73"/>
                </a:xfrm>
                <a:custGeom>
                  <a:avLst/>
                  <a:gdLst>
                    <a:gd name="T0" fmla="*/ 9 w 9"/>
                    <a:gd name="T1" fmla="*/ 1 h 73"/>
                    <a:gd name="T2" fmla="*/ 9 w 9"/>
                    <a:gd name="T3" fmla="*/ 1 h 73"/>
                    <a:gd name="T4" fmla="*/ 1 w 9"/>
                    <a:gd name="T5" fmla="*/ 0 h 73"/>
                    <a:gd name="T6" fmla="*/ 1 w 9"/>
                    <a:gd name="T7" fmla="*/ 0 h 73"/>
                    <a:gd name="T8" fmla="*/ 0 w 9"/>
                    <a:gd name="T9" fmla="*/ 73 h 73"/>
                    <a:gd name="T10" fmla="*/ 0 w 9"/>
                    <a:gd name="T11" fmla="*/ 73 h 73"/>
                    <a:gd name="T12" fmla="*/ 9 w 9"/>
                    <a:gd name="T13" fmla="*/ 73 h 73"/>
                    <a:gd name="T14" fmla="*/ 9 w 9"/>
                    <a:gd name="T15" fmla="*/ 73 h 73"/>
                    <a:gd name="T16" fmla="*/ 9 w 9"/>
                    <a:gd name="T17" fmla="*/ 1 h 73"/>
                    <a:gd name="T18" fmla="*/ 9 w 9"/>
                    <a:gd name="T19" fmla="*/ 1 h 73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9"/>
                    <a:gd name="T31" fmla="*/ 0 h 73"/>
                    <a:gd name="T32" fmla="*/ 9 w 9"/>
                    <a:gd name="T33" fmla="*/ 73 h 73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9" h="73">
                      <a:moveTo>
                        <a:pt x="9" y="1"/>
                      </a:moveTo>
                      <a:lnTo>
                        <a:pt x="9" y="1"/>
                      </a:lnTo>
                      <a:lnTo>
                        <a:pt x="1" y="0"/>
                      </a:lnTo>
                      <a:lnTo>
                        <a:pt x="0" y="73"/>
                      </a:lnTo>
                      <a:lnTo>
                        <a:pt x="9" y="73"/>
                      </a:lnTo>
                      <a:lnTo>
                        <a:pt x="9" y="1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88" name="Freeform 440"/>
                <p:cNvSpPr>
                  <a:spLocks/>
                </p:cNvSpPr>
                <p:nvPr/>
              </p:nvSpPr>
              <p:spPr bwMode="auto">
                <a:xfrm>
                  <a:off x="2946" y="2507"/>
                  <a:ext cx="41" cy="69"/>
                </a:xfrm>
                <a:custGeom>
                  <a:avLst/>
                  <a:gdLst>
                    <a:gd name="T0" fmla="*/ 31 w 41"/>
                    <a:gd name="T1" fmla="*/ 0 h 69"/>
                    <a:gd name="T2" fmla="*/ 31 w 41"/>
                    <a:gd name="T3" fmla="*/ 0 h 69"/>
                    <a:gd name="T4" fmla="*/ 0 w 41"/>
                    <a:gd name="T5" fmla="*/ 64 h 69"/>
                    <a:gd name="T6" fmla="*/ 0 w 41"/>
                    <a:gd name="T7" fmla="*/ 64 h 69"/>
                    <a:gd name="T8" fmla="*/ 9 w 41"/>
                    <a:gd name="T9" fmla="*/ 69 h 69"/>
                    <a:gd name="T10" fmla="*/ 9 w 41"/>
                    <a:gd name="T11" fmla="*/ 69 h 69"/>
                    <a:gd name="T12" fmla="*/ 41 w 41"/>
                    <a:gd name="T13" fmla="*/ 3 h 69"/>
                    <a:gd name="T14" fmla="*/ 41 w 41"/>
                    <a:gd name="T15" fmla="*/ 3 h 69"/>
                    <a:gd name="T16" fmla="*/ 31 w 41"/>
                    <a:gd name="T17" fmla="*/ 0 h 69"/>
                    <a:gd name="T18" fmla="*/ 31 w 41"/>
                    <a:gd name="T19" fmla="*/ 0 h 69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41"/>
                    <a:gd name="T31" fmla="*/ 0 h 69"/>
                    <a:gd name="T32" fmla="*/ 41 w 41"/>
                    <a:gd name="T33" fmla="*/ 69 h 69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41" h="69">
                      <a:moveTo>
                        <a:pt x="31" y="0"/>
                      </a:moveTo>
                      <a:lnTo>
                        <a:pt x="31" y="0"/>
                      </a:lnTo>
                      <a:lnTo>
                        <a:pt x="0" y="64"/>
                      </a:lnTo>
                      <a:lnTo>
                        <a:pt x="9" y="69"/>
                      </a:lnTo>
                      <a:lnTo>
                        <a:pt x="41" y="3"/>
                      </a:lnTo>
                      <a:lnTo>
                        <a:pt x="31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89" name="Freeform 441"/>
                <p:cNvSpPr>
                  <a:spLocks/>
                </p:cNvSpPr>
                <p:nvPr/>
              </p:nvSpPr>
              <p:spPr bwMode="auto">
                <a:xfrm>
                  <a:off x="3049" y="2289"/>
                  <a:ext cx="38" cy="69"/>
                </a:xfrm>
                <a:custGeom>
                  <a:avLst/>
                  <a:gdLst>
                    <a:gd name="T0" fmla="*/ 29 w 38"/>
                    <a:gd name="T1" fmla="*/ 0 h 69"/>
                    <a:gd name="T2" fmla="*/ 29 w 38"/>
                    <a:gd name="T3" fmla="*/ 0 h 69"/>
                    <a:gd name="T4" fmla="*/ 0 w 38"/>
                    <a:gd name="T5" fmla="*/ 66 h 69"/>
                    <a:gd name="T6" fmla="*/ 0 w 38"/>
                    <a:gd name="T7" fmla="*/ 66 h 69"/>
                    <a:gd name="T8" fmla="*/ 9 w 38"/>
                    <a:gd name="T9" fmla="*/ 69 h 69"/>
                    <a:gd name="T10" fmla="*/ 9 w 38"/>
                    <a:gd name="T11" fmla="*/ 69 h 69"/>
                    <a:gd name="T12" fmla="*/ 38 w 38"/>
                    <a:gd name="T13" fmla="*/ 4 h 69"/>
                    <a:gd name="T14" fmla="*/ 38 w 38"/>
                    <a:gd name="T15" fmla="*/ 4 h 69"/>
                    <a:gd name="T16" fmla="*/ 29 w 38"/>
                    <a:gd name="T17" fmla="*/ 0 h 69"/>
                    <a:gd name="T18" fmla="*/ 29 w 38"/>
                    <a:gd name="T19" fmla="*/ 0 h 69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38"/>
                    <a:gd name="T31" fmla="*/ 0 h 69"/>
                    <a:gd name="T32" fmla="*/ 38 w 38"/>
                    <a:gd name="T33" fmla="*/ 69 h 69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38" h="69">
                      <a:moveTo>
                        <a:pt x="29" y="0"/>
                      </a:moveTo>
                      <a:lnTo>
                        <a:pt x="29" y="0"/>
                      </a:lnTo>
                      <a:lnTo>
                        <a:pt x="0" y="66"/>
                      </a:lnTo>
                      <a:lnTo>
                        <a:pt x="9" y="69"/>
                      </a:lnTo>
                      <a:lnTo>
                        <a:pt x="38" y="4"/>
                      </a:lnTo>
                      <a:lnTo>
                        <a:pt x="29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90" name="Freeform 442"/>
                <p:cNvSpPr>
                  <a:spLocks/>
                </p:cNvSpPr>
                <p:nvPr/>
              </p:nvSpPr>
              <p:spPr bwMode="auto">
                <a:xfrm>
                  <a:off x="3830" y="2708"/>
                  <a:ext cx="79" cy="55"/>
                </a:xfrm>
                <a:custGeom>
                  <a:avLst/>
                  <a:gdLst>
                    <a:gd name="T0" fmla="*/ 26 w 79"/>
                    <a:gd name="T1" fmla="*/ 38 h 55"/>
                    <a:gd name="T2" fmla="*/ 26 w 79"/>
                    <a:gd name="T3" fmla="*/ 38 h 55"/>
                    <a:gd name="T4" fmla="*/ 20 w 79"/>
                    <a:gd name="T5" fmla="*/ 11 h 55"/>
                    <a:gd name="T6" fmla="*/ 20 w 79"/>
                    <a:gd name="T7" fmla="*/ 11 h 55"/>
                    <a:gd name="T8" fmla="*/ 0 w 79"/>
                    <a:gd name="T9" fmla="*/ 16 h 55"/>
                    <a:gd name="T10" fmla="*/ 0 w 79"/>
                    <a:gd name="T11" fmla="*/ 16 h 55"/>
                    <a:gd name="T12" fmla="*/ 4 w 79"/>
                    <a:gd name="T13" fmla="*/ 26 h 55"/>
                    <a:gd name="T14" fmla="*/ 7 w 79"/>
                    <a:gd name="T15" fmla="*/ 37 h 55"/>
                    <a:gd name="T16" fmla="*/ 15 w 79"/>
                    <a:gd name="T17" fmla="*/ 46 h 55"/>
                    <a:gd name="T18" fmla="*/ 26 w 79"/>
                    <a:gd name="T19" fmla="*/ 55 h 55"/>
                    <a:gd name="T20" fmla="*/ 26 w 79"/>
                    <a:gd name="T21" fmla="*/ 55 h 55"/>
                    <a:gd name="T22" fmla="*/ 35 w 79"/>
                    <a:gd name="T23" fmla="*/ 51 h 55"/>
                    <a:gd name="T24" fmla="*/ 42 w 79"/>
                    <a:gd name="T25" fmla="*/ 48 h 55"/>
                    <a:gd name="T26" fmla="*/ 49 w 79"/>
                    <a:gd name="T27" fmla="*/ 42 h 55"/>
                    <a:gd name="T28" fmla="*/ 57 w 79"/>
                    <a:gd name="T29" fmla="*/ 35 h 55"/>
                    <a:gd name="T30" fmla="*/ 68 w 79"/>
                    <a:gd name="T31" fmla="*/ 18 h 55"/>
                    <a:gd name="T32" fmla="*/ 79 w 79"/>
                    <a:gd name="T33" fmla="*/ 0 h 55"/>
                    <a:gd name="T34" fmla="*/ 79 w 79"/>
                    <a:gd name="T35" fmla="*/ 0 h 55"/>
                    <a:gd name="T36" fmla="*/ 57 w 79"/>
                    <a:gd name="T37" fmla="*/ 4 h 55"/>
                    <a:gd name="T38" fmla="*/ 57 w 79"/>
                    <a:gd name="T39" fmla="*/ 4 h 55"/>
                    <a:gd name="T40" fmla="*/ 42 w 79"/>
                    <a:gd name="T41" fmla="*/ 22 h 55"/>
                    <a:gd name="T42" fmla="*/ 26 w 79"/>
                    <a:gd name="T43" fmla="*/ 38 h 55"/>
                    <a:gd name="T44" fmla="*/ 26 w 79"/>
                    <a:gd name="T45" fmla="*/ 38 h 55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w 79"/>
                    <a:gd name="T70" fmla="*/ 0 h 55"/>
                    <a:gd name="T71" fmla="*/ 79 w 79"/>
                    <a:gd name="T72" fmla="*/ 55 h 55"/>
                  </a:gdLst>
                  <a:ahLst/>
                  <a:cxnLst>
                    <a:cxn ang="T46">
                      <a:pos x="T0" y="T1"/>
                    </a:cxn>
                    <a:cxn ang="T47">
                      <a:pos x="T2" y="T3"/>
                    </a:cxn>
                    <a:cxn ang="T48">
                      <a:pos x="T4" y="T5"/>
                    </a:cxn>
                    <a:cxn ang="T49">
                      <a:pos x="T6" y="T7"/>
                    </a:cxn>
                    <a:cxn ang="T50">
                      <a:pos x="T8" y="T9"/>
                    </a:cxn>
                    <a:cxn ang="T51">
                      <a:pos x="T10" y="T11"/>
                    </a:cxn>
                    <a:cxn ang="T52">
                      <a:pos x="T12" y="T13"/>
                    </a:cxn>
                    <a:cxn ang="T53">
                      <a:pos x="T14" y="T15"/>
                    </a:cxn>
                    <a:cxn ang="T54">
                      <a:pos x="T16" y="T17"/>
                    </a:cxn>
                    <a:cxn ang="T55">
                      <a:pos x="T18" y="T19"/>
                    </a:cxn>
                    <a:cxn ang="T56">
                      <a:pos x="T20" y="T21"/>
                    </a:cxn>
                    <a:cxn ang="T57">
                      <a:pos x="T22" y="T23"/>
                    </a:cxn>
                    <a:cxn ang="T58">
                      <a:pos x="T24" y="T25"/>
                    </a:cxn>
                    <a:cxn ang="T59">
                      <a:pos x="T26" y="T27"/>
                    </a:cxn>
                    <a:cxn ang="T60">
                      <a:pos x="T28" y="T29"/>
                    </a:cxn>
                    <a:cxn ang="T61">
                      <a:pos x="T30" y="T31"/>
                    </a:cxn>
                    <a:cxn ang="T62">
                      <a:pos x="T32" y="T33"/>
                    </a:cxn>
                    <a:cxn ang="T63">
                      <a:pos x="T34" y="T35"/>
                    </a:cxn>
                    <a:cxn ang="T64">
                      <a:pos x="T36" y="T37"/>
                    </a:cxn>
                    <a:cxn ang="T65">
                      <a:pos x="T38" y="T39"/>
                    </a:cxn>
                    <a:cxn ang="T66">
                      <a:pos x="T40" y="T41"/>
                    </a:cxn>
                    <a:cxn ang="T67">
                      <a:pos x="T42" y="T43"/>
                    </a:cxn>
                    <a:cxn ang="T68">
                      <a:pos x="T44" y="T45"/>
                    </a:cxn>
                  </a:cxnLst>
                  <a:rect l="T69" t="T70" r="T71" b="T72"/>
                  <a:pathLst>
                    <a:path w="79" h="55">
                      <a:moveTo>
                        <a:pt x="26" y="38"/>
                      </a:moveTo>
                      <a:lnTo>
                        <a:pt x="26" y="38"/>
                      </a:lnTo>
                      <a:lnTo>
                        <a:pt x="20" y="11"/>
                      </a:lnTo>
                      <a:lnTo>
                        <a:pt x="0" y="16"/>
                      </a:lnTo>
                      <a:lnTo>
                        <a:pt x="4" y="26"/>
                      </a:lnTo>
                      <a:lnTo>
                        <a:pt x="7" y="37"/>
                      </a:lnTo>
                      <a:lnTo>
                        <a:pt x="15" y="46"/>
                      </a:lnTo>
                      <a:lnTo>
                        <a:pt x="26" y="55"/>
                      </a:lnTo>
                      <a:lnTo>
                        <a:pt x="35" y="51"/>
                      </a:lnTo>
                      <a:lnTo>
                        <a:pt x="42" y="48"/>
                      </a:lnTo>
                      <a:lnTo>
                        <a:pt x="49" y="42"/>
                      </a:lnTo>
                      <a:lnTo>
                        <a:pt x="57" y="35"/>
                      </a:lnTo>
                      <a:lnTo>
                        <a:pt x="68" y="18"/>
                      </a:lnTo>
                      <a:lnTo>
                        <a:pt x="79" y="0"/>
                      </a:lnTo>
                      <a:lnTo>
                        <a:pt x="57" y="4"/>
                      </a:lnTo>
                      <a:lnTo>
                        <a:pt x="42" y="22"/>
                      </a:lnTo>
                      <a:lnTo>
                        <a:pt x="26" y="38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91" name="Freeform 443"/>
                <p:cNvSpPr>
                  <a:spLocks/>
                </p:cNvSpPr>
                <p:nvPr/>
              </p:nvSpPr>
              <p:spPr bwMode="auto">
                <a:xfrm>
                  <a:off x="3259" y="1683"/>
                  <a:ext cx="75" cy="48"/>
                </a:xfrm>
                <a:custGeom>
                  <a:avLst/>
                  <a:gdLst>
                    <a:gd name="T0" fmla="*/ 64 w 75"/>
                    <a:gd name="T1" fmla="*/ 0 h 48"/>
                    <a:gd name="T2" fmla="*/ 64 w 75"/>
                    <a:gd name="T3" fmla="*/ 0 h 48"/>
                    <a:gd name="T4" fmla="*/ 33 w 75"/>
                    <a:gd name="T5" fmla="*/ 22 h 48"/>
                    <a:gd name="T6" fmla="*/ 0 w 75"/>
                    <a:gd name="T7" fmla="*/ 41 h 48"/>
                    <a:gd name="T8" fmla="*/ 0 w 75"/>
                    <a:gd name="T9" fmla="*/ 41 h 48"/>
                    <a:gd name="T10" fmla="*/ 9 w 75"/>
                    <a:gd name="T11" fmla="*/ 48 h 48"/>
                    <a:gd name="T12" fmla="*/ 9 w 75"/>
                    <a:gd name="T13" fmla="*/ 48 h 48"/>
                    <a:gd name="T14" fmla="*/ 75 w 75"/>
                    <a:gd name="T15" fmla="*/ 9 h 48"/>
                    <a:gd name="T16" fmla="*/ 75 w 75"/>
                    <a:gd name="T17" fmla="*/ 9 h 48"/>
                    <a:gd name="T18" fmla="*/ 64 w 75"/>
                    <a:gd name="T19" fmla="*/ 0 h 48"/>
                    <a:gd name="T20" fmla="*/ 64 w 75"/>
                    <a:gd name="T21" fmla="*/ 0 h 48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75"/>
                    <a:gd name="T34" fmla="*/ 0 h 48"/>
                    <a:gd name="T35" fmla="*/ 75 w 75"/>
                    <a:gd name="T36" fmla="*/ 48 h 48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75" h="48">
                      <a:moveTo>
                        <a:pt x="64" y="0"/>
                      </a:moveTo>
                      <a:lnTo>
                        <a:pt x="64" y="0"/>
                      </a:lnTo>
                      <a:lnTo>
                        <a:pt x="33" y="22"/>
                      </a:lnTo>
                      <a:lnTo>
                        <a:pt x="0" y="41"/>
                      </a:lnTo>
                      <a:lnTo>
                        <a:pt x="9" y="48"/>
                      </a:lnTo>
                      <a:lnTo>
                        <a:pt x="75" y="9"/>
                      </a:lnTo>
                      <a:lnTo>
                        <a:pt x="64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92" name="Freeform 444"/>
                <p:cNvSpPr>
                  <a:spLocks/>
                </p:cNvSpPr>
                <p:nvPr/>
              </p:nvSpPr>
              <p:spPr bwMode="auto">
                <a:xfrm>
                  <a:off x="3459" y="2417"/>
                  <a:ext cx="11" cy="73"/>
                </a:xfrm>
                <a:custGeom>
                  <a:avLst/>
                  <a:gdLst>
                    <a:gd name="T0" fmla="*/ 0 w 11"/>
                    <a:gd name="T1" fmla="*/ 0 h 73"/>
                    <a:gd name="T2" fmla="*/ 0 w 11"/>
                    <a:gd name="T3" fmla="*/ 0 h 73"/>
                    <a:gd name="T4" fmla="*/ 3 w 11"/>
                    <a:gd name="T5" fmla="*/ 73 h 73"/>
                    <a:gd name="T6" fmla="*/ 3 w 11"/>
                    <a:gd name="T7" fmla="*/ 73 h 73"/>
                    <a:gd name="T8" fmla="*/ 11 w 11"/>
                    <a:gd name="T9" fmla="*/ 73 h 73"/>
                    <a:gd name="T10" fmla="*/ 11 w 11"/>
                    <a:gd name="T11" fmla="*/ 73 h 73"/>
                    <a:gd name="T12" fmla="*/ 9 w 11"/>
                    <a:gd name="T13" fmla="*/ 0 h 73"/>
                    <a:gd name="T14" fmla="*/ 9 w 11"/>
                    <a:gd name="T15" fmla="*/ 0 h 73"/>
                    <a:gd name="T16" fmla="*/ 0 w 11"/>
                    <a:gd name="T17" fmla="*/ 0 h 73"/>
                    <a:gd name="T18" fmla="*/ 0 w 11"/>
                    <a:gd name="T19" fmla="*/ 0 h 73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1"/>
                    <a:gd name="T31" fmla="*/ 0 h 73"/>
                    <a:gd name="T32" fmla="*/ 11 w 11"/>
                    <a:gd name="T33" fmla="*/ 73 h 73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1" h="7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3" y="73"/>
                      </a:lnTo>
                      <a:lnTo>
                        <a:pt x="11" y="73"/>
                      </a:lnTo>
                      <a:lnTo>
                        <a:pt x="9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93" name="Freeform 445"/>
                <p:cNvSpPr>
                  <a:spLocks/>
                </p:cNvSpPr>
                <p:nvPr/>
              </p:nvSpPr>
              <p:spPr bwMode="auto">
                <a:xfrm>
                  <a:off x="2564" y="860"/>
                  <a:ext cx="134" cy="108"/>
                </a:xfrm>
                <a:custGeom>
                  <a:avLst/>
                  <a:gdLst>
                    <a:gd name="T0" fmla="*/ 102 w 134"/>
                    <a:gd name="T1" fmla="*/ 29 h 108"/>
                    <a:gd name="T2" fmla="*/ 102 w 134"/>
                    <a:gd name="T3" fmla="*/ 29 h 108"/>
                    <a:gd name="T4" fmla="*/ 121 w 134"/>
                    <a:gd name="T5" fmla="*/ 24 h 108"/>
                    <a:gd name="T6" fmla="*/ 121 w 134"/>
                    <a:gd name="T7" fmla="*/ 24 h 108"/>
                    <a:gd name="T8" fmla="*/ 134 w 134"/>
                    <a:gd name="T9" fmla="*/ 0 h 108"/>
                    <a:gd name="T10" fmla="*/ 134 w 134"/>
                    <a:gd name="T11" fmla="*/ 0 h 108"/>
                    <a:gd name="T12" fmla="*/ 101 w 134"/>
                    <a:gd name="T13" fmla="*/ 16 h 108"/>
                    <a:gd name="T14" fmla="*/ 69 w 134"/>
                    <a:gd name="T15" fmla="*/ 35 h 108"/>
                    <a:gd name="T16" fmla="*/ 40 w 134"/>
                    <a:gd name="T17" fmla="*/ 55 h 108"/>
                    <a:gd name="T18" fmla="*/ 15 w 134"/>
                    <a:gd name="T19" fmla="*/ 75 h 108"/>
                    <a:gd name="T20" fmla="*/ 15 w 134"/>
                    <a:gd name="T21" fmla="*/ 75 h 108"/>
                    <a:gd name="T22" fmla="*/ 0 w 134"/>
                    <a:gd name="T23" fmla="*/ 108 h 108"/>
                    <a:gd name="T24" fmla="*/ 0 w 134"/>
                    <a:gd name="T25" fmla="*/ 108 h 108"/>
                    <a:gd name="T26" fmla="*/ 26 w 134"/>
                    <a:gd name="T27" fmla="*/ 86 h 108"/>
                    <a:gd name="T28" fmla="*/ 51 w 134"/>
                    <a:gd name="T29" fmla="*/ 66 h 108"/>
                    <a:gd name="T30" fmla="*/ 77 w 134"/>
                    <a:gd name="T31" fmla="*/ 46 h 108"/>
                    <a:gd name="T32" fmla="*/ 102 w 134"/>
                    <a:gd name="T33" fmla="*/ 29 h 108"/>
                    <a:gd name="T34" fmla="*/ 102 w 134"/>
                    <a:gd name="T35" fmla="*/ 29 h 108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34"/>
                    <a:gd name="T55" fmla="*/ 0 h 108"/>
                    <a:gd name="T56" fmla="*/ 134 w 134"/>
                    <a:gd name="T57" fmla="*/ 108 h 108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34" h="108">
                      <a:moveTo>
                        <a:pt x="102" y="29"/>
                      </a:moveTo>
                      <a:lnTo>
                        <a:pt x="102" y="29"/>
                      </a:lnTo>
                      <a:lnTo>
                        <a:pt x="121" y="24"/>
                      </a:lnTo>
                      <a:lnTo>
                        <a:pt x="134" y="0"/>
                      </a:lnTo>
                      <a:lnTo>
                        <a:pt x="101" y="16"/>
                      </a:lnTo>
                      <a:lnTo>
                        <a:pt x="69" y="35"/>
                      </a:lnTo>
                      <a:lnTo>
                        <a:pt x="40" y="55"/>
                      </a:lnTo>
                      <a:lnTo>
                        <a:pt x="15" y="75"/>
                      </a:lnTo>
                      <a:lnTo>
                        <a:pt x="0" y="108"/>
                      </a:lnTo>
                      <a:lnTo>
                        <a:pt x="26" y="86"/>
                      </a:lnTo>
                      <a:lnTo>
                        <a:pt x="51" y="66"/>
                      </a:lnTo>
                      <a:lnTo>
                        <a:pt x="77" y="46"/>
                      </a:lnTo>
                      <a:lnTo>
                        <a:pt x="102" y="29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94" name="Freeform 446"/>
                <p:cNvSpPr>
                  <a:spLocks/>
                </p:cNvSpPr>
                <p:nvPr/>
              </p:nvSpPr>
              <p:spPr bwMode="auto">
                <a:xfrm>
                  <a:off x="3199" y="1458"/>
                  <a:ext cx="20" cy="218"/>
                </a:xfrm>
                <a:custGeom>
                  <a:avLst/>
                  <a:gdLst>
                    <a:gd name="T0" fmla="*/ 0 w 20"/>
                    <a:gd name="T1" fmla="*/ 0 h 218"/>
                    <a:gd name="T2" fmla="*/ 0 w 20"/>
                    <a:gd name="T3" fmla="*/ 0 h 218"/>
                    <a:gd name="T4" fmla="*/ 5 w 20"/>
                    <a:gd name="T5" fmla="*/ 101 h 218"/>
                    <a:gd name="T6" fmla="*/ 7 w 20"/>
                    <a:gd name="T7" fmla="*/ 202 h 218"/>
                    <a:gd name="T8" fmla="*/ 7 w 20"/>
                    <a:gd name="T9" fmla="*/ 202 h 218"/>
                    <a:gd name="T10" fmla="*/ 20 w 20"/>
                    <a:gd name="T11" fmla="*/ 218 h 218"/>
                    <a:gd name="T12" fmla="*/ 20 w 20"/>
                    <a:gd name="T13" fmla="*/ 218 h 218"/>
                    <a:gd name="T14" fmla="*/ 18 w 20"/>
                    <a:gd name="T15" fmla="*/ 139 h 218"/>
                    <a:gd name="T16" fmla="*/ 14 w 20"/>
                    <a:gd name="T17" fmla="*/ 59 h 218"/>
                    <a:gd name="T18" fmla="*/ 14 w 20"/>
                    <a:gd name="T19" fmla="*/ 59 h 218"/>
                    <a:gd name="T20" fmla="*/ 5 w 20"/>
                    <a:gd name="T21" fmla="*/ 30 h 218"/>
                    <a:gd name="T22" fmla="*/ 0 w 20"/>
                    <a:gd name="T23" fmla="*/ 0 h 218"/>
                    <a:gd name="T24" fmla="*/ 0 w 20"/>
                    <a:gd name="T25" fmla="*/ 0 h 218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20"/>
                    <a:gd name="T40" fmla="*/ 0 h 218"/>
                    <a:gd name="T41" fmla="*/ 20 w 20"/>
                    <a:gd name="T42" fmla="*/ 218 h 218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20" h="218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" y="101"/>
                      </a:lnTo>
                      <a:lnTo>
                        <a:pt x="7" y="202"/>
                      </a:lnTo>
                      <a:lnTo>
                        <a:pt x="20" y="218"/>
                      </a:lnTo>
                      <a:lnTo>
                        <a:pt x="18" y="139"/>
                      </a:lnTo>
                      <a:lnTo>
                        <a:pt x="14" y="59"/>
                      </a:lnTo>
                      <a:lnTo>
                        <a:pt x="5" y="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95" name="Freeform 447"/>
                <p:cNvSpPr>
                  <a:spLocks/>
                </p:cNvSpPr>
                <p:nvPr/>
              </p:nvSpPr>
              <p:spPr bwMode="auto">
                <a:xfrm>
                  <a:off x="2562" y="1799"/>
                  <a:ext cx="99" cy="44"/>
                </a:xfrm>
                <a:custGeom>
                  <a:avLst/>
                  <a:gdLst>
                    <a:gd name="T0" fmla="*/ 90 w 99"/>
                    <a:gd name="T1" fmla="*/ 23 h 44"/>
                    <a:gd name="T2" fmla="*/ 90 w 99"/>
                    <a:gd name="T3" fmla="*/ 23 h 44"/>
                    <a:gd name="T4" fmla="*/ 44 w 99"/>
                    <a:gd name="T5" fmla="*/ 14 h 44"/>
                    <a:gd name="T6" fmla="*/ 0 w 99"/>
                    <a:gd name="T7" fmla="*/ 0 h 44"/>
                    <a:gd name="T8" fmla="*/ 0 w 99"/>
                    <a:gd name="T9" fmla="*/ 0 h 44"/>
                    <a:gd name="T10" fmla="*/ 7 w 99"/>
                    <a:gd name="T11" fmla="*/ 16 h 44"/>
                    <a:gd name="T12" fmla="*/ 7 w 99"/>
                    <a:gd name="T13" fmla="*/ 16 h 44"/>
                    <a:gd name="T14" fmla="*/ 51 w 99"/>
                    <a:gd name="T15" fmla="*/ 31 h 44"/>
                    <a:gd name="T16" fmla="*/ 99 w 99"/>
                    <a:gd name="T17" fmla="*/ 44 h 44"/>
                    <a:gd name="T18" fmla="*/ 99 w 99"/>
                    <a:gd name="T19" fmla="*/ 44 h 44"/>
                    <a:gd name="T20" fmla="*/ 90 w 99"/>
                    <a:gd name="T21" fmla="*/ 23 h 44"/>
                    <a:gd name="T22" fmla="*/ 90 w 99"/>
                    <a:gd name="T23" fmla="*/ 23 h 44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99"/>
                    <a:gd name="T37" fmla="*/ 0 h 44"/>
                    <a:gd name="T38" fmla="*/ 99 w 99"/>
                    <a:gd name="T39" fmla="*/ 44 h 44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99" h="44">
                      <a:moveTo>
                        <a:pt x="90" y="23"/>
                      </a:moveTo>
                      <a:lnTo>
                        <a:pt x="90" y="23"/>
                      </a:lnTo>
                      <a:lnTo>
                        <a:pt x="44" y="14"/>
                      </a:lnTo>
                      <a:lnTo>
                        <a:pt x="0" y="0"/>
                      </a:lnTo>
                      <a:lnTo>
                        <a:pt x="7" y="16"/>
                      </a:lnTo>
                      <a:lnTo>
                        <a:pt x="51" y="31"/>
                      </a:lnTo>
                      <a:lnTo>
                        <a:pt x="99" y="44"/>
                      </a:lnTo>
                      <a:lnTo>
                        <a:pt x="90" y="23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96" name="Freeform 448"/>
                <p:cNvSpPr>
                  <a:spLocks/>
                </p:cNvSpPr>
                <p:nvPr/>
              </p:nvSpPr>
              <p:spPr bwMode="auto">
                <a:xfrm>
                  <a:off x="4379" y="2388"/>
                  <a:ext cx="80" cy="45"/>
                </a:xfrm>
                <a:custGeom>
                  <a:avLst/>
                  <a:gdLst>
                    <a:gd name="T0" fmla="*/ 0 w 80"/>
                    <a:gd name="T1" fmla="*/ 7 h 45"/>
                    <a:gd name="T2" fmla="*/ 0 w 80"/>
                    <a:gd name="T3" fmla="*/ 7 h 45"/>
                    <a:gd name="T4" fmla="*/ 18 w 80"/>
                    <a:gd name="T5" fmla="*/ 14 h 45"/>
                    <a:gd name="T6" fmla="*/ 36 w 80"/>
                    <a:gd name="T7" fmla="*/ 24 h 45"/>
                    <a:gd name="T8" fmla="*/ 53 w 80"/>
                    <a:gd name="T9" fmla="*/ 33 h 45"/>
                    <a:gd name="T10" fmla="*/ 69 w 80"/>
                    <a:gd name="T11" fmla="*/ 45 h 45"/>
                    <a:gd name="T12" fmla="*/ 69 w 80"/>
                    <a:gd name="T13" fmla="*/ 45 h 45"/>
                    <a:gd name="T14" fmla="*/ 80 w 80"/>
                    <a:gd name="T15" fmla="*/ 35 h 45"/>
                    <a:gd name="T16" fmla="*/ 80 w 80"/>
                    <a:gd name="T17" fmla="*/ 35 h 45"/>
                    <a:gd name="T18" fmla="*/ 64 w 80"/>
                    <a:gd name="T19" fmla="*/ 24 h 45"/>
                    <a:gd name="T20" fmla="*/ 47 w 80"/>
                    <a:gd name="T21" fmla="*/ 14 h 45"/>
                    <a:gd name="T22" fmla="*/ 29 w 80"/>
                    <a:gd name="T23" fmla="*/ 5 h 45"/>
                    <a:gd name="T24" fmla="*/ 11 w 80"/>
                    <a:gd name="T25" fmla="*/ 0 h 45"/>
                    <a:gd name="T26" fmla="*/ 11 w 80"/>
                    <a:gd name="T27" fmla="*/ 0 h 45"/>
                    <a:gd name="T28" fmla="*/ 0 w 80"/>
                    <a:gd name="T29" fmla="*/ 7 h 45"/>
                    <a:gd name="T30" fmla="*/ 0 w 80"/>
                    <a:gd name="T31" fmla="*/ 7 h 45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80"/>
                    <a:gd name="T49" fmla="*/ 0 h 45"/>
                    <a:gd name="T50" fmla="*/ 80 w 80"/>
                    <a:gd name="T51" fmla="*/ 45 h 45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80" h="45">
                      <a:moveTo>
                        <a:pt x="0" y="7"/>
                      </a:moveTo>
                      <a:lnTo>
                        <a:pt x="0" y="7"/>
                      </a:lnTo>
                      <a:lnTo>
                        <a:pt x="18" y="14"/>
                      </a:lnTo>
                      <a:lnTo>
                        <a:pt x="36" y="24"/>
                      </a:lnTo>
                      <a:lnTo>
                        <a:pt x="53" y="33"/>
                      </a:lnTo>
                      <a:lnTo>
                        <a:pt x="69" y="45"/>
                      </a:lnTo>
                      <a:lnTo>
                        <a:pt x="80" y="35"/>
                      </a:lnTo>
                      <a:lnTo>
                        <a:pt x="64" y="24"/>
                      </a:lnTo>
                      <a:lnTo>
                        <a:pt x="47" y="14"/>
                      </a:lnTo>
                      <a:lnTo>
                        <a:pt x="29" y="5"/>
                      </a:lnTo>
                      <a:lnTo>
                        <a:pt x="11" y="0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97" name="Freeform 449"/>
                <p:cNvSpPr>
                  <a:spLocks/>
                </p:cNvSpPr>
                <p:nvPr/>
              </p:nvSpPr>
              <p:spPr bwMode="auto">
                <a:xfrm>
                  <a:off x="2912" y="2578"/>
                  <a:ext cx="40" cy="70"/>
                </a:xfrm>
                <a:custGeom>
                  <a:avLst/>
                  <a:gdLst>
                    <a:gd name="T0" fmla="*/ 31 w 40"/>
                    <a:gd name="T1" fmla="*/ 0 h 70"/>
                    <a:gd name="T2" fmla="*/ 31 w 40"/>
                    <a:gd name="T3" fmla="*/ 0 h 70"/>
                    <a:gd name="T4" fmla="*/ 0 w 40"/>
                    <a:gd name="T5" fmla="*/ 64 h 70"/>
                    <a:gd name="T6" fmla="*/ 0 w 40"/>
                    <a:gd name="T7" fmla="*/ 64 h 70"/>
                    <a:gd name="T8" fmla="*/ 11 w 40"/>
                    <a:gd name="T9" fmla="*/ 70 h 70"/>
                    <a:gd name="T10" fmla="*/ 11 w 40"/>
                    <a:gd name="T11" fmla="*/ 70 h 70"/>
                    <a:gd name="T12" fmla="*/ 40 w 40"/>
                    <a:gd name="T13" fmla="*/ 4 h 70"/>
                    <a:gd name="T14" fmla="*/ 40 w 40"/>
                    <a:gd name="T15" fmla="*/ 4 h 70"/>
                    <a:gd name="T16" fmla="*/ 31 w 40"/>
                    <a:gd name="T17" fmla="*/ 0 h 70"/>
                    <a:gd name="T18" fmla="*/ 31 w 40"/>
                    <a:gd name="T19" fmla="*/ 0 h 70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40"/>
                    <a:gd name="T31" fmla="*/ 0 h 70"/>
                    <a:gd name="T32" fmla="*/ 40 w 40"/>
                    <a:gd name="T33" fmla="*/ 70 h 70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40" h="70">
                      <a:moveTo>
                        <a:pt x="31" y="0"/>
                      </a:moveTo>
                      <a:lnTo>
                        <a:pt x="31" y="0"/>
                      </a:lnTo>
                      <a:lnTo>
                        <a:pt x="0" y="64"/>
                      </a:lnTo>
                      <a:lnTo>
                        <a:pt x="11" y="70"/>
                      </a:lnTo>
                      <a:lnTo>
                        <a:pt x="40" y="4"/>
                      </a:lnTo>
                      <a:lnTo>
                        <a:pt x="31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98" name="Freeform 450"/>
                <p:cNvSpPr>
                  <a:spLocks/>
                </p:cNvSpPr>
                <p:nvPr/>
              </p:nvSpPr>
              <p:spPr bwMode="auto">
                <a:xfrm>
                  <a:off x="3470" y="2659"/>
                  <a:ext cx="11" cy="73"/>
                </a:xfrm>
                <a:custGeom>
                  <a:avLst/>
                  <a:gdLst>
                    <a:gd name="T0" fmla="*/ 0 w 11"/>
                    <a:gd name="T1" fmla="*/ 0 h 73"/>
                    <a:gd name="T2" fmla="*/ 0 w 11"/>
                    <a:gd name="T3" fmla="*/ 0 h 73"/>
                    <a:gd name="T4" fmla="*/ 0 w 11"/>
                    <a:gd name="T5" fmla="*/ 71 h 73"/>
                    <a:gd name="T6" fmla="*/ 0 w 11"/>
                    <a:gd name="T7" fmla="*/ 71 h 73"/>
                    <a:gd name="T8" fmla="*/ 11 w 11"/>
                    <a:gd name="T9" fmla="*/ 73 h 73"/>
                    <a:gd name="T10" fmla="*/ 11 w 11"/>
                    <a:gd name="T11" fmla="*/ 73 h 73"/>
                    <a:gd name="T12" fmla="*/ 9 w 11"/>
                    <a:gd name="T13" fmla="*/ 0 h 73"/>
                    <a:gd name="T14" fmla="*/ 9 w 11"/>
                    <a:gd name="T15" fmla="*/ 0 h 73"/>
                    <a:gd name="T16" fmla="*/ 0 w 11"/>
                    <a:gd name="T17" fmla="*/ 0 h 73"/>
                    <a:gd name="T18" fmla="*/ 0 w 11"/>
                    <a:gd name="T19" fmla="*/ 0 h 73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1"/>
                    <a:gd name="T31" fmla="*/ 0 h 73"/>
                    <a:gd name="T32" fmla="*/ 11 w 11"/>
                    <a:gd name="T33" fmla="*/ 73 h 73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1" h="7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71"/>
                      </a:lnTo>
                      <a:lnTo>
                        <a:pt x="11" y="73"/>
                      </a:lnTo>
                      <a:lnTo>
                        <a:pt x="9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99" name="Freeform 451"/>
                <p:cNvSpPr>
                  <a:spLocks/>
                </p:cNvSpPr>
                <p:nvPr/>
              </p:nvSpPr>
              <p:spPr bwMode="auto">
                <a:xfrm>
                  <a:off x="3393" y="1583"/>
                  <a:ext cx="77" cy="60"/>
                </a:xfrm>
                <a:custGeom>
                  <a:avLst/>
                  <a:gdLst>
                    <a:gd name="T0" fmla="*/ 58 w 77"/>
                    <a:gd name="T1" fmla="*/ 0 h 60"/>
                    <a:gd name="T2" fmla="*/ 58 w 77"/>
                    <a:gd name="T3" fmla="*/ 0 h 60"/>
                    <a:gd name="T4" fmla="*/ 5 w 77"/>
                    <a:gd name="T5" fmla="*/ 42 h 60"/>
                    <a:gd name="T6" fmla="*/ 5 w 77"/>
                    <a:gd name="T7" fmla="*/ 42 h 60"/>
                    <a:gd name="T8" fmla="*/ 0 w 77"/>
                    <a:gd name="T9" fmla="*/ 47 h 60"/>
                    <a:gd name="T10" fmla="*/ 0 w 77"/>
                    <a:gd name="T11" fmla="*/ 47 h 60"/>
                    <a:gd name="T12" fmla="*/ 18 w 77"/>
                    <a:gd name="T13" fmla="*/ 60 h 60"/>
                    <a:gd name="T14" fmla="*/ 18 w 77"/>
                    <a:gd name="T15" fmla="*/ 60 h 60"/>
                    <a:gd name="T16" fmla="*/ 47 w 77"/>
                    <a:gd name="T17" fmla="*/ 36 h 60"/>
                    <a:gd name="T18" fmla="*/ 77 w 77"/>
                    <a:gd name="T19" fmla="*/ 12 h 60"/>
                    <a:gd name="T20" fmla="*/ 77 w 77"/>
                    <a:gd name="T21" fmla="*/ 12 h 60"/>
                    <a:gd name="T22" fmla="*/ 58 w 77"/>
                    <a:gd name="T23" fmla="*/ 0 h 60"/>
                    <a:gd name="T24" fmla="*/ 58 w 77"/>
                    <a:gd name="T25" fmla="*/ 0 h 60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77"/>
                    <a:gd name="T40" fmla="*/ 0 h 60"/>
                    <a:gd name="T41" fmla="*/ 77 w 77"/>
                    <a:gd name="T42" fmla="*/ 60 h 60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77" h="60">
                      <a:moveTo>
                        <a:pt x="58" y="0"/>
                      </a:moveTo>
                      <a:lnTo>
                        <a:pt x="58" y="0"/>
                      </a:lnTo>
                      <a:lnTo>
                        <a:pt x="5" y="42"/>
                      </a:lnTo>
                      <a:lnTo>
                        <a:pt x="0" y="47"/>
                      </a:lnTo>
                      <a:lnTo>
                        <a:pt x="18" y="60"/>
                      </a:lnTo>
                      <a:lnTo>
                        <a:pt x="47" y="36"/>
                      </a:lnTo>
                      <a:lnTo>
                        <a:pt x="77" y="12"/>
                      </a:lnTo>
                      <a:lnTo>
                        <a:pt x="58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00" name="Freeform 452"/>
                <p:cNvSpPr>
                  <a:spLocks/>
                </p:cNvSpPr>
                <p:nvPr/>
              </p:nvSpPr>
              <p:spPr bwMode="auto">
                <a:xfrm>
                  <a:off x="3184" y="1672"/>
                  <a:ext cx="79" cy="123"/>
                </a:xfrm>
                <a:custGeom>
                  <a:avLst/>
                  <a:gdLst>
                    <a:gd name="T0" fmla="*/ 40 w 79"/>
                    <a:gd name="T1" fmla="*/ 88 h 123"/>
                    <a:gd name="T2" fmla="*/ 40 w 79"/>
                    <a:gd name="T3" fmla="*/ 88 h 123"/>
                    <a:gd name="T4" fmla="*/ 79 w 79"/>
                    <a:gd name="T5" fmla="*/ 64 h 123"/>
                    <a:gd name="T6" fmla="*/ 79 w 79"/>
                    <a:gd name="T7" fmla="*/ 64 h 123"/>
                    <a:gd name="T8" fmla="*/ 68 w 79"/>
                    <a:gd name="T9" fmla="*/ 53 h 123"/>
                    <a:gd name="T10" fmla="*/ 68 w 79"/>
                    <a:gd name="T11" fmla="*/ 53 h 123"/>
                    <a:gd name="T12" fmla="*/ 53 w 79"/>
                    <a:gd name="T13" fmla="*/ 61 h 123"/>
                    <a:gd name="T14" fmla="*/ 37 w 79"/>
                    <a:gd name="T15" fmla="*/ 66 h 123"/>
                    <a:gd name="T16" fmla="*/ 37 w 79"/>
                    <a:gd name="T17" fmla="*/ 66 h 123"/>
                    <a:gd name="T18" fmla="*/ 35 w 79"/>
                    <a:gd name="T19" fmla="*/ 17 h 123"/>
                    <a:gd name="T20" fmla="*/ 35 w 79"/>
                    <a:gd name="T21" fmla="*/ 17 h 123"/>
                    <a:gd name="T22" fmla="*/ 22 w 79"/>
                    <a:gd name="T23" fmla="*/ 0 h 123"/>
                    <a:gd name="T24" fmla="*/ 22 w 79"/>
                    <a:gd name="T25" fmla="*/ 0 h 123"/>
                    <a:gd name="T26" fmla="*/ 24 w 79"/>
                    <a:gd name="T27" fmla="*/ 75 h 123"/>
                    <a:gd name="T28" fmla="*/ 24 w 79"/>
                    <a:gd name="T29" fmla="*/ 75 h 123"/>
                    <a:gd name="T30" fmla="*/ 0 w 79"/>
                    <a:gd name="T31" fmla="*/ 86 h 123"/>
                    <a:gd name="T32" fmla="*/ 0 w 79"/>
                    <a:gd name="T33" fmla="*/ 86 h 123"/>
                    <a:gd name="T34" fmla="*/ 13 w 79"/>
                    <a:gd name="T35" fmla="*/ 99 h 123"/>
                    <a:gd name="T36" fmla="*/ 13 w 79"/>
                    <a:gd name="T37" fmla="*/ 99 h 123"/>
                    <a:gd name="T38" fmla="*/ 24 w 79"/>
                    <a:gd name="T39" fmla="*/ 97 h 123"/>
                    <a:gd name="T40" fmla="*/ 24 w 79"/>
                    <a:gd name="T41" fmla="*/ 97 h 123"/>
                    <a:gd name="T42" fmla="*/ 22 w 79"/>
                    <a:gd name="T43" fmla="*/ 110 h 123"/>
                    <a:gd name="T44" fmla="*/ 22 w 79"/>
                    <a:gd name="T45" fmla="*/ 110 h 123"/>
                    <a:gd name="T46" fmla="*/ 37 w 79"/>
                    <a:gd name="T47" fmla="*/ 123 h 123"/>
                    <a:gd name="T48" fmla="*/ 37 w 79"/>
                    <a:gd name="T49" fmla="*/ 123 h 123"/>
                    <a:gd name="T50" fmla="*/ 40 w 79"/>
                    <a:gd name="T51" fmla="*/ 88 h 123"/>
                    <a:gd name="T52" fmla="*/ 40 w 79"/>
                    <a:gd name="T53" fmla="*/ 88 h 123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79"/>
                    <a:gd name="T82" fmla="*/ 0 h 123"/>
                    <a:gd name="T83" fmla="*/ 79 w 79"/>
                    <a:gd name="T84" fmla="*/ 123 h 123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79" h="123">
                      <a:moveTo>
                        <a:pt x="40" y="88"/>
                      </a:moveTo>
                      <a:lnTo>
                        <a:pt x="40" y="88"/>
                      </a:lnTo>
                      <a:lnTo>
                        <a:pt x="79" y="64"/>
                      </a:lnTo>
                      <a:lnTo>
                        <a:pt x="68" y="53"/>
                      </a:lnTo>
                      <a:lnTo>
                        <a:pt x="53" y="61"/>
                      </a:lnTo>
                      <a:lnTo>
                        <a:pt x="37" y="66"/>
                      </a:lnTo>
                      <a:lnTo>
                        <a:pt x="35" y="17"/>
                      </a:lnTo>
                      <a:lnTo>
                        <a:pt x="22" y="0"/>
                      </a:lnTo>
                      <a:lnTo>
                        <a:pt x="24" y="75"/>
                      </a:lnTo>
                      <a:lnTo>
                        <a:pt x="0" y="86"/>
                      </a:lnTo>
                      <a:lnTo>
                        <a:pt x="13" y="99"/>
                      </a:lnTo>
                      <a:lnTo>
                        <a:pt x="24" y="97"/>
                      </a:lnTo>
                      <a:lnTo>
                        <a:pt x="22" y="110"/>
                      </a:lnTo>
                      <a:lnTo>
                        <a:pt x="37" y="123"/>
                      </a:lnTo>
                      <a:lnTo>
                        <a:pt x="40" y="88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01" name="Freeform 453"/>
                <p:cNvSpPr>
                  <a:spLocks/>
                </p:cNvSpPr>
                <p:nvPr/>
              </p:nvSpPr>
              <p:spPr bwMode="auto">
                <a:xfrm>
                  <a:off x="2754" y="1835"/>
                  <a:ext cx="92" cy="17"/>
                </a:xfrm>
                <a:custGeom>
                  <a:avLst/>
                  <a:gdLst>
                    <a:gd name="T0" fmla="*/ 92 w 92"/>
                    <a:gd name="T1" fmla="*/ 15 h 17"/>
                    <a:gd name="T2" fmla="*/ 92 w 92"/>
                    <a:gd name="T3" fmla="*/ 15 h 17"/>
                    <a:gd name="T4" fmla="*/ 84 w 92"/>
                    <a:gd name="T5" fmla="*/ 0 h 17"/>
                    <a:gd name="T6" fmla="*/ 84 w 92"/>
                    <a:gd name="T7" fmla="*/ 0 h 17"/>
                    <a:gd name="T8" fmla="*/ 42 w 92"/>
                    <a:gd name="T9" fmla="*/ 2 h 17"/>
                    <a:gd name="T10" fmla="*/ 0 w 92"/>
                    <a:gd name="T11" fmla="*/ 0 h 17"/>
                    <a:gd name="T12" fmla="*/ 0 w 92"/>
                    <a:gd name="T13" fmla="*/ 0 h 17"/>
                    <a:gd name="T14" fmla="*/ 9 w 92"/>
                    <a:gd name="T15" fmla="*/ 17 h 17"/>
                    <a:gd name="T16" fmla="*/ 9 w 92"/>
                    <a:gd name="T17" fmla="*/ 17 h 17"/>
                    <a:gd name="T18" fmla="*/ 51 w 92"/>
                    <a:gd name="T19" fmla="*/ 17 h 17"/>
                    <a:gd name="T20" fmla="*/ 92 w 92"/>
                    <a:gd name="T21" fmla="*/ 15 h 17"/>
                    <a:gd name="T22" fmla="*/ 92 w 92"/>
                    <a:gd name="T23" fmla="*/ 15 h 17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92"/>
                    <a:gd name="T37" fmla="*/ 0 h 17"/>
                    <a:gd name="T38" fmla="*/ 92 w 92"/>
                    <a:gd name="T39" fmla="*/ 17 h 17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92" h="17">
                      <a:moveTo>
                        <a:pt x="92" y="15"/>
                      </a:moveTo>
                      <a:lnTo>
                        <a:pt x="92" y="15"/>
                      </a:lnTo>
                      <a:lnTo>
                        <a:pt x="84" y="0"/>
                      </a:lnTo>
                      <a:lnTo>
                        <a:pt x="42" y="2"/>
                      </a:lnTo>
                      <a:lnTo>
                        <a:pt x="0" y="0"/>
                      </a:lnTo>
                      <a:lnTo>
                        <a:pt x="9" y="17"/>
                      </a:lnTo>
                      <a:lnTo>
                        <a:pt x="51" y="17"/>
                      </a:lnTo>
                      <a:lnTo>
                        <a:pt x="92" y="15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02" name="Freeform 454"/>
                <p:cNvSpPr>
                  <a:spLocks/>
                </p:cNvSpPr>
                <p:nvPr/>
              </p:nvSpPr>
              <p:spPr bwMode="auto">
                <a:xfrm>
                  <a:off x="2432" y="948"/>
                  <a:ext cx="134" cy="183"/>
                </a:xfrm>
                <a:custGeom>
                  <a:avLst/>
                  <a:gdLst>
                    <a:gd name="T0" fmla="*/ 134 w 134"/>
                    <a:gd name="T1" fmla="*/ 0 h 183"/>
                    <a:gd name="T2" fmla="*/ 134 w 134"/>
                    <a:gd name="T3" fmla="*/ 0 h 183"/>
                    <a:gd name="T4" fmla="*/ 110 w 134"/>
                    <a:gd name="T5" fmla="*/ 20 h 183"/>
                    <a:gd name="T6" fmla="*/ 110 w 134"/>
                    <a:gd name="T7" fmla="*/ 20 h 183"/>
                    <a:gd name="T8" fmla="*/ 84 w 134"/>
                    <a:gd name="T9" fmla="*/ 46 h 183"/>
                    <a:gd name="T10" fmla="*/ 59 w 134"/>
                    <a:gd name="T11" fmla="*/ 77 h 183"/>
                    <a:gd name="T12" fmla="*/ 33 w 134"/>
                    <a:gd name="T13" fmla="*/ 110 h 183"/>
                    <a:gd name="T14" fmla="*/ 8 w 134"/>
                    <a:gd name="T15" fmla="*/ 144 h 183"/>
                    <a:gd name="T16" fmla="*/ 8 w 134"/>
                    <a:gd name="T17" fmla="*/ 144 h 183"/>
                    <a:gd name="T18" fmla="*/ 0 w 134"/>
                    <a:gd name="T19" fmla="*/ 183 h 183"/>
                    <a:gd name="T20" fmla="*/ 0 w 134"/>
                    <a:gd name="T21" fmla="*/ 183 h 183"/>
                    <a:gd name="T22" fmla="*/ 26 w 134"/>
                    <a:gd name="T23" fmla="*/ 141 h 183"/>
                    <a:gd name="T24" fmla="*/ 57 w 134"/>
                    <a:gd name="T25" fmla="*/ 102 h 183"/>
                    <a:gd name="T26" fmla="*/ 88 w 134"/>
                    <a:gd name="T27" fmla="*/ 66 h 183"/>
                    <a:gd name="T28" fmla="*/ 119 w 134"/>
                    <a:gd name="T29" fmla="*/ 33 h 183"/>
                    <a:gd name="T30" fmla="*/ 119 w 134"/>
                    <a:gd name="T31" fmla="*/ 33 h 183"/>
                    <a:gd name="T32" fmla="*/ 134 w 134"/>
                    <a:gd name="T33" fmla="*/ 0 h 183"/>
                    <a:gd name="T34" fmla="*/ 134 w 134"/>
                    <a:gd name="T35" fmla="*/ 0 h 183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34"/>
                    <a:gd name="T55" fmla="*/ 0 h 183"/>
                    <a:gd name="T56" fmla="*/ 134 w 134"/>
                    <a:gd name="T57" fmla="*/ 183 h 183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34" h="183">
                      <a:moveTo>
                        <a:pt x="134" y="0"/>
                      </a:moveTo>
                      <a:lnTo>
                        <a:pt x="134" y="0"/>
                      </a:lnTo>
                      <a:lnTo>
                        <a:pt x="110" y="20"/>
                      </a:lnTo>
                      <a:lnTo>
                        <a:pt x="84" y="46"/>
                      </a:lnTo>
                      <a:lnTo>
                        <a:pt x="59" y="77"/>
                      </a:lnTo>
                      <a:lnTo>
                        <a:pt x="33" y="110"/>
                      </a:lnTo>
                      <a:lnTo>
                        <a:pt x="8" y="144"/>
                      </a:lnTo>
                      <a:lnTo>
                        <a:pt x="0" y="183"/>
                      </a:lnTo>
                      <a:lnTo>
                        <a:pt x="26" y="141"/>
                      </a:lnTo>
                      <a:lnTo>
                        <a:pt x="57" y="102"/>
                      </a:lnTo>
                      <a:lnTo>
                        <a:pt x="88" y="66"/>
                      </a:lnTo>
                      <a:lnTo>
                        <a:pt x="119" y="33"/>
                      </a:lnTo>
                      <a:lnTo>
                        <a:pt x="134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03" name="Freeform 455"/>
                <p:cNvSpPr>
                  <a:spLocks/>
                </p:cNvSpPr>
                <p:nvPr/>
              </p:nvSpPr>
              <p:spPr bwMode="auto">
                <a:xfrm>
                  <a:off x="2849" y="2723"/>
                  <a:ext cx="39" cy="73"/>
                </a:xfrm>
                <a:custGeom>
                  <a:avLst/>
                  <a:gdLst>
                    <a:gd name="T0" fmla="*/ 28 w 39"/>
                    <a:gd name="T1" fmla="*/ 0 h 73"/>
                    <a:gd name="T2" fmla="*/ 28 w 39"/>
                    <a:gd name="T3" fmla="*/ 0 h 73"/>
                    <a:gd name="T4" fmla="*/ 0 w 39"/>
                    <a:gd name="T5" fmla="*/ 67 h 73"/>
                    <a:gd name="T6" fmla="*/ 0 w 39"/>
                    <a:gd name="T7" fmla="*/ 67 h 73"/>
                    <a:gd name="T8" fmla="*/ 13 w 39"/>
                    <a:gd name="T9" fmla="*/ 73 h 73"/>
                    <a:gd name="T10" fmla="*/ 13 w 39"/>
                    <a:gd name="T11" fmla="*/ 73 h 73"/>
                    <a:gd name="T12" fmla="*/ 39 w 39"/>
                    <a:gd name="T13" fmla="*/ 5 h 73"/>
                    <a:gd name="T14" fmla="*/ 39 w 39"/>
                    <a:gd name="T15" fmla="*/ 5 h 73"/>
                    <a:gd name="T16" fmla="*/ 28 w 39"/>
                    <a:gd name="T17" fmla="*/ 0 h 73"/>
                    <a:gd name="T18" fmla="*/ 28 w 39"/>
                    <a:gd name="T19" fmla="*/ 0 h 73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39"/>
                    <a:gd name="T31" fmla="*/ 0 h 73"/>
                    <a:gd name="T32" fmla="*/ 39 w 39"/>
                    <a:gd name="T33" fmla="*/ 73 h 73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39" h="73">
                      <a:moveTo>
                        <a:pt x="28" y="0"/>
                      </a:moveTo>
                      <a:lnTo>
                        <a:pt x="28" y="0"/>
                      </a:lnTo>
                      <a:lnTo>
                        <a:pt x="0" y="67"/>
                      </a:lnTo>
                      <a:lnTo>
                        <a:pt x="13" y="73"/>
                      </a:lnTo>
                      <a:lnTo>
                        <a:pt x="39" y="5"/>
                      </a:lnTo>
                      <a:lnTo>
                        <a:pt x="28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04" name="Freeform 456"/>
                <p:cNvSpPr>
                  <a:spLocks/>
                </p:cNvSpPr>
                <p:nvPr/>
              </p:nvSpPr>
              <p:spPr bwMode="auto">
                <a:xfrm>
                  <a:off x="3111" y="2137"/>
                  <a:ext cx="35" cy="75"/>
                </a:xfrm>
                <a:custGeom>
                  <a:avLst/>
                  <a:gdLst>
                    <a:gd name="T0" fmla="*/ 35 w 35"/>
                    <a:gd name="T1" fmla="*/ 6 h 75"/>
                    <a:gd name="T2" fmla="*/ 35 w 35"/>
                    <a:gd name="T3" fmla="*/ 6 h 75"/>
                    <a:gd name="T4" fmla="*/ 24 w 35"/>
                    <a:gd name="T5" fmla="*/ 0 h 75"/>
                    <a:gd name="T6" fmla="*/ 24 w 35"/>
                    <a:gd name="T7" fmla="*/ 0 h 75"/>
                    <a:gd name="T8" fmla="*/ 0 w 35"/>
                    <a:gd name="T9" fmla="*/ 70 h 75"/>
                    <a:gd name="T10" fmla="*/ 0 w 35"/>
                    <a:gd name="T11" fmla="*/ 70 h 75"/>
                    <a:gd name="T12" fmla="*/ 9 w 35"/>
                    <a:gd name="T13" fmla="*/ 75 h 75"/>
                    <a:gd name="T14" fmla="*/ 9 w 35"/>
                    <a:gd name="T15" fmla="*/ 75 h 75"/>
                    <a:gd name="T16" fmla="*/ 35 w 35"/>
                    <a:gd name="T17" fmla="*/ 6 h 75"/>
                    <a:gd name="T18" fmla="*/ 35 w 35"/>
                    <a:gd name="T19" fmla="*/ 6 h 75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35"/>
                    <a:gd name="T31" fmla="*/ 0 h 75"/>
                    <a:gd name="T32" fmla="*/ 35 w 35"/>
                    <a:gd name="T33" fmla="*/ 75 h 75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35" h="75">
                      <a:moveTo>
                        <a:pt x="35" y="6"/>
                      </a:moveTo>
                      <a:lnTo>
                        <a:pt x="35" y="6"/>
                      </a:lnTo>
                      <a:lnTo>
                        <a:pt x="24" y="0"/>
                      </a:lnTo>
                      <a:lnTo>
                        <a:pt x="0" y="70"/>
                      </a:lnTo>
                      <a:lnTo>
                        <a:pt x="9" y="75"/>
                      </a:lnTo>
                      <a:lnTo>
                        <a:pt x="35" y="6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05" name="Freeform 457"/>
                <p:cNvSpPr>
                  <a:spLocks/>
                </p:cNvSpPr>
                <p:nvPr/>
              </p:nvSpPr>
              <p:spPr bwMode="auto">
                <a:xfrm>
                  <a:off x="3329" y="1634"/>
                  <a:ext cx="75" cy="55"/>
                </a:xfrm>
                <a:custGeom>
                  <a:avLst/>
                  <a:gdLst>
                    <a:gd name="T0" fmla="*/ 58 w 75"/>
                    <a:gd name="T1" fmla="*/ 0 h 55"/>
                    <a:gd name="T2" fmla="*/ 58 w 75"/>
                    <a:gd name="T3" fmla="*/ 0 h 55"/>
                    <a:gd name="T4" fmla="*/ 0 w 75"/>
                    <a:gd name="T5" fmla="*/ 46 h 55"/>
                    <a:gd name="T6" fmla="*/ 0 w 75"/>
                    <a:gd name="T7" fmla="*/ 46 h 55"/>
                    <a:gd name="T8" fmla="*/ 11 w 75"/>
                    <a:gd name="T9" fmla="*/ 55 h 55"/>
                    <a:gd name="T10" fmla="*/ 11 w 75"/>
                    <a:gd name="T11" fmla="*/ 55 h 55"/>
                    <a:gd name="T12" fmla="*/ 44 w 75"/>
                    <a:gd name="T13" fmla="*/ 35 h 55"/>
                    <a:gd name="T14" fmla="*/ 75 w 75"/>
                    <a:gd name="T15" fmla="*/ 13 h 55"/>
                    <a:gd name="T16" fmla="*/ 75 w 75"/>
                    <a:gd name="T17" fmla="*/ 13 h 55"/>
                    <a:gd name="T18" fmla="*/ 58 w 75"/>
                    <a:gd name="T19" fmla="*/ 0 h 55"/>
                    <a:gd name="T20" fmla="*/ 58 w 75"/>
                    <a:gd name="T21" fmla="*/ 0 h 55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75"/>
                    <a:gd name="T34" fmla="*/ 0 h 55"/>
                    <a:gd name="T35" fmla="*/ 75 w 75"/>
                    <a:gd name="T36" fmla="*/ 55 h 55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75" h="55">
                      <a:moveTo>
                        <a:pt x="58" y="0"/>
                      </a:moveTo>
                      <a:lnTo>
                        <a:pt x="58" y="0"/>
                      </a:lnTo>
                      <a:lnTo>
                        <a:pt x="0" y="46"/>
                      </a:lnTo>
                      <a:lnTo>
                        <a:pt x="11" y="55"/>
                      </a:lnTo>
                      <a:lnTo>
                        <a:pt x="44" y="35"/>
                      </a:lnTo>
                      <a:lnTo>
                        <a:pt x="75" y="13"/>
                      </a:lnTo>
                      <a:lnTo>
                        <a:pt x="58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06" name="Freeform 458"/>
                <p:cNvSpPr>
                  <a:spLocks/>
                </p:cNvSpPr>
                <p:nvPr/>
              </p:nvSpPr>
              <p:spPr bwMode="auto">
                <a:xfrm>
                  <a:off x="3460" y="2256"/>
                  <a:ext cx="11" cy="75"/>
                </a:xfrm>
                <a:custGeom>
                  <a:avLst/>
                  <a:gdLst>
                    <a:gd name="T0" fmla="*/ 4 w 11"/>
                    <a:gd name="T1" fmla="*/ 0 h 75"/>
                    <a:gd name="T2" fmla="*/ 4 w 11"/>
                    <a:gd name="T3" fmla="*/ 0 h 75"/>
                    <a:gd name="T4" fmla="*/ 0 w 11"/>
                    <a:gd name="T5" fmla="*/ 73 h 75"/>
                    <a:gd name="T6" fmla="*/ 0 w 11"/>
                    <a:gd name="T7" fmla="*/ 73 h 75"/>
                    <a:gd name="T8" fmla="*/ 8 w 11"/>
                    <a:gd name="T9" fmla="*/ 75 h 75"/>
                    <a:gd name="T10" fmla="*/ 8 w 11"/>
                    <a:gd name="T11" fmla="*/ 75 h 75"/>
                    <a:gd name="T12" fmla="*/ 11 w 11"/>
                    <a:gd name="T13" fmla="*/ 2 h 75"/>
                    <a:gd name="T14" fmla="*/ 11 w 11"/>
                    <a:gd name="T15" fmla="*/ 2 h 75"/>
                    <a:gd name="T16" fmla="*/ 4 w 11"/>
                    <a:gd name="T17" fmla="*/ 0 h 75"/>
                    <a:gd name="T18" fmla="*/ 4 w 11"/>
                    <a:gd name="T19" fmla="*/ 0 h 75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1"/>
                    <a:gd name="T31" fmla="*/ 0 h 75"/>
                    <a:gd name="T32" fmla="*/ 11 w 11"/>
                    <a:gd name="T33" fmla="*/ 75 h 75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1" h="75">
                      <a:moveTo>
                        <a:pt x="4" y="0"/>
                      </a:moveTo>
                      <a:lnTo>
                        <a:pt x="4" y="0"/>
                      </a:lnTo>
                      <a:lnTo>
                        <a:pt x="0" y="73"/>
                      </a:lnTo>
                      <a:lnTo>
                        <a:pt x="8" y="75"/>
                      </a:lnTo>
                      <a:lnTo>
                        <a:pt x="11" y="2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07" name="Freeform 459"/>
                <p:cNvSpPr>
                  <a:spLocks/>
                </p:cNvSpPr>
                <p:nvPr/>
              </p:nvSpPr>
              <p:spPr bwMode="auto">
                <a:xfrm>
                  <a:off x="4527" y="2569"/>
                  <a:ext cx="46" cy="80"/>
                </a:xfrm>
                <a:custGeom>
                  <a:avLst/>
                  <a:gdLst>
                    <a:gd name="T0" fmla="*/ 0 w 46"/>
                    <a:gd name="T1" fmla="*/ 13 h 80"/>
                    <a:gd name="T2" fmla="*/ 0 w 46"/>
                    <a:gd name="T3" fmla="*/ 13 h 80"/>
                    <a:gd name="T4" fmla="*/ 15 w 46"/>
                    <a:gd name="T5" fmla="*/ 49 h 80"/>
                    <a:gd name="T6" fmla="*/ 24 w 46"/>
                    <a:gd name="T7" fmla="*/ 66 h 80"/>
                    <a:gd name="T8" fmla="*/ 33 w 46"/>
                    <a:gd name="T9" fmla="*/ 80 h 80"/>
                    <a:gd name="T10" fmla="*/ 33 w 46"/>
                    <a:gd name="T11" fmla="*/ 80 h 80"/>
                    <a:gd name="T12" fmla="*/ 46 w 46"/>
                    <a:gd name="T13" fmla="*/ 69 h 80"/>
                    <a:gd name="T14" fmla="*/ 46 w 46"/>
                    <a:gd name="T15" fmla="*/ 69 h 80"/>
                    <a:gd name="T16" fmla="*/ 38 w 46"/>
                    <a:gd name="T17" fmla="*/ 55 h 80"/>
                    <a:gd name="T18" fmla="*/ 31 w 46"/>
                    <a:gd name="T19" fmla="*/ 38 h 80"/>
                    <a:gd name="T20" fmla="*/ 16 w 46"/>
                    <a:gd name="T21" fmla="*/ 0 h 80"/>
                    <a:gd name="T22" fmla="*/ 16 w 46"/>
                    <a:gd name="T23" fmla="*/ 0 h 80"/>
                    <a:gd name="T24" fmla="*/ 0 w 46"/>
                    <a:gd name="T25" fmla="*/ 13 h 80"/>
                    <a:gd name="T26" fmla="*/ 0 w 46"/>
                    <a:gd name="T27" fmla="*/ 13 h 80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46"/>
                    <a:gd name="T43" fmla="*/ 0 h 80"/>
                    <a:gd name="T44" fmla="*/ 46 w 46"/>
                    <a:gd name="T45" fmla="*/ 80 h 80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46" h="80">
                      <a:moveTo>
                        <a:pt x="0" y="13"/>
                      </a:moveTo>
                      <a:lnTo>
                        <a:pt x="0" y="13"/>
                      </a:lnTo>
                      <a:lnTo>
                        <a:pt x="15" y="49"/>
                      </a:lnTo>
                      <a:lnTo>
                        <a:pt x="24" y="66"/>
                      </a:lnTo>
                      <a:lnTo>
                        <a:pt x="33" y="80"/>
                      </a:lnTo>
                      <a:lnTo>
                        <a:pt x="46" y="69"/>
                      </a:lnTo>
                      <a:lnTo>
                        <a:pt x="38" y="55"/>
                      </a:lnTo>
                      <a:lnTo>
                        <a:pt x="31" y="38"/>
                      </a:lnTo>
                      <a:lnTo>
                        <a:pt x="16" y="0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08" name="Freeform 460"/>
                <p:cNvSpPr>
                  <a:spLocks/>
                </p:cNvSpPr>
                <p:nvPr/>
              </p:nvSpPr>
              <p:spPr bwMode="auto">
                <a:xfrm>
                  <a:off x="3605" y="1793"/>
                  <a:ext cx="216" cy="68"/>
                </a:xfrm>
                <a:custGeom>
                  <a:avLst/>
                  <a:gdLst>
                    <a:gd name="T0" fmla="*/ 88 w 216"/>
                    <a:gd name="T1" fmla="*/ 26 h 68"/>
                    <a:gd name="T2" fmla="*/ 88 w 216"/>
                    <a:gd name="T3" fmla="*/ 26 h 68"/>
                    <a:gd name="T4" fmla="*/ 102 w 216"/>
                    <a:gd name="T5" fmla="*/ 20 h 68"/>
                    <a:gd name="T6" fmla="*/ 119 w 216"/>
                    <a:gd name="T7" fmla="*/ 17 h 68"/>
                    <a:gd name="T8" fmla="*/ 133 w 216"/>
                    <a:gd name="T9" fmla="*/ 15 h 68"/>
                    <a:gd name="T10" fmla="*/ 148 w 216"/>
                    <a:gd name="T11" fmla="*/ 13 h 68"/>
                    <a:gd name="T12" fmla="*/ 161 w 216"/>
                    <a:gd name="T13" fmla="*/ 13 h 68"/>
                    <a:gd name="T14" fmla="*/ 176 w 216"/>
                    <a:gd name="T15" fmla="*/ 13 h 68"/>
                    <a:gd name="T16" fmla="*/ 188 w 216"/>
                    <a:gd name="T17" fmla="*/ 15 h 68"/>
                    <a:gd name="T18" fmla="*/ 201 w 216"/>
                    <a:gd name="T19" fmla="*/ 18 h 68"/>
                    <a:gd name="T20" fmla="*/ 201 w 216"/>
                    <a:gd name="T21" fmla="*/ 18 h 68"/>
                    <a:gd name="T22" fmla="*/ 216 w 216"/>
                    <a:gd name="T23" fmla="*/ 11 h 68"/>
                    <a:gd name="T24" fmla="*/ 216 w 216"/>
                    <a:gd name="T25" fmla="*/ 11 h 68"/>
                    <a:gd name="T26" fmla="*/ 194 w 216"/>
                    <a:gd name="T27" fmla="*/ 6 h 68"/>
                    <a:gd name="T28" fmla="*/ 172 w 216"/>
                    <a:gd name="T29" fmla="*/ 2 h 68"/>
                    <a:gd name="T30" fmla="*/ 150 w 216"/>
                    <a:gd name="T31" fmla="*/ 0 h 68"/>
                    <a:gd name="T32" fmla="*/ 128 w 216"/>
                    <a:gd name="T33" fmla="*/ 2 h 68"/>
                    <a:gd name="T34" fmla="*/ 106 w 216"/>
                    <a:gd name="T35" fmla="*/ 4 h 68"/>
                    <a:gd name="T36" fmla="*/ 86 w 216"/>
                    <a:gd name="T37" fmla="*/ 9 h 68"/>
                    <a:gd name="T38" fmla="*/ 66 w 216"/>
                    <a:gd name="T39" fmla="*/ 17 h 68"/>
                    <a:gd name="T40" fmla="*/ 47 w 216"/>
                    <a:gd name="T41" fmla="*/ 26 h 68"/>
                    <a:gd name="T42" fmla="*/ 47 w 216"/>
                    <a:gd name="T43" fmla="*/ 26 h 68"/>
                    <a:gd name="T44" fmla="*/ 35 w 216"/>
                    <a:gd name="T45" fmla="*/ 35 h 68"/>
                    <a:gd name="T46" fmla="*/ 24 w 216"/>
                    <a:gd name="T47" fmla="*/ 46 h 68"/>
                    <a:gd name="T48" fmla="*/ 0 w 216"/>
                    <a:gd name="T49" fmla="*/ 68 h 68"/>
                    <a:gd name="T50" fmla="*/ 0 w 216"/>
                    <a:gd name="T51" fmla="*/ 68 h 68"/>
                    <a:gd name="T52" fmla="*/ 24 w 216"/>
                    <a:gd name="T53" fmla="*/ 68 h 68"/>
                    <a:gd name="T54" fmla="*/ 24 w 216"/>
                    <a:gd name="T55" fmla="*/ 68 h 68"/>
                    <a:gd name="T56" fmla="*/ 38 w 216"/>
                    <a:gd name="T57" fmla="*/ 55 h 68"/>
                    <a:gd name="T58" fmla="*/ 55 w 216"/>
                    <a:gd name="T59" fmla="*/ 44 h 68"/>
                    <a:gd name="T60" fmla="*/ 71 w 216"/>
                    <a:gd name="T61" fmla="*/ 33 h 68"/>
                    <a:gd name="T62" fmla="*/ 88 w 216"/>
                    <a:gd name="T63" fmla="*/ 26 h 68"/>
                    <a:gd name="T64" fmla="*/ 88 w 216"/>
                    <a:gd name="T65" fmla="*/ 26 h 68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w 216"/>
                    <a:gd name="T100" fmla="*/ 0 h 68"/>
                    <a:gd name="T101" fmla="*/ 216 w 216"/>
                    <a:gd name="T102" fmla="*/ 68 h 68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T99" t="T100" r="T101" b="T102"/>
                  <a:pathLst>
                    <a:path w="216" h="68">
                      <a:moveTo>
                        <a:pt x="88" y="26"/>
                      </a:moveTo>
                      <a:lnTo>
                        <a:pt x="88" y="26"/>
                      </a:lnTo>
                      <a:lnTo>
                        <a:pt x="102" y="20"/>
                      </a:lnTo>
                      <a:lnTo>
                        <a:pt x="119" y="17"/>
                      </a:lnTo>
                      <a:lnTo>
                        <a:pt x="133" y="15"/>
                      </a:lnTo>
                      <a:lnTo>
                        <a:pt x="148" y="13"/>
                      </a:lnTo>
                      <a:lnTo>
                        <a:pt x="161" y="13"/>
                      </a:lnTo>
                      <a:lnTo>
                        <a:pt x="176" y="13"/>
                      </a:lnTo>
                      <a:lnTo>
                        <a:pt x="188" y="15"/>
                      </a:lnTo>
                      <a:lnTo>
                        <a:pt x="201" y="18"/>
                      </a:lnTo>
                      <a:lnTo>
                        <a:pt x="216" y="11"/>
                      </a:lnTo>
                      <a:lnTo>
                        <a:pt x="194" y="6"/>
                      </a:lnTo>
                      <a:lnTo>
                        <a:pt x="172" y="2"/>
                      </a:lnTo>
                      <a:lnTo>
                        <a:pt x="150" y="0"/>
                      </a:lnTo>
                      <a:lnTo>
                        <a:pt x="128" y="2"/>
                      </a:lnTo>
                      <a:lnTo>
                        <a:pt x="106" y="4"/>
                      </a:lnTo>
                      <a:lnTo>
                        <a:pt x="86" y="9"/>
                      </a:lnTo>
                      <a:lnTo>
                        <a:pt x="66" y="17"/>
                      </a:lnTo>
                      <a:lnTo>
                        <a:pt x="47" y="26"/>
                      </a:lnTo>
                      <a:lnTo>
                        <a:pt x="35" y="35"/>
                      </a:lnTo>
                      <a:lnTo>
                        <a:pt x="24" y="46"/>
                      </a:lnTo>
                      <a:lnTo>
                        <a:pt x="0" y="68"/>
                      </a:lnTo>
                      <a:lnTo>
                        <a:pt x="24" y="68"/>
                      </a:lnTo>
                      <a:lnTo>
                        <a:pt x="38" y="55"/>
                      </a:lnTo>
                      <a:lnTo>
                        <a:pt x="55" y="44"/>
                      </a:lnTo>
                      <a:lnTo>
                        <a:pt x="71" y="33"/>
                      </a:lnTo>
                      <a:lnTo>
                        <a:pt x="88" y="26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09" name="Freeform 461"/>
                <p:cNvSpPr>
                  <a:spLocks/>
                </p:cNvSpPr>
                <p:nvPr/>
              </p:nvSpPr>
              <p:spPr bwMode="auto">
                <a:xfrm>
                  <a:off x="4007" y="2159"/>
                  <a:ext cx="13" cy="84"/>
                </a:xfrm>
                <a:custGeom>
                  <a:avLst/>
                  <a:gdLst>
                    <a:gd name="T0" fmla="*/ 0 w 13"/>
                    <a:gd name="T1" fmla="*/ 6 h 84"/>
                    <a:gd name="T2" fmla="*/ 0 w 13"/>
                    <a:gd name="T3" fmla="*/ 6 h 84"/>
                    <a:gd name="T4" fmla="*/ 2 w 13"/>
                    <a:gd name="T5" fmla="*/ 44 h 84"/>
                    <a:gd name="T6" fmla="*/ 2 w 13"/>
                    <a:gd name="T7" fmla="*/ 84 h 84"/>
                    <a:gd name="T8" fmla="*/ 2 w 13"/>
                    <a:gd name="T9" fmla="*/ 84 h 84"/>
                    <a:gd name="T10" fmla="*/ 13 w 13"/>
                    <a:gd name="T11" fmla="*/ 81 h 84"/>
                    <a:gd name="T12" fmla="*/ 13 w 13"/>
                    <a:gd name="T13" fmla="*/ 81 h 84"/>
                    <a:gd name="T14" fmla="*/ 11 w 13"/>
                    <a:gd name="T15" fmla="*/ 40 h 84"/>
                    <a:gd name="T16" fmla="*/ 10 w 13"/>
                    <a:gd name="T17" fmla="*/ 0 h 84"/>
                    <a:gd name="T18" fmla="*/ 10 w 13"/>
                    <a:gd name="T19" fmla="*/ 0 h 84"/>
                    <a:gd name="T20" fmla="*/ 0 w 13"/>
                    <a:gd name="T21" fmla="*/ 6 h 84"/>
                    <a:gd name="T22" fmla="*/ 0 w 13"/>
                    <a:gd name="T23" fmla="*/ 6 h 84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13"/>
                    <a:gd name="T37" fmla="*/ 0 h 84"/>
                    <a:gd name="T38" fmla="*/ 13 w 13"/>
                    <a:gd name="T39" fmla="*/ 84 h 84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13" h="84">
                      <a:moveTo>
                        <a:pt x="0" y="6"/>
                      </a:moveTo>
                      <a:lnTo>
                        <a:pt x="0" y="6"/>
                      </a:lnTo>
                      <a:lnTo>
                        <a:pt x="2" y="44"/>
                      </a:lnTo>
                      <a:lnTo>
                        <a:pt x="2" y="84"/>
                      </a:lnTo>
                      <a:lnTo>
                        <a:pt x="13" y="81"/>
                      </a:lnTo>
                      <a:lnTo>
                        <a:pt x="11" y="40"/>
                      </a:lnTo>
                      <a:lnTo>
                        <a:pt x="10" y="0"/>
                      </a:lnTo>
                      <a:lnTo>
                        <a:pt x="0" y="6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10" name="Freeform 462"/>
                <p:cNvSpPr>
                  <a:spLocks/>
                </p:cNvSpPr>
                <p:nvPr/>
              </p:nvSpPr>
              <p:spPr bwMode="auto">
                <a:xfrm>
                  <a:off x="2880" y="2649"/>
                  <a:ext cx="39" cy="74"/>
                </a:xfrm>
                <a:custGeom>
                  <a:avLst/>
                  <a:gdLst>
                    <a:gd name="T0" fmla="*/ 30 w 39"/>
                    <a:gd name="T1" fmla="*/ 0 h 74"/>
                    <a:gd name="T2" fmla="*/ 30 w 39"/>
                    <a:gd name="T3" fmla="*/ 0 h 74"/>
                    <a:gd name="T4" fmla="*/ 0 w 39"/>
                    <a:gd name="T5" fmla="*/ 66 h 74"/>
                    <a:gd name="T6" fmla="*/ 0 w 39"/>
                    <a:gd name="T7" fmla="*/ 66 h 74"/>
                    <a:gd name="T8" fmla="*/ 11 w 39"/>
                    <a:gd name="T9" fmla="*/ 74 h 74"/>
                    <a:gd name="T10" fmla="*/ 11 w 39"/>
                    <a:gd name="T11" fmla="*/ 74 h 74"/>
                    <a:gd name="T12" fmla="*/ 39 w 39"/>
                    <a:gd name="T13" fmla="*/ 6 h 74"/>
                    <a:gd name="T14" fmla="*/ 39 w 39"/>
                    <a:gd name="T15" fmla="*/ 6 h 74"/>
                    <a:gd name="T16" fmla="*/ 30 w 39"/>
                    <a:gd name="T17" fmla="*/ 0 h 74"/>
                    <a:gd name="T18" fmla="*/ 30 w 39"/>
                    <a:gd name="T19" fmla="*/ 0 h 74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39"/>
                    <a:gd name="T31" fmla="*/ 0 h 74"/>
                    <a:gd name="T32" fmla="*/ 39 w 39"/>
                    <a:gd name="T33" fmla="*/ 74 h 74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39" h="74">
                      <a:moveTo>
                        <a:pt x="30" y="0"/>
                      </a:moveTo>
                      <a:lnTo>
                        <a:pt x="30" y="0"/>
                      </a:lnTo>
                      <a:lnTo>
                        <a:pt x="0" y="66"/>
                      </a:lnTo>
                      <a:lnTo>
                        <a:pt x="11" y="74"/>
                      </a:lnTo>
                      <a:lnTo>
                        <a:pt x="39" y="6"/>
                      </a:lnTo>
                      <a:lnTo>
                        <a:pt x="30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11" name="Freeform 463"/>
                <p:cNvSpPr>
                  <a:spLocks/>
                </p:cNvSpPr>
                <p:nvPr/>
              </p:nvSpPr>
              <p:spPr bwMode="auto">
                <a:xfrm>
                  <a:off x="3817" y="1808"/>
                  <a:ext cx="84" cy="51"/>
                </a:xfrm>
                <a:custGeom>
                  <a:avLst/>
                  <a:gdLst>
                    <a:gd name="T0" fmla="*/ 13 w 84"/>
                    <a:gd name="T1" fmla="*/ 0 h 51"/>
                    <a:gd name="T2" fmla="*/ 13 w 84"/>
                    <a:gd name="T3" fmla="*/ 0 h 51"/>
                    <a:gd name="T4" fmla="*/ 0 w 84"/>
                    <a:gd name="T5" fmla="*/ 7 h 51"/>
                    <a:gd name="T6" fmla="*/ 0 w 84"/>
                    <a:gd name="T7" fmla="*/ 7 h 51"/>
                    <a:gd name="T8" fmla="*/ 18 w 84"/>
                    <a:gd name="T9" fmla="*/ 14 h 51"/>
                    <a:gd name="T10" fmla="*/ 37 w 84"/>
                    <a:gd name="T11" fmla="*/ 25 h 51"/>
                    <a:gd name="T12" fmla="*/ 53 w 84"/>
                    <a:gd name="T13" fmla="*/ 36 h 51"/>
                    <a:gd name="T14" fmla="*/ 70 w 84"/>
                    <a:gd name="T15" fmla="*/ 51 h 51"/>
                    <a:gd name="T16" fmla="*/ 70 w 84"/>
                    <a:gd name="T17" fmla="*/ 51 h 51"/>
                    <a:gd name="T18" fmla="*/ 84 w 84"/>
                    <a:gd name="T19" fmla="*/ 40 h 51"/>
                    <a:gd name="T20" fmla="*/ 84 w 84"/>
                    <a:gd name="T21" fmla="*/ 40 h 51"/>
                    <a:gd name="T22" fmla="*/ 64 w 84"/>
                    <a:gd name="T23" fmla="*/ 25 h 51"/>
                    <a:gd name="T24" fmla="*/ 64 w 84"/>
                    <a:gd name="T25" fmla="*/ 25 h 51"/>
                    <a:gd name="T26" fmla="*/ 40 w 84"/>
                    <a:gd name="T27" fmla="*/ 11 h 51"/>
                    <a:gd name="T28" fmla="*/ 13 w 84"/>
                    <a:gd name="T29" fmla="*/ 0 h 51"/>
                    <a:gd name="T30" fmla="*/ 13 w 84"/>
                    <a:gd name="T31" fmla="*/ 0 h 51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84"/>
                    <a:gd name="T49" fmla="*/ 0 h 51"/>
                    <a:gd name="T50" fmla="*/ 84 w 84"/>
                    <a:gd name="T51" fmla="*/ 51 h 51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84" h="51">
                      <a:moveTo>
                        <a:pt x="13" y="0"/>
                      </a:moveTo>
                      <a:lnTo>
                        <a:pt x="13" y="0"/>
                      </a:lnTo>
                      <a:lnTo>
                        <a:pt x="0" y="7"/>
                      </a:lnTo>
                      <a:lnTo>
                        <a:pt x="18" y="14"/>
                      </a:lnTo>
                      <a:lnTo>
                        <a:pt x="37" y="25"/>
                      </a:lnTo>
                      <a:lnTo>
                        <a:pt x="53" y="36"/>
                      </a:lnTo>
                      <a:lnTo>
                        <a:pt x="70" y="51"/>
                      </a:lnTo>
                      <a:lnTo>
                        <a:pt x="84" y="40"/>
                      </a:lnTo>
                      <a:lnTo>
                        <a:pt x="64" y="25"/>
                      </a:lnTo>
                      <a:lnTo>
                        <a:pt x="40" y="11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12" name="Freeform 464"/>
                <p:cNvSpPr>
                  <a:spLocks/>
                </p:cNvSpPr>
                <p:nvPr/>
              </p:nvSpPr>
              <p:spPr bwMode="auto">
                <a:xfrm>
                  <a:off x="2807" y="836"/>
                  <a:ext cx="92" cy="24"/>
                </a:xfrm>
                <a:custGeom>
                  <a:avLst/>
                  <a:gdLst>
                    <a:gd name="T0" fmla="*/ 48 w 92"/>
                    <a:gd name="T1" fmla="*/ 17 h 24"/>
                    <a:gd name="T2" fmla="*/ 48 w 92"/>
                    <a:gd name="T3" fmla="*/ 17 h 24"/>
                    <a:gd name="T4" fmla="*/ 83 w 92"/>
                    <a:gd name="T5" fmla="*/ 24 h 24"/>
                    <a:gd name="T6" fmla="*/ 83 w 92"/>
                    <a:gd name="T7" fmla="*/ 24 h 24"/>
                    <a:gd name="T8" fmla="*/ 92 w 92"/>
                    <a:gd name="T9" fmla="*/ 11 h 24"/>
                    <a:gd name="T10" fmla="*/ 92 w 92"/>
                    <a:gd name="T11" fmla="*/ 11 h 24"/>
                    <a:gd name="T12" fmla="*/ 72 w 92"/>
                    <a:gd name="T13" fmla="*/ 7 h 24"/>
                    <a:gd name="T14" fmla="*/ 51 w 92"/>
                    <a:gd name="T15" fmla="*/ 4 h 24"/>
                    <a:gd name="T16" fmla="*/ 51 w 92"/>
                    <a:gd name="T17" fmla="*/ 4 h 24"/>
                    <a:gd name="T18" fmla="*/ 30 w 92"/>
                    <a:gd name="T19" fmla="*/ 2 h 24"/>
                    <a:gd name="T20" fmla="*/ 9 w 92"/>
                    <a:gd name="T21" fmla="*/ 0 h 24"/>
                    <a:gd name="T22" fmla="*/ 9 w 92"/>
                    <a:gd name="T23" fmla="*/ 0 h 24"/>
                    <a:gd name="T24" fmla="*/ 0 w 92"/>
                    <a:gd name="T25" fmla="*/ 15 h 24"/>
                    <a:gd name="T26" fmla="*/ 0 w 92"/>
                    <a:gd name="T27" fmla="*/ 15 h 24"/>
                    <a:gd name="T28" fmla="*/ 22 w 92"/>
                    <a:gd name="T29" fmla="*/ 15 h 24"/>
                    <a:gd name="T30" fmla="*/ 48 w 92"/>
                    <a:gd name="T31" fmla="*/ 17 h 24"/>
                    <a:gd name="T32" fmla="*/ 48 w 92"/>
                    <a:gd name="T33" fmla="*/ 17 h 24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92"/>
                    <a:gd name="T52" fmla="*/ 0 h 24"/>
                    <a:gd name="T53" fmla="*/ 92 w 92"/>
                    <a:gd name="T54" fmla="*/ 24 h 24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92" h="24">
                      <a:moveTo>
                        <a:pt x="48" y="17"/>
                      </a:moveTo>
                      <a:lnTo>
                        <a:pt x="48" y="17"/>
                      </a:lnTo>
                      <a:lnTo>
                        <a:pt x="83" y="24"/>
                      </a:lnTo>
                      <a:lnTo>
                        <a:pt x="92" y="11"/>
                      </a:lnTo>
                      <a:lnTo>
                        <a:pt x="72" y="7"/>
                      </a:lnTo>
                      <a:lnTo>
                        <a:pt x="51" y="4"/>
                      </a:lnTo>
                      <a:lnTo>
                        <a:pt x="30" y="2"/>
                      </a:lnTo>
                      <a:lnTo>
                        <a:pt x="9" y="0"/>
                      </a:lnTo>
                      <a:lnTo>
                        <a:pt x="0" y="15"/>
                      </a:lnTo>
                      <a:lnTo>
                        <a:pt x="22" y="15"/>
                      </a:lnTo>
                      <a:lnTo>
                        <a:pt x="48" y="17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13" name="Freeform 465"/>
                <p:cNvSpPr>
                  <a:spLocks/>
                </p:cNvSpPr>
                <p:nvPr/>
              </p:nvSpPr>
              <p:spPr bwMode="auto">
                <a:xfrm>
                  <a:off x="4500" y="2490"/>
                  <a:ext cx="42" cy="84"/>
                </a:xfrm>
                <a:custGeom>
                  <a:avLst/>
                  <a:gdLst>
                    <a:gd name="T0" fmla="*/ 0 w 42"/>
                    <a:gd name="T1" fmla="*/ 13 h 84"/>
                    <a:gd name="T2" fmla="*/ 0 w 42"/>
                    <a:gd name="T3" fmla="*/ 13 h 84"/>
                    <a:gd name="T4" fmla="*/ 12 w 42"/>
                    <a:gd name="T5" fmla="*/ 48 h 84"/>
                    <a:gd name="T6" fmla="*/ 25 w 42"/>
                    <a:gd name="T7" fmla="*/ 84 h 84"/>
                    <a:gd name="T8" fmla="*/ 25 w 42"/>
                    <a:gd name="T9" fmla="*/ 84 h 84"/>
                    <a:gd name="T10" fmla="*/ 42 w 42"/>
                    <a:gd name="T11" fmla="*/ 72 h 84"/>
                    <a:gd name="T12" fmla="*/ 42 w 42"/>
                    <a:gd name="T13" fmla="*/ 72 h 84"/>
                    <a:gd name="T14" fmla="*/ 29 w 42"/>
                    <a:gd name="T15" fmla="*/ 35 h 84"/>
                    <a:gd name="T16" fmla="*/ 14 w 42"/>
                    <a:gd name="T17" fmla="*/ 0 h 84"/>
                    <a:gd name="T18" fmla="*/ 14 w 42"/>
                    <a:gd name="T19" fmla="*/ 0 h 84"/>
                    <a:gd name="T20" fmla="*/ 0 w 42"/>
                    <a:gd name="T21" fmla="*/ 13 h 84"/>
                    <a:gd name="T22" fmla="*/ 0 w 42"/>
                    <a:gd name="T23" fmla="*/ 13 h 84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42"/>
                    <a:gd name="T37" fmla="*/ 0 h 84"/>
                    <a:gd name="T38" fmla="*/ 42 w 42"/>
                    <a:gd name="T39" fmla="*/ 84 h 84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42" h="84">
                      <a:moveTo>
                        <a:pt x="0" y="13"/>
                      </a:moveTo>
                      <a:lnTo>
                        <a:pt x="0" y="13"/>
                      </a:lnTo>
                      <a:lnTo>
                        <a:pt x="12" y="48"/>
                      </a:lnTo>
                      <a:lnTo>
                        <a:pt x="25" y="84"/>
                      </a:lnTo>
                      <a:lnTo>
                        <a:pt x="42" y="72"/>
                      </a:lnTo>
                      <a:lnTo>
                        <a:pt x="29" y="35"/>
                      </a:lnTo>
                      <a:lnTo>
                        <a:pt x="14" y="0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14" name="Freeform 466"/>
                <p:cNvSpPr>
                  <a:spLocks/>
                </p:cNvSpPr>
                <p:nvPr/>
              </p:nvSpPr>
              <p:spPr bwMode="auto">
                <a:xfrm>
                  <a:off x="3462" y="2818"/>
                  <a:ext cx="19" cy="73"/>
                </a:xfrm>
                <a:custGeom>
                  <a:avLst/>
                  <a:gdLst>
                    <a:gd name="T0" fmla="*/ 6 w 19"/>
                    <a:gd name="T1" fmla="*/ 0 h 73"/>
                    <a:gd name="T2" fmla="*/ 6 w 19"/>
                    <a:gd name="T3" fmla="*/ 0 h 73"/>
                    <a:gd name="T4" fmla="*/ 0 w 19"/>
                    <a:gd name="T5" fmla="*/ 71 h 73"/>
                    <a:gd name="T6" fmla="*/ 0 w 19"/>
                    <a:gd name="T7" fmla="*/ 71 h 73"/>
                    <a:gd name="T8" fmla="*/ 17 w 19"/>
                    <a:gd name="T9" fmla="*/ 73 h 73"/>
                    <a:gd name="T10" fmla="*/ 17 w 19"/>
                    <a:gd name="T11" fmla="*/ 73 h 73"/>
                    <a:gd name="T12" fmla="*/ 19 w 19"/>
                    <a:gd name="T13" fmla="*/ 2 h 73"/>
                    <a:gd name="T14" fmla="*/ 19 w 19"/>
                    <a:gd name="T15" fmla="*/ 2 h 73"/>
                    <a:gd name="T16" fmla="*/ 6 w 19"/>
                    <a:gd name="T17" fmla="*/ 0 h 73"/>
                    <a:gd name="T18" fmla="*/ 6 w 19"/>
                    <a:gd name="T19" fmla="*/ 0 h 73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9"/>
                    <a:gd name="T31" fmla="*/ 0 h 73"/>
                    <a:gd name="T32" fmla="*/ 19 w 19"/>
                    <a:gd name="T33" fmla="*/ 73 h 73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9" h="73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0" y="71"/>
                      </a:lnTo>
                      <a:lnTo>
                        <a:pt x="17" y="73"/>
                      </a:lnTo>
                      <a:lnTo>
                        <a:pt x="19" y="2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15" name="Freeform 467"/>
                <p:cNvSpPr>
                  <a:spLocks/>
                </p:cNvSpPr>
                <p:nvPr/>
              </p:nvSpPr>
              <p:spPr bwMode="auto">
                <a:xfrm>
                  <a:off x="3453" y="2896"/>
                  <a:ext cx="24" cy="74"/>
                </a:xfrm>
                <a:custGeom>
                  <a:avLst/>
                  <a:gdLst>
                    <a:gd name="T0" fmla="*/ 24 w 24"/>
                    <a:gd name="T1" fmla="*/ 2 h 74"/>
                    <a:gd name="T2" fmla="*/ 24 w 24"/>
                    <a:gd name="T3" fmla="*/ 2 h 74"/>
                    <a:gd name="T4" fmla="*/ 9 w 24"/>
                    <a:gd name="T5" fmla="*/ 0 h 74"/>
                    <a:gd name="T6" fmla="*/ 9 w 24"/>
                    <a:gd name="T7" fmla="*/ 0 h 74"/>
                    <a:gd name="T8" fmla="*/ 0 w 24"/>
                    <a:gd name="T9" fmla="*/ 74 h 74"/>
                    <a:gd name="T10" fmla="*/ 0 w 24"/>
                    <a:gd name="T11" fmla="*/ 74 h 74"/>
                    <a:gd name="T12" fmla="*/ 17 w 24"/>
                    <a:gd name="T13" fmla="*/ 74 h 74"/>
                    <a:gd name="T14" fmla="*/ 17 w 24"/>
                    <a:gd name="T15" fmla="*/ 74 h 74"/>
                    <a:gd name="T16" fmla="*/ 20 w 24"/>
                    <a:gd name="T17" fmla="*/ 44 h 74"/>
                    <a:gd name="T18" fmla="*/ 20 w 24"/>
                    <a:gd name="T19" fmla="*/ 44 h 74"/>
                    <a:gd name="T20" fmla="*/ 24 w 24"/>
                    <a:gd name="T21" fmla="*/ 2 h 74"/>
                    <a:gd name="T22" fmla="*/ 24 w 24"/>
                    <a:gd name="T23" fmla="*/ 2 h 74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24"/>
                    <a:gd name="T37" fmla="*/ 0 h 74"/>
                    <a:gd name="T38" fmla="*/ 24 w 24"/>
                    <a:gd name="T39" fmla="*/ 74 h 74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24" h="74">
                      <a:moveTo>
                        <a:pt x="24" y="2"/>
                      </a:moveTo>
                      <a:lnTo>
                        <a:pt x="24" y="2"/>
                      </a:lnTo>
                      <a:lnTo>
                        <a:pt x="9" y="0"/>
                      </a:lnTo>
                      <a:lnTo>
                        <a:pt x="0" y="74"/>
                      </a:lnTo>
                      <a:lnTo>
                        <a:pt x="17" y="74"/>
                      </a:lnTo>
                      <a:lnTo>
                        <a:pt x="20" y="44"/>
                      </a:lnTo>
                      <a:lnTo>
                        <a:pt x="24" y="2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16" name="Freeform 468"/>
                <p:cNvSpPr>
                  <a:spLocks/>
                </p:cNvSpPr>
                <p:nvPr/>
              </p:nvSpPr>
              <p:spPr bwMode="auto">
                <a:xfrm>
                  <a:off x="3206" y="1660"/>
                  <a:ext cx="13" cy="29"/>
                </a:xfrm>
                <a:custGeom>
                  <a:avLst/>
                  <a:gdLst>
                    <a:gd name="T0" fmla="*/ 0 w 13"/>
                    <a:gd name="T1" fmla="*/ 0 h 29"/>
                    <a:gd name="T2" fmla="*/ 0 w 13"/>
                    <a:gd name="T3" fmla="*/ 0 h 29"/>
                    <a:gd name="T4" fmla="*/ 0 w 13"/>
                    <a:gd name="T5" fmla="*/ 12 h 29"/>
                    <a:gd name="T6" fmla="*/ 0 w 13"/>
                    <a:gd name="T7" fmla="*/ 12 h 29"/>
                    <a:gd name="T8" fmla="*/ 13 w 13"/>
                    <a:gd name="T9" fmla="*/ 29 h 29"/>
                    <a:gd name="T10" fmla="*/ 13 w 13"/>
                    <a:gd name="T11" fmla="*/ 29 h 29"/>
                    <a:gd name="T12" fmla="*/ 13 w 13"/>
                    <a:gd name="T13" fmla="*/ 16 h 29"/>
                    <a:gd name="T14" fmla="*/ 13 w 13"/>
                    <a:gd name="T15" fmla="*/ 16 h 29"/>
                    <a:gd name="T16" fmla="*/ 0 w 13"/>
                    <a:gd name="T17" fmla="*/ 0 h 29"/>
                    <a:gd name="T18" fmla="*/ 0 w 13"/>
                    <a:gd name="T19" fmla="*/ 0 h 29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3"/>
                    <a:gd name="T31" fmla="*/ 0 h 29"/>
                    <a:gd name="T32" fmla="*/ 13 w 13"/>
                    <a:gd name="T33" fmla="*/ 29 h 29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3" h="29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2"/>
                      </a:lnTo>
                      <a:lnTo>
                        <a:pt x="13" y="29"/>
                      </a:lnTo>
                      <a:lnTo>
                        <a:pt x="13" y="1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17" name="Freeform 469"/>
                <p:cNvSpPr>
                  <a:spLocks/>
                </p:cNvSpPr>
                <p:nvPr/>
              </p:nvSpPr>
              <p:spPr bwMode="auto">
                <a:xfrm>
                  <a:off x="3252" y="1724"/>
                  <a:ext cx="16" cy="12"/>
                </a:xfrm>
                <a:custGeom>
                  <a:avLst/>
                  <a:gdLst>
                    <a:gd name="T0" fmla="*/ 7 w 16"/>
                    <a:gd name="T1" fmla="*/ 0 h 12"/>
                    <a:gd name="T2" fmla="*/ 7 w 16"/>
                    <a:gd name="T3" fmla="*/ 0 h 12"/>
                    <a:gd name="T4" fmla="*/ 0 w 16"/>
                    <a:gd name="T5" fmla="*/ 1 h 12"/>
                    <a:gd name="T6" fmla="*/ 0 w 16"/>
                    <a:gd name="T7" fmla="*/ 1 h 12"/>
                    <a:gd name="T8" fmla="*/ 11 w 16"/>
                    <a:gd name="T9" fmla="*/ 12 h 12"/>
                    <a:gd name="T10" fmla="*/ 11 w 16"/>
                    <a:gd name="T11" fmla="*/ 12 h 12"/>
                    <a:gd name="T12" fmla="*/ 16 w 16"/>
                    <a:gd name="T13" fmla="*/ 7 h 12"/>
                    <a:gd name="T14" fmla="*/ 16 w 16"/>
                    <a:gd name="T15" fmla="*/ 7 h 12"/>
                    <a:gd name="T16" fmla="*/ 7 w 16"/>
                    <a:gd name="T17" fmla="*/ 0 h 12"/>
                    <a:gd name="T18" fmla="*/ 7 w 16"/>
                    <a:gd name="T19" fmla="*/ 0 h 12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6"/>
                    <a:gd name="T31" fmla="*/ 0 h 12"/>
                    <a:gd name="T32" fmla="*/ 16 w 16"/>
                    <a:gd name="T33" fmla="*/ 12 h 12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6" h="12">
                      <a:moveTo>
                        <a:pt x="7" y="0"/>
                      </a:moveTo>
                      <a:lnTo>
                        <a:pt x="7" y="0"/>
                      </a:lnTo>
                      <a:lnTo>
                        <a:pt x="0" y="1"/>
                      </a:lnTo>
                      <a:lnTo>
                        <a:pt x="11" y="12"/>
                      </a:lnTo>
                      <a:lnTo>
                        <a:pt x="16" y="7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18" name="Freeform 470"/>
                <p:cNvSpPr>
                  <a:spLocks/>
                </p:cNvSpPr>
                <p:nvPr/>
              </p:nvSpPr>
              <p:spPr bwMode="auto">
                <a:xfrm>
                  <a:off x="3806" y="1804"/>
                  <a:ext cx="24" cy="11"/>
                </a:xfrm>
                <a:custGeom>
                  <a:avLst/>
                  <a:gdLst>
                    <a:gd name="T0" fmla="*/ 0 w 24"/>
                    <a:gd name="T1" fmla="*/ 7 h 11"/>
                    <a:gd name="T2" fmla="*/ 0 w 24"/>
                    <a:gd name="T3" fmla="*/ 7 h 11"/>
                    <a:gd name="T4" fmla="*/ 11 w 24"/>
                    <a:gd name="T5" fmla="*/ 11 h 11"/>
                    <a:gd name="T6" fmla="*/ 11 w 24"/>
                    <a:gd name="T7" fmla="*/ 11 h 11"/>
                    <a:gd name="T8" fmla="*/ 24 w 24"/>
                    <a:gd name="T9" fmla="*/ 4 h 11"/>
                    <a:gd name="T10" fmla="*/ 24 w 24"/>
                    <a:gd name="T11" fmla="*/ 4 h 11"/>
                    <a:gd name="T12" fmla="*/ 15 w 24"/>
                    <a:gd name="T13" fmla="*/ 0 h 11"/>
                    <a:gd name="T14" fmla="*/ 15 w 24"/>
                    <a:gd name="T15" fmla="*/ 0 h 11"/>
                    <a:gd name="T16" fmla="*/ 0 w 24"/>
                    <a:gd name="T17" fmla="*/ 7 h 11"/>
                    <a:gd name="T18" fmla="*/ 0 w 24"/>
                    <a:gd name="T19" fmla="*/ 7 h 11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24"/>
                    <a:gd name="T31" fmla="*/ 0 h 11"/>
                    <a:gd name="T32" fmla="*/ 24 w 24"/>
                    <a:gd name="T33" fmla="*/ 11 h 11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24" h="11">
                      <a:moveTo>
                        <a:pt x="0" y="7"/>
                      </a:moveTo>
                      <a:lnTo>
                        <a:pt x="0" y="7"/>
                      </a:lnTo>
                      <a:lnTo>
                        <a:pt x="11" y="11"/>
                      </a:lnTo>
                      <a:lnTo>
                        <a:pt x="24" y="4"/>
                      </a:lnTo>
                      <a:lnTo>
                        <a:pt x="15" y="0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19" name="Freeform 471"/>
                <p:cNvSpPr>
                  <a:spLocks/>
                </p:cNvSpPr>
                <p:nvPr/>
              </p:nvSpPr>
              <p:spPr bwMode="auto">
                <a:xfrm>
                  <a:off x="3323" y="1680"/>
                  <a:ext cx="17" cy="12"/>
                </a:xfrm>
                <a:custGeom>
                  <a:avLst/>
                  <a:gdLst>
                    <a:gd name="T0" fmla="*/ 6 w 17"/>
                    <a:gd name="T1" fmla="*/ 0 h 12"/>
                    <a:gd name="T2" fmla="*/ 6 w 17"/>
                    <a:gd name="T3" fmla="*/ 0 h 12"/>
                    <a:gd name="T4" fmla="*/ 0 w 17"/>
                    <a:gd name="T5" fmla="*/ 3 h 12"/>
                    <a:gd name="T6" fmla="*/ 0 w 17"/>
                    <a:gd name="T7" fmla="*/ 3 h 12"/>
                    <a:gd name="T8" fmla="*/ 11 w 17"/>
                    <a:gd name="T9" fmla="*/ 12 h 12"/>
                    <a:gd name="T10" fmla="*/ 11 w 17"/>
                    <a:gd name="T11" fmla="*/ 12 h 12"/>
                    <a:gd name="T12" fmla="*/ 17 w 17"/>
                    <a:gd name="T13" fmla="*/ 9 h 12"/>
                    <a:gd name="T14" fmla="*/ 17 w 17"/>
                    <a:gd name="T15" fmla="*/ 9 h 12"/>
                    <a:gd name="T16" fmla="*/ 6 w 17"/>
                    <a:gd name="T17" fmla="*/ 0 h 12"/>
                    <a:gd name="T18" fmla="*/ 6 w 17"/>
                    <a:gd name="T19" fmla="*/ 0 h 12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7"/>
                    <a:gd name="T31" fmla="*/ 0 h 12"/>
                    <a:gd name="T32" fmla="*/ 17 w 17"/>
                    <a:gd name="T33" fmla="*/ 12 h 12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7" h="12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0" y="3"/>
                      </a:lnTo>
                      <a:lnTo>
                        <a:pt x="11" y="12"/>
                      </a:lnTo>
                      <a:lnTo>
                        <a:pt x="17" y="9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20" name="Freeform 472"/>
                <p:cNvSpPr>
                  <a:spLocks/>
                </p:cNvSpPr>
                <p:nvPr/>
              </p:nvSpPr>
              <p:spPr bwMode="auto">
                <a:xfrm>
                  <a:off x="3177" y="1758"/>
                  <a:ext cx="20" cy="17"/>
                </a:xfrm>
                <a:custGeom>
                  <a:avLst/>
                  <a:gdLst>
                    <a:gd name="T0" fmla="*/ 7 w 20"/>
                    <a:gd name="T1" fmla="*/ 0 h 17"/>
                    <a:gd name="T2" fmla="*/ 7 w 20"/>
                    <a:gd name="T3" fmla="*/ 0 h 17"/>
                    <a:gd name="T4" fmla="*/ 0 w 20"/>
                    <a:gd name="T5" fmla="*/ 2 h 17"/>
                    <a:gd name="T6" fmla="*/ 0 w 20"/>
                    <a:gd name="T7" fmla="*/ 2 h 17"/>
                    <a:gd name="T8" fmla="*/ 11 w 20"/>
                    <a:gd name="T9" fmla="*/ 17 h 17"/>
                    <a:gd name="T10" fmla="*/ 11 w 20"/>
                    <a:gd name="T11" fmla="*/ 17 h 17"/>
                    <a:gd name="T12" fmla="*/ 20 w 20"/>
                    <a:gd name="T13" fmla="*/ 13 h 17"/>
                    <a:gd name="T14" fmla="*/ 20 w 20"/>
                    <a:gd name="T15" fmla="*/ 13 h 17"/>
                    <a:gd name="T16" fmla="*/ 7 w 20"/>
                    <a:gd name="T17" fmla="*/ 0 h 17"/>
                    <a:gd name="T18" fmla="*/ 7 w 20"/>
                    <a:gd name="T19" fmla="*/ 0 h 17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20"/>
                    <a:gd name="T31" fmla="*/ 0 h 17"/>
                    <a:gd name="T32" fmla="*/ 20 w 20"/>
                    <a:gd name="T33" fmla="*/ 17 h 17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20" h="17">
                      <a:moveTo>
                        <a:pt x="7" y="0"/>
                      </a:moveTo>
                      <a:lnTo>
                        <a:pt x="7" y="0"/>
                      </a:lnTo>
                      <a:lnTo>
                        <a:pt x="0" y="2"/>
                      </a:lnTo>
                      <a:lnTo>
                        <a:pt x="11" y="17"/>
                      </a:lnTo>
                      <a:lnTo>
                        <a:pt x="20" y="13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21" name="Freeform 473"/>
                <p:cNvSpPr>
                  <a:spLocks/>
                </p:cNvSpPr>
                <p:nvPr/>
              </p:nvSpPr>
              <p:spPr bwMode="auto">
                <a:xfrm>
                  <a:off x="3193" y="1879"/>
                  <a:ext cx="17" cy="18"/>
                </a:xfrm>
                <a:custGeom>
                  <a:avLst/>
                  <a:gdLst>
                    <a:gd name="T0" fmla="*/ 2 w 17"/>
                    <a:gd name="T1" fmla="*/ 0 h 18"/>
                    <a:gd name="T2" fmla="*/ 2 w 17"/>
                    <a:gd name="T3" fmla="*/ 0 h 18"/>
                    <a:gd name="T4" fmla="*/ 0 w 17"/>
                    <a:gd name="T5" fmla="*/ 7 h 18"/>
                    <a:gd name="T6" fmla="*/ 0 w 17"/>
                    <a:gd name="T7" fmla="*/ 7 h 18"/>
                    <a:gd name="T8" fmla="*/ 15 w 17"/>
                    <a:gd name="T9" fmla="*/ 18 h 18"/>
                    <a:gd name="T10" fmla="*/ 15 w 17"/>
                    <a:gd name="T11" fmla="*/ 18 h 18"/>
                    <a:gd name="T12" fmla="*/ 17 w 17"/>
                    <a:gd name="T13" fmla="*/ 11 h 18"/>
                    <a:gd name="T14" fmla="*/ 17 w 17"/>
                    <a:gd name="T15" fmla="*/ 11 h 18"/>
                    <a:gd name="T16" fmla="*/ 2 w 17"/>
                    <a:gd name="T17" fmla="*/ 0 h 18"/>
                    <a:gd name="T18" fmla="*/ 2 w 17"/>
                    <a:gd name="T19" fmla="*/ 0 h 18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7"/>
                    <a:gd name="T31" fmla="*/ 0 h 18"/>
                    <a:gd name="T32" fmla="*/ 17 w 17"/>
                    <a:gd name="T33" fmla="*/ 18 h 18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7" h="18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7"/>
                      </a:lnTo>
                      <a:lnTo>
                        <a:pt x="15" y="18"/>
                      </a:lnTo>
                      <a:lnTo>
                        <a:pt x="17" y="11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22" name="Freeform 474"/>
                <p:cNvSpPr>
                  <a:spLocks/>
                </p:cNvSpPr>
                <p:nvPr/>
              </p:nvSpPr>
              <p:spPr bwMode="auto">
                <a:xfrm>
                  <a:off x="3451" y="1579"/>
                  <a:ext cx="24" cy="16"/>
                </a:xfrm>
                <a:custGeom>
                  <a:avLst/>
                  <a:gdLst>
                    <a:gd name="T0" fmla="*/ 24 w 24"/>
                    <a:gd name="T1" fmla="*/ 11 h 16"/>
                    <a:gd name="T2" fmla="*/ 24 w 24"/>
                    <a:gd name="T3" fmla="*/ 11 h 16"/>
                    <a:gd name="T4" fmla="*/ 8 w 24"/>
                    <a:gd name="T5" fmla="*/ 0 h 16"/>
                    <a:gd name="T6" fmla="*/ 8 w 24"/>
                    <a:gd name="T7" fmla="*/ 0 h 16"/>
                    <a:gd name="T8" fmla="*/ 0 w 24"/>
                    <a:gd name="T9" fmla="*/ 4 h 16"/>
                    <a:gd name="T10" fmla="*/ 0 w 24"/>
                    <a:gd name="T11" fmla="*/ 4 h 16"/>
                    <a:gd name="T12" fmla="*/ 19 w 24"/>
                    <a:gd name="T13" fmla="*/ 16 h 16"/>
                    <a:gd name="T14" fmla="*/ 19 w 24"/>
                    <a:gd name="T15" fmla="*/ 16 h 16"/>
                    <a:gd name="T16" fmla="*/ 24 w 24"/>
                    <a:gd name="T17" fmla="*/ 11 h 16"/>
                    <a:gd name="T18" fmla="*/ 24 w 24"/>
                    <a:gd name="T19" fmla="*/ 11 h 1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24"/>
                    <a:gd name="T31" fmla="*/ 0 h 16"/>
                    <a:gd name="T32" fmla="*/ 24 w 24"/>
                    <a:gd name="T33" fmla="*/ 16 h 1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24" h="16">
                      <a:moveTo>
                        <a:pt x="24" y="11"/>
                      </a:moveTo>
                      <a:lnTo>
                        <a:pt x="24" y="11"/>
                      </a:lnTo>
                      <a:lnTo>
                        <a:pt x="8" y="0"/>
                      </a:lnTo>
                      <a:lnTo>
                        <a:pt x="0" y="4"/>
                      </a:lnTo>
                      <a:lnTo>
                        <a:pt x="19" y="16"/>
                      </a:lnTo>
                      <a:lnTo>
                        <a:pt x="24" y="11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23" name="Freeform 475"/>
                <p:cNvSpPr>
                  <a:spLocks/>
                </p:cNvSpPr>
                <p:nvPr/>
              </p:nvSpPr>
              <p:spPr bwMode="auto">
                <a:xfrm>
                  <a:off x="3122" y="1067"/>
                  <a:ext cx="15" cy="24"/>
                </a:xfrm>
                <a:custGeom>
                  <a:avLst/>
                  <a:gdLst>
                    <a:gd name="T0" fmla="*/ 15 w 15"/>
                    <a:gd name="T1" fmla="*/ 7 h 24"/>
                    <a:gd name="T2" fmla="*/ 15 w 15"/>
                    <a:gd name="T3" fmla="*/ 7 h 24"/>
                    <a:gd name="T4" fmla="*/ 11 w 15"/>
                    <a:gd name="T5" fmla="*/ 0 h 24"/>
                    <a:gd name="T6" fmla="*/ 11 w 15"/>
                    <a:gd name="T7" fmla="*/ 0 h 24"/>
                    <a:gd name="T8" fmla="*/ 0 w 15"/>
                    <a:gd name="T9" fmla="*/ 14 h 24"/>
                    <a:gd name="T10" fmla="*/ 0 w 15"/>
                    <a:gd name="T11" fmla="*/ 14 h 24"/>
                    <a:gd name="T12" fmla="*/ 4 w 15"/>
                    <a:gd name="T13" fmla="*/ 24 h 24"/>
                    <a:gd name="T14" fmla="*/ 4 w 15"/>
                    <a:gd name="T15" fmla="*/ 24 h 24"/>
                    <a:gd name="T16" fmla="*/ 15 w 15"/>
                    <a:gd name="T17" fmla="*/ 7 h 24"/>
                    <a:gd name="T18" fmla="*/ 15 w 15"/>
                    <a:gd name="T19" fmla="*/ 7 h 24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5"/>
                    <a:gd name="T31" fmla="*/ 0 h 24"/>
                    <a:gd name="T32" fmla="*/ 15 w 15"/>
                    <a:gd name="T33" fmla="*/ 24 h 24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5" h="24">
                      <a:moveTo>
                        <a:pt x="15" y="7"/>
                      </a:moveTo>
                      <a:lnTo>
                        <a:pt x="15" y="7"/>
                      </a:lnTo>
                      <a:lnTo>
                        <a:pt x="11" y="0"/>
                      </a:lnTo>
                      <a:lnTo>
                        <a:pt x="0" y="14"/>
                      </a:lnTo>
                      <a:lnTo>
                        <a:pt x="4" y="24"/>
                      </a:lnTo>
                      <a:lnTo>
                        <a:pt x="15" y="7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24" name="Freeform 476"/>
                <p:cNvSpPr>
                  <a:spLocks/>
                </p:cNvSpPr>
                <p:nvPr/>
              </p:nvSpPr>
              <p:spPr bwMode="auto">
                <a:xfrm>
                  <a:off x="3157" y="1164"/>
                  <a:ext cx="13" cy="33"/>
                </a:xfrm>
                <a:custGeom>
                  <a:avLst/>
                  <a:gdLst>
                    <a:gd name="T0" fmla="*/ 13 w 13"/>
                    <a:gd name="T1" fmla="*/ 11 h 33"/>
                    <a:gd name="T2" fmla="*/ 13 w 13"/>
                    <a:gd name="T3" fmla="*/ 11 h 33"/>
                    <a:gd name="T4" fmla="*/ 9 w 13"/>
                    <a:gd name="T5" fmla="*/ 0 h 33"/>
                    <a:gd name="T6" fmla="*/ 9 w 13"/>
                    <a:gd name="T7" fmla="*/ 0 h 33"/>
                    <a:gd name="T8" fmla="*/ 0 w 13"/>
                    <a:gd name="T9" fmla="*/ 20 h 33"/>
                    <a:gd name="T10" fmla="*/ 0 w 13"/>
                    <a:gd name="T11" fmla="*/ 20 h 33"/>
                    <a:gd name="T12" fmla="*/ 2 w 13"/>
                    <a:gd name="T13" fmla="*/ 33 h 33"/>
                    <a:gd name="T14" fmla="*/ 2 w 13"/>
                    <a:gd name="T15" fmla="*/ 33 h 33"/>
                    <a:gd name="T16" fmla="*/ 13 w 13"/>
                    <a:gd name="T17" fmla="*/ 11 h 33"/>
                    <a:gd name="T18" fmla="*/ 13 w 13"/>
                    <a:gd name="T19" fmla="*/ 11 h 33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3"/>
                    <a:gd name="T31" fmla="*/ 0 h 33"/>
                    <a:gd name="T32" fmla="*/ 13 w 13"/>
                    <a:gd name="T33" fmla="*/ 33 h 33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3" h="33">
                      <a:moveTo>
                        <a:pt x="13" y="11"/>
                      </a:moveTo>
                      <a:lnTo>
                        <a:pt x="13" y="11"/>
                      </a:lnTo>
                      <a:lnTo>
                        <a:pt x="9" y="0"/>
                      </a:lnTo>
                      <a:lnTo>
                        <a:pt x="0" y="20"/>
                      </a:lnTo>
                      <a:lnTo>
                        <a:pt x="2" y="33"/>
                      </a:lnTo>
                      <a:lnTo>
                        <a:pt x="13" y="11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25" name="Freeform 477"/>
                <p:cNvSpPr>
                  <a:spLocks/>
                </p:cNvSpPr>
                <p:nvPr/>
              </p:nvSpPr>
              <p:spPr bwMode="auto">
                <a:xfrm>
                  <a:off x="3191" y="1323"/>
                  <a:ext cx="22" cy="194"/>
                </a:xfrm>
                <a:custGeom>
                  <a:avLst/>
                  <a:gdLst>
                    <a:gd name="T0" fmla="*/ 8 w 22"/>
                    <a:gd name="T1" fmla="*/ 135 h 194"/>
                    <a:gd name="T2" fmla="*/ 8 w 22"/>
                    <a:gd name="T3" fmla="*/ 135 h 194"/>
                    <a:gd name="T4" fmla="*/ 13 w 22"/>
                    <a:gd name="T5" fmla="*/ 165 h 194"/>
                    <a:gd name="T6" fmla="*/ 22 w 22"/>
                    <a:gd name="T7" fmla="*/ 194 h 194"/>
                    <a:gd name="T8" fmla="*/ 22 w 22"/>
                    <a:gd name="T9" fmla="*/ 194 h 194"/>
                    <a:gd name="T10" fmla="*/ 21 w 22"/>
                    <a:gd name="T11" fmla="*/ 163 h 194"/>
                    <a:gd name="T12" fmla="*/ 21 w 22"/>
                    <a:gd name="T13" fmla="*/ 163 h 194"/>
                    <a:gd name="T14" fmla="*/ 15 w 22"/>
                    <a:gd name="T15" fmla="*/ 139 h 194"/>
                    <a:gd name="T16" fmla="*/ 11 w 22"/>
                    <a:gd name="T17" fmla="*/ 113 h 194"/>
                    <a:gd name="T18" fmla="*/ 10 w 22"/>
                    <a:gd name="T19" fmla="*/ 90 h 194"/>
                    <a:gd name="T20" fmla="*/ 8 w 22"/>
                    <a:gd name="T21" fmla="*/ 64 h 194"/>
                    <a:gd name="T22" fmla="*/ 8 w 22"/>
                    <a:gd name="T23" fmla="*/ 64 h 194"/>
                    <a:gd name="T24" fmla="*/ 10 w 22"/>
                    <a:gd name="T25" fmla="*/ 29 h 194"/>
                    <a:gd name="T26" fmla="*/ 10 w 22"/>
                    <a:gd name="T27" fmla="*/ 29 h 194"/>
                    <a:gd name="T28" fmla="*/ 6 w 22"/>
                    <a:gd name="T29" fmla="*/ 0 h 194"/>
                    <a:gd name="T30" fmla="*/ 6 w 22"/>
                    <a:gd name="T31" fmla="*/ 0 h 194"/>
                    <a:gd name="T32" fmla="*/ 2 w 22"/>
                    <a:gd name="T33" fmla="*/ 31 h 194"/>
                    <a:gd name="T34" fmla="*/ 0 w 22"/>
                    <a:gd name="T35" fmla="*/ 64 h 194"/>
                    <a:gd name="T36" fmla="*/ 0 w 22"/>
                    <a:gd name="T37" fmla="*/ 64 h 194"/>
                    <a:gd name="T38" fmla="*/ 8 w 22"/>
                    <a:gd name="T39" fmla="*/ 135 h 194"/>
                    <a:gd name="T40" fmla="*/ 8 w 22"/>
                    <a:gd name="T41" fmla="*/ 135 h 194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22"/>
                    <a:gd name="T64" fmla="*/ 0 h 194"/>
                    <a:gd name="T65" fmla="*/ 22 w 22"/>
                    <a:gd name="T66" fmla="*/ 194 h 194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22" h="194">
                      <a:moveTo>
                        <a:pt x="8" y="135"/>
                      </a:moveTo>
                      <a:lnTo>
                        <a:pt x="8" y="135"/>
                      </a:lnTo>
                      <a:lnTo>
                        <a:pt x="13" y="165"/>
                      </a:lnTo>
                      <a:lnTo>
                        <a:pt x="22" y="194"/>
                      </a:lnTo>
                      <a:lnTo>
                        <a:pt x="21" y="163"/>
                      </a:lnTo>
                      <a:lnTo>
                        <a:pt x="15" y="139"/>
                      </a:lnTo>
                      <a:lnTo>
                        <a:pt x="11" y="113"/>
                      </a:lnTo>
                      <a:lnTo>
                        <a:pt x="10" y="90"/>
                      </a:lnTo>
                      <a:lnTo>
                        <a:pt x="8" y="64"/>
                      </a:lnTo>
                      <a:lnTo>
                        <a:pt x="10" y="29"/>
                      </a:lnTo>
                      <a:lnTo>
                        <a:pt x="6" y="0"/>
                      </a:lnTo>
                      <a:lnTo>
                        <a:pt x="2" y="31"/>
                      </a:lnTo>
                      <a:lnTo>
                        <a:pt x="0" y="64"/>
                      </a:lnTo>
                      <a:lnTo>
                        <a:pt x="8" y="135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26" name="Freeform 478"/>
                <p:cNvSpPr>
                  <a:spLocks/>
                </p:cNvSpPr>
                <p:nvPr/>
              </p:nvSpPr>
              <p:spPr bwMode="auto">
                <a:xfrm>
                  <a:off x="3513" y="2016"/>
                  <a:ext cx="15" cy="8"/>
                </a:xfrm>
                <a:custGeom>
                  <a:avLst/>
                  <a:gdLst>
                    <a:gd name="T0" fmla="*/ 4 w 15"/>
                    <a:gd name="T1" fmla="*/ 0 h 8"/>
                    <a:gd name="T2" fmla="*/ 4 w 15"/>
                    <a:gd name="T3" fmla="*/ 0 h 8"/>
                    <a:gd name="T4" fmla="*/ 0 w 15"/>
                    <a:gd name="T5" fmla="*/ 6 h 8"/>
                    <a:gd name="T6" fmla="*/ 0 w 15"/>
                    <a:gd name="T7" fmla="*/ 6 h 8"/>
                    <a:gd name="T8" fmla="*/ 11 w 15"/>
                    <a:gd name="T9" fmla="*/ 8 h 8"/>
                    <a:gd name="T10" fmla="*/ 11 w 15"/>
                    <a:gd name="T11" fmla="*/ 8 h 8"/>
                    <a:gd name="T12" fmla="*/ 15 w 15"/>
                    <a:gd name="T13" fmla="*/ 0 h 8"/>
                    <a:gd name="T14" fmla="*/ 15 w 15"/>
                    <a:gd name="T15" fmla="*/ 0 h 8"/>
                    <a:gd name="T16" fmla="*/ 4 w 15"/>
                    <a:gd name="T17" fmla="*/ 0 h 8"/>
                    <a:gd name="T18" fmla="*/ 4 w 15"/>
                    <a:gd name="T19" fmla="*/ 0 h 8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5"/>
                    <a:gd name="T31" fmla="*/ 0 h 8"/>
                    <a:gd name="T32" fmla="*/ 15 w 15"/>
                    <a:gd name="T33" fmla="*/ 8 h 8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5" h="8">
                      <a:moveTo>
                        <a:pt x="4" y="0"/>
                      </a:moveTo>
                      <a:lnTo>
                        <a:pt x="4" y="0"/>
                      </a:lnTo>
                      <a:lnTo>
                        <a:pt x="0" y="6"/>
                      </a:lnTo>
                      <a:lnTo>
                        <a:pt x="11" y="8"/>
                      </a:lnTo>
                      <a:lnTo>
                        <a:pt x="15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27" name="Freeform 479"/>
                <p:cNvSpPr>
                  <a:spLocks/>
                </p:cNvSpPr>
                <p:nvPr/>
              </p:nvSpPr>
              <p:spPr bwMode="auto">
                <a:xfrm>
                  <a:off x="3887" y="1848"/>
                  <a:ext cx="20" cy="16"/>
                </a:xfrm>
                <a:custGeom>
                  <a:avLst/>
                  <a:gdLst>
                    <a:gd name="T0" fmla="*/ 0 w 20"/>
                    <a:gd name="T1" fmla="*/ 11 h 16"/>
                    <a:gd name="T2" fmla="*/ 0 w 20"/>
                    <a:gd name="T3" fmla="*/ 11 h 16"/>
                    <a:gd name="T4" fmla="*/ 5 w 20"/>
                    <a:gd name="T5" fmla="*/ 16 h 16"/>
                    <a:gd name="T6" fmla="*/ 5 w 20"/>
                    <a:gd name="T7" fmla="*/ 16 h 16"/>
                    <a:gd name="T8" fmla="*/ 20 w 20"/>
                    <a:gd name="T9" fmla="*/ 5 h 16"/>
                    <a:gd name="T10" fmla="*/ 20 w 20"/>
                    <a:gd name="T11" fmla="*/ 5 h 16"/>
                    <a:gd name="T12" fmla="*/ 14 w 20"/>
                    <a:gd name="T13" fmla="*/ 0 h 16"/>
                    <a:gd name="T14" fmla="*/ 14 w 20"/>
                    <a:gd name="T15" fmla="*/ 0 h 16"/>
                    <a:gd name="T16" fmla="*/ 0 w 20"/>
                    <a:gd name="T17" fmla="*/ 11 h 16"/>
                    <a:gd name="T18" fmla="*/ 0 w 20"/>
                    <a:gd name="T19" fmla="*/ 11 h 1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20"/>
                    <a:gd name="T31" fmla="*/ 0 h 16"/>
                    <a:gd name="T32" fmla="*/ 20 w 20"/>
                    <a:gd name="T33" fmla="*/ 16 h 1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20" h="16">
                      <a:moveTo>
                        <a:pt x="0" y="11"/>
                      </a:moveTo>
                      <a:lnTo>
                        <a:pt x="0" y="11"/>
                      </a:lnTo>
                      <a:lnTo>
                        <a:pt x="5" y="16"/>
                      </a:lnTo>
                      <a:lnTo>
                        <a:pt x="20" y="5"/>
                      </a:lnTo>
                      <a:lnTo>
                        <a:pt x="14" y="0"/>
                      </a:lnTo>
                      <a:lnTo>
                        <a:pt x="0" y="11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28" name="Freeform 480"/>
                <p:cNvSpPr>
                  <a:spLocks/>
                </p:cNvSpPr>
                <p:nvPr/>
              </p:nvSpPr>
              <p:spPr bwMode="auto">
                <a:xfrm>
                  <a:off x="3513" y="1522"/>
                  <a:ext cx="17" cy="13"/>
                </a:xfrm>
                <a:custGeom>
                  <a:avLst/>
                  <a:gdLst>
                    <a:gd name="T0" fmla="*/ 17 w 17"/>
                    <a:gd name="T1" fmla="*/ 6 h 13"/>
                    <a:gd name="T2" fmla="*/ 17 w 17"/>
                    <a:gd name="T3" fmla="*/ 6 h 13"/>
                    <a:gd name="T4" fmla="*/ 4 w 17"/>
                    <a:gd name="T5" fmla="*/ 0 h 13"/>
                    <a:gd name="T6" fmla="*/ 4 w 17"/>
                    <a:gd name="T7" fmla="*/ 0 h 13"/>
                    <a:gd name="T8" fmla="*/ 0 w 17"/>
                    <a:gd name="T9" fmla="*/ 6 h 13"/>
                    <a:gd name="T10" fmla="*/ 0 w 17"/>
                    <a:gd name="T11" fmla="*/ 6 h 13"/>
                    <a:gd name="T12" fmla="*/ 11 w 17"/>
                    <a:gd name="T13" fmla="*/ 13 h 13"/>
                    <a:gd name="T14" fmla="*/ 11 w 17"/>
                    <a:gd name="T15" fmla="*/ 13 h 13"/>
                    <a:gd name="T16" fmla="*/ 17 w 17"/>
                    <a:gd name="T17" fmla="*/ 6 h 13"/>
                    <a:gd name="T18" fmla="*/ 17 w 17"/>
                    <a:gd name="T19" fmla="*/ 6 h 13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7"/>
                    <a:gd name="T31" fmla="*/ 0 h 13"/>
                    <a:gd name="T32" fmla="*/ 17 w 17"/>
                    <a:gd name="T33" fmla="*/ 13 h 13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7" h="13">
                      <a:moveTo>
                        <a:pt x="17" y="6"/>
                      </a:moveTo>
                      <a:lnTo>
                        <a:pt x="17" y="6"/>
                      </a:lnTo>
                      <a:lnTo>
                        <a:pt x="4" y="0"/>
                      </a:lnTo>
                      <a:lnTo>
                        <a:pt x="0" y="6"/>
                      </a:lnTo>
                      <a:lnTo>
                        <a:pt x="11" y="13"/>
                      </a:lnTo>
                      <a:lnTo>
                        <a:pt x="17" y="6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29" name="Freeform 481"/>
                <p:cNvSpPr>
                  <a:spLocks/>
                </p:cNvSpPr>
                <p:nvPr/>
              </p:nvSpPr>
              <p:spPr bwMode="auto">
                <a:xfrm>
                  <a:off x="3206" y="1782"/>
                  <a:ext cx="15" cy="22"/>
                </a:xfrm>
                <a:custGeom>
                  <a:avLst/>
                  <a:gdLst>
                    <a:gd name="T0" fmla="*/ 0 w 15"/>
                    <a:gd name="T1" fmla="*/ 0 h 22"/>
                    <a:gd name="T2" fmla="*/ 0 w 15"/>
                    <a:gd name="T3" fmla="*/ 0 h 22"/>
                    <a:gd name="T4" fmla="*/ 0 w 15"/>
                    <a:gd name="T5" fmla="*/ 9 h 22"/>
                    <a:gd name="T6" fmla="*/ 0 w 15"/>
                    <a:gd name="T7" fmla="*/ 9 h 22"/>
                    <a:gd name="T8" fmla="*/ 15 w 15"/>
                    <a:gd name="T9" fmla="*/ 22 h 22"/>
                    <a:gd name="T10" fmla="*/ 15 w 15"/>
                    <a:gd name="T11" fmla="*/ 22 h 22"/>
                    <a:gd name="T12" fmla="*/ 15 w 15"/>
                    <a:gd name="T13" fmla="*/ 13 h 22"/>
                    <a:gd name="T14" fmla="*/ 15 w 15"/>
                    <a:gd name="T15" fmla="*/ 13 h 22"/>
                    <a:gd name="T16" fmla="*/ 0 w 15"/>
                    <a:gd name="T17" fmla="*/ 0 h 22"/>
                    <a:gd name="T18" fmla="*/ 0 w 15"/>
                    <a:gd name="T19" fmla="*/ 0 h 22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5"/>
                    <a:gd name="T31" fmla="*/ 0 h 22"/>
                    <a:gd name="T32" fmla="*/ 15 w 15"/>
                    <a:gd name="T33" fmla="*/ 22 h 22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5" h="2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9"/>
                      </a:lnTo>
                      <a:lnTo>
                        <a:pt x="15" y="22"/>
                      </a:lnTo>
                      <a:lnTo>
                        <a:pt x="15" y="1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30" name="Freeform 482"/>
                <p:cNvSpPr>
                  <a:spLocks/>
                </p:cNvSpPr>
                <p:nvPr/>
              </p:nvSpPr>
              <p:spPr bwMode="auto">
                <a:xfrm>
                  <a:off x="3598" y="1861"/>
                  <a:ext cx="31" cy="7"/>
                </a:xfrm>
                <a:custGeom>
                  <a:avLst/>
                  <a:gdLst>
                    <a:gd name="T0" fmla="*/ 31 w 31"/>
                    <a:gd name="T1" fmla="*/ 0 h 7"/>
                    <a:gd name="T2" fmla="*/ 31 w 31"/>
                    <a:gd name="T3" fmla="*/ 0 h 7"/>
                    <a:gd name="T4" fmla="*/ 7 w 31"/>
                    <a:gd name="T5" fmla="*/ 0 h 7"/>
                    <a:gd name="T6" fmla="*/ 7 w 31"/>
                    <a:gd name="T7" fmla="*/ 0 h 7"/>
                    <a:gd name="T8" fmla="*/ 0 w 31"/>
                    <a:gd name="T9" fmla="*/ 7 h 7"/>
                    <a:gd name="T10" fmla="*/ 0 w 31"/>
                    <a:gd name="T11" fmla="*/ 7 h 7"/>
                    <a:gd name="T12" fmla="*/ 22 w 31"/>
                    <a:gd name="T13" fmla="*/ 7 h 7"/>
                    <a:gd name="T14" fmla="*/ 22 w 31"/>
                    <a:gd name="T15" fmla="*/ 7 h 7"/>
                    <a:gd name="T16" fmla="*/ 31 w 31"/>
                    <a:gd name="T17" fmla="*/ 0 h 7"/>
                    <a:gd name="T18" fmla="*/ 31 w 31"/>
                    <a:gd name="T19" fmla="*/ 0 h 7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31"/>
                    <a:gd name="T31" fmla="*/ 0 h 7"/>
                    <a:gd name="T32" fmla="*/ 31 w 31"/>
                    <a:gd name="T33" fmla="*/ 7 h 7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31" h="7">
                      <a:moveTo>
                        <a:pt x="31" y="0"/>
                      </a:moveTo>
                      <a:lnTo>
                        <a:pt x="31" y="0"/>
                      </a:lnTo>
                      <a:lnTo>
                        <a:pt x="7" y="0"/>
                      </a:lnTo>
                      <a:lnTo>
                        <a:pt x="0" y="7"/>
                      </a:lnTo>
                      <a:lnTo>
                        <a:pt x="22" y="7"/>
                      </a:lnTo>
                      <a:lnTo>
                        <a:pt x="31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31" name="Freeform 483"/>
                <p:cNvSpPr>
                  <a:spLocks/>
                </p:cNvSpPr>
                <p:nvPr/>
              </p:nvSpPr>
              <p:spPr bwMode="auto">
                <a:xfrm>
                  <a:off x="3387" y="1630"/>
                  <a:ext cx="24" cy="17"/>
                </a:xfrm>
                <a:custGeom>
                  <a:avLst/>
                  <a:gdLst>
                    <a:gd name="T0" fmla="*/ 24 w 24"/>
                    <a:gd name="T1" fmla="*/ 13 h 17"/>
                    <a:gd name="T2" fmla="*/ 24 w 24"/>
                    <a:gd name="T3" fmla="*/ 13 h 17"/>
                    <a:gd name="T4" fmla="*/ 6 w 24"/>
                    <a:gd name="T5" fmla="*/ 0 h 17"/>
                    <a:gd name="T6" fmla="*/ 6 w 24"/>
                    <a:gd name="T7" fmla="*/ 0 h 17"/>
                    <a:gd name="T8" fmla="*/ 0 w 24"/>
                    <a:gd name="T9" fmla="*/ 4 h 17"/>
                    <a:gd name="T10" fmla="*/ 0 w 24"/>
                    <a:gd name="T11" fmla="*/ 4 h 17"/>
                    <a:gd name="T12" fmla="*/ 17 w 24"/>
                    <a:gd name="T13" fmla="*/ 17 h 17"/>
                    <a:gd name="T14" fmla="*/ 17 w 24"/>
                    <a:gd name="T15" fmla="*/ 17 h 17"/>
                    <a:gd name="T16" fmla="*/ 24 w 24"/>
                    <a:gd name="T17" fmla="*/ 13 h 17"/>
                    <a:gd name="T18" fmla="*/ 24 w 24"/>
                    <a:gd name="T19" fmla="*/ 13 h 17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24"/>
                    <a:gd name="T31" fmla="*/ 0 h 17"/>
                    <a:gd name="T32" fmla="*/ 24 w 24"/>
                    <a:gd name="T33" fmla="*/ 17 h 17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24" h="17">
                      <a:moveTo>
                        <a:pt x="24" y="13"/>
                      </a:moveTo>
                      <a:lnTo>
                        <a:pt x="24" y="13"/>
                      </a:lnTo>
                      <a:lnTo>
                        <a:pt x="6" y="0"/>
                      </a:lnTo>
                      <a:lnTo>
                        <a:pt x="0" y="4"/>
                      </a:lnTo>
                      <a:lnTo>
                        <a:pt x="17" y="17"/>
                      </a:lnTo>
                      <a:lnTo>
                        <a:pt x="24" y="13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32" name="Freeform 484"/>
                <p:cNvSpPr>
                  <a:spLocks/>
                </p:cNvSpPr>
                <p:nvPr/>
              </p:nvSpPr>
              <p:spPr bwMode="auto">
                <a:xfrm>
                  <a:off x="3096" y="1788"/>
                  <a:ext cx="15" cy="11"/>
                </a:xfrm>
                <a:custGeom>
                  <a:avLst/>
                  <a:gdLst>
                    <a:gd name="T0" fmla="*/ 8 w 15"/>
                    <a:gd name="T1" fmla="*/ 0 h 11"/>
                    <a:gd name="T2" fmla="*/ 8 w 15"/>
                    <a:gd name="T3" fmla="*/ 0 h 11"/>
                    <a:gd name="T4" fmla="*/ 0 w 15"/>
                    <a:gd name="T5" fmla="*/ 1 h 11"/>
                    <a:gd name="T6" fmla="*/ 0 w 15"/>
                    <a:gd name="T7" fmla="*/ 1 h 11"/>
                    <a:gd name="T8" fmla="*/ 8 w 15"/>
                    <a:gd name="T9" fmla="*/ 11 h 11"/>
                    <a:gd name="T10" fmla="*/ 8 w 15"/>
                    <a:gd name="T11" fmla="*/ 11 h 11"/>
                    <a:gd name="T12" fmla="*/ 15 w 15"/>
                    <a:gd name="T13" fmla="*/ 7 h 11"/>
                    <a:gd name="T14" fmla="*/ 15 w 15"/>
                    <a:gd name="T15" fmla="*/ 7 h 11"/>
                    <a:gd name="T16" fmla="*/ 8 w 15"/>
                    <a:gd name="T17" fmla="*/ 0 h 11"/>
                    <a:gd name="T18" fmla="*/ 8 w 15"/>
                    <a:gd name="T19" fmla="*/ 0 h 11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5"/>
                    <a:gd name="T31" fmla="*/ 0 h 11"/>
                    <a:gd name="T32" fmla="*/ 15 w 15"/>
                    <a:gd name="T33" fmla="*/ 11 h 11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5" h="11">
                      <a:moveTo>
                        <a:pt x="8" y="0"/>
                      </a:moveTo>
                      <a:lnTo>
                        <a:pt x="8" y="0"/>
                      </a:lnTo>
                      <a:lnTo>
                        <a:pt x="0" y="1"/>
                      </a:lnTo>
                      <a:lnTo>
                        <a:pt x="8" y="11"/>
                      </a:lnTo>
                      <a:lnTo>
                        <a:pt x="15" y="7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33" name="Freeform 485"/>
                <p:cNvSpPr>
                  <a:spLocks/>
                </p:cNvSpPr>
                <p:nvPr/>
              </p:nvSpPr>
              <p:spPr bwMode="auto">
                <a:xfrm>
                  <a:off x="3546" y="1939"/>
                  <a:ext cx="19" cy="8"/>
                </a:xfrm>
                <a:custGeom>
                  <a:avLst/>
                  <a:gdLst>
                    <a:gd name="T0" fmla="*/ 6 w 19"/>
                    <a:gd name="T1" fmla="*/ 0 h 8"/>
                    <a:gd name="T2" fmla="*/ 6 w 19"/>
                    <a:gd name="T3" fmla="*/ 0 h 8"/>
                    <a:gd name="T4" fmla="*/ 0 w 19"/>
                    <a:gd name="T5" fmla="*/ 8 h 8"/>
                    <a:gd name="T6" fmla="*/ 0 w 19"/>
                    <a:gd name="T7" fmla="*/ 8 h 8"/>
                    <a:gd name="T8" fmla="*/ 15 w 19"/>
                    <a:gd name="T9" fmla="*/ 8 h 8"/>
                    <a:gd name="T10" fmla="*/ 15 w 19"/>
                    <a:gd name="T11" fmla="*/ 8 h 8"/>
                    <a:gd name="T12" fmla="*/ 19 w 19"/>
                    <a:gd name="T13" fmla="*/ 0 h 8"/>
                    <a:gd name="T14" fmla="*/ 19 w 19"/>
                    <a:gd name="T15" fmla="*/ 0 h 8"/>
                    <a:gd name="T16" fmla="*/ 6 w 19"/>
                    <a:gd name="T17" fmla="*/ 0 h 8"/>
                    <a:gd name="T18" fmla="*/ 6 w 19"/>
                    <a:gd name="T19" fmla="*/ 0 h 8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9"/>
                    <a:gd name="T31" fmla="*/ 0 h 8"/>
                    <a:gd name="T32" fmla="*/ 19 w 19"/>
                    <a:gd name="T33" fmla="*/ 8 h 8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9" h="8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0" y="8"/>
                      </a:lnTo>
                      <a:lnTo>
                        <a:pt x="15" y="8"/>
                      </a:lnTo>
                      <a:lnTo>
                        <a:pt x="19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34" name="Freeform 486"/>
                <p:cNvSpPr>
                  <a:spLocks/>
                </p:cNvSpPr>
                <p:nvPr/>
              </p:nvSpPr>
              <p:spPr bwMode="auto">
                <a:xfrm>
                  <a:off x="3490" y="2093"/>
                  <a:ext cx="11" cy="7"/>
                </a:xfrm>
                <a:custGeom>
                  <a:avLst/>
                  <a:gdLst>
                    <a:gd name="T0" fmla="*/ 1 w 11"/>
                    <a:gd name="T1" fmla="*/ 0 h 7"/>
                    <a:gd name="T2" fmla="*/ 1 w 11"/>
                    <a:gd name="T3" fmla="*/ 0 h 7"/>
                    <a:gd name="T4" fmla="*/ 0 w 11"/>
                    <a:gd name="T5" fmla="*/ 7 h 7"/>
                    <a:gd name="T6" fmla="*/ 0 w 11"/>
                    <a:gd name="T7" fmla="*/ 7 h 7"/>
                    <a:gd name="T8" fmla="*/ 9 w 11"/>
                    <a:gd name="T9" fmla="*/ 7 h 7"/>
                    <a:gd name="T10" fmla="*/ 9 w 11"/>
                    <a:gd name="T11" fmla="*/ 7 h 7"/>
                    <a:gd name="T12" fmla="*/ 11 w 11"/>
                    <a:gd name="T13" fmla="*/ 0 h 7"/>
                    <a:gd name="T14" fmla="*/ 11 w 11"/>
                    <a:gd name="T15" fmla="*/ 0 h 7"/>
                    <a:gd name="T16" fmla="*/ 1 w 11"/>
                    <a:gd name="T17" fmla="*/ 0 h 7"/>
                    <a:gd name="T18" fmla="*/ 1 w 11"/>
                    <a:gd name="T19" fmla="*/ 0 h 7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1"/>
                    <a:gd name="T31" fmla="*/ 0 h 7"/>
                    <a:gd name="T32" fmla="*/ 11 w 11"/>
                    <a:gd name="T33" fmla="*/ 7 h 7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1" h="7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7"/>
                      </a:lnTo>
                      <a:lnTo>
                        <a:pt x="9" y="7"/>
                      </a:lnTo>
                      <a:lnTo>
                        <a:pt x="1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35" name="Freeform 487"/>
                <p:cNvSpPr>
                  <a:spLocks/>
                </p:cNvSpPr>
                <p:nvPr/>
              </p:nvSpPr>
              <p:spPr bwMode="auto">
                <a:xfrm>
                  <a:off x="3470" y="2730"/>
                  <a:ext cx="11" cy="9"/>
                </a:xfrm>
                <a:custGeom>
                  <a:avLst/>
                  <a:gdLst>
                    <a:gd name="T0" fmla="*/ 0 w 11"/>
                    <a:gd name="T1" fmla="*/ 0 h 9"/>
                    <a:gd name="T2" fmla="*/ 0 w 11"/>
                    <a:gd name="T3" fmla="*/ 0 h 9"/>
                    <a:gd name="T4" fmla="*/ 0 w 11"/>
                    <a:gd name="T5" fmla="*/ 7 h 9"/>
                    <a:gd name="T6" fmla="*/ 0 w 11"/>
                    <a:gd name="T7" fmla="*/ 7 h 9"/>
                    <a:gd name="T8" fmla="*/ 11 w 11"/>
                    <a:gd name="T9" fmla="*/ 9 h 9"/>
                    <a:gd name="T10" fmla="*/ 11 w 11"/>
                    <a:gd name="T11" fmla="*/ 9 h 9"/>
                    <a:gd name="T12" fmla="*/ 11 w 11"/>
                    <a:gd name="T13" fmla="*/ 2 h 9"/>
                    <a:gd name="T14" fmla="*/ 11 w 11"/>
                    <a:gd name="T15" fmla="*/ 2 h 9"/>
                    <a:gd name="T16" fmla="*/ 0 w 11"/>
                    <a:gd name="T17" fmla="*/ 0 h 9"/>
                    <a:gd name="T18" fmla="*/ 0 w 11"/>
                    <a:gd name="T19" fmla="*/ 0 h 9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1"/>
                    <a:gd name="T31" fmla="*/ 0 h 9"/>
                    <a:gd name="T32" fmla="*/ 11 w 11"/>
                    <a:gd name="T33" fmla="*/ 9 h 9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1" h="9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7"/>
                      </a:lnTo>
                      <a:lnTo>
                        <a:pt x="11" y="9"/>
                      </a:lnTo>
                      <a:lnTo>
                        <a:pt x="11" y="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5369" name="Freeform 489"/>
              <p:cNvSpPr>
                <a:spLocks/>
              </p:cNvSpPr>
              <p:nvPr/>
            </p:nvSpPr>
            <p:spPr bwMode="auto">
              <a:xfrm>
                <a:off x="3468" y="2810"/>
                <a:ext cx="13" cy="10"/>
              </a:xfrm>
              <a:custGeom>
                <a:avLst/>
                <a:gdLst>
                  <a:gd name="T0" fmla="*/ 0 w 13"/>
                  <a:gd name="T1" fmla="*/ 0 h 10"/>
                  <a:gd name="T2" fmla="*/ 0 w 13"/>
                  <a:gd name="T3" fmla="*/ 0 h 10"/>
                  <a:gd name="T4" fmla="*/ 0 w 13"/>
                  <a:gd name="T5" fmla="*/ 8 h 10"/>
                  <a:gd name="T6" fmla="*/ 0 w 13"/>
                  <a:gd name="T7" fmla="*/ 8 h 10"/>
                  <a:gd name="T8" fmla="*/ 13 w 13"/>
                  <a:gd name="T9" fmla="*/ 10 h 10"/>
                  <a:gd name="T10" fmla="*/ 13 w 13"/>
                  <a:gd name="T11" fmla="*/ 10 h 10"/>
                  <a:gd name="T12" fmla="*/ 13 w 13"/>
                  <a:gd name="T13" fmla="*/ 2 h 10"/>
                  <a:gd name="T14" fmla="*/ 13 w 13"/>
                  <a:gd name="T15" fmla="*/ 2 h 10"/>
                  <a:gd name="T16" fmla="*/ 0 w 13"/>
                  <a:gd name="T17" fmla="*/ 0 h 10"/>
                  <a:gd name="T18" fmla="*/ 0 w 13"/>
                  <a:gd name="T19" fmla="*/ 0 h 1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3"/>
                  <a:gd name="T31" fmla="*/ 0 h 10"/>
                  <a:gd name="T32" fmla="*/ 13 w 13"/>
                  <a:gd name="T33" fmla="*/ 10 h 10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3" h="10">
                    <a:moveTo>
                      <a:pt x="0" y="0"/>
                    </a:moveTo>
                    <a:lnTo>
                      <a:pt x="0" y="0"/>
                    </a:lnTo>
                    <a:lnTo>
                      <a:pt x="0" y="8"/>
                    </a:lnTo>
                    <a:lnTo>
                      <a:pt x="13" y="10"/>
                    </a:lnTo>
                    <a:lnTo>
                      <a:pt x="13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70" name="Freeform 490"/>
              <p:cNvSpPr>
                <a:spLocks/>
              </p:cNvSpPr>
              <p:nvPr/>
            </p:nvSpPr>
            <p:spPr bwMode="auto">
              <a:xfrm>
                <a:off x="3830" y="2712"/>
                <a:ext cx="20" cy="12"/>
              </a:xfrm>
              <a:custGeom>
                <a:avLst/>
                <a:gdLst>
                  <a:gd name="T0" fmla="*/ 20 w 20"/>
                  <a:gd name="T1" fmla="*/ 0 h 12"/>
                  <a:gd name="T2" fmla="*/ 20 w 20"/>
                  <a:gd name="T3" fmla="*/ 0 h 12"/>
                  <a:gd name="T4" fmla="*/ 0 w 20"/>
                  <a:gd name="T5" fmla="*/ 5 h 12"/>
                  <a:gd name="T6" fmla="*/ 0 w 20"/>
                  <a:gd name="T7" fmla="*/ 5 h 12"/>
                  <a:gd name="T8" fmla="*/ 0 w 20"/>
                  <a:gd name="T9" fmla="*/ 12 h 12"/>
                  <a:gd name="T10" fmla="*/ 0 w 20"/>
                  <a:gd name="T11" fmla="*/ 12 h 12"/>
                  <a:gd name="T12" fmla="*/ 20 w 20"/>
                  <a:gd name="T13" fmla="*/ 7 h 12"/>
                  <a:gd name="T14" fmla="*/ 20 w 20"/>
                  <a:gd name="T15" fmla="*/ 7 h 12"/>
                  <a:gd name="T16" fmla="*/ 20 w 20"/>
                  <a:gd name="T17" fmla="*/ 0 h 12"/>
                  <a:gd name="T18" fmla="*/ 20 w 20"/>
                  <a:gd name="T19" fmla="*/ 0 h 1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0"/>
                  <a:gd name="T31" fmla="*/ 0 h 12"/>
                  <a:gd name="T32" fmla="*/ 20 w 20"/>
                  <a:gd name="T33" fmla="*/ 12 h 1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0" h="12">
                    <a:moveTo>
                      <a:pt x="20" y="0"/>
                    </a:moveTo>
                    <a:lnTo>
                      <a:pt x="20" y="0"/>
                    </a:lnTo>
                    <a:lnTo>
                      <a:pt x="0" y="5"/>
                    </a:lnTo>
                    <a:lnTo>
                      <a:pt x="0" y="12"/>
                    </a:lnTo>
                    <a:lnTo>
                      <a:pt x="20" y="7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71" name="Freeform 491"/>
              <p:cNvSpPr>
                <a:spLocks/>
              </p:cNvSpPr>
              <p:nvPr/>
            </p:nvSpPr>
            <p:spPr bwMode="auto">
              <a:xfrm>
                <a:off x="3470" y="2651"/>
                <a:ext cx="9" cy="8"/>
              </a:xfrm>
              <a:custGeom>
                <a:avLst/>
                <a:gdLst>
                  <a:gd name="T0" fmla="*/ 7 w 9"/>
                  <a:gd name="T1" fmla="*/ 0 h 8"/>
                  <a:gd name="T2" fmla="*/ 7 w 9"/>
                  <a:gd name="T3" fmla="*/ 0 h 8"/>
                  <a:gd name="T4" fmla="*/ 0 w 9"/>
                  <a:gd name="T5" fmla="*/ 0 h 8"/>
                  <a:gd name="T6" fmla="*/ 0 w 9"/>
                  <a:gd name="T7" fmla="*/ 0 h 8"/>
                  <a:gd name="T8" fmla="*/ 0 w 9"/>
                  <a:gd name="T9" fmla="*/ 8 h 8"/>
                  <a:gd name="T10" fmla="*/ 0 w 9"/>
                  <a:gd name="T11" fmla="*/ 8 h 8"/>
                  <a:gd name="T12" fmla="*/ 9 w 9"/>
                  <a:gd name="T13" fmla="*/ 8 h 8"/>
                  <a:gd name="T14" fmla="*/ 9 w 9"/>
                  <a:gd name="T15" fmla="*/ 8 h 8"/>
                  <a:gd name="T16" fmla="*/ 7 w 9"/>
                  <a:gd name="T17" fmla="*/ 0 h 8"/>
                  <a:gd name="T18" fmla="*/ 7 w 9"/>
                  <a:gd name="T19" fmla="*/ 0 h 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9"/>
                  <a:gd name="T31" fmla="*/ 0 h 8"/>
                  <a:gd name="T32" fmla="*/ 9 w 9"/>
                  <a:gd name="T33" fmla="*/ 8 h 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9" h="8">
                    <a:moveTo>
                      <a:pt x="7" y="0"/>
                    </a:moveTo>
                    <a:lnTo>
                      <a:pt x="7" y="0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9" y="8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72" name="Freeform 492"/>
              <p:cNvSpPr>
                <a:spLocks/>
              </p:cNvSpPr>
              <p:nvPr/>
            </p:nvSpPr>
            <p:spPr bwMode="auto">
              <a:xfrm>
                <a:off x="2943" y="2571"/>
                <a:ext cx="12" cy="11"/>
              </a:xfrm>
              <a:custGeom>
                <a:avLst/>
                <a:gdLst>
                  <a:gd name="T0" fmla="*/ 12 w 12"/>
                  <a:gd name="T1" fmla="*/ 5 h 11"/>
                  <a:gd name="T2" fmla="*/ 12 w 12"/>
                  <a:gd name="T3" fmla="*/ 5 h 11"/>
                  <a:gd name="T4" fmla="*/ 3 w 12"/>
                  <a:gd name="T5" fmla="*/ 0 h 11"/>
                  <a:gd name="T6" fmla="*/ 3 w 12"/>
                  <a:gd name="T7" fmla="*/ 0 h 11"/>
                  <a:gd name="T8" fmla="*/ 0 w 12"/>
                  <a:gd name="T9" fmla="*/ 7 h 11"/>
                  <a:gd name="T10" fmla="*/ 0 w 12"/>
                  <a:gd name="T11" fmla="*/ 7 h 11"/>
                  <a:gd name="T12" fmla="*/ 9 w 12"/>
                  <a:gd name="T13" fmla="*/ 11 h 11"/>
                  <a:gd name="T14" fmla="*/ 9 w 12"/>
                  <a:gd name="T15" fmla="*/ 11 h 11"/>
                  <a:gd name="T16" fmla="*/ 12 w 12"/>
                  <a:gd name="T17" fmla="*/ 5 h 11"/>
                  <a:gd name="T18" fmla="*/ 12 w 12"/>
                  <a:gd name="T19" fmla="*/ 5 h 1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2"/>
                  <a:gd name="T31" fmla="*/ 0 h 11"/>
                  <a:gd name="T32" fmla="*/ 12 w 12"/>
                  <a:gd name="T33" fmla="*/ 11 h 1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2" h="11">
                    <a:moveTo>
                      <a:pt x="12" y="5"/>
                    </a:moveTo>
                    <a:lnTo>
                      <a:pt x="12" y="5"/>
                    </a:lnTo>
                    <a:lnTo>
                      <a:pt x="3" y="0"/>
                    </a:lnTo>
                    <a:lnTo>
                      <a:pt x="0" y="7"/>
                    </a:lnTo>
                    <a:lnTo>
                      <a:pt x="9" y="11"/>
                    </a:lnTo>
                    <a:lnTo>
                      <a:pt x="12" y="5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73" name="Freeform 493"/>
              <p:cNvSpPr>
                <a:spLocks/>
              </p:cNvSpPr>
              <p:nvPr/>
            </p:nvSpPr>
            <p:spPr bwMode="auto">
              <a:xfrm>
                <a:off x="4448" y="2423"/>
                <a:ext cx="17" cy="14"/>
              </a:xfrm>
              <a:custGeom>
                <a:avLst/>
                <a:gdLst>
                  <a:gd name="T0" fmla="*/ 0 w 17"/>
                  <a:gd name="T1" fmla="*/ 10 h 14"/>
                  <a:gd name="T2" fmla="*/ 0 w 17"/>
                  <a:gd name="T3" fmla="*/ 10 h 14"/>
                  <a:gd name="T4" fmla="*/ 6 w 17"/>
                  <a:gd name="T5" fmla="*/ 14 h 14"/>
                  <a:gd name="T6" fmla="*/ 6 w 17"/>
                  <a:gd name="T7" fmla="*/ 14 h 14"/>
                  <a:gd name="T8" fmla="*/ 17 w 17"/>
                  <a:gd name="T9" fmla="*/ 5 h 14"/>
                  <a:gd name="T10" fmla="*/ 17 w 17"/>
                  <a:gd name="T11" fmla="*/ 5 h 14"/>
                  <a:gd name="T12" fmla="*/ 11 w 17"/>
                  <a:gd name="T13" fmla="*/ 0 h 14"/>
                  <a:gd name="T14" fmla="*/ 11 w 17"/>
                  <a:gd name="T15" fmla="*/ 0 h 14"/>
                  <a:gd name="T16" fmla="*/ 0 w 17"/>
                  <a:gd name="T17" fmla="*/ 10 h 14"/>
                  <a:gd name="T18" fmla="*/ 0 w 17"/>
                  <a:gd name="T19" fmla="*/ 10 h 1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7"/>
                  <a:gd name="T31" fmla="*/ 0 h 14"/>
                  <a:gd name="T32" fmla="*/ 17 w 17"/>
                  <a:gd name="T33" fmla="*/ 14 h 1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7" h="14">
                    <a:moveTo>
                      <a:pt x="0" y="10"/>
                    </a:moveTo>
                    <a:lnTo>
                      <a:pt x="0" y="10"/>
                    </a:lnTo>
                    <a:lnTo>
                      <a:pt x="6" y="14"/>
                    </a:lnTo>
                    <a:lnTo>
                      <a:pt x="17" y="5"/>
                    </a:lnTo>
                    <a:lnTo>
                      <a:pt x="11" y="0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74" name="Freeform 494"/>
              <p:cNvSpPr>
                <a:spLocks/>
              </p:cNvSpPr>
              <p:nvPr/>
            </p:nvSpPr>
            <p:spPr bwMode="auto">
              <a:xfrm>
                <a:off x="2910" y="2642"/>
                <a:ext cx="13" cy="13"/>
              </a:xfrm>
              <a:custGeom>
                <a:avLst/>
                <a:gdLst>
                  <a:gd name="T0" fmla="*/ 2 w 13"/>
                  <a:gd name="T1" fmla="*/ 0 h 13"/>
                  <a:gd name="T2" fmla="*/ 2 w 13"/>
                  <a:gd name="T3" fmla="*/ 0 h 13"/>
                  <a:gd name="T4" fmla="*/ 0 w 13"/>
                  <a:gd name="T5" fmla="*/ 7 h 13"/>
                  <a:gd name="T6" fmla="*/ 0 w 13"/>
                  <a:gd name="T7" fmla="*/ 7 h 13"/>
                  <a:gd name="T8" fmla="*/ 9 w 13"/>
                  <a:gd name="T9" fmla="*/ 13 h 13"/>
                  <a:gd name="T10" fmla="*/ 9 w 13"/>
                  <a:gd name="T11" fmla="*/ 13 h 13"/>
                  <a:gd name="T12" fmla="*/ 13 w 13"/>
                  <a:gd name="T13" fmla="*/ 6 h 13"/>
                  <a:gd name="T14" fmla="*/ 13 w 13"/>
                  <a:gd name="T15" fmla="*/ 6 h 13"/>
                  <a:gd name="T16" fmla="*/ 2 w 13"/>
                  <a:gd name="T17" fmla="*/ 0 h 13"/>
                  <a:gd name="T18" fmla="*/ 2 w 13"/>
                  <a:gd name="T19" fmla="*/ 0 h 1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3"/>
                  <a:gd name="T31" fmla="*/ 0 h 13"/>
                  <a:gd name="T32" fmla="*/ 13 w 13"/>
                  <a:gd name="T33" fmla="*/ 13 h 13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3" h="13">
                    <a:moveTo>
                      <a:pt x="2" y="0"/>
                    </a:moveTo>
                    <a:lnTo>
                      <a:pt x="2" y="0"/>
                    </a:lnTo>
                    <a:lnTo>
                      <a:pt x="0" y="7"/>
                    </a:lnTo>
                    <a:lnTo>
                      <a:pt x="9" y="13"/>
                    </a:lnTo>
                    <a:lnTo>
                      <a:pt x="13" y="6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75" name="Freeform 495"/>
              <p:cNvSpPr>
                <a:spLocks/>
              </p:cNvSpPr>
              <p:nvPr/>
            </p:nvSpPr>
            <p:spPr bwMode="auto">
              <a:xfrm>
                <a:off x="2977" y="2499"/>
                <a:ext cx="11" cy="11"/>
              </a:xfrm>
              <a:custGeom>
                <a:avLst/>
                <a:gdLst>
                  <a:gd name="T0" fmla="*/ 4 w 11"/>
                  <a:gd name="T1" fmla="*/ 0 h 11"/>
                  <a:gd name="T2" fmla="*/ 4 w 11"/>
                  <a:gd name="T3" fmla="*/ 0 h 11"/>
                  <a:gd name="T4" fmla="*/ 0 w 11"/>
                  <a:gd name="T5" fmla="*/ 8 h 11"/>
                  <a:gd name="T6" fmla="*/ 0 w 11"/>
                  <a:gd name="T7" fmla="*/ 8 h 11"/>
                  <a:gd name="T8" fmla="*/ 10 w 11"/>
                  <a:gd name="T9" fmla="*/ 11 h 11"/>
                  <a:gd name="T10" fmla="*/ 10 w 11"/>
                  <a:gd name="T11" fmla="*/ 11 h 11"/>
                  <a:gd name="T12" fmla="*/ 11 w 11"/>
                  <a:gd name="T13" fmla="*/ 4 h 11"/>
                  <a:gd name="T14" fmla="*/ 11 w 11"/>
                  <a:gd name="T15" fmla="*/ 4 h 11"/>
                  <a:gd name="T16" fmla="*/ 4 w 11"/>
                  <a:gd name="T17" fmla="*/ 0 h 11"/>
                  <a:gd name="T18" fmla="*/ 4 w 11"/>
                  <a:gd name="T19" fmla="*/ 0 h 1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1"/>
                  <a:gd name="T31" fmla="*/ 0 h 11"/>
                  <a:gd name="T32" fmla="*/ 11 w 11"/>
                  <a:gd name="T33" fmla="*/ 11 h 1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1" h="11">
                    <a:moveTo>
                      <a:pt x="4" y="0"/>
                    </a:moveTo>
                    <a:lnTo>
                      <a:pt x="4" y="0"/>
                    </a:lnTo>
                    <a:lnTo>
                      <a:pt x="0" y="8"/>
                    </a:lnTo>
                    <a:lnTo>
                      <a:pt x="10" y="11"/>
                    </a:lnTo>
                    <a:lnTo>
                      <a:pt x="11" y="4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76" name="Freeform 496"/>
              <p:cNvSpPr>
                <a:spLocks/>
              </p:cNvSpPr>
              <p:nvPr/>
            </p:nvSpPr>
            <p:spPr bwMode="auto">
              <a:xfrm>
                <a:off x="3887" y="2699"/>
                <a:ext cx="25" cy="13"/>
              </a:xfrm>
              <a:custGeom>
                <a:avLst/>
                <a:gdLst>
                  <a:gd name="T0" fmla="*/ 5 w 25"/>
                  <a:gd name="T1" fmla="*/ 5 h 13"/>
                  <a:gd name="T2" fmla="*/ 5 w 25"/>
                  <a:gd name="T3" fmla="*/ 5 h 13"/>
                  <a:gd name="T4" fmla="*/ 0 w 25"/>
                  <a:gd name="T5" fmla="*/ 13 h 13"/>
                  <a:gd name="T6" fmla="*/ 0 w 25"/>
                  <a:gd name="T7" fmla="*/ 13 h 13"/>
                  <a:gd name="T8" fmla="*/ 22 w 25"/>
                  <a:gd name="T9" fmla="*/ 9 h 13"/>
                  <a:gd name="T10" fmla="*/ 22 w 25"/>
                  <a:gd name="T11" fmla="*/ 9 h 13"/>
                  <a:gd name="T12" fmla="*/ 25 w 25"/>
                  <a:gd name="T13" fmla="*/ 0 h 13"/>
                  <a:gd name="T14" fmla="*/ 25 w 25"/>
                  <a:gd name="T15" fmla="*/ 0 h 13"/>
                  <a:gd name="T16" fmla="*/ 5 w 25"/>
                  <a:gd name="T17" fmla="*/ 5 h 13"/>
                  <a:gd name="T18" fmla="*/ 5 w 25"/>
                  <a:gd name="T19" fmla="*/ 5 h 1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5"/>
                  <a:gd name="T31" fmla="*/ 0 h 13"/>
                  <a:gd name="T32" fmla="*/ 25 w 25"/>
                  <a:gd name="T33" fmla="*/ 13 h 13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5" h="13">
                    <a:moveTo>
                      <a:pt x="5" y="5"/>
                    </a:moveTo>
                    <a:lnTo>
                      <a:pt x="5" y="5"/>
                    </a:lnTo>
                    <a:lnTo>
                      <a:pt x="0" y="13"/>
                    </a:lnTo>
                    <a:lnTo>
                      <a:pt x="22" y="9"/>
                    </a:lnTo>
                    <a:lnTo>
                      <a:pt x="25" y="0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77" name="Freeform 497"/>
              <p:cNvSpPr>
                <a:spLocks/>
              </p:cNvSpPr>
              <p:nvPr/>
            </p:nvSpPr>
            <p:spPr bwMode="auto">
              <a:xfrm>
                <a:off x="3466" y="2571"/>
                <a:ext cx="7" cy="7"/>
              </a:xfrm>
              <a:custGeom>
                <a:avLst/>
                <a:gdLst>
                  <a:gd name="T0" fmla="*/ 0 w 7"/>
                  <a:gd name="T1" fmla="*/ 0 h 7"/>
                  <a:gd name="T2" fmla="*/ 0 w 7"/>
                  <a:gd name="T3" fmla="*/ 0 h 7"/>
                  <a:gd name="T4" fmla="*/ 0 w 7"/>
                  <a:gd name="T5" fmla="*/ 7 h 7"/>
                  <a:gd name="T6" fmla="*/ 0 w 7"/>
                  <a:gd name="T7" fmla="*/ 7 h 7"/>
                  <a:gd name="T8" fmla="*/ 7 w 7"/>
                  <a:gd name="T9" fmla="*/ 7 h 7"/>
                  <a:gd name="T10" fmla="*/ 7 w 7"/>
                  <a:gd name="T11" fmla="*/ 7 h 7"/>
                  <a:gd name="T12" fmla="*/ 7 w 7"/>
                  <a:gd name="T13" fmla="*/ 0 h 7"/>
                  <a:gd name="T14" fmla="*/ 7 w 7"/>
                  <a:gd name="T15" fmla="*/ 0 h 7"/>
                  <a:gd name="T16" fmla="*/ 0 w 7"/>
                  <a:gd name="T17" fmla="*/ 0 h 7"/>
                  <a:gd name="T18" fmla="*/ 0 w 7"/>
                  <a:gd name="T19" fmla="*/ 0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7"/>
                  <a:gd name="T31" fmla="*/ 0 h 7"/>
                  <a:gd name="T32" fmla="*/ 7 w 7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7" h="7">
                    <a:moveTo>
                      <a:pt x="0" y="0"/>
                    </a:moveTo>
                    <a:lnTo>
                      <a:pt x="0" y="0"/>
                    </a:lnTo>
                    <a:lnTo>
                      <a:pt x="0" y="7"/>
                    </a:lnTo>
                    <a:lnTo>
                      <a:pt x="7" y="7"/>
                    </a:lnTo>
                    <a:lnTo>
                      <a:pt x="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78" name="Freeform 498"/>
              <p:cNvSpPr>
                <a:spLocks/>
              </p:cNvSpPr>
              <p:nvPr/>
            </p:nvSpPr>
            <p:spPr bwMode="auto">
              <a:xfrm>
                <a:off x="3890" y="2530"/>
                <a:ext cx="35" cy="19"/>
              </a:xfrm>
              <a:custGeom>
                <a:avLst/>
                <a:gdLst>
                  <a:gd name="T0" fmla="*/ 35 w 35"/>
                  <a:gd name="T1" fmla="*/ 0 h 19"/>
                  <a:gd name="T2" fmla="*/ 35 w 35"/>
                  <a:gd name="T3" fmla="*/ 0 h 19"/>
                  <a:gd name="T4" fmla="*/ 6 w 35"/>
                  <a:gd name="T5" fmla="*/ 10 h 19"/>
                  <a:gd name="T6" fmla="*/ 6 w 35"/>
                  <a:gd name="T7" fmla="*/ 10 h 19"/>
                  <a:gd name="T8" fmla="*/ 0 w 35"/>
                  <a:gd name="T9" fmla="*/ 19 h 19"/>
                  <a:gd name="T10" fmla="*/ 0 w 35"/>
                  <a:gd name="T11" fmla="*/ 19 h 19"/>
                  <a:gd name="T12" fmla="*/ 28 w 35"/>
                  <a:gd name="T13" fmla="*/ 11 h 19"/>
                  <a:gd name="T14" fmla="*/ 28 w 35"/>
                  <a:gd name="T15" fmla="*/ 11 h 19"/>
                  <a:gd name="T16" fmla="*/ 35 w 35"/>
                  <a:gd name="T17" fmla="*/ 0 h 19"/>
                  <a:gd name="T18" fmla="*/ 35 w 35"/>
                  <a:gd name="T19" fmla="*/ 0 h 1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5"/>
                  <a:gd name="T31" fmla="*/ 0 h 19"/>
                  <a:gd name="T32" fmla="*/ 35 w 35"/>
                  <a:gd name="T33" fmla="*/ 19 h 1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5" h="19">
                    <a:moveTo>
                      <a:pt x="35" y="0"/>
                    </a:moveTo>
                    <a:lnTo>
                      <a:pt x="35" y="0"/>
                    </a:lnTo>
                    <a:lnTo>
                      <a:pt x="6" y="10"/>
                    </a:lnTo>
                    <a:lnTo>
                      <a:pt x="0" y="19"/>
                    </a:lnTo>
                    <a:lnTo>
                      <a:pt x="28" y="11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79" name="Freeform 499"/>
              <p:cNvSpPr>
                <a:spLocks/>
              </p:cNvSpPr>
              <p:nvPr/>
            </p:nvSpPr>
            <p:spPr bwMode="auto">
              <a:xfrm>
                <a:off x="3012" y="2428"/>
                <a:ext cx="11" cy="11"/>
              </a:xfrm>
              <a:custGeom>
                <a:avLst/>
                <a:gdLst>
                  <a:gd name="T0" fmla="*/ 4 w 11"/>
                  <a:gd name="T1" fmla="*/ 0 h 11"/>
                  <a:gd name="T2" fmla="*/ 4 w 11"/>
                  <a:gd name="T3" fmla="*/ 0 h 11"/>
                  <a:gd name="T4" fmla="*/ 0 w 11"/>
                  <a:gd name="T5" fmla="*/ 5 h 11"/>
                  <a:gd name="T6" fmla="*/ 0 w 11"/>
                  <a:gd name="T7" fmla="*/ 5 h 11"/>
                  <a:gd name="T8" fmla="*/ 7 w 11"/>
                  <a:gd name="T9" fmla="*/ 11 h 11"/>
                  <a:gd name="T10" fmla="*/ 7 w 11"/>
                  <a:gd name="T11" fmla="*/ 11 h 11"/>
                  <a:gd name="T12" fmla="*/ 11 w 11"/>
                  <a:gd name="T13" fmla="*/ 4 h 11"/>
                  <a:gd name="T14" fmla="*/ 11 w 11"/>
                  <a:gd name="T15" fmla="*/ 4 h 11"/>
                  <a:gd name="T16" fmla="*/ 4 w 11"/>
                  <a:gd name="T17" fmla="*/ 0 h 11"/>
                  <a:gd name="T18" fmla="*/ 4 w 11"/>
                  <a:gd name="T19" fmla="*/ 0 h 1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1"/>
                  <a:gd name="T31" fmla="*/ 0 h 11"/>
                  <a:gd name="T32" fmla="*/ 11 w 11"/>
                  <a:gd name="T33" fmla="*/ 11 h 1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1" h="11">
                    <a:moveTo>
                      <a:pt x="4" y="0"/>
                    </a:moveTo>
                    <a:lnTo>
                      <a:pt x="4" y="0"/>
                    </a:lnTo>
                    <a:lnTo>
                      <a:pt x="0" y="5"/>
                    </a:lnTo>
                    <a:lnTo>
                      <a:pt x="7" y="11"/>
                    </a:lnTo>
                    <a:lnTo>
                      <a:pt x="11" y="4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80" name="Freeform 500"/>
              <p:cNvSpPr>
                <a:spLocks/>
              </p:cNvSpPr>
              <p:nvPr/>
            </p:nvSpPr>
            <p:spPr bwMode="auto">
              <a:xfrm>
                <a:off x="2317" y="1361"/>
                <a:ext cx="27" cy="249"/>
              </a:xfrm>
              <a:custGeom>
                <a:avLst/>
                <a:gdLst>
                  <a:gd name="T0" fmla="*/ 13 w 27"/>
                  <a:gd name="T1" fmla="*/ 138 h 249"/>
                  <a:gd name="T2" fmla="*/ 13 w 27"/>
                  <a:gd name="T3" fmla="*/ 138 h 249"/>
                  <a:gd name="T4" fmla="*/ 11 w 27"/>
                  <a:gd name="T5" fmla="*/ 132 h 249"/>
                  <a:gd name="T6" fmla="*/ 11 w 27"/>
                  <a:gd name="T7" fmla="*/ 132 h 249"/>
                  <a:gd name="T8" fmla="*/ 11 w 27"/>
                  <a:gd name="T9" fmla="*/ 132 h 249"/>
                  <a:gd name="T10" fmla="*/ 11 w 27"/>
                  <a:gd name="T11" fmla="*/ 132 h 249"/>
                  <a:gd name="T12" fmla="*/ 9 w 27"/>
                  <a:gd name="T13" fmla="*/ 79 h 249"/>
                  <a:gd name="T14" fmla="*/ 7 w 27"/>
                  <a:gd name="T15" fmla="*/ 24 h 249"/>
                  <a:gd name="T16" fmla="*/ 7 w 27"/>
                  <a:gd name="T17" fmla="*/ 24 h 249"/>
                  <a:gd name="T18" fmla="*/ 7 w 27"/>
                  <a:gd name="T19" fmla="*/ 0 h 249"/>
                  <a:gd name="T20" fmla="*/ 7 w 27"/>
                  <a:gd name="T21" fmla="*/ 0 h 249"/>
                  <a:gd name="T22" fmla="*/ 4 w 27"/>
                  <a:gd name="T23" fmla="*/ 24 h 249"/>
                  <a:gd name="T24" fmla="*/ 0 w 27"/>
                  <a:gd name="T25" fmla="*/ 48 h 249"/>
                  <a:gd name="T26" fmla="*/ 0 w 27"/>
                  <a:gd name="T27" fmla="*/ 48 h 249"/>
                  <a:gd name="T28" fmla="*/ 2 w 27"/>
                  <a:gd name="T29" fmla="*/ 90 h 249"/>
                  <a:gd name="T30" fmla="*/ 4 w 27"/>
                  <a:gd name="T31" fmla="*/ 130 h 249"/>
                  <a:gd name="T32" fmla="*/ 7 w 27"/>
                  <a:gd name="T33" fmla="*/ 172 h 249"/>
                  <a:gd name="T34" fmla="*/ 13 w 27"/>
                  <a:gd name="T35" fmla="*/ 213 h 249"/>
                  <a:gd name="T36" fmla="*/ 13 w 27"/>
                  <a:gd name="T37" fmla="*/ 213 h 249"/>
                  <a:gd name="T38" fmla="*/ 27 w 27"/>
                  <a:gd name="T39" fmla="*/ 249 h 249"/>
                  <a:gd name="T40" fmla="*/ 27 w 27"/>
                  <a:gd name="T41" fmla="*/ 249 h 249"/>
                  <a:gd name="T42" fmla="*/ 18 w 27"/>
                  <a:gd name="T43" fmla="*/ 192 h 249"/>
                  <a:gd name="T44" fmla="*/ 13 w 27"/>
                  <a:gd name="T45" fmla="*/ 138 h 249"/>
                  <a:gd name="T46" fmla="*/ 13 w 27"/>
                  <a:gd name="T47" fmla="*/ 138 h 249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27"/>
                  <a:gd name="T73" fmla="*/ 0 h 249"/>
                  <a:gd name="T74" fmla="*/ 27 w 27"/>
                  <a:gd name="T75" fmla="*/ 249 h 249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27" h="249">
                    <a:moveTo>
                      <a:pt x="13" y="138"/>
                    </a:moveTo>
                    <a:lnTo>
                      <a:pt x="13" y="138"/>
                    </a:lnTo>
                    <a:lnTo>
                      <a:pt x="11" y="132"/>
                    </a:lnTo>
                    <a:lnTo>
                      <a:pt x="9" y="79"/>
                    </a:lnTo>
                    <a:lnTo>
                      <a:pt x="7" y="24"/>
                    </a:lnTo>
                    <a:lnTo>
                      <a:pt x="7" y="0"/>
                    </a:lnTo>
                    <a:lnTo>
                      <a:pt x="4" y="24"/>
                    </a:lnTo>
                    <a:lnTo>
                      <a:pt x="0" y="48"/>
                    </a:lnTo>
                    <a:lnTo>
                      <a:pt x="2" y="90"/>
                    </a:lnTo>
                    <a:lnTo>
                      <a:pt x="4" y="130"/>
                    </a:lnTo>
                    <a:lnTo>
                      <a:pt x="7" y="172"/>
                    </a:lnTo>
                    <a:lnTo>
                      <a:pt x="13" y="213"/>
                    </a:lnTo>
                    <a:lnTo>
                      <a:pt x="27" y="249"/>
                    </a:lnTo>
                    <a:lnTo>
                      <a:pt x="18" y="192"/>
                    </a:lnTo>
                    <a:lnTo>
                      <a:pt x="13" y="138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81" name="Freeform 501"/>
              <p:cNvSpPr>
                <a:spLocks/>
              </p:cNvSpPr>
              <p:nvPr/>
            </p:nvSpPr>
            <p:spPr bwMode="auto">
              <a:xfrm>
                <a:off x="4370" y="2384"/>
                <a:ext cx="20" cy="11"/>
              </a:xfrm>
              <a:custGeom>
                <a:avLst/>
                <a:gdLst>
                  <a:gd name="T0" fmla="*/ 0 w 20"/>
                  <a:gd name="T1" fmla="*/ 9 h 11"/>
                  <a:gd name="T2" fmla="*/ 0 w 20"/>
                  <a:gd name="T3" fmla="*/ 9 h 11"/>
                  <a:gd name="T4" fmla="*/ 9 w 20"/>
                  <a:gd name="T5" fmla="*/ 11 h 11"/>
                  <a:gd name="T6" fmla="*/ 9 w 20"/>
                  <a:gd name="T7" fmla="*/ 11 h 11"/>
                  <a:gd name="T8" fmla="*/ 20 w 20"/>
                  <a:gd name="T9" fmla="*/ 4 h 11"/>
                  <a:gd name="T10" fmla="*/ 20 w 20"/>
                  <a:gd name="T11" fmla="*/ 4 h 11"/>
                  <a:gd name="T12" fmla="*/ 11 w 20"/>
                  <a:gd name="T13" fmla="*/ 0 h 11"/>
                  <a:gd name="T14" fmla="*/ 11 w 20"/>
                  <a:gd name="T15" fmla="*/ 0 h 11"/>
                  <a:gd name="T16" fmla="*/ 0 w 20"/>
                  <a:gd name="T17" fmla="*/ 9 h 11"/>
                  <a:gd name="T18" fmla="*/ 0 w 20"/>
                  <a:gd name="T19" fmla="*/ 9 h 1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0"/>
                  <a:gd name="T31" fmla="*/ 0 h 11"/>
                  <a:gd name="T32" fmla="*/ 20 w 20"/>
                  <a:gd name="T33" fmla="*/ 11 h 1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0" h="11">
                    <a:moveTo>
                      <a:pt x="0" y="9"/>
                    </a:moveTo>
                    <a:lnTo>
                      <a:pt x="0" y="9"/>
                    </a:lnTo>
                    <a:lnTo>
                      <a:pt x="9" y="11"/>
                    </a:lnTo>
                    <a:lnTo>
                      <a:pt x="20" y="4"/>
                    </a:lnTo>
                    <a:lnTo>
                      <a:pt x="11" y="0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82" name="Freeform 502"/>
              <p:cNvSpPr>
                <a:spLocks/>
              </p:cNvSpPr>
              <p:nvPr/>
            </p:nvSpPr>
            <p:spPr bwMode="auto">
              <a:xfrm>
                <a:off x="3846" y="2629"/>
                <a:ext cx="17" cy="11"/>
              </a:xfrm>
              <a:custGeom>
                <a:avLst/>
                <a:gdLst>
                  <a:gd name="T0" fmla="*/ 4 w 17"/>
                  <a:gd name="T1" fmla="*/ 2 h 11"/>
                  <a:gd name="T2" fmla="*/ 4 w 17"/>
                  <a:gd name="T3" fmla="*/ 2 h 11"/>
                  <a:gd name="T4" fmla="*/ 0 w 17"/>
                  <a:gd name="T5" fmla="*/ 11 h 11"/>
                  <a:gd name="T6" fmla="*/ 0 w 17"/>
                  <a:gd name="T7" fmla="*/ 11 h 11"/>
                  <a:gd name="T8" fmla="*/ 15 w 17"/>
                  <a:gd name="T9" fmla="*/ 8 h 11"/>
                  <a:gd name="T10" fmla="*/ 15 w 17"/>
                  <a:gd name="T11" fmla="*/ 8 h 11"/>
                  <a:gd name="T12" fmla="*/ 17 w 17"/>
                  <a:gd name="T13" fmla="*/ 0 h 11"/>
                  <a:gd name="T14" fmla="*/ 17 w 17"/>
                  <a:gd name="T15" fmla="*/ 0 h 11"/>
                  <a:gd name="T16" fmla="*/ 4 w 17"/>
                  <a:gd name="T17" fmla="*/ 2 h 11"/>
                  <a:gd name="T18" fmla="*/ 4 w 17"/>
                  <a:gd name="T19" fmla="*/ 2 h 1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7"/>
                  <a:gd name="T31" fmla="*/ 0 h 11"/>
                  <a:gd name="T32" fmla="*/ 17 w 17"/>
                  <a:gd name="T33" fmla="*/ 11 h 1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7" h="11">
                    <a:moveTo>
                      <a:pt x="4" y="2"/>
                    </a:moveTo>
                    <a:lnTo>
                      <a:pt x="4" y="2"/>
                    </a:lnTo>
                    <a:lnTo>
                      <a:pt x="0" y="11"/>
                    </a:lnTo>
                    <a:lnTo>
                      <a:pt x="15" y="8"/>
                    </a:lnTo>
                    <a:lnTo>
                      <a:pt x="17" y="0"/>
                    </a:lnTo>
                    <a:lnTo>
                      <a:pt x="4" y="2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83" name="Freeform 503"/>
              <p:cNvSpPr>
                <a:spLocks/>
              </p:cNvSpPr>
              <p:nvPr/>
            </p:nvSpPr>
            <p:spPr bwMode="auto">
              <a:xfrm>
                <a:off x="3934" y="2607"/>
                <a:ext cx="17" cy="11"/>
              </a:xfrm>
              <a:custGeom>
                <a:avLst/>
                <a:gdLst>
                  <a:gd name="T0" fmla="*/ 4 w 17"/>
                  <a:gd name="T1" fmla="*/ 4 h 11"/>
                  <a:gd name="T2" fmla="*/ 4 w 17"/>
                  <a:gd name="T3" fmla="*/ 4 h 11"/>
                  <a:gd name="T4" fmla="*/ 0 w 17"/>
                  <a:gd name="T5" fmla="*/ 11 h 11"/>
                  <a:gd name="T6" fmla="*/ 0 w 17"/>
                  <a:gd name="T7" fmla="*/ 11 h 11"/>
                  <a:gd name="T8" fmla="*/ 13 w 17"/>
                  <a:gd name="T9" fmla="*/ 8 h 11"/>
                  <a:gd name="T10" fmla="*/ 13 w 17"/>
                  <a:gd name="T11" fmla="*/ 8 h 11"/>
                  <a:gd name="T12" fmla="*/ 17 w 17"/>
                  <a:gd name="T13" fmla="*/ 0 h 11"/>
                  <a:gd name="T14" fmla="*/ 17 w 17"/>
                  <a:gd name="T15" fmla="*/ 0 h 11"/>
                  <a:gd name="T16" fmla="*/ 4 w 17"/>
                  <a:gd name="T17" fmla="*/ 4 h 11"/>
                  <a:gd name="T18" fmla="*/ 4 w 17"/>
                  <a:gd name="T19" fmla="*/ 4 h 1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7"/>
                  <a:gd name="T31" fmla="*/ 0 h 11"/>
                  <a:gd name="T32" fmla="*/ 17 w 17"/>
                  <a:gd name="T33" fmla="*/ 11 h 1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7" h="11">
                    <a:moveTo>
                      <a:pt x="4" y="4"/>
                    </a:moveTo>
                    <a:lnTo>
                      <a:pt x="4" y="4"/>
                    </a:lnTo>
                    <a:lnTo>
                      <a:pt x="0" y="11"/>
                    </a:lnTo>
                    <a:lnTo>
                      <a:pt x="13" y="8"/>
                    </a:lnTo>
                    <a:lnTo>
                      <a:pt x="17" y="0"/>
                    </a:lnTo>
                    <a:lnTo>
                      <a:pt x="4" y="4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84" name="Freeform 504"/>
              <p:cNvSpPr>
                <a:spLocks/>
              </p:cNvSpPr>
              <p:nvPr/>
            </p:nvSpPr>
            <p:spPr bwMode="auto">
              <a:xfrm>
                <a:off x="4525" y="2562"/>
                <a:ext cx="18" cy="20"/>
              </a:xfrm>
              <a:custGeom>
                <a:avLst/>
                <a:gdLst>
                  <a:gd name="T0" fmla="*/ 17 w 18"/>
                  <a:gd name="T1" fmla="*/ 0 h 20"/>
                  <a:gd name="T2" fmla="*/ 17 w 18"/>
                  <a:gd name="T3" fmla="*/ 0 h 20"/>
                  <a:gd name="T4" fmla="*/ 0 w 18"/>
                  <a:gd name="T5" fmla="*/ 12 h 20"/>
                  <a:gd name="T6" fmla="*/ 0 w 18"/>
                  <a:gd name="T7" fmla="*/ 12 h 20"/>
                  <a:gd name="T8" fmla="*/ 2 w 18"/>
                  <a:gd name="T9" fmla="*/ 20 h 20"/>
                  <a:gd name="T10" fmla="*/ 2 w 18"/>
                  <a:gd name="T11" fmla="*/ 20 h 20"/>
                  <a:gd name="T12" fmla="*/ 18 w 18"/>
                  <a:gd name="T13" fmla="*/ 7 h 20"/>
                  <a:gd name="T14" fmla="*/ 18 w 18"/>
                  <a:gd name="T15" fmla="*/ 7 h 20"/>
                  <a:gd name="T16" fmla="*/ 17 w 18"/>
                  <a:gd name="T17" fmla="*/ 0 h 20"/>
                  <a:gd name="T18" fmla="*/ 17 w 18"/>
                  <a:gd name="T19" fmla="*/ 0 h 2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8"/>
                  <a:gd name="T31" fmla="*/ 0 h 20"/>
                  <a:gd name="T32" fmla="*/ 18 w 18"/>
                  <a:gd name="T33" fmla="*/ 20 h 20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8" h="20">
                    <a:moveTo>
                      <a:pt x="17" y="0"/>
                    </a:moveTo>
                    <a:lnTo>
                      <a:pt x="17" y="0"/>
                    </a:lnTo>
                    <a:lnTo>
                      <a:pt x="0" y="12"/>
                    </a:lnTo>
                    <a:lnTo>
                      <a:pt x="2" y="20"/>
                    </a:lnTo>
                    <a:lnTo>
                      <a:pt x="18" y="7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85" name="Freeform 505"/>
              <p:cNvSpPr>
                <a:spLocks/>
              </p:cNvSpPr>
              <p:nvPr/>
            </p:nvSpPr>
            <p:spPr bwMode="auto">
              <a:xfrm>
                <a:off x="3418" y="3125"/>
                <a:ext cx="17" cy="9"/>
              </a:xfrm>
              <a:custGeom>
                <a:avLst/>
                <a:gdLst>
                  <a:gd name="T0" fmla="*/ 2 w 17"/>
                  <a:gd name="T1" fmla="*/ 0 h 9"/>
                  <a:gd name="T2" fmla="*/ 2 w 17"/>
                  <a:gd name="T3" fmla="*/ 0 h 9"/>
                  <a:gd name="T4" fmla="*/ 0 w 17"/>
                  <a:gd name="T5" fmla="*/ 7 h 9"/>
                  <a:gd name="T6" fmla="*/ 0 w 17"/>
                  <a:gd name="T7" fmla="*/ 7 h 9"/>
                  <a:gd name="T8" fmla="*/ 15 w 17"/>
                  <a:gd name="T9" fmla="*/ 9 h 9"/>
                  <a:gd name="T10" fmla="*/ 15 w 17"/>
                  <a:gd name="T11" fmla="*/ 9 h 9"/>
                  <a:gd name="T12" fmla="*/ 17 w 17"/>
                  <a:gd name="T13" fmla="*/ 2 h 9"/>
                  <a:gd name="T14" fmla="*/ 17 w 17"/>
                  <a:gd name="T15" fmla="*/ 2 h 9"/>
                  <a:gd name="T16" fmla="*/ 2 w 17"/>
                  <a:gd name="T17" fmla="*/ 0 h 9"/>
                  <a:gd name="T18" fmla="*/ 2 w 17"/>
                  <a:gd name="T19" fmla="*/ 0 h 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7"/>
                  <a:gd name="T31" fmla="*/ 0 h 9"/>
                  <a:gd name="T32" fmla="*/ 17 w 17"/>
                  <a:gd name="T33" fmla="*/ 9 h 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7" h="9">
                    <a:moveTo>
                      <a:pt x="2" y="0"/>
                    </a:moveTo>
                    <a:lnTo>
                      <a:pt x="2" y="0"/>
                    </a:lnTo>
                    <a:lnTo>
                      <a:pt x="0" y="7"/>
                    </a:lnTo>
                    <a:lnTo>
                      <a:pt x="15" y="9"/>
                    </a:lnTo>
                    <a:lnTo>
                      <a:pt x="17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86" name="Freeform 506"/>
              <p:cNvSpPr>
                <a:spLocks/>
              </p:cNvSpPr>
              <p:nvPr/>
            </p:nvSpPr>
            <p:spPr bwMode="auto">
              <a:xfrm>
                <a:off x="2800" y="2944"/>
                <a:ext cx="18" cy="16"/>
              </a:xfrm>
              <a:custGeom>
                <a:avLst/>
                <a:gdLst>
                  <a:gd name="T0" fmla="*/ 2 w 18"/>
                  <a:gd name="T1" fmla="*/ 0 h 16"/>
                  <a:gd name="T2" fmla="*/ 2 w 18"/>
                  <a:gd name="T3" fmla="*/ 0 h 16"/>
                  <a:gd name="T4" fmla="*/ 0 w 18"/>
                  <a:gd name="T5" fmla="*/ 7 h 16"/>
                  <a:gd name="T6" fmla="*/ 0 w 18"/>
                  <a:gd name="T7" fmla="*/ 7 h 16"/>
                  <a:gd name="T8" fmla="*/ 16 w 18"/>
                  <a:gd name="T9" fmla="*/ 16 h 16"/>
                  <a:gd name="T10" fmla="*/ 16 w 18"/>
                  <a:gd name="T11" fmla="*/ 16 h 16"/>
                  <a:gd name="T12" fmla="*/ 18 w 18"/>
                  <a:gd name="T13" fmla="*/ 9 h 16"/>
                  <a:gd name="T14" fmla="*/ 18 w 18"/>
                  <a:gd name="T15" fmla="*/ 9 h 16"/>
                  <a:gd name="T16" fmla="*/ 2 w 18"/>
                  <a:gd name="T17" fmla="*/ 0 h 16"/>
                  <a:gd name="T18" fmla="*/ 2 w 18"/>
                  <a:gd name="T19" fmla="*/ 0 h 1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8"/>
                  <a:gd name="T31" fmla="*/ 0 h 16"/>
                  <a:gd name="T32" fmla="*/ 18 w 18"/>
                  <a:gd name="T33" fmla="*/ 16 h 1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8" h="16">
                    <a:moveTo>
                      <a:pt x="2" y="0"/>
                    </a:moveTo>
                    <a:lnTo>
                      <a:pt x="2" y="0"/>
                    </a:lnTo>
                    <a:lnTo>
                      <a:pt x="0" y="7"/>
                    </a:lnTo>
                    <a:lnTo>
                      <a:pt x="16" y="16"/>
                    </a:lnTo>
                    <a:lnTo>
                      <a:pt x="18" y="9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87" name="Freeform 507"/>
              <p:cNvSpPr>
                <a:spLocks/>
              </p:cNvSpPr>
              <p:nvPr/>
            </p:nvSpPr>
            <p:spPr bwMode="auto">
              <a:xfrm>
                <a:off x="5145" y="2170"/>
                <a:ext cx="20" cy="24"/>
              </a:xfrm>
              <a:custGeom>
                <a:avLst/>
                <a:gdLst>
                  <a:gd name="T0" fmla="*/ 0 w 20"/>
                  <a:gd name="T1" fmla="*/ 24 h 24"/>
                  <a:gd name="T2" fmla="*/ 0 w 20"/>
                  <a:gd name="T3" fmla="*/ 24 h 24"/>
                  <a:gd name="T4" fmla="*/ 13 w 20"/>
                  <a:gd name="T5" fmla="*/ 15 h 24"/>
                  <a:gd name="T6" fmla="*/ 13 w 20"/>
                  <a:gd name="T7" fmla="*/ 15 h 24"/>
                  <a:gd name="T8" fmla="*/ 20 w 20"/>
                  <a:gd name="T9" fmla="*/ 0 h 24"/>
                  <a:gd name="T10" fmla="*/ 20 w 20"/>
                  <a:gd name="T11" fmla="*/ 0 h 24"/>
                  <a:gd name="T12" fmla="*/ 9 w 20"/>
                  <a:gd name="T13" fmla="*/ 7 h 24"/>
                  <a:gd name="T14" fmla="*/ 9 w 20"/>
                  <a:gd name="T15" fmla="*/ 7 h 24"/>
                  <a:gd name="T16" fmla="*/ 0 w 20"/>
                  <a:gd name="T17" fmla="*/ 24 h 24"/>
                  <a:gd name="T18" fmla="*/ 0 w 20"/>
                  <a:gd name="T19" fmla="*/ 24 h 2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0"/>
                  <a:gd name="T31" fmla="*/ 0 h 24"/>
                  <a:gd name="T32" fmla="*/ 20 w 20"/>
                  <a:gd name="T33" fmla="*/ 24 h 2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0" h="24">
                    <a:moveTo>
                      <a:pt x="0" y="24"/>
                    </a:moveTo>
                    <a:lnTo>
                      <a:pt x="0" y="24"/>
                    </a:lnTo>
                    <a:lnTo>
                      <a:pt x="13" y="15"/>
                    </a:lnTo>
                    <a:lnTo>
                      <a:pt x="20" y="0"/>
                    </a:lnTo>
                    <a:lnTo>
                      <a:pt x="9" y="7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88" name="Freeform 508"/>
              <p:cNvSpPr>
                <a:spLocks/>
              </p:cNvSpPr>
              <p:nvPr/>
            </p:nvSpPr>
            <p:spPr bwMode="auto">
              <a:xfrm>
                <a:off x="2822" y="2865"/>
                <a:ext cx="16" cy="15"/>
              </a:xfrm>
              <a:custGeom>
                <a:avLst/>
                <a:gdLst>
                  <a:gd name="T0" fmla="*/ 16 w 16"/>
                  <a:gd name="T1" fmla="*/ 8 h 15"/>
                  <a:gd name="T2" fmla="*/ 16 w 16"/>
                  <a:gd name="T3" fmla="*/ 8 h 15"/>
                  <a:gd name="T4" fmla="*/ 2 w 16"/>
                  <a:gd name="T5" fmla="*/ 0 h 15"/>
                  <a:gd name="T6" fmla="*/ 2 w 16"/>
                  <a:gd name="T7" fmla="*/ 0 h 15"/>
                  <a:gd name="T8" fmla="*/ 0 w 16"/>
                  <a:gd name="T9" fmla="*/ 8 h 15"/>
                  <a:gd name="T10" fmla="*/ 0 w 16"/>
                  <a:gd name="T11" fmla="*/ 8 h 15"/>
                  <a:gd name="T12" fmla="*/ 13 w 16"/>
                  <a:gd name="T13" fmla="*/ 15 h 15"/>
                  <a:gd name="T14" fmla="*/ 13 w 16"/>
                  <a:gd name="T15" fmla="*/ 15 h 15"/>
                  <a:gd name="T16" fmla="*/ 16 w 16"/>
                  <a:gd name="T17" fmla="*/ 8 h 15"/>
                  <a:gd name="T18" fmla="*/ 16 w 16"/>
                  <a:gd name="T19" fmla="*/ 8 h 1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6"/>
                  <a:gd name="T31" fmla="*/ 0 h 15"/>
                  <a:gd name="T32" fmla="*/ 16 w 16"/>
                  <a:gd name="T33" fmla="*/ 15 h 1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6" h="15">
                    <a:moveTo>
                      <a:pt x="16" y="8"/>
                    </a:moveTo>
                    <a:lnTo>
                      <a:pt x="16" y="8"/>
                    </a:lnTo>
                    <a:lnTo>
                      <a:pt x="2" y="0"/>
                    </a:lnTo>
                    <a:lnTo>
                      <a:pt x="0" y="8"/>
                    </a:lnTo>
                    <a:lnTo>
                      <a:pt x="13" y="15"/>
                    </a:lnTo>
                    <a:lnTo>
                      <a:pt x="16" y="8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89" name="Freeform 509"/>
              <p:cNvSpPr>
                <a:spLocks/>
              </p:cNvSpPr>
              <p:nvPr/>
            </p:nvSpPr>
            <p:spPr bwMode="auto">
              <a:xfrm>
                <a:off x="5266" y="2110"/>
                <a:ext cx="17" cy="16"/>
              </a:xfrm>
              <a:custGeom>
                <a:avLst/>
                <a:gdLst>
                  <a:gd name="T0" fmla="*/ 6 w 17"/>
                  <a:gd name="T1" fmla="*/ 3 h 16"/>
                  <a:gd name="T2" fmla="*/ 6 w 17"/>
                  <a:gd name="T3" fmla="*/ 3 h 16"/>
                  <a:gd name="T4" fmla="*/ 0 w 17"/>
                  <a:gd name="T5" fmla="*/ 16 h 16"/>
                  <a:gd name="T6" fmla="*/ 0 w 17"/>
                  <a:gd name="T7" fmla="*/ 16 h 16"/>
                  <a:gd name="T8" fmla="*/ 11 w 17"/>
                  <a:gd name="T9" fmla="*/ 12 h 16"/>
                  <a:gd name="T10" fmla="*/ 11 w 17"/>
                  <a:gd name="T11" fmla="*/ 12 h 16"/>
                  <a:gd name="T12" fmla="*/ 17 w 17"/>
                  <a:gd name="T13" fmla="*/ 0 h 16"/>
                  <a:gd name="T14" fmla="*/ 17 w 17"/>
                  <a:gd name="T15" fmla="*/ 0 h 16"/>
                  <a:gd name="T16" fmla="*/ 6 w 17"/>
                  <a:gd name="T17" fmla="*/ 3 h 16"/>
                  <a:gd name="T18" fmla="*/ 6 w 17"/>
                  <a:gd name="T19" fmla="*/ 3 h 1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7"/>
                  <a:gd name="T31" fmla="*/ 0 h 16"/>
                  <a:gd name="T32" fmla="*/ 17 w 17"/>
                  <a:gd name="T33" fmla="*/ 16 h 1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7" h="16">
                    <a:moveTo>
                      <a:pt x="6" y="3"/>
                    </a:moveTo>
                    <a:lnTo>
                      <a:pt x="6" y="3"/>
                    </a:lnTo>
                    <a:lnTo>
                      <a:pt x="0" y="16"/>
                    </a:lnTo>
                    <a:lnTo>
                      <a:pt x="11" y="12"/>
                    </a:lnTo>
                    <a:lnTo>
                      <a:pt x="17" y="0"/>
                    </a:lnTo>
                    <a:lnTo>
                      <a:pt x="6" y="3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90" name="Freeform 510"/>
              <p:cNvSpPr>
                <a:spLocks/>
              </p:cNvSpPr>
              <p:nvPr/>
            </p:nvSpPr>
            <p:spPr bwMode="auto">
              <a:xfrm>
                <a:off x="4975" y="2274"/>
                <a:ext cx="42" cy="50"/>
              </a:xfrm>
              <a:custGeom>
                <a:avLst/>
                <a:gdLst>
                  <a:gd name="T0" fmla="*/ 0 w 42"/>
                  <a:gd name="T1" fmla="*/ 50 h 50"/>
                  <a:gd name="T2" fmla="*/ 0 w 42"/>
                  <a:gd name="T3" fmla="*/ 50 h 50"/>
                  <a:gd name="T4" fmla="*/ 20 w 42"/>
                  <a:gd name="T5" fmla="*/ 33 h 50"/>
                  <a:gd name="T6" fmla="*/ 20 w 42"/>
                  <a:gd name="T7" fmla="*/ 33 h 50"/>
                  <a:gd name="T8" fmla="*/ 42 w 42"/>
                  <a:gd name="T9" fmla="*/ 0 h 50"/>
                  <a:gd name="T10" fmla="*/ 42 w 42"/>
                  <a:gd name="T11" fmla="*/ 0 h 50"/>
                  <a:gd name="T12" fmla="*/ 24 w 42"/>
                  <a:gd name="T13" fmla="*/ 15 h 50"/>
                  <a:gd name="T14" fmla="*/ 24 w 42"/>
                  <a:gd name="T15" fmla="*/ 15 h 50"/>
                  <a:gd name="T16" fmla="*/ 0 w 42"/>
                  <a:gd name="T17" fmla="*/ 50 h 50"/>
                  <a:gd name="T18" fmla="*/ 0 w 42"/>
                  <a:gd name="T19" fmla="*/ 50 h 5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42"/>
                  <a:gd name="T31" fmla="*/ 0 h 50"/>
                  <a:gd name="T32" fmla="*/ 42 w 42"/>
                  <a:gd name="T33" fmla="*/ 50 h 50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42" h="50">
                    <a:moveTo>
                      <a:pt x="0" y="50"/>
                    </a:moveTo>
                    <a:lnTo>
                      <a:pt x="0" y="50"/>
                    </a:lnTo>
                    <a:lnTo>
                      <a:pt x="20" y="33"/>
                    </a:lnTo>
                    <a:lnTo>
                      <a:pt x="42" y="0"/>
                    </a:lnTo>
                    <a:lnTo>
                      <a:pt x="24" y="15"/>
                    </a:lnTo>
                    <a:lnTo>
                      <a:pt x="0" y="5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91" name="Freeform 511"/>
              <p:cNvSpPr>
                <a:spLocks/>
              </p:cNvSpPr>
              <p:nvPr/>
            </p:nvSpPr>
            <p:spPr bwMode="auto">
              <a:xfrm>
                <a:off x="3393" y="3204"/>
                <a:ext cx="16" cy="7"/>
              </a:xfrm>
              <a:custGeom>
                <a:avLst/>
                <a:gdLst>
                  <a:gd name="T0" fmla="*/ 2 w 16"/>
                  <a:gd name="T1" fmla="*/ 0 h 7"/>
                  <a:gd name="T2" fmla="*/ 2 w 16"/>
                  <a:gd name="T3" fmla="*/ 0 h 7"/>
                  <a:gd name="T4" fmla="*/ 0 w 16"/>
                  <a:gd name="T5" fmla="*/ 5 h 7"/>
                  <a:gd name="T6" fmla="*/ 0 w 16"/>
                  <a:gd name="T7" fmla="*/ 5 h 7"/>
                  <a:gd name="T8" fmla="*/ 14 w 16"/>
                  <a:gd name="T9" fmla="*/ 7 h 7"/>
                  <a:gd name="T10" fmla="*/ 14 w 16"/>
                  <a:gd name="T11" fmla="*/ 7 h 7"/>
                  <a:gd name="T12" fmla="*/ 16 w 16"/>
                  <a:gd name="T13" fmla="*/ 0 h 7"/>
                  <a:gd name="T14" fmla="*/ 16 w 16"/>
                  <a:gd name="T15" fmla="*/ 0 h 7"/>
                  <a:gd name="T16" fmla="*/ 2 w 16"/>
                  <a:gd name="T17" fmla="*/ 0 h 7"/>
                  <a:gd name="T18" fmla="*/ 2 w 16"/>
                  <a:gd name="T19" fmla="*/ 0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6"/>
                  <a:gd name="T31" fmla="*/ 0 h 7"/>
                  <a:gd name="T32" fmla="*/ 16 w 16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6" h="7">
                    <a:moveTo>
                      <a:pt x="2" y="0"/>
                    </a:moveTo>
                    <a:lnTo>
                      <a:pt x="2" y="0"/>
                    </a:lnTo>
                    <a:lnTo>
                      <a:pt x="0" y="5"/>
                    </a:lnTo>
                    <a:lnTo>
                      <a:pt x="14" y="7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92" name="Freeform 512"/>
              <p:cNvSpPr>
                <a:spLocks/>
              </p:cNvSpPr>
              <p:nvPr/>
            </p:nvSpPr>
            <p:spPr bwMode="auto">
              <a:xfrm>
                <a:off x="2783" y="3024"/>
                <a:ext cx="19" cy="17"/>
              </a:xfrm>
              <a:custGeom>
                <a:avLst/>
                <a:gdLst>
                  <a:gd name="T0" fmla="*/ 19 w 19"/>
                  <a:gd name="T1" fmla="*/ 10 h 17"/>
                  <a:gd name="T2" fmla="*/ 19 w 19"/>
                  <a:gd name="T3" fmla="*/ 10 h 17"/>
                  <a:gd name="T4" fmla="*/ 2 w 19"/>
                  <a:gd name="T5" fmla="*/ 0 h 17"/>
                  <a:gd name="T6" fmla="*/ 2 w 19"/>
                  <a:gd name="T7" fmla="*/ 0 h 17"/>
                  <a:gd name="T8" fmla="*/ 0 w 19"/>
                  <a:gd name="T9" fmla="*/ 10 h 17"/>
                  <a:gd name="T10" fmla="*/ 0 w 19"/>
                  <a:gd name="T11" fmla="*/ 10 h 17"/>
                  <a:gd name="T12" fmla="*/ 19 w 19"/>
                  <a:gd name="T13" fmla="*/ 17 h 17"/>
                  <a:gd name="T14" fmla="*/ 19 w 19"/>
                  <a:gd name="T15" fmla="*/ 17 h 17"/>
                  <a:gd name="T16" fmla="*/ 19 w 19"/>
                  <a:gd name="T17" fmla="*/ 10 h 17"/>
                  <a:gd name="T18" fmla="*/ 19 w 19"/>
                  <a:gd name="T19" fmla="*/ 10 h 1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9"/>
                  <a:gd name="T31" fmla="*/ 0 h 17"/>
                  <a:gd name="T32" fmla="*/ 19 w 19"/>
                  <a:gd name="T33" fmla="*/ 17 h 1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9" h="17">
                    <a:moveTo>
                      <a:pt x="19" y="10"/>
                    </a:moveTo>
                    <a:lnTo>
                      <a:pt x="19" y="10"/>
                    </a:lnTo>
                    <a:lnTo>
                      <a:pt x="2" y="0"/>
                    </a:lnTo>
                    <a:lnTo>
                      <a:pt x="0" y="10"/>
                    </a:lnTo>
                    <a:lnTo>
                      <a:pt x="19" y="17"/>
                    </a:lnTo>
                    <a:lnTo>
                      <a:pt x="19" y="1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93" name="Freeform 513"/>
              <p:cNvSpPr>
                <a:spLocks/>
              </p:cNvSpPr>
              <p:nvPr/>
            </p:nvSpPr>
            <p:spPr bwMode="auto">
              <a:xfrm>
                <a:off x="3451" y="2970"/>
                <a:ext cx="19" cy="7"/>
              </a:xfrm>
              <a:custGeom>
                <a:avLst/>
                <a:gdLst>
                  <a:gd name="T0" fmla="*/ 19 w 19"/>
                  <a:gd name="T1" fmla="*/ 0 h 7"/>
                  <a:gd name="T2" fmla="*/ 19 w 19"/>
                  <a:gd name="T3" fmla="*/ 0 h 7"/>
                  <a:gd name="T4" fmla="*/ 2 w 19"/>
                  <a:gd name="T5" fmla="*/ 0 h 7"/>
                  <a:gd name="T6" fmla="*/ 2 w 19"/>
                  <a:gd name="T7" fmla="*/ 0 h 7"/>
                  <a:gd name="T8" fmla="*/ 0 w 19"/>
                  <a:gd name="T9" fmla="*/ 7 h 7"/>
                  <a:gd name="T10" fmla="*/ 0 w 19"/>
                  <a:gd name="T11" fmla="*/ 7 h 7"/>
                  <a:gd name="T12" fmla="*/ 17 w 19"/>
                  <a:gd name="T13" fmla="*/ 7 h 7"/>
                  <a:gd name="T14" fmla="*/ 17 w 19"/>
                  <a:gd name="T15" fmla="*/ 7 h 7"/>
                  <a:gd name="T16" fmla="*/ 19 w 19"/>
                  <a:gd name="T17" fmla="*/ 0 h 7"/>
                  <a:gd name="T18" fmla="*/ 19 w 19"/>
                  <a:gd name="T19" fmla="*/ 0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9"/>
                  <a:gd name="T31" fmla="*/ 0 h 7"/>
                  <a:gd name="T32" fmla="*/ 19 w 19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9" h="7">
                    <a:moveTo>
                      <a:pt x="19" y="0"/>
                    </a:moveTo>
                    <a:lnTo>
                      <a:pt x="19" y="0"/>
                    </a:lnTo>
                    <a:lnTo>
                      <a:pt x="2" y="0"/>
                    </a:lnTo>
                    <a:lnTo>
                      <a:pt x="0" y="7"/>
                    </a:lnTo>
                    <a:lnTo>
                      <a:pt x="17" y="7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94" name="Freeform 514"/>
              <p:cNvSpPr>
                <a:spLocks/>
              </p:cNvSpPr>
              <p:nvPr/>
            </p:nvSpPr>
            <p:spPr bwMode="auto">
              <a:xfrm>
                <a:off x="3462" y="2889"/>
                <a:ext cx="17" cy="9"/>
              </a:xfrm>
              <a:custGeom>
                <a:avLst/>
                <a:gdLst>
                  <a:gd name="T0" fmla="*/ 0 w 17"/>
                  <a:gd name="T1" fmla="*/ 0 h 9"/>
                  <a:gd name="T2" fmla="*/ 0 w 17"/>
                  <a:gd name="T3" fmla="*/ 0 h 9"/>
                  <a:gd name="T4" fmla="*/ 0 w 17"/>
                  <a:gd name="T5" fmla="*/ 7 h 9"/>
                  <a:gd name="T6" fmla="*/ 0 w 17"/>
                  <a:gd name="T7" fmla="*/ 7 h 9"/>
                  <a:gd name="T8" fmla="*/ 15 w 17"/>
                  <a:gd name="T9" fmla="*/ 9 h 9"/>
                  <a:gd name="T10" fmla="*/ 15 w 17"/>
                  <a:gd name="T11" fmla="*/ 9 h 9"/>
                  <a:gd name="T12" fmla="*/ 17 w 17"/>
                  <a:gd name="T13" fmla="*/ 2 h 9"/>
                  <a:gd name="T14" fmla="*/ 17 w 17"/>
                  <a:gd name="T15" fmla="*/ 2 h 9"/>
                  <a:gd name="T16" fmla="*/ 0 w 17"/>
                  <a:gd name="T17" fmla="*/ 0 h 9"/>
                  <a:gd name="T18" fmla="*/ 0 w 17"/>
                  <a:gd name="T19" fmla="*/ 0 h 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7"/>
                  <a:gd name="T31" fmla="*/ 0 h 9"/>
                  <a:gd name="T32" fmla="*/ 17 w 17"/>
                  <a:gd name="T33" fmla="*/ 9 h 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7" h="9">
                    <a:moveTo>
                      <a:pt x="0" y="0"/>
                    </a:moveTo>
                    <a:lnTo>
                      <a:pt x="0" y="0"/>
                    </a:lnTo>
                    <a:lnTo>
                      <a:pt x="0" y="7"/>
                    </a:lnTo>
                    <a:lnTo>
                      <a:pt x="15" y="9"/>
                    </a:lnTo>
                    <a:lnTo>
                      <a:pt x="17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95" name="Freeform 515"/>
              <p:cNvSpPr>
                <a:spLocks/>
              </p:cNvSpPr>
              <p:nvPr/>
            </p:nvSpPr>
            <p:spPr bwMode="auto">
              <a:xfrm>
                <a:off x="2877" y="2715"/>
                <a:ext cx="14" cy="13"/>
              </a:xfrm>
              <a:custGeom>
                <a:avLst/>
                <a:gdLst>
                  <a:gd name="T0" fmla="*/ 3 w 14"/>
                  <a:gd name="T1" fmla="*/ 0 h 13"/>
                  <a:gd name="T2" fmla="*/ 3 w 14"/>
                  <a:gd name="T3" fmla="*/ 0 h 13"/>
                  <a:gd name="T4" fmla="*/ 0 w 14"/>
                  <a:gd name="T5" fmla="*/ 8 h 13"/>
                  <a:gd name="T6" fmla="*/ 0 w 14"/>
                  <a:gd name="T7" fmla="*/ 8 h 13"/>
                  <a:gd name="T8" fmla="*/ 11 w 14"/>
                  <a:gd name="T9" fmla="*/ 13 h 13"/>
                  <a:gd name="T10" fmla="*/ 11 w 14"/>
                  <a:gd name="T11" fmla="*/ 13 h 13"/>
                  <a:gd name="T12" fmla="*/ 14 w 14"/>
                  <a:gd name="T13" fmla="*/ 8 h 13"/>
                  <a:gd name="T14" fmla="*/ 14 w 14"/>
                  <a:gd name="T15" fmla="*/ 8 h 13"/>
                  <a:gd name="T16" fmla="*/ 3 w 14"/>
                  <a:gd name="T17" fmla="*/ 0 h 13"/>
                  <a:gd name="T18" fmla="*/ 3 w 14"/>
                  <a:gd name="T19" fmla="*/ 0 h 1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4"/>
                  <a:gd name="T31" fmla="*/ 0 h 13"/>
                  <a:gd name="T32" fmla="*/ 14 w 14"/>
                  <a:gd name="T33" fmla="*/ 13 h 13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4" h="13">
                    <a:moveTo>
                      <a:pt x="3" y="0"/>
                    </a:moveTo>
                    <a:lnTo>
                      <a:pt x="3" y="0"/>
                    </a:lnTo>
                    <a:lnTo>
                      <a:pt x="0" y="8"/>
                    </a:lnTo>
                    <a:lnTo>
                      <a:pt x="11" y="13"/>
                    </a:lnTo>
                    <a:lnTo>
                      <a:pt x="14" y="8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96" name="Freeform 516"/>
              <p:cNvSpPr>
                <a:spLocks/>
              </p:cNvSpPr>
              <p:nvPr/>
            </p:nvSpPr>
            <p:spPr bwMode="auto">
              <a:xfrm>
                <a:off x="2449" y="1735"/>
                <a:ext cx="14" cy="22"/>
              </a:xfrm>
              <a:custGeom>
                <a:avLst/>
                <a:gdLst>
                  <a:gd name="T0" fmla="*/ 9 w 14"/>
                  <a:gd name="T1" fmla="*/ 7 h 22"/>
                  <a:gd name="T2" fmla="*/ 9 w 14"/>
                  <a:gd name="T3" fmla="*/ 7 h 22"/>
                  <a:gd name="T4" fmla="*/ 0 w 14"/>
                  <a:gd name="T5" fmla="*/ 0 h 22"/>
                  <a:gd name="T6" fmla="*/ 0 w 14"/>
                  <a:gd name="T7" fmla="*/ 0 h 22"/>
                  <a:gd name="T8" fmla="*/ 3 w 14"/>
                  <a:gd name="T9" fmla="*/ 14 h 22"/>
                  <a:gd name="T10" fmla="*/ 3 w 14"/>
                  <a:gd name="T11" fmla="*/ 14 h 22"/>
                  <a:gd name="T12" fmla="*/ 14 w 14"/>
                  <a:gd name="T13" fmla="*/ 22 h 22"/>
                  <a:gd name="T14" fmla="*/ 14 w 14"/>
                  <a:gd name="T15" fmla="*/ 22 h 22"/>
                  <a:gd name="T16" fmla="*/ 9 w 14"/>
                  <a:gd name="T17" fmla="*/ 7 h 22"/>
                  <a:gd name="T18" fmla="*/ 9 w 14"/>
                  <a:gd name="T19" fmla="*/ 7 h 2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4"/>
                  <a:gd name="T31" fmla="*/ 0 h 22"/>
                  <a:gd name="T32" fmla="*/ 14 w 14"/>
                  <a:gd name="T33" fmla="*/ 22 h 2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4" h="22">
                    <a:moveTo>
                      <a:pt x="9" y="7"/>
                    </a:moveTo>
                    <a:lnTo>
                      <a:pt x="9" y="7"/>
                    </a:lnTo>
                    <a:lnTo>
                      <a:pt x="0" y="0"/>
                    </a:lnTo>
                    <a:lnTo>
                      <a:pt x="3" y="14"/>
                    </a:lnTo>
                    <a:lnTo>
                      <a:pt x="14" y="22"/>
                    </a:lnTo>
                    <a:lnTo>
                      <a:pt x="9" y="7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97" name="Freeform 517"/>
              <p:cNvSpPr>
                <a:spLocks/>
              </p:cNvSpPr>
              <p:nvPr/>
            </p:nvSpPr>
            <p:spPr bwMode="auto">
              <a:xfrm>
                <a:off x="4560" y="2638"/>
                <a:ext cx="16" cy="17"/>
              </a:xfrm>
              <a:custGeom>
                <a:avLst/>
                <a:gdLst>
                  <a:gd name="T0" fmla="*/ 0 w 16"/>
                  <a:gd name="T1" fmla="*/ 11 h 17"/>
                  <a:gd name="T2" fmla="*/ 0 w 16"/>
                  <a:gd name="T3" fmla="*/ 11 h 17"/>
                  <a:gd name="T4" fmla="*/ 4 w 16"/>
                  <a:gd name="T5" fmla="*/ 17 h 17"/>
                  <a:gd name="T6" fmla="*/ 4 w 16"/>
                  <a:gd name="T7" fmla="*/ 17 h 17"/>
                  <a:gd name="T8" fmla="*/ 16 w 16"/>
                  <a:gd name="T9" fmla="*/ 8 h 17"/>
                  <a:gd name="T10" fmla="*/ 16 w 16"/>
                  <a:gd name="T11" fmla="*/ 8 h 17"/>
                  <a:gd name="T12" fmla="*/ 13 w 16"/>
                  <a:gd name="T13" fmla="*/ 0 h 17"/>
                  <a:gd name="T14" fmla="*/ 13 w 16"/>
                  <a:gd name="T15" fmla="*/ 0 h 17"/>
                  <a:gd name="T16" fmla="*/ 0 w 16"/>
                  <a:gd name="T17" fmla="*/ 11 h 17"/>
                  <a:gd name="T18" fmla="*/ 0 w 16"/>
                  <a:gd name="T19" fmla="*/ 11 h 1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6"/>
                  <a:gd name="T31" fmla="*/ 0 h 17"/>
                  <a:gd name="T32" fmla="*/ 16 w 16"/>
                  <a:gd name="T33" fmla="*/ 17 h 1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6" h="17">
                    <a:moveTo>
                      <a:pt x="0" y="11"/>
                    </a:moveTo>
                    <a:lnTo>
                      <a:pt x="0" y="11"/>
                    </a:lnTo>
                    <a:lnTo>
                      <a:pt x="4" y="17"/>
                    </a:lnTo>
                    <a:lnTo>
                      <a:pt x="16" y="8"/>
                    </a:lnTo>
                    <a:lnTo>
                      <a:pt x="13" y="0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98" name="Freeform 518"/>
              <p:cNvSpPr>
                <a:spLocks/>
              </p:cNvSpPr>
              <p:nvPr/>
            </p:nvSpPr>
            <p:spPr bwMode="auto">
              <a:xfrm>
                <a:off x="4496" y="2485"/>
                <a:ext cx="18" cy="18"/>
              </a:xfrm>
              <a:custGeom>
                <a:avLst/>
                <a:gdLst>
                  <a:gd name="T0" fmla="*/ 0 w 18"/>
                  <a:gd name="T1" fmla="*/ 11 h 18"/>
                  <a:gd name="T2" fmla="*/ 0 w 18"/>
                  <a:gd name="T3" fmla="*/ 11 h 18"/>
                  <a:gd name="T4" fmla="*/ 4 w 18"/>
                  <a:gd name="T5" fmla="*/ 18 h 18"/>
                  <a:gd name="T6" fmla="*/ 4 w 18"/>
                  <a:gd name="T7" fmla="*/ 18 h 18"/>
                  <a:gd name="T8" fmla="*/ 18 w 18"/>
                  <a:gd name="T9" fmla="*/ 5 h 18"/>
                  <a:gd name="T10" fmla="*/ 18 w 18"/>
                  <a:gd name="T11" fmla="*/ 5 h 18"/>
                  <a:gd name="T12" fmla="*/ 14 w 18"/>
                  <a:gd name="T13" fmla="*/ 0 h 18"/>
                  <a:gd name="T14" fmla="*/ 14 w 18"/>
                  <a:gd name="T15" fmla="*/ 0 h 18"/>
                  <a:gd name="T16" fmla="*/ 0 w 18"/>
                  <a:gd name="T17" fmla="*/ 11 h 18"/>
                  <a:gd name="T18" fmla="*/ 0 w 18"/>
                  <a:gd name="T19" fmla="*/ 11 h 1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8"/>
                  <a:gd name="T31" fmla="*/ 0 h 18"/>
                  <a:gd name="T32" fmla="*/ 18 w 18"/>
                  <a:gd name="T33" fmla="*/ 18 h 1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8" h="18">
                    <a:moveTo>
                      <a:pt x="0" y="11"/>
                    </a:moveTo>
                    <a:lnTo>
                      <a:pt x="0" y="11"/>
                    </a:lnTo>
                    <a:lnTo>
                      <a:pt x="4" y="18"/>
                    </a:lnTo>
                    <a:lnTo>
                      <a:pt x="18" y="5"/>
                    </a:lnTo>
                    <a:lnTo>
                      <a:pt x="14" y="0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99" name="Freeform 519"/>
              <p:cNvSpPr>
                <a:spLocks/>
              </p:cNvSpPr>
              <p:nvPr/>
            </p:nvSpPr>
            <p:spPr bwMode="auto">
              <a:xfrm>
                <a:off x="3438" y="3048"/>
                <a:ext cx="17" cy="8"/>
              </a:xfrm>
              <a:custGeom>
                <a:avLst/>
                <a:gdLst>
                  <a:gd name="T0" fmla="*/ 2 w 17"/>
                  <a:gd name="T1" fmla="*/ 0 h 8"/>
                  <a:gd name="T2" fmla="*/ 2 w 17"/>
                  <a:gd name="T3" fmla="*/ 0 h 8"/>
                  <a:gd name="T4" fmla="*/ 0 w 17"/>
                  <a:gd name="T5" fmla="*/ 8 h 8"/>
                  <a:gd name="T6" fmla="*/ 0 w 17"/>
                  <a:gd name="T7" fmla="*/ 8 h 8"/>
                  <a:gd name="T8" fmla="*/ 15 w 17"/>
                  <a:gd name="T9" fmla="*/ 8 h 8"/>
                  <a:gd name="T10" fmla="*/ 15 w 17"/>
                  <a:gd name="T11" fmla="*/ 8 h 8"/>
                  <a:gd name="T12" fmla="*/ 17 w 17"/>
                  <a:gd name="T13" fmla="*/ 0 h 8"/>
                  <a:gd name="T14" fmla="*/ 17 w 17"/>
                  <a:gd name="T15" fmla="*/ 0 h 8"/>
                  <a:gd name="T16" fmla="*/ 2 w 17"/>
                  <a:gd name="T17" fmla="*/ 0 h 8"/>
                  <a:gd name="T18" fmla="*/ 2 w 17"/>
                  <a:gd name="T19" fmla="*/ 0 h 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7"/>
                  <a:gd name="T31" fmla="*/ 0 h 8"/>
                  <a:gd name="T32" fmla="*/ 17 w 17"/>
                  <a:gd name="T33" fmla="*/ 8 h 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7" h="8">
                    <a:moveTo>
                      <a:pt x="2" y="0"/>
                    </a:moveTo>
                    <a:lnTo>
                      <a:pt x="2" y="0"/>
                    </a:lnTo>
                    <a:lnTo>
                      <a:pt x="0" y="8"/>
                    </a:lnTo>
                    <a:lnTo>
                      <a:pt x="15" y="8"/>
                    </a:lnTo>
                    <a:lnTo>
                      <a:pt x="17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00" name="Freeform 520"/>
              <p:cNvSpPr>
                <a:spLocks/>
              </p:cNvSpPr>
              <p:nvPr/>
            </p:nvSpPr>
            <p:spPr bwMode="auto">
              <a:xfrm>
                <a:off x="2848" y="2790"/>
                <a:ext cx="14" cy="13"/>
              </a:xfrm>
              <a:custGeom>
                <a:avLst/>
                <a:gdLst>
                  <a:gd name="T0" fmla="*/ 1 w 14"/>
                  <a:gd name="T1" fmla="*/ 0 h 13"/>
                  <a:gd name="T2" fmla="*/ 1 w 14"/>
                  <a:gd name="T3" fmla="*/ 0 h 13"/>
                  <a:gd name="T4" fmla="*/ 0 w 14"/>
                  <a:gd name="T5" fmla="*/ 8 h 13"/>
                  <a:gd name="T6" fmla="*/ 0 w 14"/>
                  <a:gd name="T7" fmla="*/ 8 h 13"/>
                  <a:gd name="T8" fmla="*/ 12 w 14"/>
                  <a:gd name="T9" fmla="*/ 13 h 13"/>
                  <a:gd name="T10" fmla="*/ 12 w 14"/>
                  <a:gd name="T11" fmla="*/ 13 h 13"/>
                  <a:gd name="T12" fmla="*/ 14 w 14"/>
                  <a:gd name="T13" fmla="*/ 6 h 13"/>
                  <a:gd name="T14" fmla="*/ 14 w 14"/>
                  <a:gd name="T15" fmla="*/ 6 h 13"/>
                  <a:gd name="T16" fmla="*/ 1 w 14"/>
                  <a:gd name="T17" fmla="*/ 0 h 13"/>
                  <a:gd name="T18" fmla="*/ 1 w 14"/>
                  <a:gd name="T19" fmla="*/ 0 h 1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4"/>
                  <a:gd name="T31" fmla="*/ 0 h 13"/>
                  <a:gd name="T32" fmla="*/ 14 w 14"/>
                  <a:gd name="T33" fmla="*/ 13 h 13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4" h="13">
                    <a:moveTo>
                      <a:pt x="1" y="0"/>
                    </a:moveTo>
                    <a:lnTo>
                      <a:pt x="1" y="0"/>
                    </a:lnTo>
                    <a:lnTo>
                      <a:pt x="0" y="8"/>
                    </a:lnTo>
                    <a:lnTo>
                      <a:pt x="12" y="13"/>
                    </a:lnTo>
                    <a:lnTo>
                      <a:pt x="14" y="6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01" name="Freeform 521"/>
              <p:cNvSpPr>
                <a:spLocks/>
              </p:cNvSpPr>
              <p:nvPr/>
            </p:nvSpPr>
            <p:spPr bwMode="auto">
              <a:xfrm>
                <a:off x="2551" y="935"/>
                <a:ext cx="28" cy="46"/>
              </a:xfrm>
              <a:custGeom>
                <a:avLst/>
                <a:gdLst>
                  <a:gd name="T0" fmla="*/ 13 w 28"/>
                  <a:gd name="T1" fmla="*/ 33 h 46"/>
                  <a:gd name="T2" fmla="*/ 13 w 28"/>
                  <a:gd name="T3" fmla="*/ 33 h 46"/>
                  <a:gd name="T4" fmla="*/ 28 w 28"/>
                  <a:gd name="T5" fmla="*/ 0 h 46"/>
                  <a:gd name="T6" fmla="*/ 28 w 28"/>
                  <a:gd name="T7" fmla="*/ 0 h 46"/>
                  <a:gd name="T8" fmla="*/ 15 w 28"/>
                  <a:gd name="T9" fmla="*/ 13 h 46"/>
                  <a:gd name="T10" fmla="*/ 15 w 28"/>
                  <a:gd name="T11" fmla="*/ 13 h 46"/>
                  <a:gd name="T12" fmla="*/ 0 w 28"/>
                  <a:gd name="T13" fmla="*/ 46 h 46"/>
                  <a:gd name="T14" fmla="*/ 0 w 28"/>
                  <a:gd name="T15" fmla="*/ 46 h 46"/>
                  <a:gd name="T16" fmla="*/ 13 w 28"/>
                  <a:gd name="T17" fmla="*/ 33 h 46"/>
                  <a:gd name="T18" fmla="*/ 13 w 28"/>
                  <a:gd name="T19" fmla="*/ 33 h 4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8"/>
                  <a:gd name="T31" fmla="*/ 0 h 46"/>
                  <a:gd name="T32" fmla="*/ 28 w 28"/>
                  <a:gd name="T33" fmla="*/ 46 h 4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8" h="46">
                    <a:moveTo>
                      <a:pt x="13" y="33"/>
                    </a:moveTo>
                    <a:lnTo>
                      <a:pt x="13" y="33"/>
                    </a:lnTo>
                    <a:lnTo>
                      <a:pt x="28" y="0"/>
                    </a:lnTo>
                    <a:lnTo>
                      <a:pt x="15" y="13"/>
                    </a:lnTo>
                    <a:lnTo>
                      <a:pt x="0" y="46"/>
                    </a:lnTo>
                    <a:lnTo>
                      <a:pt x="13" y="33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02" name="Freeform 522"/>
              <p:cNvSpPr>
                <a:spLocks/>
              </p:cNvSpPr>
              <p:nvPr/>
            </p:nvSpPr>
            <p:spPr bwMode="auto">
              <a:xfrm>
                <a:off x="3473" y="2170"/>
                <a:ext cx="9" cy="9"/>
              </a:xfrm>
              <a:custGeom>
                <a:avLst/>
                <a:gdLst>
                  <a:gd name="T0" fmla="*/ 2 w 9"/>
                  <a:gd name="T1" fmla="*/ 0 h 9"/>
                  <a:gd name="T2" fmla="*/ 2 w 9"/>
                  <a:gd name="T3" fmla="*/ 0 h 9"/>
                  <a:gd name="T4" fmla="*/ 0 w 9"/>
                  <a:gd name="T5" fmla="*/ 7 h 9"/>
                  <a:gd name="T6" fmla="*/ 0 w 9"/>
                  <a:gd name="T7" fmla="*/ 7 h 9"/>
                  <a:gd name="T8" fmla="*/ 9 w 9"/>
                  <a:gd name="T9" fmla="*/ 9 h 9"/>
                  <a:gd name="T10" fmla="*/ 9 w 9"/>
                  <a:gd name="T11" fmla="*/ 9 h 9"/>
                  <a:gd name="T12" fmla="*/ 9 w 9"/>
                  <a:gd name="T13" fmla="*/ 2 h 9"/>
                  <a:gd name="T14" fmla="*/ 9 w 9"/>
                  <a:gd name="T15" fmla="*/ 2 h 9"/>
                  <a:gd name="T16" fmla="*/ 2 w 9"/>
                  <a:gd name="T17" fmla="*/ 0 h 9"/>
                  <a:gd name="T18" fmla="*/ 2 w 9"/>
                  <a:gd name="T19" fmla="*/ 0 h 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9"/>
                  <a:gd name="T31" fmla="*/ 0 h 9"/>
                  <a:gd name="T32" fmla="*/ 9 w 9"/>
                  <a:gd name="T33" fmla="*/ 9 h 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9" h="9">
                    <a:moveTo>
                      <a:pt x="2" y="0"/>
                    </a:moveTo>
                    <a:lnTo>
                      <a:pt x="2" y="0"/>
                    </a:lnTo>
                    <a:lnTo>
                      <a:pt x="0" y="7"/>
                    </a:lnTo>
                    <a:lnTo>
                      <a:pt x="9" y="9"/>
                    </a:lnTo>
                    <a:lnTo>
                      <a:pt x="9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03" name="Freeform 523"/>
              <p:cNvSpPr>
                <a:spLocks/>
              </p:cNvSpPr>
              <p:nvPr/>
            </p:nvSpPr>
            <p:spPr bwMode="auto">
              <a:xfrm>
                <a:off x="4007" y="2152"/>
                <a:ext cx="10" cy="13"/>
              </a:xfrm>
              <a:custGeom>
                <a:avLst/>
                <a:gdLst>
                  <a:gd name="T0" fmla="*/ 0 w 10"/>
                  <a:gd name="T1" fmla="*/ 3 h 13"/>
                  <a:gd name="T2" fmla="*/ 0 w 10"/>
                  <a:gd name="T3" fmla="*/ 3 h 13"/>
                  <a:gd name="T4" fmla="*/ 0 w 10"/>
                  <a:gd name="T5" fmla="*/ 13 h 13"/>
                  <a:gd name="T6" fmla="*/ 0 w 10"/>
                  <a:gd name="T7" fmla="*/ 13 h 13"/>
                  <a:gd name="T8" fmla="*/ 10 w 10"/>
                  <a:gd name="T9" fmla="*/ 7 h 13"/>
                  <a:gd name="T10" fmla="*/ 10 w 10"/>
                  <a:gd name="T11" fmla="*/ 7 h 13"/>
                  <a:gd name="T12" fmla="*/ 10 w 10"/>
                  <a:gd name="T13" fmla="*/ 0 h 13"/>
                  <a:gd name="T14" fmla="*/ 10 w 10"/>
                  <a:gd name="T15" fmla="*/ 0 h 13"/>
                  <a:gd name="T16" fmla="*/ 0 w 10"/>
                  <a:gd name="T17" fmla="*/ 3 h 13"/>
                  <a:gd name="T18" fmla="*/ 0 w 10"/>
                  <a:gd name="T19" fmla="*/ 3 h 1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"/>
                  <a:gd name="T31" fmla="*/ 0 h 13"/>
                  <a:gd name="T32" fmla="*/ 10 w 10"/>
                  <a:gd name="T33" fmla="*/ 13 h 13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" h="13">
                    <a:moveTo>
                      <a:pt x="0" y="3"/>
                    </a:moveTo>
                    <a:lnTo>
                      <a:pt x="0" y="3"/>
                    </a:lnTo>
                    <a:lnTo>
                      <a:pt x="0" y="13"/>
                    </a:lnTo>
                    <a:lnTo>
                      <a:pt x="10" y="7"/>
                    </a:lnTo>
                    <a:lnTo>
                      <a:pt x="10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04" name="Freeform 524"/>
              <p:cNvSpPr>
                <a:spLocks/>
              </p:cNvSpPr>
              <p:nvPr/>
            </p:nvSpPr>
            <p:spPr bwMode="auto">
              <a:xfrm>
                <a:off x="3464" y="2249"/>
                <a:ext cx="9" cy="9"/>
              </a:xfrm>
              <a:custGeom>
                <a:avLst/>
                <a:gdLst>
                  <a:gd name="T0" fmla="*/ 0 w 9"/>
                  <a:gd name="T1" fmla="*/ 0 h 9"/>
                  <a:gd name="T2" fmla="*/ 0 w 9"/>
                  <a:gd name="T3" fmla="*/ 0 h 9"/>
                  <a:gd name="T4" fmla="*/ 0 w 9"/>
                  <a:gd name="T5" fmla="*/ 7 h 9"/>
                  <a:gd name="T6" fmla="*/ 0 w 9"/>
                  <a:gd name="T7" fmla="*/ 7 h 9"/>
                  <a:gd name="T8" fmla="*/ 7 w 9"/>
                  <a:gd name="T9" fmla="*/ 9 h 9"/>
                  <a:gd name="T10" fmla="*/ 7 w 9"/>
                  <a:gd name="T11" fmla="*/ 9 h 9"/>
                  <a:gd name="T12" fmla="*/ 9 w 9"/>
                  <a:gd name="T13" fmla="*/ 2 h 9"/>
                  <a:gd name="T14" fmla="*/ 9 w 9"/>
                  <a:gd name="T15" fmla="*/ 2 h 9"/>
                  <a:gd name="T16" fmla="*/ 0 w 9"/>
                  <a:gd name="T17" fmla="*/ 0 h 9"/>
                  <a:gd name="T18" fmla="*/ 0 w 9"/>
                  <a:gd name="T19" fmla="*/ 0 h 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9"/>
                  <a:gd name="T31" fmla="*/ 0 h 9"/>
                  <a:gd name="T32" fmla="*/ 9 w 9"/>
                  <a:gd name="T33" fmla="*/ 9 h 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9" h="9">
                    <a:moveTo>
                      <a:pt x="0" y="0"/>
                    </a:moveTo>
                    <a:lnTo>
                      <a:pt x="0" y="0"/>
                    </a:lnTo>
                    <a:lnTo>
                      <a:pt x="0" y="7"/>
                    </a:lnTo>
                    <a:lnTo>
                      <a:pt x="7" y="9"/>
                    </a:lnTo>
                    <a:lnTo>
                      <a:pt x="9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05" name="Freeform 525"/>
              <p:cNvSpPr>
                <a:spLocks/>
              </p:cNvSpPr>
              <p:nvPr/>
            </p:nvSpPr>
            <p:spPr bwMode="auto">
              <a:xfrm>
                <a:off x="3159" y="2049"/>
                <a:ext cx="14" cy="17"/>
              </a:xfrm>
              <a:custGeom>
                <a:avLst/>
                <a:gdLst>
                  <a:gd name="T0" fmla="*/ 1 w 14"/>
                  <a:gd name="T1" fmla="*/ 0 h 17"/>
                  <a:gd name="T2" fmla="*/ 1 w 14"/>
                  <a:gd name="T3" fmla="*/ 0 h 17"/>
                  <a:gd name="T4" fmla="*/ 0 w 14"/>
                  <a:gd name="T5" fmla="*/ 8 h 17"/>
                  <a:gd name="T6" fmla="*/ 0 w 14"/>
                  <a:gd name="T7" fmla="*/ 8 h 17"/>
                  <a:gd name="T8" fmla="*/ 12 w 14"/>
                  <a:gd name="T9" fmla="*/ 17 h 17"/>
                  <a:gd name="T10" fmla="*/ 12 w 14"/>
                  <a:gd name="T11" fmla="*/ 17 h 17"/>
                  <a:gd name="T12" fmla="*/ 14 w 14"/>
                  <a:gd name="T13" fmla="*/ 9 h 17"/>
                  <a:gd name="T14" fmla="*/ 14 w 14"/>
                  <a:gd name="T15" fmla="*/ 9 h 17"/>
                  <a:gd name="T16" fmla="*/ 1 w 14"/>
                  <a:gd name="T17" fmla="*/ 0 h 17"/>
                  <a:gd name="T18" fmla="*/ 1 w 14"/>
                  <a:gd name="T19" fmla="*/ 0 h 1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4"/>
                  <a:gd name="T31" fmla="*/ 0 h 17"/>
                  <a:gd name="T32" fmla="*/ 14 w 14"/>
                  <a:gd name="T33" fmla="*/ 17 h 1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4" h="17">
                    <a:moveTo>
                      <a:pt x="1" y="0"/>
                    </a:moveTo>
                    <a:lnTo>
                      <a:pt x="1" y="0"/>
                    </a:lnTo>
                    <a:lnTo>
                      <a:pt x="0" y="8"/>
                    </a:lnTo>
                    <a:lnTo>
                      <a:pt x="12" y="17"/>
                    </a:lnTo>
                    <a:lnTo>
                      <a:pt x="14" y="9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06" name="Freeform 526"/>
              <p:cNvSpPr>
                <a:spLocks/>
              </p:cNvSpPr>
              <p:nvPr/>
            </p:nvSpPr>
            <p:spPr bwMode="auto">
              <a:xfrm>
                <a:off x="2890" y="847"/>
                <a:ext cx="16" cy="15"/>
              </a:xfrm>
              <a:custGeom>
                <a:avLst/>
                <a:gdLst>
                  <a:gd name="T0" fmla="*/ 16 w 16"/>
                  <a:gd name="T1" fmla="*/ 4 h 15"/>
                  <a:gd name="T2" fmla="*/ 16 w 16"/>
                  <a:gd name="T3" fmla="*/ 4 h 15"/>
                  <a:gd name="T4" fmla="*/ 9 w 16"/>
                  <a:gd name="T5" fmla="*/ 0 h 15"/>
                  <a:gd name="T6" fmla="*/ 9 w 16"/>
                  <a:gd name="T7" fmla="*/ 0 h 15"/>
                  <a:gd name="T8" fmla="*/ 0 w 16"/>
                  <a:gd name="T9" fmla="*/ 13 h 15"/>
                  <a:gd name="T10" fmla="*/ 0 w 16"/>
                  <a:gd name="T11" fmla="*/ 13 h 15"/>
                  <a:gd name="T12" fmla="*/ 7 w 16"/>
                  <a:gd name="T13" fmla="*/ 15 h 15"/>
                  <a:gd name="T14" fmla="*/ 7 w 16"/>
                  <a:gd name="T15" fmla="*/ 15 h 15"/>
                  <a:gd name="T16" fmla="*/ 16 w 16"/>
                  <a:gd name="T17" fmla="*/ 4 h 15"/>
                  <a:gd name="T18" fmla="*/ 16 w 16"/>
                  <a:gd name="T19" fmla="*/ 4 h 1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6"/>
                  <a:gd name="T31" fmla="*/ 0 h 15"/>
                  <a:gd name="T32" fmla="*/ 16 w 16"/>
                  <a:gd name="T33" fmla="*/ 15 h 1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6" h="15">
                    <a:moveTo>
                      <a:pt x="16" y="4"/>
                    </a:moveTo>
                    <a:lnTo>
                      <a:pt x="16" y="4"/>
                    </a:lnTo>
                    <a:lnTo>
                      <a:pt x="9" y="0"/>
                    </a:lnTo>
                    <a:lnTo>
                      <a:pt x="0" y="13"/>
                    </a:lnTo>
                    <a:lnTo>
                      <a:pt x="7" y="15"/>
                    </a:lnTo>
                    <a:lnTo>
                      <a:pt x="16" y="4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07" name="Freeform 527"/>
              <p:cNvSpPr>
                <a:spLocks/>
              </p:cNvSpPr>
              <p:nvPr/>
            </p:nvSpPr>
            <p:spPr bwMode="auto">
              <a:xfrm>
                <a:off x="2926" y="1826"/>
                <a:ext cx="15" cy="11"/>
              </a:xfrm>
              <a:custGeom>
                <a:avLst/>
                <a:gdLst>
                  <a:gd name="T0" fmla="*/ 9 w 15"/>
                  <a:gd name="T1" fmla="*/ 0 h 11"/>
                  <a:gd name="T2" fmla="*/ 9 w 15"/>
                  <a:gd name="T3" fmla="*/ 0 h 11"/>
                  <a:gd name="T4" fmla="*/ 0 w 15"/>
                  <a:gd name="T5" fmla="*/ 2 h 11"/>
                  <a:gd name="T6" fmla="*/ 0 w 15"/>
                  <a:gd name="T7" fmla="*/ 2 h 11"/>
                  <a:gd name="T8" fmla="*/ 8 w 15"/>
                  <a:gd name="T9" fmla="*/ 11 h 11"/>
                  <a:gd name="T10" fmla="*/ 8 w 15"/>
                  <a:gd name="T11" fmla="*/ 11 h 11"/>
                  <a:gd name="T12" fmla="*/ 15 w 15"/>
                  <a:gd name="T13" fmla="*/ 9 h 11"/>
                  <a:gd name="T14" fmla="*/ 15 w 15"/>
                  <a:gd name="T15" fmla="*/ 9 h 11"/>
                  <a:gd name="T16" fmla="*/ 9 w 15"/>
                  <a:gd name="T17" fmla="*/ 0 h 11"/>
                  <a:gd name="T18" fmla="*/ 9 w 15"/>
                  <a:gd name="T19" fmla="*/ 0 h 1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5"/>
                  <a:gd name="T31" fmla="*/ 0 h 11"/>
                  <a:gd name="T32" fmla="*/ 15 w 15"/>
                  <a:gd name="T33" fmla="*/ 11 h 1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5" h="11">
                    <a:moveTo>
                      <a:pt x="9" y="0"/>
                    </a:moveTo>
                    <a:lnTo>
                      <a:pt x="9" y="0"/>
                    </a:lnTo>
                    <a:lnTo>
                      <a:pt x="0" y="2"/>
                    </a:lnTo>
                    <a:lnTo>
                      <a:pt x="8" y="11"/>
                    </a:lnTo>
                    <a:lnTo>
                      <a:pt x="15" y="9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08" name="Freeform 528"/>
              <p:cNvSpPr>
                <a:spLocks/>
              </p:cNvSpPr>
              <p:nvPr/>
            </p:nvSpPr>
            <p:spPr bwMode="auto">
              <a:xfrm>
                <a:off x="3107" y="2207"/>
                <a:ext cx="13" cy="12"/>
              </a:xfrm>
              <a:custGeom>
                <a:avLst/>
                <a:gdLst>
                  <a:gd name="T0" fmla="*/ 4 w 13"/>
                  <a:gd name="T1" fmla="*/ 0 h 12"/>
                  <a:gd name="T2" fmla="*/ 4 w 13"/>
                  <a:gd name="T3" fmla="*/ 0 h 12"/>
                  <a:gd name="T4" fmla="*/ 0 w 13"/>
                  <a:gd name="T5" fmla="*/ 7 h 12"/>
                  <a:gd name="T6" fmla="*/ 0 w 13"/>
                  <a:gd name="T7" fmla="*/ 7 h 12"/>
                  <a:gd name="T8" fmla="*/ 11 w 13"/>
                  <a:gd name="T9" fmla="*/ 12 h 12"/>
                  <a:gd name="T10" fmla="*/ 11 w 13"/>
                  <a:gd name="T11" fmla="*/ 12 h 12"/>
                  <a:gd name="T12" fmla="*/ 13 w 13"/>
                  <a:gd name="T13" fmla="*/ 5 h 12"/>
                  <a:gd name="T14" fmla="*/ 13 w 13"/>
                  <a:gd name="T15" fmla="*/ 5 h 12"/>
                  <a:gd name="T16" fmla="*/ 4 w 13"/>
                  <a:gd name="T17" fmla="*/ 0 h 12"/>
                  <a:gd name="T18" fmla="*/ 4 w 13"/>
                  <a:gd name="T19" fmla="*/ 0 h 1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3"/>
                  <a:gd name="T31" fmla="*/ 0 h 12"/>
                  <a:gd name="T32" fmla="*/ 13 w 13"/>
                  <a:gd name="T33" fmla="*/ 12 h 1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3" h="12">
                    <a:moveTo>
                      <a:pt x="4" y="0"/>
                    </a:moveTo>
                    <a:lnTo>
                      <a:pt x="4" y="0"/>
                    </a:lnTo>
                    <a:lnTo>
                      <a:pt x="0" y="7"/>
                    </a:lnTo>
                    <a:lnTo>
                      <a:pt x="11" y="12"/>
                    </a:lnTo>
                    <a:lnTo>
                      <a:pt x="13" y="5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09" name="Freeform 529"/>
              <p:cNvSpPr>
                <a:spLocks/>
              </p:cNvSpPr>
              <p:nvPr/>
            </p:nvSpPr>
            <p:spPr bwMode="auto">
              <a:xfrm>
                <a:off x="2838" y="1835"/>
                <a:ext cx="17" cy="15"/>
              </a:xfrm>
              <a:custGeom>
                <a:avLst/>
                <a:gdLst>
                  <a:gd name="T0" fmla="*/ 8 w 17"/>
                  <a:gd name="T1" fmla="*/ 0 h 15"/>
                  <a:gd name="T2" fmla="*/ 8 w 17"/>
                  <a:gd name="T3" fmla="*/ 0 h 15"/>
                  <a:gd name="T4" fmla="*/ 0 w 17"/>
                  <a:gd name="T5" fmla="*/ 0 h 15"/>
                  <a:gd name="T6" fmla="*/ 0 w 17"/>
                  <a:gd name="T7" fmla="*/ 0 h 15"/>
                  <a:gd name="T8" fmla="*/ 8 w 17"/>
                  <a:gd name="T9" fmla="*/ 15 h 15"/>
                  <a:gd name="T10" fmla="*/ 8 w 17"/>
                  <a:gd name="T11" fmla="*/ 15 h 15"/>
                  <a:gd name="T12" fmla="*/ 17 w 17"/>
                  <a:gd name="T13" fmla="*/ 13 h 15"/>
                  <a:gd name="T14" fmla="*/ 17 w 17"/>
                  <a:gd name="T15" fmla="*/ 13 h 15"/>
                  <a:gd name="T16" fmla="*/ 8 w 17"/>
                  <a:gd name="T17" fmla="*/ 0 h 15"/>
                  <a:gd name="T18" fmla="*/ 8 w 17"/>
                  <a:gd name="T19" fmla="*/ 0 h 1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7"/>
                  <a:gd name="T31" fmla="*/ 0 h 15"/>
                  <a:gd name="T32" fmla="*/ 17 w 17"/>
                  <a:gd name="T33" fmla="*/ 15 h 1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7" h="15">
                    <a:moveTo>
                      <a:pt x="8" y="0"/>
                    </a:moveTo>
                    <a:lnTo>
                      <a:pt x="8" y="0"/>
                    </a:lnTo>
                    <a:lnTo>
                      <a:pt x="0" y="0"/>
                    </a:lnTo>
                    <a:lnTo>
                      <a:pt x="8" y="15"/>
                    </a:lnTo>
                    <a:lnTo>
                      <a:pt x="17" y="13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10" name="Freeform 530"/>
              <p:cNvSpPr>
                <a:spLocks/>
              </p:cNvSpPr>
              <p:nvPr/>
            </p:nvSpPr>
            <p:spPr bwMode="auto">
              <a:xfrm>
                <a:off x="3135" y="2130"/>
                <a:ext cx="13" cy="13"/>
              </a:xfrm>
              <a:custGeom>
                <a:avLst/>
                <a:gdLst>
                  <a:gd name="T0" fmla="*/ 2 w 13"/>
                  <a:gd name="T1" fmla="*/ 0 h 13"/>
                  <a:gd name="T2" fmla="*/ 2 w 13"/>
                  <a:gd name="T3" fmla="*/ 0 h 13"/>
                  <a:gd name="T4" fmla="*/ 0 w 13"/>
                  <a:gd name="T5" fmla="*/ 7 h 13"/>
                  <a:gd name="T6" fmla="*/ 0 w 13"/>
                  <a:gd name="T7" fmla="*/ 7 h 13"/>
                  <a:gd name="T8" fmla="*/ 11 w 13"/>
                  <a:gd name="T9" fmla="*/ 13 h 13"/>
                  <a:gd name="T10" fmla="*/ 11 w 13"/>
                  <a:gd name="T11" fmla="*/ 13 h 13"/>
                  <a:gd name="T12" fmla="*/ 13 w 13"/>
                  <a:gd name="T13" fmla="*/ 7 h 13"/>
                  <a:gd name="T14" fmla="*/ 13 w 13"/>
                  <a:gd name="T15" fmla="*/ 7 h 13"/>
                  <a:gd name="T16" fmla="*/ 2 w 13"/>
                  <a:gd name="T17" fmla="*/ 0 h 13"/>
                  <a:gd name="T18" fmla="*/ 2 w 13"/>
                  <a:gd name="T19" fmla="*/ 0 h 1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3"/>
                  <a:gd name="T31" fmla="*/ 0 h 13"/>
                  <a:gd name="T32" fmla="*/ 13 w 13"/>
                  <a:gd name="T33" fmla="*/ 13 h 13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3" h="13">
                    <a:moveTo>
                      <a:pt x="2" y="0"/>
                    </a:moveTo>
                    <a:lnTo>
                      <a:pt x="2" y="0"/>
                    </a:lnTo>
                    <a:lnTo>
                      <a:pt x="0" y="7"/>
                    </a:lnTo>
                    <a:lnTo>
                      <a:pt x="11" y="13"/>
                    </a:lnTo>
                    <a:lnTo>
                      <a:pt x="13" y="7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11" name="Freeform 531"/>
              <p:cNvSpPr>
                <a:spLocks/>
              </p:cNvSpPr>
              <p:nvPr/>
            </p:nvSpPr>
            <p:spPr bwMode="auto">
              <a:xfrm>
                <a:off x="3014" y="1811"/>
                <a:ext cx="13" cy="8"/>
              </a:xfrm>
              <a:custGeom>
                <a:avLst/>
                <a:gdLst>
                  <a:gd name="T0" fmla="*/ 7 w 13"/>
                  <a:gd name="T1" fmla="*/ 0 h 8"/>
                  <a:gd name="T2" fmla="*/ 7 w 13"/>
                  <a:gd name="T3" fmla="*/ 0 h 8"/>
                  <a:gd name="T4" fmla="*/ 0 w 13"/>
                  <a:gd name="T5" fmla="*/ 2 h 8"/>
                  <a:gd name="T6" fmla="*/ 0 w 13"/>
                  <a:gd name="T7" fmla="*/ 2 h 8"/>
                  <a:gd name="T8" fmla="*/ 4 w 13"/>
                  <a:gd name="T9" fmla="*/ 8 h 8"/>
                  <a:gd name="T10" fmla="*/ 4 w 13"/>
                  <a:gd name="T11" fmla="*/ 8 h 8"/>
                  <a:gd name="T12" fmla="*/ 13 w 13"/>
                  <a:gd name="T13" fmla="*/ 6 h 8"/>
                  <a:gd name="T14" fmla="*/ 13 w 13"/>
                  <a:gd name="T15" fmla="*/ 6 h 8"/>
                  <a:gd name="T16" fmla="*/ 7 w 13"/>
                  <a:gd name="T17" fmla="*/ 0 h 8"/>
                  <a:gd name="T18" fmla="*/ 7 w 13"/>
                  <a:gd name="T19" fmla="*/ 0 h 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3"/>
                  <a:gd name="T31" fmla="*/ 0 h 8"/>
                  <a:gd name="T32" fmla="*/ 13 w 13"/>
                  <a:gd name="T33" fmla="*/ 8 h 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3" h="8">
                    <a:moveTo>
                      <a:pt x="7" y="0"/>
                    </a:moveTo>
                    <a:lnTo>
                      <a:pt x="7" y="0"/>
                    </a:lnTo>
                    <a:lnTo>
                      <a:pt x="0" y="2"/>
                    </a:lnTo>
                    <a:lnTo>
                      <a:pt x="4" y="8"/>
                    </a:lnTo>
                    <a:lnTo>
                      <a:pt x="13" y="6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12" name="Freeform 532"/>
              <p:cNvSpPr>
                <a:spLocks/>
              </p:cNvSpPr>
              <p:nvPr/>
            </p:nvSpPr>
            <p:spPr bwMode="auto">
              <a:xfrm>
                <a:off x="3029" y="926"/>
                <a:ext cx="16" cy="18"/>
              </a:xfrm>
              <a:custGeom>
                <a:avLst/>
                <a:gdLst>
                  <a:gd name="T0" fmla="*/ 5 w 16"/>
                  <a:gd name="T1" fmla="*/ 18 h 18"/>
                  <a:gd name="T2" fmla="*/ 5 w 16"/>
                  <a:gd name="T3" fmla="*/ 18 h 18"/>
                  <a:gd name="T4" fmla="*/ 16 w 16"/>
                  <a:gd name="T5" fmla="*/ 5 h 18"/>
                  <a:gd name="T6" fmla="*/ 16 w 16"/>
                  <a:gd name="T7" fmla="*/ 5 h 18"/>
                  <a:gd name="T8" fmla="*/ 11 w 16"/>
                  <a:gd name="T9" fmla="*/ 0 h 18"/>
                  <a:gd name="T10" fmla="*/ 11 w 16"/>
                  <a:gd name="T11" fmla="*/ 0 h 18"/>
                  <a:gd name="T12" fmla="*/ 0 w 16"/>
                  <a:gd name="T13" fmla="*/ 13 h 18"/>
                  <a:gd name="T14" fmla="*/ 0 w 16"/>
                  <a:gd name="T15" fmla="*/ 13 h 18"/>
                  <a:gd name="T16" fmla="*/ 5 w 16"/>
                  <a:gd name="T17" fmla="*/ 18 h 18"/>
                  <a:gd name="T18" fmla="*/ 5 w 16"/>
                  <a:gd name="T19" fmla="*/ 18 h 1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6"/>
                  <a:gd name="T31" fmla="*/ 0 h 18"/>
                  <a:gd name="T32" fmla="*/ 16 w 16"/>
                  <a:gd name="T33" fmla="*/ 18 h 1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6" h="18">
                    <a:moveTo>
                      <a:pt x="5" y="18"/>
                    </a:moveTo>
                    <a:lnTo>
                      <a:pt x="5" y="18"/>
                    </a:lnTo>
                    <a:lnTo>
                      <a:pt x="16" y="5"/>
                    </a:lnTo>
                    <a:lnTo>
                      <a:pt x="11" y="0"/>
                    </a:lnTo>
                    <a:lnTo>
                      <a:pt x="0" y="13"/>
                    </a:lnTo>
                    <a:lnTo>
                      <a:pt x="5" y="18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13" name="Freeform 533"/>
              <p:cNvSpPr>
                <a:spLocks/>
              </p:cNvSpPr>
              <p:nvPr/>
            </p:nvSpPr>
            <p:spPr bwMode="auto">
              <a:xfrm>
                <a:off x="2966" y="878"/>
                <a:ext cx="15" cy="17"/>
              </a:xfrm>
              <a:custGeom>
                <a:avLst/>
                <a:gdLst>
                  <a:gd name="T0" fmla="*/ 15 w 15"/>
                  <a:gd name="T1" fmla="*/ 4 h 17"/>
                  <a:gd name="T2" fmla="*/ 15 w 15"/>
                  <a:gd name="T3" fmla="*/ 4 h 17"/>
                  <a:gd name="T4" fmla="*/ 10 w 15"/>
                  <a:gd name="T5" fmla="*/ 0 h 17"/>
                  <a:gd name="T6" fmla="*/ 10 w 15"/>
                  <a:gd name="T7" fmla="*/ 0 h 17"/>
                  <a:gd name="T8" fmla="*/ 0 w 15"/>
                  <a:gd name="T9" fmla="*/ 13 h 17"/>
                  <a:gd name="T10" fmla="*/ 0 w 15"/>
                  <a:gd name="T11" fmla="*/ 13 h 17"/>
                  <a:gd name="T12" fmla="*/ 6 w 15"/>
                  <a:gd name="T13" fmla="*/ 17 h 17"/>
                  <a:gd name="T14" fmla="*/ 6 w 15"/>
                  <a:gd name="T15" fmla="*/ 17 h 17"/>
                  <a:gd name="T16" fmla="*/ 15 w 15"/>
                  <a:gd name="T17" fmla="*/ 4 h 17"/>
                  <a:gd name="T18" fmla="*/ 15 w 15"/>
                  <a:gd name="T19" fmla="*/ 4 h 1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5"/>
                  <a:gd name="T31" fmla="*/ 0 h 17"/>
                  <a:gd name="T32" fmla="*/ 15 w 15"/>
                  <a:gd name="T33" fmla="*/ 17 h 1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5" h="17">
                    <a:moveTo>
                      <a:pt x="15" y="4"/>
                    </a:moveTo>
                    <a:lnTo>
                      <a:pt x="15" y="4"/>
                    </a:lnTo>
                    <a:lnTo>
                      <a:pt x="10" y="0"/>
                    </a:lnTo>
                    <a:lnTo>
                      <a:pt x="0" y="13"/>
                    </a:lnTo>
                    <a:lnTo>
                      <a:pt x="6" y="17"/>
                    </a:lnTo>
                    <a:lnTo>
                      <a:pt x="15" y="4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14" name="Freeform 534"/>
              <p:cNvSpPr>
                <a:spLocks/>
              </p:cNvSpPr>
              <p:nvPr/>
            </p:nvSpPr>
            <p:spPr bwMode="auto">
              <a:xfrm>
                <a:off x="3080" y="988"/>
                <a:ext cx="14" cy="20"/>
              </a:xfrm>
              <a:custGeom>
                <a:avLst/>
                <a:gdLst>
                  <a:gd name="T0" fmla="*/ 14 w 14"/>
                  <a:gd name="T1" fmla="*/ 7 h 20"/>
                  <a:gd name="T2" fmla="*/ 14 w 14"/>
                  <a:gd name="T3" fmla="*/ 7 h 20"/>
                  <a:gd name="T4" fmla="*/ 11 w 14"/>
                  <a:gd name="T5" fmla="*/ 0 h 20"/>
                  <a:gd name="T6" fmla="*/ 11 w 14"/>
                  <a:gd name="T7" fmla="*/ 0 h 20"/>
                  <a:gd name="T8" fmla="*/ 0 w 14"/>
                  <a:gd name="T9" fmla="*/ 15 h 20"/>
                  <a:gd name="T10" fmla="*/ 0 w 14"/>
                  <a:gd name="T11" fmla="*/ 15 h 20"/>
                  <a:gd name="T12" fmla="*/ 5 w 14"/>
                  <a:gd name="T13" fmla="*/ 20 h 20"/>
                  <a:gd name="T14" fmla="*/ 5 w 14"/>
                  <a:gd name="T15" fmla="*/ 20 h 20"/>
                  <a:gd name="T16" fmla="*/ 14 w 14"/>
                  <a:gd name="T17" fmla="*/ 7 h 20"/>
                  <a:gd name="T18" fmla="*/ 14 w 14"/>
                  <a:gd name="T19" fmla="*/ 7 h 2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4"/>
                  <a:gd name="T31" fmla="*/ 0 h 20"/>
                  <a:gd name="T32" fmla="*/ 14 w 14"/>
                  <a:gd name="T33" fmla="*/ 20 h 20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4" h="20">
                    <a:moveTo>
                      <a:pt x="14" y="7"/>
                    </a:moveTo>
                    <a:lnTo>
                      <a:pt x="14" y="7"/>
                    </a:lnTo>
                    <a:lnTo>
                      <a:pt x="11" y="0"/>
                    </a:lnTo>
                    <a:lnTo>
                      <a:pt x="0" y="15"/>
                    </a:lnTo>
                    <a:lnTo>
                      <a:pt x="5" y="20"/>
                    </a:lnTo>
                    <a:lnTo>
                      <a:pt x="14" y="7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15" name="Freeform 535"/>
              <p:cNvSpPr>
                <a:spLocks/>
              </p:cNvSpPr>
              <p:nvPr/>
            </p:nvSpPr>
            <p:spPr bwMode="auto">
              <a:xfrm>
                <a:off x="3995" y="2066"/>
                <a:ext cx="11" cy="13"/>
              </a:xfrm>
              <a:custGeom>
                <a:avLst/>
                <a:gdLst>
                  <a:gd name="T0" fmla="*/ 0 w 11"/>
                  <a:gd name="T1" fmla="*/ 5 h 13"/>
                  <a:gd name="T2" fmla="*/ 0 w 11"/>
                  <a:gd name="T3" fmla="*/ 5 h 13"/>
                  <a:gd name="T4" fmla="*/ 1 w 11"/>
                  <a:gd name="T5" fmla="*/ 13 h 13"/>
                  <a:gd name="T6" fmla="*/ 1 w 11"/>
                  <a:gd name="T7" fmla="*/ 13 h 13"/>
                  <a:gd name="T8" fmla="*/ 11 w 11"/>
                  <a:gd name="T9" fmla="*/ 7 h 13"/>
                  <a:gd name="T10" fmla="*/ 11 w 11"/>
                  <a:gd name="T11" fmla="*/ 7 h 13"/>
                  <a:gd name="T12" fmla="*/ 11 w 11"/>
                  <a:gd name="T13" fmla="*/ 0 h 13"/>
                  <a:gd name="T14" fmla="*/ 11 w 11"/>
                  <a:gd name="T15" fmla="*/ 0 h 13"/>
                  <a:gd name="T16" fmla="*/ 0 w 11"/>
                  <a:gd name="T17" fmla="*/ 5 h 13"/>
                  <a:gd name="T18" fmla="*/ 0 w 11"/>
                  <a:gd name="T19" fmla="*/ 5 h 1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1"/>
                  <a:gd name="T31" fmla="*/ 0 h 13"/>
                  <a:gd name="T32" fmla="*/ 11 w 11"/>
                  <a:gd name="T33" fmla="*/ 13 h 13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1" h="13">
                    <a:moveTo>
                      <a:pt x="0" y="5"/>
                    </a:moveTo>
                    <a:lnTo>
                      <a:pt x="0" y="5"/>
                    </a:lnTo>
                    <a:lnTo>
                      <a:pt x="1" y="13"/>
                    </a:lnTo>
                    <a:lnTo>
                      <a:pt x="11" y="7"/>
                    </a:lnTo>
                    <a:lnTo>
                      <a:pt x="11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16" name="Freeform 536"/>
              <p:cNvSpPr>
                <a:spLocks/>
              </p:cNvSpPr>
              <p:nvPr/>
            </p:nvSpPr>
            <p:spPr bwMode="auto">
              <a:xfrm>
                <a:off x="3971" y="1985"/>
                <a:ext cx="14" cy="15"/>
              </a:xfrm>
              <a:custGeom>
                <a:avLst/>
                <a:gdLst>
                  <a:gd name="T0" fmla="*/ 0 w 14"/>
                  <a:gd name="T1" fmla="*/ 8 h 15"/>
                  <a:gd name="T2" fmla="*/ 0 w 14"/>
                  <a:gd name="T3" fmla="*/ 8 h 15"/>
                  <a:gd name="T4" fmla="*/ 2 w 14"/>
                  <a:gd name="T5" fmla="*/ 15 h 15"/>
                  <a:gd name="T6" fmla="*/ 2 w 14"/>
                  <a:gd name="T7" fmla="*/ 15 h 15"/>
                  <a:gd name="T8" fmla="*/ 14 w 14"/>
                  <a:gd name="T9" fmla="*/ 8 h 15"/>
                  <a:gd name="T10" fmla="*/ 14 w 14"/>
                  <a:gd name="T11" fmla="*/ 8 h 15"/>
                  <a:gd name="T12" fmla="*/ 13 w 14"/>
                  <a:gd name="T13" fmla="*/ 0 h 15"/>
                  <a:gd name="T14" fmla="*/ 13 w 14"/>
                  <a:gd name="T15" fmla="*/ 0 h 15"/>
                  <a:gd name="T16" fmla="*/ 0 w 14"/>
                  <a:gd name="T17" fmla="*/ 8 h 15"/>
                  <a:gd name="T18" fmla="*/ 0 w 14"/>
                  <a:gd name="T19" fmla="*/ 8 h 1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4"/>
                  <a:gd name="T31" fmla="*/ 0 h 15"/>
                  <a:gd name="T32" fmla="*/ 14 w 14"/>
                  <a:gd name="T33" fmla="*/ 15 h 1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4" h="15">
                    <a:moveTo>
                      <a:pt x="0" y="8"/>
                    </a:moveTo>
                    <a:lnTo>
                      <a:pt x="0" y="8"/>
                    </a:lnTo>
                    <a:lnTo>
                      <a:pt x="2" y="15"/>
                    </a:lnTo>
                    <a:lnTo>
                      <a:pt x="14" y="8"/>
                    </a:lnTo>
                    <a:lnTo>
                      <a:pt x="13" y="0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17" name="Freeform 537"/>
              <p:cNvSpPr>
                <a:spLocks/>
              </p:cNvSpPr>
              <p:nvPr/>
            </p:nvSpPr>
            <p:spPr bwMode="auto">
              <a:xfrm>
                <a:off x="3179" y="1967"/>
                <a:ext cx="14" cy="16"/>
              </a:xfrm>
              <a:custGeom>
                <a:avLst/>
                <a:gdLst>
                  <a:gd name="T0" fmla="*/ 1 w 14"/>
                  <a:gd name="T1" fmla="*/ 0 h 16"/>
                  <a:gd name="T2" fmla="*/ 1 w 14"/>
                  <a:gd name="T3" fmla="*/ 0 h 16"/>
                  <a:gd name="T4" fmla="*/ 0 w 14"/>
                  <a:gd name="T5" fmla="*/ 7 h 16"/>
                  <a:gd name="T6" fmla="*/ 0 w 14"/>
                  <a:gd name="T7" fmla="*/ 7 h 16"/>
                  <a:gd name="T8" fmla="*/ 12 w 14"/>
                  <a:gd name="T9" fmla="*/ 16 h 16"/>
                  <a:gd name="T10" fmla="*/ 12 w 14"/>
                  <a:gd name="T11" fmla="*/ 16 h 16"/>
                  <a:gd name="T12" fmla="*/ 14 w 14"/>
                  <a:gd name="T13" fmla="*/ 9 h 16"/>
                  <a:gd name="T14" fmla="*/ 14 w 14"/>
                  <a:gd name="T15" fmla="*/ 9 h 16"/>
                  <a:gd name="T16" fmla="*/ 1 w 14"/>
                  <a:gd name="T17" fmla="*/ 0 h 16"/>
                  <a:gd name="T18" fmla="*/ 1 w 14"/>
                  <a:gd name="T19" fmla="*/ 0 h 1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4"/>
                  <a:gd name="T31" fmla="*/ 0 h 16"/>
                  <a:gd name="T32" fmla="*/ 14 w 14"/>
                  <a:gd name="T33" fmla="*/ 16 h 1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4" h="16">
                    <a:moveTo>
                      <a:pt x="1" y="0"/>
                    </a:moveTo>
                    <a:lnTo>
                      <a:pt x="1" y="0"/>
                    </a:lnTo>
                    <a:lnTo>
                      <a:pt x="0" y="7"/>
                    </a:lnTo>
                    <a:lnTo>
                      <a:pt x="12" y="16"/>
                    </a:lnTo>
                    <a:lnTo>
                      <a:pt x="14" y="9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18" name="Freeform 538"/>
              <p:cNvSpPr>
                <a:spLocks/>
              </p:cNvSpPr>
              <p:nvPr/>
            </p:nvSpPr>
            <p:spPr bwMode="auto">
              <a:xfrm>
                <a:off x="3462" y="2490"/>
                <a:ext cx="8" cy="8"/>
              </a:xfrm>
              <a:custGeom>
                <a:avLst/>
                <a:gdLst>
                  <a:gd name="T0" fmla="*/ 0 w 8"/>
                  <a:gd name="T1" fmla="*/ 0 h 8"/>
                  <a:gd name="T2" fmla="*/ 0 w 8"/>
                  <a:gd name="T3" fmla="*/ 0 h 8"/>
                  <a:gd name="T4" fmla="*/ 0 w 8"/>
                  <a:gd name="T5" fmla="*/ 8 h 8"/>
                  <a:gd name="T6" fmla="*/ 0 w 8"/>
                  <a:gd name="T7" fmla="*/ 8 h 8"/>
                  <a:gd name="T8" fmla="*/ 8 w 8"/>
                  <a:gd name="T9" fmla="*/ 8 h 8"/>
                  <a:gd name="T10" fmla="*/ 8 w 8"/>
                  <a:gd name="T11" fmla="*/ 8 h 8"/>
                  <a:gd name="T12" fmla="*/ 8 w 8"/>
                  <a:gd name="T13" fmla="*/ 0 h 8"/>
                  <a:gd name="T14" fmla="*/ 8 w 8"/>
                  <a:gd name="T15" fmla="*/ 0 h 8"/>
                  <a:gd name="T16" fmla="*/ 0 w 8"/>
                  <a:gd name="T17" fmla="*/ 0 h 8"/>
                  <a:gd name="T18" fmla="*/ 0 w 8"/>
                  <a:gd name="T19" fmla="*/ 0 h 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8"/>
                  <a:gd name="T31" fmla="*/ 0 h 8"/>
                  <a:gd name="T32" fmla="*/ 8 w 8"/>
                  <a:gd name="T33" fmla="*/ 8 h 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8" h="8">
                    <a:moveTo>
                      <a:pt x="0" y="0"/>
                    </a:moveTo>
                    <a:lnTo>
                      <a:pt x="0" y="0"/>
                    </a:lnTo>
                    <a:lnTo>
                      <a:pt x="0" y="8"/>
                    </a:lnTo>
                    <a:lnTo>
                      <a:pt x="8" y="8"/>
                    </a:lnTo>
                    <a:lnTo>
                      <a:pt x="8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19" name="Freeform 539"/>
              <p:cNvSpPr>
                <a:spLocks/>
              </p:cNvSpPr>
              <p:nvPr/>
            </p:nvSpPr>
            <p:spPr bwMode="auto">
              <a:xfrm>
                <a:off x="2553" y="1795"/>
                <a:ext cx="16" cy="20"/>
              </a:xfrm>
              <a:custGeom>
                <a:avLst/>
                <a:gdLst>
                  <a:gd name="T0" fmla="*/ 9 w 16"/>
                  <a:gd name="T1" fmla="*/ 4 h 20"/>
                  <a:gd name="T2" fmla="*/ 9 w 16"/>
                  <a:gd name="T3" fmla="*/ 4 h 20"/>
                  <a:gd name="T4" fmla="*/ 0 w 16"/>
                  <a:gd name="T5" fmla="*/ 0 h 20"/>
                  <a:gd name="T6" fmla="*/ 0 w 16"/>
                  <a:gd name="T7" fmla="*/ 0 h 20"/>
                  <a:gd name="T8" fmla="*/ 7 w 16"/>
                  <a:gd name="T9" fmla="*/ 16 h 20"/>
                  <a:gd name="T10" fmla="*/ 7 w 16"/>
                  <a:gd name="T11" fmla="*/ 16 h 20"/>
                  <a:gd name="T12" fmla="*/ 16 w 16"/>
                  <a:gd name="T13" fmla="*/ 20 h 20"/>
                  <a:gd name="T14" fmla="*/ 16 w 16"/>
                  <a:gd name="T15" fmla="*/ 20 h 20"/>
                  <a:gd name="T16" fmla="*/ 9 w 16"/>
                  <a:gd name="T17" fmla="*/ 4 h 20"/>
                  <a:gd name="T18" fmla="*/ 9 w 16"/>
                  <a:gd name="T19" fmla="*/ 4 h 2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6"/>
                  <a:gd name="T31" fmla="*/ 0 h 20"/>
                  <a:gd name="T32" fmla="*/ 16 w 16"/>
                  <a:gd name="T33" fmla="*/ 20 h 20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6" h="20">
                    <a:moveTo>
                      <a:pt x="9" y="4"/>
                    </a:moveTo>
                    <a:lnTo>
                      <a:pt x="9" y="4"/>
                    </a:lnTo>
                    <a:lnTo>
                      <a:pt x="0" y="0"/>
                    </a:lnTo>
                    <a:lnTo>
                      <a:pt x="7" y="16"/>
                    </a:lnTo>
                    <a:lnTo>
                      <a:pt x="16" y="20"/>
                    </a:lnTo>
                    <a:lnTo>
                      <a:pt x="9" y="4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20" name="Freeform 540"/>
              <p:cNvSpPr>
                <a:spLocks/>
              </p:cNvSpPr>
              <p:nvPr/>
            </p:nvSpPr>
            <p:spPr bwMode="auto">
              <a:xfrm>
                <a:off x="3936" y="1912"/>
                <a:ext cx="18" cy="17"/>
              </a:xfrm>
              <a:custGeom>
                <a:avLst/>
                <a:gdLst>
                  <a:gd name="T0" fmla="*/ 0 w 18"/>
                  <a:gd name="T1" fmla="*/ 9 h 17"/>
                  <a:gd name="T2" fmla="*/ 0 w 18"/>
                  <a:gd name="T3" fmla="*/ 9 h 17"/>
                  <a:gd name="T4" fmla="*/ 4 w 18"/>
                  <a:gd name="T5" fmla="*/ 17 h 17"/>
                  <a:gd name="T6" fmla="*/ 4 w 18"/>
                  <a:gd name="T7" fmla="*/ 17 h 17"/>
                  <a:gd name="T8" fmla="*/ 18 w 18"/>
                  <a:gd name="T9" fmla="*/ 6 h 17"/>
                  <a:gd name="T10" fmla="*/ 18 w 18"/>
                  <a:gd name="T11" fmla="*/ 6 h 17"/>
                  <a:gd name="T12" fmla="*/ 15 w 18"/>
                  <a:gd name="T13" fmla="*/ 0 h 17"/>
                  <a:gd name="T14" fmla="*/ 15 w 18"/>
                  <a:gd name="T15" fmla="*/ 0 h 17"/>
                  <a:gd name="T16" fmla="*/ 0 w 18"/>
                  <a:gd name="T17" fmla="*/ 9 h 17"/>
                  <a:gd name="T18" fmla="*/ 0 w 18"/>
                  <a:gd name="T19" fmla="*/ 9 h 1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8"/>
                  <a:gd name="T31" fmla="*/ 0 h 17"/>
                  <a:gd name="T32" fmla="*/ 18 w 18"/>
                  <a:gd name="T33" fmla="*/ 17 h 1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8" h="17">
                    <a:moveTo>
                      <a:pt x="0" y="9"/>
                    </a:moveTo>
                    <a:lnTo>
                      <a:pt x="0" y="9"/>
                    </a:lnTo>
                    <a:lnTo>
                      <a:pt x="4" y="17"/>
                    </a:lnTo>
                    <a:lnTo>
                      <a:pt x="18" y="6"/>
                    </a:lnTo>
                    <a:lnTo>
                      <a:pt x="15" y="0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21" name="Freeform 541"/>
              <p:cNvSpPr>
                <a:spLocks/>
              </p:cNvSpPr>
              <p:nvPr/>
            </p:nvSpPr>
            <p:spPr bwMode="auto">
              <a:xfrm>
                <a:off x="4006" y="2329"/>
                <a:ext cx="9" cy="13"/>
              </a:xfrm>
              <a:custGeom>
                <a:avLst/>
                <a:gdLst>
                  <a:gd name="T0" fmla="*/ 1 w 9"/>
                  <a:gd name="T1" fmla="*/ 4 h 13"/>
                  <a:gd name="T2" fmla="*/ 1 w 9"/>
                  <a:gd name="T3" fmla="*/ 4 h 13"/>
                  <a:gd name="T4" fmla="*/ 0 w 9"/>
                  <a:gd name="T5" fmla="*/ 13 h 13"/>
                  <a:gd name="T6" fmla="*/ 0 w 9"/>
                  <a:gd name="T7" fmla="*/ 13 h 13"/>
                  <a:gd name="T8" fmla="*/ 7 w 9"/>
                  <a:gd name="T9" fmla="*/ 9 h 13"/>
                  <a:gd name="T10" fmla="*/ 7 w 9"/>
                  <a:gd name="T11" fmla="*/ 9 h 13"/>
                  <a:gd name="T12" fmla="*/ 9 w 9"/>
                  <a:gd name="T13" fmla="*/ 0 h 13"/>
                  <a:gd name="T14" fmla="*/ 9 w 9"/>
                  <a:gd name="T15" fmla="*/ 0 h 13"/>
                  <a:gd name="T16" fmla="*/ 1 w 9"/>
                  <a:gd name="T17" fmla="*/ 4 h 13"/>
                  <a:gd name="T18" fmla="*/ 1 w 9"/>
                  <a:gd name="T19" fmla="*/ 4 h 1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9"/>
                  <a:gd name="T31" fmla="*/ 0 h 13"/>
                  <a:gd name="T32" fmla="*/ 9 w 9"/>
                  <a:gd name="T33" fmla="*/ 13 h 13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9" h="13">
                    <a:moveTo>
                      <a:pt x="1" y="4"/>
                    </a:moveTo>
                    <a:lnTo>
                      <a:pt x="1" y="4"/>
                    </a:lnTo>
                    <a:lnTo>
                      <a:pt x="0" y="13"/>
                    </a:lnTo>
                    <a:lnTo>
                      <a:pt x="7" y="9"/>
                    </a:lnTo>
                    <a:lnTo>
                      <a:pt x="9" y="0"/>
                    </a:lnTo>
                    <a:lnTo>
                      <a:pt x="1" y="4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22" name="Freeform 542"/>
              <p:cNvSpPr>
                <a:spLocks/>
              </p:cNvSpPr>
              <p:nvPr/>
            </p:nvSpPr>
            <p:spPr bwMode="auto">
              <a:xfrm>
                <a:off x="3047" y="2355"/>
                <a:ext cx="11" cy="11"/>
              </a:xfrm>
              <a:custGeom>
                <a:avLst/>
                <a:gdLst>
                  <a:gd name="T0" fmla="*/ 2 w 11"/>
                  <a:gd name="T1" fmla="*/ 0 h 11"/>
                  <a:gd name="T2" fmla="*/ 2 w 11"/>
                  <a:gd name="T3" fmla="*/ 0 h 11"/>
                  <a:gd name="T4" fmla="*/ 0 w 11"/>
                  <a:gd name="T5" fmla="*/ 7 h 11"/>
                  <a:gd name="T6" fmla="*/ 0 w 11"/>
                  <a:gd name="T7" fmla="*/ 7 h 11"/>
                  <a:gd name="T8" fmla="*/ 7 w 11"/>
                  <a:gd name="T9" fmla="*/ 11 h 11"/>
                  <a:gd name="T10" fmla="*/ 7 w 11"/>
                  <a:gd name="T11" fmla="*/ 11 h 11"/>
                  <a:gd name="T12" fmla="*/ 11 w 11"/>
                  <a:gd name="T13" fmla="*/ 3 h 11"/>
                  <a:gd name="T14" fmla="*/ 11 w 11"/>
                  <a:gd name="T15" fmla="*/ 3 h 11"/>
                  <a:gd name="T16" fmla="*/ 2 w 11"/>
                  <a:gd name="T17" fmla="*/ 0 h 11"/>
                  <a:gd name="T18" fmla="*/ 2 w 11"/>
                  <a:gd name="T19" fmla="*/ 0 h 1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1"/>
                  <a:gd name="T31" fmla="*/ 0 h 11"/>
                  <a:gd name="T32" fmla="*/ 11 w 11"/>
                  <a:gd name="T33" fmla="*/ 11 h 1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1" h="11">
                    <a:moveTo>
                      <a:pt x="2" y="0"/>
                    </a:moveTo>
                    <a:lnTo>
                      <a:pt x="2" y="0"/>
                    </a:lnTo>
                    <a:lnTo>
                      <a:pt x="0" y="7"/>
                    </a:lnTo>
                    <a:lnTo>
                      <a:pt x="7" y="11"/>
                    </a:lnTo>
                    <a:lnTo>
                      <a:pt x="11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23" name="Freeform 543"/>
              <p:cNvSpPr>
                <a:spLocks/>
              </p:cNvSpPr>
              <p:nvPr/>
            </p:nvSpPr>
            <p:spPr bwMode="auto">
              <a:xfrm>
                <a:off x="2685" y="856"/>
                <a:ext cx="23" cy="28"/>
              </a:xfrm>
              <a:custGeom>
                <a:avLst/>
                <a:gdLst>
                  <a:gd name="T0" fmla="*/ 23 w 23"/>
                  <a:gd name="T1" fmla="*/ 0 h 28"/>
                  <a:gd name="T2" fmla="*/ 23 w 23"/>
                  <a:gd name="T3" fmla="*/ 0 h 28"/>
                  <a:gd name="T4" fmla="*/ 13 w 23"/>
                  <a:gd name="T5" fmla="*/ 4 h 28"/>
                  <a:gd name="T6" fmla="*/ 13 w 23"/>
                  <a:gd name="T7" fmla="*/ 4 h 28"/>
                  <a:gd name="T8" fmla="*/ 0 w 23"/>
                  <a:gd name="T9" fmla="*/ 28 h 28"/>
                  <a:gd name="T10" fmla="*/ 0 w 23"/>
                  <a:gd name="T11" fmla="*/ 28 h 28"/>
                  <a:gd name="T12" fmla="*/ 11 w 23"/>
                  <a:gd name="T13" fmla="*/ 24 h 28"/>
                  <a:gd name="T14" fmla="*/ 11 w 23"/>
                  <a:gd name="T15" fmla="*/ 24 h 28"/>
                  <a:gd name="T16" fmla="*/ 23 w 23"/>
                  <a:gd name="T17" fmla="*/ 0 h 28"/>
                  <a:gd name="T18" fmla="*/ 23 w 23"/>
                  <a:gd name="T19" fmla="*/ 0 h 2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3"/>
                  <a:gd name="T31" fmla="*/ 0 h 28"/>
                  <a:gd name="T32" fmla="*/ 23 w 23"/>
                  <a:gd name="T33" fmla="*/ 28 h 2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3" h="28">
                    <a:moveTo>
                      <a:pt x="23" y="0"/>
                    </a:moveTo>
                    <a:lnTo>
                      <a:pt x="23" y="0"/>
                    </a:lnTo>
                    <a:lnTo>
                      <a:pt x="13" y="4"/>
                    </a:lnTo>
                    <a:lnTo>
                      <a:pt x="0" y="28"/>
                    </a:lnTo>
                    <a:lnTo>
                      <a:pt x="11" y="24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24" name="Freeform 544"/>
              <p:cNvSpPr>
                <a:spLocks/>
              </p:cNvSpPr>
              <p:nvPr/>
            </p:nvSpPr>
            <p:spPr bwMode="auto">
              <a:xfrm>
                <a:off x="3960" y="2514"/>
                <a:ext cx="18" cy="15"/>
              </a:xfrm>
              <a:custGeom>
                <a:avLst/>
                <a:gdLst>
                  <a:gd name="T0" fmla="*/ 2 w 18"/>
                  <a:gd name="T1" fmla="*/ 5 h 15"/>
                  <a:gd name="T2" fmla="*/ 2 w 18"/>
                  <a:gd name="T3" fmla="*/ 5 h 15"/>
                  <a:gd name="T4" fmla="*/ 0 w 18"/>
                  <a:gd name="T5" fmla="*/ 15 h 15"/>
                  <a:gd name="T6" fmla="*/ 0 w 18"/>
                  <a:gd name="T7" fmla="*/ 15 h 15"/>
                  <a:gd name="T8" fmla="*/ 16 w 18"/>
                  <a:gd name="T9" fmla="*/ 9 h 15"/>
                  <a:gd name="T10" fmla="*/ 16 w 18"/>
                  <a:gd name="T11" fmla="*/ 9 h 15"/>
                  <a:gd name="T12" fmla="*/ 18 w 18"/>
                  <a:gd name="T13" fmla="*/ 0 h 15"/>
                  <a:gd name="T14" fmla="*/ 18 w 18"/>
                  <a:gd name="T15" fmla="*/ 0 h 15"/>
                  <a:gd name="T16" fmla="*/ 2 w 18"/>
                  <a:gd name="T17" fmla="*/ 5 h 15"/>
                  <a:gd name="T18" fmla="*/ 2 w 18"/>
                  <a:gd name="T19" fmla="*/ 5 h 1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8"/>
                  <a:gd name="T31" fmla="*/ 0 h 15"/>
                  <a:gd name="T32" fmla="*/ 18 w 18"/>
                  <a:gd name="T33" fmla="*/ 15 h 1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8" h="15">
                    <a:moveTo>
                      <a:pt x="2" y="5"/>
                    </a:moveTo>
                    <a:lnTo>
                      <a:pt x="2" y="5"/>
                    </a:lnTo>
                    <a:lnTo>
                      <a:pt x="0" y="15"/>
                    </a:lnTo>
                    <a:lnTo>
                      <a:pt x="16" y="9"/>
                    </a:lnTo>
                    <a:lnTo>
                      <a:pt x="18" y="0"/>
                    </a:lnTo>
                    <a:lnTo>
                      <a:pt x="2" y="5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25" name="Freeform 545"/>
              <p:cNvSpPr>
                <a:spLocks/>
              </p:cNvSpPr>
              <p:nvPr/>
            </p:nvSpPr>
            <p:spPr bwMode="auto">
              <a:xfrm>
                <a:off x="4242" y="2373"/>
                <a:ext cx="32" cy="15"/>
              </a:xfrm>
              <a:custGeom>
                <a:avLst/>
                <a:gdLst>
                  <a:gd name="T0" fmla="*/ 0 w 32"/>
                  <a:gd name="T1" fmla="*/ 15 h 15"/>
                  <a:gd name="T2" fmla="*/ 0 w 32"/>
                  <a:gd name="T3" fmla="*/ 15 h 15"/>
                  <a:gd name="T4" fmla="*/ 14 w 32"/>
                  <a:gd name="T5" fmla="*/ 13 h 15"/>
                  <a:gd name="T6" fmla="*/ 14 w 32"/>
                  <a:gd name="T7" fmla="*/ 13 h 15"/>
                  <a:gd name="T8" fmla="*/ 32 w 32"/>
                  <a:gd name="T9" fmla="*/ 0 h 15"/>
                  <a:gd name="T10" fmla="*/ 32 w 32"/>
                  <a:gd name="T11" fmla="*/ 0 h 15"/>
                  <a:gd name="T12" fmla="*/ 20 w 32"/>
                  <a:gd name="T13" fmla="*/ 2 h 15"/>
                  <a:gd name="T14" fmla="*/ 20 w 32"/>
                  <a:gd name="T15" fmla="*/ 2 h 15"/>
                  <a:gd name="T16" fmla="*/ 0 w 32"/>
                  <a:gd name="T17" fmla="*/ 15 h 15"/>
                  <a:gd name="T18" fmla="*/ 0 w 32"/>
                  <a:gd name="T19" fmla="*/ 15 h 1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2"/>
                  <a:gd name="T31" fmla="*/ 0 h 15"/>
                  <a:gd name="T32" fmla="*/ 32 w 32"/>
                  <a:gd name="T33" fmla="*/ 15 h 1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2" h="15">
                    <a:moveTo>
                      <a:pt x="0" y="15"/>
                    </a:moveTo>
                    <a:lnTo>
                      <a:pt x="0" y="15"/>
                    </a:lnTo>
                    <a:lnTo>
                      <a:pt x="14" y="13"/>
                    </a:lnTo>
                    <a:lnTo>
                      <a:pt x="32" y="0"/>
                    </a:lnTo>
                    <a:lnTo>
                      <a:pt x="20" y="2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26" name="Freeform 546"/>
              <p:cNvSpPr>
                <a:spLocks/>
              </p:cNvSpPr>
              <p:nvPr/>
            </p:nvSpPr>
            <p:spPr bwMode="auto">
              <a:xfrm>
                <a:off x="3459" y="2410"/>
                <a:ext cx="9" cy="7"/>
              </a:xfrm>
              <a:custGeom>
                <a:avLst/>
                <a:gdLst>
                  <a:gd name="T0" fmla="*/ 0 w 9"/>
                  <a:gd name="T1" fmla="*/ 0 h 7"/>
                  <a:gd name="T2" fmla="*/ 0 w 9"/>
                  <a:gd name="T3" fmla="*/ 0 h 7"/>
                  <a:gd name="T4" fmla="*/ 0 w 9"/>
                  <a:gd name="T5" fmla="*/ 7 h 7"/>
                  <a:gd name="T6" fmla="*/ 0 w 9"/>
                  <a:gd name="T7" fmla="*/ 7 h 7"/>
                  <a:gd name="T8" fmla="*/ 9 w 9"/>
                  <a:gd name="T9" fmla="*/ 7 h 7"/>
                  <a:gd name="T10" fmla="*/ 9 w 9"/>
                  <a:gd name="T11" fmla="*/ 7 h 7"/>
                  <a:gd name="T12" fmla="*/ 9 w 9"/>
                  <a:gd name="T13" fmla="*/ 0 h 7"/>
                  <a:gd name="T14" fmla="*/ 9 w 9"/>
                  <a:gd name="T15" fmla="*/ 0 h 7"/>
                  <a:gd name="T16" fmla="*/ 0 w 9"/>
                  <a:gd name="T17" fmla="*/ 0 h 7"/>
                  <a:gd name="T18" fmla="*/ 0 w 9"/>
                  <a:gd name="T19" fmla="*/ 0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9"/>
                  <a:gd name="T31" fmla="*/ 0 h 7"/>
                  <a:gd name="T32" fmla="*/ 9 w 9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9" h="7">
                    <a:moveTo>
                      <a:pt x="0" y="0"/>
                    </a:moveTo>
                    <a:lnTo>
                      <a:pt x="0" y="0"/>
                    </a:lnTo>
                    <a:lnTo>
                      <a:pt x="0" y="7"/>
                    </a:lnTo>
                    <a:lnTo>
                      <a:pt x="9" y="7"/>
                    </a:lnTo>
                    <a:lnTo>
                      <a:pt x="9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27" name="Freeform 547"/>
              <p:cNvSpPr>
                <a:spLocks/>
              </p:cNvSpPr>
              <p:nvPr/>
            </p:nvSpPr>
            <p:spPr bwMode="auto">
              <a:xfrm>
                <a:off x="3991" y="2421"/>
                <a:ext cx="9" cy="12"/>
              </a:xfrm>
              <a:custGeom>
                <a:avLst/>
                <a:gdLst>
                  <a:gd name="T0" fmla="*/ 2 w 9"/>
                  <a:gd name="T1" fmla="*/ 3 h 12"/>
                  <a:gd name="T2" fmla="*/ 2 w 9"/>
                  <a:gd name="T3" fmla="*/ 3 h 12"/>
                  <a:gd name="T4" fmla="*/ 0 w 9"/>
                  <a:gd name="T5" fmla="*/ 12 h 12"/>
                  <a:gd name="T6" fmla="*/ 0 w 9"/>
                  <a:gd name="T7" fmla="*/ 12 h 12"/>
                  <a:gd name="T8" fmla="*/ 7 w 9"/>
                  <a:gd name="T9" fmla="*/ 9 h 12"/>
                  <a:gd name="T10" fmla="*/ 7 w 9"/>
                  <a:gd name="T11" fmla="*/ 9 h 12"/>
                  <a:gd name="T12" fmla="*/ 9 w 9"/>
                  <a:gd name="T13" fmla="*/ 0 h 12"/>
                  <a:gd name="T14" fmla="*/ 9 w 9"/>
                  <a:gd name="T15" fmla="*/ 0 h 12"/>
                  <a:gd name="T16" fmla="*/ 2 w 9"/>
                  <a:gd name="T17" fmla="*/ 3 h 12"/>
                  <a:gd name="T18" fmla="*/ 2 w 9"/>
                  <a:gd name="T19" fmla="*/ 3 h 1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9"/>
                  <a:gd name="T31" fmla="*/ 0 h 12"/>
                  <a:gd name="T32" fmla="*/ 9 w 9"/>
                  <a:gd name="T33" fmla="*/ 12 h 1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9" h="12">
                    <a:moveTo>
                      <a:pt x="2" y="3"/>
                    </a:moveTo>
                    <a:lnTo>
                      <a:pt x="2" y="3"/>
                    </a:lnTo>
                    <a:lnTo>
                      <a:pt x="0" y="12"/>
                    </a:lnTo>
                    <a:lnTo>
                      <a:pt x="7" y="9"/>
                    </a:lnTo>
                    <a:lnTo>
                      <a:pt x="9" y="0"/>
                    </a:lnTo>
                    <a:lnTo>
                      <a:pt x="2" y="3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28" name="Freeform 548"/>
              <p:cNvSpPr>
                <a:spLocks/>
              </p:cNvSpPr>
              <p:nvPr/>
            </p:nvSpPr>
            <p:spPr bwMode="auto">
              <a:xfrm>
                <a:off x="2419" y="1092"/>
                <a:ext cx="21" cy="57"/>
              </a:xfrm>
              <a:custGeom>
                <a:avLst/>
                <a:gdLst>
                  <a:gd name="T0" fmla="*/ 21 w 21"/>
                  <a:gd name="T1" fmla="*/ 0 h 57"/>
                  <a:gd name="T2" fmla="*/ 21 w 21"/>
                  <a:gd name="T3" fmla="*/ 0 h 57"/>
                  <a:gd name="T4" fmla="*/ 10 w 21"/>
                  <a:gd name="T5" fmla="*/ 19 h 57"/>
                  <a:gd name="T6" fmla="*/ 10 w 21"/>
                  <a:gd name="T7" fmla="*/ 19 h 57"/>
                  <a:gd name="T8" fmla="*/ 0 w 21"/>
                  <a:gd name="T9" fmla="*/ 57 h 57"/>
                  <a:gd name="T10" fmla="*/ 0 w 21"/>
                  <a:gd name="T11" fmla="*/ 57 h 57"/>
                  <a:gd name="T12" fmla="*/ 13 w 21"/>
                  <a:gd name="T13" fmla="*/ 39 h 57"/>
                  <a:gd name="T14" fmla="*/ 13 w 21"/>
                  <a:gd name="T15" fmla="*/ 39 h 57"/>
                  <a:gd name="T16" fmla="*/ 21 w 21"/>
                  <a:gd name="T17" fmla="*/ 0 h 57"/>
                  <a:gd name="T18" fmla="*/ 21 w 21"/>
                  <a:gd name="T19" fmla="*/ 0 h 5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1"/>
                  <a:gd name="T31" fmla="*/ 0 h 57"/>
                  <a:gd name="T32" fmla="*/ 21 w 21"/>
                  <a:gd name="T33" fmla="*/ 57 h 5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1" h="57">
                    <a:moveTo>
                      <a:pt x="21" y="0"/>
                    </a:moveTo>
                    <a:lnTo>
                      <a:pt x="21" y="0"/>
                    </a:lnTo>
                    <a:lnTo>
                      <a:pt x="10" y="19"/>
                    </a:lnTo>
                    <a:lnTo>
                      <a:pt x="0" y="57"/>
                    </a:lnTo>
                    <a:lnTo>
                      <a:pt x="13" y="39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29" name="Freeform 549"/>
              <p:cNvSpPr>
                <a:spLocks/>
              </p:cNvSpPr>
              <p:nvPr/>
            </p:nvSpPr>
            <p:spPr bwMode="auto">
              <a:xfrm>
                <a:off x="2798" y="836"/>
                <a:ext cx="18" cy="15"/>
              </a:xfrm>
              <a:custGeom>
                <a:avLst/>
                <a:gdLst>
                  <a:gd name="T0" fmla="*/ 18 w 18"/>
                  <a:gd name="T1" fmla="*/ 0 h 15"/>
                  <a:gd name="T2" fmla="*/ 18 w 18"/>
                  <a:gd name="T3" fmla="*/ 0 h 15"/>
                  <a:gd name="T4" fmla="*/ 9 w 18"/>
                  <a:gd name="T5" fmla="*/ 0 h 15"/>
                  <a:gd name="T6" fmla="*/ 9 w 18"/>
                  <a:gd name="T7" fmla="*/ 0 h 15"/>
                  <a:gd name="T8" fmla="*/ 0 w 18"/>
                  <a:gd name="T9" fmla="*/ 15 h 15"/>
                  <a:gd name="T10" fmla="*/ 0 w 18"/>
                  <a:gd name="T11" fmla="*/ 15 h 15"/>
                  <a:gd name="T12" fmla="*/ 9 w 18"/>
                  <a:gd name="T13" fmla="*/ 15 h 15"/>
                  <a:gd name="T14" fmla="*/ 9 w 18"/>
                  <a:gd name="T15" fmla="*/ 15 h 15"/>
                  <a:gd name="T16" fmla="*/ 18 w 18"/>
                  <a:gd name="T17" fmla="*/ 0 h 15"/>
                  <a:gd name="T18" fmla="*/ 18 w 18"/>
                  <a:gd name="T19" fmla="*/ 0 h 1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8"/>
                  <a:gd name="T31" fmla="*/ 0 h 15"/>
                  <a:gd name="T32" fmla="*/ 18 w 18"/>
                  <a:gd name="T33" fmla="*/ 15 h 1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8" h="15">
                    <a:moveTo>
                      <a:pt x="18" y="0"/>
                    </a:moveTo>
                    <a:lnTo>
                      <a:pt x="18" y="0"/>
                    </a:lnTo>
                    <a:lnTo>
                      <a:pt x="9" y="0"/>
                    </a:lnTo>
                    <a:lnTo>
                      <a:pt x="0" y="15"/>
                    </a:lnTo>
                    <a:lnTo>
                      <a:pt x="9" y="15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30" name="Freeform 550"/>
              <p:cNvSpPr>
                <a:spLocks/>
              </p:cNvSpPr>
              <p:nvPr/>
            </p:nvSpPr>
            <p:spPr bwMode="auto">
              <a:xfrm>
                <a:off x="4009" y="2240"/>
                <a:ext cx="11" cy="12"/>
              </a:xfrm>
              <a:custGeom>
                <a:avLst/>
                <a:gdLst>
                  <a:gd name="T0" fmla="*/ 11 w 11"/>
                  <a:gd name="T1" fmla="*/ 0 h 12"/>
                  <a:gd name="T2" fmla="*/ 11 w 11"/>
                  <a:gd name="T3" fmla="*/ 0 h 12"/>
                  <a:gd name="T4" fmla="*/ 0 w 11"/>
                  <a:gd name="T5" fmla="*/ 3 h 12"/>
                  <a:gd name="T6" fmla="*/ 0 w 11"/>
                  <a:gd name="T7" fmla="*/ 3 h 12"/>
                  <a:gd name="T8" fmla="*/ 0 w 11"/>
                  <a:gd name="T9" fmla="*/ 12 h 12"/>
                  <a:gd name="T10" fmla="*/ 0 w 11"/>
                  <a:gd name="T11" fmla="*/ 12 h 12"/>
                  <a:gd name="T12" fmla="*/ 11 w 11"/>
                  <a:gd name="T13" fmla="*/ 7 h 12"/>
                  <a:gd name="T14" fmla="*/ 11 w 11"/>
                  <a:gd name="T15" fmla="*/ 7 h 12"/>
                  <a:gd name="T16" fmla="*/ 11 w 11"/>
                  <a:gd name="T17" fmla="*/ 0 h 12"/>
                  <a:gd name="T18" fmla="*/ 11 w 11"/>
                  <a:gd name="T19" fmla="*/ 0 h 1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1"/>
                  <a:gd name="T31" fmla="*/ 0 h 12"/>
                  <a:gd name="T32" fmla="*/ 11 w 11"/>
                  <a:gd name="T33" fmla="*/ 12 h 1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1" h="12">
                    <a:moveTo>
                      <a:pt x="11" y="0"/>
                    </a:moveTo>
                    <a:lnTo>
                      <a:pt x="11" y="0"/>
                    </a:lnTo>
                    <a:lnTo>
                      <a:pt x="0" y="3"/>
                    </a:lnTo>
                    <a:lnTo>
                      <a:pt x="0" y="12"/>
                    </a:lnTo>
                    <a:lnTo>
                      <a:pt x="11" y="7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31" name="Freeform 551"/>
              <p:cNvSpPr>
                <a:spLocks/>
              </p:cNvSpPr>
              <p:nvPr/>
            </p:nvSpPr>
            <p:spPr bwMode="auto">
              <a:xfrm>
                <a:off x="2652" y="1822"/>
                <a:ext cx="18" cy="22"/>
              </a:xfrm>
              <a:custGeom>
                <a:avLst/>
                <a:gdLst>
                  <a:gd name="T0" fmla="*/ 9 w 18"/>
                  <a:gd name="T1" fmla="*/ 2 h 22"/>
                  <a:gd name="T2" fmla="*/ 9 w 18"/>
                  <a:gd name="T3" fmla="*/ 2 h 22"/>
                  <a:gd name="T4" fmla="*/ 0 w 18"/>
                  <a:gd name="T5" fmla="*/ 0 h 22"/>
                  <a:gd name="T6" fmla="*/ 0 w 18"/>
                  <a:gd name="T7" fmla="*/ 0 h 22"/>
                  <a:gd name="T8" fmla="*/ 9 w 18"/>
                  <a:gd name="T9" fmla="*/ 21 h 22"/>
                  <a:gd name="T10" fmla="*/ 9 w 18"/>
                  <a:gd name="T11" fmla="*/ 21 h 22"/>
                  <a:gd name="T12" fmla="*/ 18 w 18"/>
                  <a:gd name="T13" fmla="*/ 22 h 22"/>
                  <a:gd name="T14" fmla="*/ 18 w 18"/>
                  <a:gd name="T15" fmla="*/ 22 h 22"/>
                  <a:gd name="T16" fmla="*/ 9 w 18"/>
                  <a:gd name="T17" fmla="*/ 2 h 22"/>
                  <a:gd name="T18" fmla="*/ 9 w 18"/>
                  <a:gd name="T19" fmla="*/ 2 h 2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8"/>
                  <a:gd name="T31" fmla="*/ 0 h 22"/>
                  <a:gd name="T32" fmla="*/ 18 w 18"/>
                  <a:gd name="T33" fmla="*/ 22 h 2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8" h="22">
                    <a:moveTo>
                      <a:pt x="9" y="2"/>
                    </a:moveTo>
                    <a:lnTo>
                      <a:pt x="9" y="2"/>
                    </a:lnTo>
                    <a:lnTo>
                      <a:pt x="0" y="0"/>
                    </a:lnTo>
                    <a:lnTo>
                      <a:pt x="9" y="21"/>
                    </a:lnTo>
                    <a:lnTo>
                      <a:pt x="18" y="22"/>
                    </a:lnTo>
                    <a:lnTo>
                      <a:pt x="9" y="2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32" name="Freeform 552"/>
              <p:cNvSpPr>
                <a:spLocks/>
              </p:cNvSpPr>
              <p:nvPr/>
            </p:nvSpPr>
            <p:spPr bwMode="auto">
              <a:xfrm>
                <a:off x="3460" y="2329"/>
                <a:ext cx="8" cy="9"/>
              </a:xfrm>
              <a:custGeom>
                <a:avLst/>
                <a:gdLst>
                  <a:gd name="T0" fmla="*/ 0 w 8"/>
                  <a:gd name="T1" fmla="*/ 0 h 9"/>
                  <a:gd name="T2" fmla="*/ 0 w 8"/>
                  <a:gd name="T3" fmla="*/ 0 h 9"/>
                  <a:gd name="T4" fmla="*/ 0 w 8"/>
                  <a:gd name="T5" fmla="*/ 8 h 9"/>
                  <a:gd name="T6" fmla="*/ 0 w 8"/>
                  <a:gd name="T7" fmla="*/ 8 h 9"/>
                  <a:gd name="T8" fmla="*/ 8 w 8"/>
                  <a:gd name="T9" fmla="*/ 9 h 9"/>
                  <a:gd name="T10" fmla="*/ 8 w 8"/>
                  <a:gd name="T11" fmla="*/ 9 h 9"/>
                  <a:gd name="T12" fmla="*/ 8 w 8"/>
                  <a:gd name="T13" fmla="*/ 2 h 9"/>
                  <a:gd name="T14" fmla="*/ 8 w 8"/>
                  <a:gd name="T15" fmla="*/ 2 h 9"/>
                  <a:gd name="T16" fmla="*/ 0 w 8"/>
                  <a:gd name="T17" fmla="*/ 0 h 9"/>
                  <a:gd name="T18" fmla="*/ 0 w 8"/>
                  <a:gd name="T19" fmla="*/ 0 h 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8"/>
                  <a:gd name="T31" fmla="*/ 0 h 9"/>
                  <a:gd name="T32" fmla="*/ 8 w 8"/>
                  <a:gd name="T33" fmla="*/ 9 h 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8" h="9">
                    <a:moveTo>
                      <a:pt x="0" y="0"/>
                    </a:moveTo>
                    <a:lnTo>
                      <a:pt x="0" y="0"/>
                    </a:lnTo>
                    <a:lnTo>
                      <a:pt x="0" y="8"/>
                    </a:lnTo>
                    <a:lnTo>
                      <a:pt x="8" y="9"/>
                    </a:lnTo>
                    <a:lnTo>
                      <a:pt x="8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33" name="Freeform 553"/>
              <p:cNvSpPr>
                <a:spLocks/>
              </p:cNvSpPr>
              <p:nvPr/>
            </p:nvSpPr>
            <p:spPr bwMode="auto">
              <a:xfrm>
                <a:off x="2747" y="1835"/>
                <a:ext cx="16" cy="17"/>
              </a:xfrm>
              <a:custGeom>
                <a:avLst/>
                <a:gdLst>
                  <a:gd name="T0" fmla="*/ 7 w 16"/>
                  <a:gd name="T1" fmla="*/ 0 h 17"/>
                  <a:gd name="T2" fmla="*/ 7 w 16"/>
                  <a:gd name="T3" fmla="*/ 0 h 17"/>
                  <a:gd name="T4" fmla="*/ 0 w 16"/>
                  <a:gd name="T5" fmla="*/ 0 h 17"/>
                  <a:gd name="T6" fmla="*/ 0 w 16"/>
                  <a:gd name="T7" fmla="*/ 0 h 17"/>
                  <a:gd name="T8" fmla="*/ 9 w 16"/>
                  <a:gd name="T9" fmla="*/ 17 h 17"/>
                  <a:gd name="T10" fmla="*/ 9 w 16"/>
                  <a:gd name="T11" fmla="*/ 17 h 17"/>
                  <a:gd name="T12" fmla="*/ 16 w 16"/>
                  <a:gd name="T13" fmla="*/ 17 h 17"/>
                  <a:gd name="T14" fmla="*/ 16 w 16"/>
                  <a:gd name="T15" fmla="*/ 17 h 17"/>
                  <a:gd name="T16" fmla="*/ 7 w 16"/>
                  <a:gd name="T17" fmla="*/ 0 h 17"/>
                  <a:gd name="T18" fmla="*/ 7 w 16"/>
                  <a:gd name="T19" fmla="*/ 0 h 1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6"/>
                  <a:gd name="T31" fmla="*/ 0 h 17"/>
                  <a:gd name="T32" fmla="*/ 16 w 16"/>
                  <a:gd name="T33" fmla="*/ 17 h 1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6" h="17">
                    <a:moveTo>
                      <a:pt x="7" y="0"/>
                    </a:moveTo>
                    <a:lnTo>
                      <a:pt x="7" y="0"/>
                    </a:lnTo>
                    <a:lnTo>
                      <a:pt x="0" y="0"/>
                    </a:lnTo>
                    <a:lnTo>
                      <a:pt x="9" y="17"/>
                    </a:lnTo>
                    <a:lnTo>
                      <a:pt x="16" y="17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34" name="Freeform 554"/>
              <p:cNvSpPr>
                <a:spLocks/>
              </p:cNvSpPr>
              <p:nvPr/>
            </p:nvSpPr>
            <p:spPr bwMode="auto">
              <a:xfrm>
                <a:off x="3078" y="2282"/>
                <a:ext cx="11" cy="11"/>
              </a:xfrm>
              <a:custGeom>
                <a:avLst/>
                <a:gdLst>
                  <a:gd name="T0" fmla="*/ 4 w 11"/>
                  <a:gd name="T1" fmla="*/ 0 h 11"/>
                  <a:gd name="T2" fmla="*/ 4 w 11"/>
                  <a:gd name="T3" fmla="*/ 0 h 11"/>
                  <a:gd name="T4" fmla="*/ 0 w 11"/>
                  <a:gd name="T5" fmla="*/ 7 h 11"/>
                  <a:gd name="T6" fmla="*/ 0 w 11"/>
                  <a:gd name="T7" fmla="*/ 7 h 11"/>
                  <a:gd name="T8" fmla="*/ 9 w 11"/>
                  <a:gd name="T9" fmla="*/ 11 h 11"/>
                  <a:gd name="T10" fmla="*/ 9 w 11"/>
                  <a:gd name="T11" fmla="*/ 11 h 11"/>
                  <a:gd name="T12" fmla="*/ 11 w 11"/>
                  <a:gd name="T13" fmla="*/ 5 h 11"/>
                  <a:gd name="T14" fmla="*/ 11 w 11"/>
                  <a:gd name="T15" fmla="*/ 5 h 11"/>
                  <a:gd name="T16" fmla="*/ 4 w 11"/>
                  <a:gd name="T17" fmla="*/ 0 h 11"/>
                  <a:gd name="T18" fmla="*/ 4 w 11"/>
                  <a:gd name="T19" fmla="*/ 0 h 1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1"/>
                  <a:gd name="T31" fmla="*/ 0 h 11"/>
                  <a:gd name="T32" fmla="*/ 11 w 11"/>
                  <a:gd name="T33" fmla="*/ 11 h 1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1" h="11">
                    <a:moveTo>
                      <a:pt x="4" y="0"/>
                    </a:moveTo>
                    <a:lnTo>
                      <a:pt x="4" y="0"/>
                    </a:lnTo>
                    <a:lnTo>
                      <a:pt x="0" y="7"/>
                    </a:lnTo>
                    <a:lnTo>
                      <a:pt x="9" y="11"/>
                    </a:lnTo>
                    <a:lnTo>
                      <a:pt x="11" y="5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35" name="Freeform 555"/>
              <p:cNvSpPr>
                <a:spLocks/>
              </p:cNvSpPr>
              <p:nvPr/>
            </p:nvSpPr>
            <p:spPr bwMode="auto">
              <a:xfrm>
                <a:off x="5277" y="1941"/>
                <a:ext cx="483" cy="181"/>
              </a:xfrm>
              <a:custGeom>
                <a:avLst/>
                <a:gdLst>
                  <a:gd name="T0" fmla="*/ 123 w 483"/>
                  <a:gd name="T1" fmla="*/ 121 h 181"/>
                  <a:gd name="T2" fmla="*/ 123 w 483"/>
                  <a:gd name="T3" fmla="*/ 121 h 181"/>
                  <a:gd name="T4" fmla="*/ 62 w 483"/>
                  <a:gd name="T5" fmla="*/ 143 h 181"/>
                  <a:gd name="T6" fmla="*/ 6 w 483"/>
                  <a:gd name="T7" fmla="*/ 169 h 181"/>
                  <a:gd name="T8" fmla="*/ 6 w 483"/>
                  <a:gd name="T9" fmla="*/ 169 h 181"/>
                  <a:gd name="T10" fmla="*/ 0 w 483"/>
                  <a:gd name="T11" fmla="*/ 181 h 181"/>
                  <a:gd name="T12" fmla="*/ 0 w 483"/>
                  <a:gd name="T13" fmla="*/ 181 h 181"/>
                  <a:gd name="T14" fmla="*/ 60 w 483"/>
                  <a:gd name="T15" fmla="*/ 156 h 181"/>
                  <a:gd name="T16" fmla="*/ 123 w 483"/>
                  <a:gd name="T17" fmla="*/ 134 h 181"/>
                  <a:gd name="T18" fmla="*/ 123 w 483"/>
                  <a:gd name="T19" fmla="*/ 134 h 181"/>
                  <a:gd name="T20" fmla="*/ 168 w 483"/>
                  <a:gd name="T21" fmla="*/ 121 h 181"/>
                  <a:gd name="T22" fmla="*/ 214 w 483"/>
                  <a:gd name="T23" fmla="*/ 108 h 181"/>
                  <a:gd name="T24" fmla="*/ 307 w 483"/>
                  <a:gd name="T25" fmla="*/ 84 h 181"/>
                  <a:gd name="T26" fmla="*/ 353 w 483"/>
                  <a:gd name="T27" fmla="*/ 72 h 181"/>
                  <a:gd name="T28" fmla="*/ 397 w 483"/>
                  <a:gd name="T29" fmla="*/ 57 h 181"/>
                  <a:gd name="T30" fmla="*/ 441 w 483"/>
                  <a:gd name="T31" fmla="*/ 42 h 181"/>
                  <a:gd name="T32" fmla="*/ 483 w 483"/>
                  <a:gd name="T33" fmla="*/ 24 h 181"/>
                  <a:gd name="T34" fmla="*/ 483 w 483"/>
                  <a:gd name="T35" fmla="*/ 24 h 181"/>
                  <a:gd name="T36" fmla="*/ 483 w 483"/>
                  <a:gd name="T37" fmla="*/ 24 h 181"/>
                  <a:gd name="T38" fmla="*/ 483 w 483"/>
                  <a:gd name="T39" fmla="*/ 0 h 181"/>
                  <a:gd name="T40" fmla="*/ 483 w 483"/>
                  <a:gd name="T41" fmla="*/ 0 h 181"/>
                  <a:gd name="T42" fmla="*/ 443 w 483"/>
                  <a:gd name="T43" fmla="*/ 19 h 181"/>
                  <a:gd name="T44" fmla="*/ 401 w 483"/>
                  <a:gd name="T45" fmla="*/ 35 h 181"/>
                  <a:gd name="T46" fmla="*/ 357 w 483"/>
                  <a:gd name="T47" fmla="*/ 50 h 181"/>
                  <a:gd name="T48" fmla="*/ 311 w 483"/>
                  <a:gd name="T49" fmla="*/ 63 h 181"/>
                  <a:gd name="T50" fmla="*/ 218 w 483"/>
                  <a:gd name="T51" fmla="*/ 90 h 181"/>
                  <a:gd name="T52" fmla="*/ 170 w 483"/>
                  <a:gd name="T53" fmla="*/ 105 h 181"/>
                  <a:gd name="T54" fmla="*/ 123 w 483"/>
                  <a:gd name="T55" fmla="*/ 121 h 181"/>
                  <a:gd name="T56" fmla="*/ 123 w 483"/>
                  <a:gd name="T57" fmla="*/ 121 h 181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483"/>
                  <a:gd name="T88" fmla="*/ 0 h 181"/>
                  <a:gd name="T89" fmla="*/ 483 w 483"/>
                  <a:gd name="T90" fmla="*/ 181 h 181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483" h="181">
                    <a:moveTo>
                      <a:pt x="123" y="121"/>
                    </a:moveTo>
                    <a:lnTo>
                      <a:pt x="123" y="121"/>
                    </a:lnTo>
                    <a:lnTo>
                      <a:pt x="62" y="143"/>
                    </a:lnTo>
                    <a:lnTo>
                      <a:pt x="6" y="169"/>
                    </a:lnTo>
                    <a:lnTo>
                      <a:pt x="0" y="181"/>
                    </a:lnTo>
                    <a:lnTo>
                      <a:pt x="60" y="156"/>
                    </a:lnTo>
                    <a:lnTo>
                      <a:pt x="123" y="134"/>
                    </a:lnTo>
                    <a:lnTo>
                      <a:pt x="168" y="121"/>
                    </a:lnTo>
                    <a:lnTo>
                      <a:pt x="214" y="108"/>
                    </a:lnTo>
                    <a:lnTo>
                      <a:pt x="307" y="84"/>
                    </a:lnTo>
                    <a:lnTo>
                      <a:pt x="353" y="72"/>
                    </a:lnTo>
                    <a:lnTo>
                      <a:pt x="397" y="57"/>
                    </a:lnTo>
                    <a:lnTo>
                      <a:pt x="441" y="42"/>
                    </a:lnTo>
                    <a:lnTo>
                      <a:pt x="483" y="24"/>
                    </a:lnTo>
                    <a:lnTo>
                      <a:pt x="483" y="0"/>
                    </a:lnTo>
                    <a:lnTo>
                      <a:pt x="443" y="19"/>
                    </a:lnTo>
                    <a:lnTo>
                      <a:pt x="401" y="35"/>
                    </a:lnTo>
                    <a:lnTo>
                      <a:pt x="357" y="50"/>
                    </a:lnTo>
                    <a:lnTo>
                      <a:pt x="311" y="63"/>
                    </a:lnTo>
                    <a:lnTo>
                      <a:pt x="218" y="90"/>
                    </a:lnTo>
                    <a:lnTo>
                      <a:pt x="170" y="105"/>
                    </a:lnTo>
                    <a:lnTo>
                      <a:pt x="123" y="121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15363" name="Rectangle 4"/>
          <p:cNvSpPr>
            <a:spLocks noChangeArrowheads="1"/>
          </p:cNvSpPr>
          <p:nvPr/>
        </p:nvSpPr>
        <p:spPr bwMode="gray">
          <a:xfrm>
            <a:off x="457200" y="3886200"/>
            <a:ext cx="5942013" cy="430887"/>
          </a:xfrm>
          <a:prstGeom prst="rect">
            <a:avLst/>
          </a:prstGeom>
          <a:solidFill>
            <a:srgbClr val="E65032"/>
          </a:solidFill>
          <a:ln w="0">
            <a:noFill/>
            <a:miter lim="800000"/>
            <a:headEnd/>
            <a:tailEnd/>
          </a:ln>
        </p:spPr>
        <p:txBody>
          <a:bodyPr lIns="182880" tIns="27432" bIns="18288" anchor="b">
            <a:spAutoFit/>
          </a:bodyPr>
          <a:lstStyle/>
          <a:p>
            <a:pPr eaLnBrk="1" hangingPunct="1"/>
            <a:r>
              <a:rPr lang="en-US" sz="2500" b="1" dirty="0" smtClean="0"/>
              <a:t>Valuing Premium Liabilities</a:t>
            </a:r>
          </a:p>
        </p:txBody>
      </p:sp>
      <p:sp>
        <p:nvSpPr>
          <p:cNvPr id="15364" name="Rectangle 3"/>
          <p:cNvSpPr txBox="1">
            <a:spLocks noChangeArrowheads="1"/>
          </p:cNvSpPr>
          <p:nvPr/>
        </p:nvSpPr>
        <p:spPr bwMode="gray">
          <a:xfrm>
            <a:off x="379413" y="4754563"/>
            <a:ext cx="5811837" cy="1052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dirty="0" smtClean="0"/>
              <a:t>Premium Liabilities</a:t>
            </a:r>
          </a:p>
        </p:txBody>
      </p:sp>
      <p:sp>
        <p:nvSpPr>
          <p:cNvPr id="14339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Premium liabilities are the cost of running off the unexpired portion of an insurer’s policies </a:t>
            </a:r>
          </a:p>
          <a:p>
            <a:pPr eaLnBrk="1" hangingPunct="1"/>
            <a:r>
              <a:rPr lang="en-US" dirty="0" smtClean="0"/>
              <a:t>They consist of </a:t>
            </a:r>
          </a:p>
          <a:p>
            <a:pPr lvl="1"/>
            <a:r>
              <a:rPr lang="en-US" dirty="0" smtClean="0"/>
              <a:t>Future claims and adjustment expenses on in-force policies</a:t>
            </a:r>
          </a:p>
          <a:p>
            <a:pPr lvl="1"/>
            <a:r>
              <a:rPr lang="en-US" dirty="0" smtClean="0"/>
              <a:t>Administrative costs of servicing the in-force policies (maintenance costs)</a:t>
            </a:r>
          </a:p>
          <a:p>
            <a:pPr lvl="1"/>
            <a:r>
              <a:rPr lang="en-US" dirty="0" smtClean="0"/>
              <a:t>Anticipated premium adjustments( retro-rated policies)</a:t>
            </a:r>
          </a:p>
          <a:p>
            <a:pPr lvl="1"/>
            <a:r>
              <a:rPr lang="en-US" dirty="0" smtClean="0"/>
              <a:t>Anticipated reinsurance expense (or commission) adjustments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Premium Deficiency reserves: </a:t>
            </a:r>
          </a:p>
          <a:p>
            <a:pPr lvl="1">
              <a:buNone/>
            </a:pPr>
            <a:r>
              <a:rPr lang="en-US" dirty="0" smtClean="0"/>
              <a:t>Expected Claims and Expenses(in respect of unexpired risk)-Unearned Premium Reserves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uiExpand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dirty="0" smtClean="0"/>
              <a:t>Premium Liabilities</a:t>
            </a:r>
          </a:p>
        </p:txBody>
      </p:sp>
      <p:sp>
        <p:nvSpPr>
          <p:cNvPr id="14339" name="Content Placeholder 1"/>
          <p:cNvSpPr>
            <a:spLocks noGrp="1"/>
          </p:cNvSpPr>
          <p:nvPr>
            <p:ph idx="1"/>
          </p:nvPr>
        </p:nvSpPr>
        <p:spPr>
          <a:xfrm>
            <a:off x="385763" y="1143000"/>
            <a:ext cx="8375650" cy="4511675"/>
          </a:xfrm>
        </p:spPr>
        <p:txBody>
          <a:bodyPr/>
          <a:lstStyle/>
          <a:p>
            <a:r>
              <a:rPr lang="en-US" dirty="0" smtClean="0"/>
              <a:t>Unearned Premium Reserves:</a:t>
            </a:r>
          </a:p>
          <a:p>
            <a:pPr lvl="1"/>
            <a:r>
              <a:rPr lang="en-US" dirty="0" smtClean="0"/>
              <a:t>Calculated as the portion of the collected premium attributable to the unexpired portion of insured risks</a:t>
            </a:r>
          </a:p>
          <a:p>
            <a:r>
              <a:rPr lang="en-US" dirty="0" smtClean="0"/>
              <a:t> Expected Claims:</a:t>
            </a:r>
          </a:p>
          <a:p>
            <a:pPr lvl="1"/>
            <a:r>
              <a:rPr lang="en-US" dirty="0" smtClean="0"/>
              <a:t>Unearned Premium multiplied by estimated Ultimate Loss Ratio( covered in detail in reserving adequacy section)</a:t>
            </a:r>
          </a:p>
          <a:p>
            <a:r>
              <a:rPr lang="en-US" dirty="0" smtClean="0"/>
              <a:t>Expenses:</a:t>
            </a:r>
          </a:p>
          <a:p>
            <a:pPr lvl="2"/>
            <a:r>
              <a:rPr lang="en-US" dirty="0" smtClean="0"/>
              <a:t>Internal Adjustment Expenses incurred on future claims</a:t>
            </a:r>
          </a:p>
          <a:p>
            <a:pPr lvl="2"/>
            <a:r>
              <a:rPr lang="en-US" dirty="0" smtClean="0"/>
              <a:t>External adjustment expenses(usually included with claims)</a:t>
            </a:r>
          </a:p>
          <a:p>
            <a:pPr lvl="2"/>
            <a:r>
              <a:rPr lang="en-US" dirty="0" smtClean="0"/>
              <a:t>Maintenance Expenses to maintain and service policies in-force</a:t>
            </a:r>
          </a:p>
          <a:p>
            <a:pPr lvl="2"/>
            <a:r>
              <a:rPr lang="en-US" dirty="0" smtClean="0"/>
              <a:t>Contingent Commissions arising from agreements between insurers and their brokers or agents whereby the insurer might pay additional commissions based on the level and profitability of the business produced.</a:t>
            </a:r>
          </a:p>
          <a:p>
            <a:pPr lvl="2"/>
            <a:r>
              <a:rPr lang="en-US" dirty="0" smtClean="0"/>
              <a:t>Adjustments for retro-rated policies( on actual experience basis)</a:t>
            </a:r>
          </a:p>
          <a:p>
            <a:pPr lvl="2"/>
            <a:r>
              <a:rPr lang="en-US" dirty="0" smtClean="0"/>
              <a:t>Net Reinsurance Costs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uiExpand="1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Thank you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Identifying possible solutions: Gap Analysis</a:t>
            </a:r>
            <a:br>
              <a:rPr lang="en-US" dirty="0" smtClean="0"/>
            </a:br>
            <a:endParaRPr lang="en-US" dirty="0" smtClean="0"/>
          </a:p>
        </p:txBody>
      </p:sp>
      <p:sp>
        <p:nvSpPr>
          <p:cNvPr id="14339" name="Content Placeholder 1"/>
          <p:cNvSpPr>
            <a:spLocks noGrp="1"/>
          </p:cNvSpPr>
          <p:nvPr>
            <p:ph idx="1"/>
          </p:nvPr>
        </p:nvSpPr>
        <p:spPr>
          <a:xfrm>
            <a:off x="385762" y="1428751"/>
            <a:ext cx="8377237" cy="781050"/>
          </a:xfrm>
        </p:spPr>
        <p:txBody>
          <a:bodyPr/>
          <a:lstStyle/>
          <a:p>
            <a:pPr lvl="1" eaLnBrk="1" hangingPunct="1"/>
            <a:r>
              <a:rPr lang="en-US" dirty="0" smtClean="0"/>
              <a:t>The exact nature of inadequacy could be identified and analyzed further for searching cost effective solutions.</a:t>
            </a:r>
          </a:p>
          <a:p>
            <a:pPr lvl="1"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endParaRPr lang="en-US" sz="1800" b="1" dirty="0" smtClean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828800" y="2182309"/>
          <a:ext cx="5638800" cy="3292087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2819400"/>
                <a:gridCol w="2819400"/>
              </a:tblGrid>
              <a:tr h="14042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/>
                        <a:t>Problems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/>
                        <a:t>Solutions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54174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/>
                        <a:t>High Claim ratio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/>
                        <a:t>Change in Underwriting guidelines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5417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/>
                        <a:t>Effective claims management systems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4042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/>
                        <a:t>Product </a:t>
                      </a:r>
                      <a:r>
                        <a:rPr lang="en-US" sz="1100" u="none" strike="noStrike" dirty="0" smtClean="0"/>
                        <a:t>redesign or restructuring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5417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/>
                        <a:t>Loss sharing with distribution channels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4042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/>
                        <a:t>Premium revision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40428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/>
                        <a:t>Lower Volumes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/>
                        <a:t>New distribution channel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4042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/>
                        <a:t>Change in target market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4042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/>
                        <a:t>Product Innovation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4042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/>
                        <a:t>Change in incentives scheme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4042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/>
                        <a:t>Reducing margins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80856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/>
                        <a:t>Higher Expenses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/>
                        <a:t>Higher </a:t>
                      </a:r>
                      <a:r>
                        <a:rPr lang="en-US" sz="1100" u="none" strike="noStrike" dirty="0" smtClean="0"/>
                        <a:t>Volumes( to spread fixed</a:t>
                      </a:r>
                      <a:r>
                        <a:rPr lang="en-US" sz="1100" u="none" strike="noStrike" baseline="0" dirty="0" smtClean="0"/>
                        <a:t> expenses)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4042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/>
                        <a:t>New distribution channel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4042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/>
                        <a:t>Robust IT system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4042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/>
                        <a:t>Increase </a:t>
                      </a:r>
                      <a:r>
                        <a:rPr lang="en-US" sz="1100" u="none" strike="noStrike" dirty="0" smtClean="0"/>
                        <a:t>renewal</a:t>
                      </a:r>
                      <a:r>
                        <a:rPr lang="en-US" sz="1100" u="none" strike="noStrike" baseline="0" dirty="0" smtClean="0"/>
                        <a:t> </a:t>
                      </a:r>
                      <a:r>
                        <a:rPr lang="en-US" sz="1100" u="none" strike="noStrike" dirty="0" smtClean="0"/>
                        <a:t>ratio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5417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/>
                        <a:t>Outsourcing processes to Third parties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Accessing Inadequacies: Experience Analysis</a:t>
            </a:r>
            <a:br>
              <a:rPr lang="en-US" dirty="0" smtClean="0"/>
            </a:br>
            <a:endParaRPr lang="en-US" dirty="0" smtClean="0"/>
          </a:p>
        </p:txBody>
      </p:sp>
      <p:sp>
        <p:nvSpPr>
          <p:cNvPr id="14339" name="Content Placeholder 1"/>
          <p:cNvSpPr>
            <a:spLocks noGrp="1"/>
          </p:cNvSpPr>
          <p:nvPr>
            <p:ph idx="1"/>
          </p:nvPr>
        </p:nvSpPr>
        <p:spPr>
          <a:xfrm>
            <a:off x="385763" y="1219200"/>
            <a:ext cx="7843837" cy="476250"/>
          </a:xfrm>
        </p:spPr>
        <p:txBody>
          <a:bodyPr/>
          <a:lstStyle/>
          <a:p>
            <a:pPr eaLnBrk="1" hangingPunct="1">
              <a:buNone/>
            </a:pPr>
            <a:r>
              <a:rPr lang="en-US" dirty="0" smtClean="0"/>
              <a:t>Two-ways Claims Analysis:</a:t>
            </a:r>
          </a:p>
          <a:p>
            <a:pPr eaLnBrk="1" hangingPunct="1">
              <a:buNone/>
            </a:pPr>
            <a:r>
              <a:rPr lang="en-US" sz="1800" dirty="0" smtClean="0"/>
              <a:t>    Age </a:t>
            </a:r>
            <a:r>
              <a:rPr lang="en-US" sz="1800" dirty="0" err="1" smtClean="0"/>
              <a:t>vs</a:t>
            </a:r>
            <a:r>
              <a:rPr lang="en-US" sz="1800" dirty="0" smtClean="0"/>
              <a:t> Gender:</a:t>
            </a:r>
            <a:endParaRPr lang="en-US" dirty="0" smtClean="0"/>
          </a:p>
          <a:p>
            <a:pPr eaLnBrk="1" hangingPunct="1">
              <a:buNone/>
            </a:pPr>
            <a:endParaRPr lang="en-US" dirty="0" smtClean="0"/>
          </a:p>
          <a:p>
            <a:pPr lvl="1"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endParaRPr lang="en-US" sz="1800" b="1" dirty="0" smtClean="0"/>
          </a:p>
        </p:txBody>
      </p:sp>
      <p:sp>
        <p:nvSpPr>
          <p:cNvPr id="10" name="TextBox 9"/>
          <p:cNvSpPr txBox="1"/>
          <p:nvPr/>
        </p:nvSpPr>
        <p:spPr>
          <a:xfrm>
            <a:off x="5791200" y="4191000"/>
            <a:ext cx="29718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Helps to identify how average severities for males and females are varying across years.</a:t>
            </a:r>
          </a:p>
          <a:p>
            <a:r>
              <a:rPr lang="en-US" sz="1400" dirty="0" smtClean="0"/>
              <a:t>Helps to access the differential impact of gender based inflation on claims costs.</a:t>
            </a:r>
            <a:endParaRPr lang="en-US" sz="1400" dirty="0"/>
          </a:p>
        </p:txBody>
      </p:sp>
      <p:sp>
        <p:nvSpPr>
          <p:cNvPr id="14" name="TextBox 13"/>
          <p:cNvSpPr txBox="1"/>
          <p:nvPr/>
        </p:nvSpPr>
        <p:spPr>
          <a:xfrm>
            <a:off x="5638800" y="1295400"/>
            <a:ext cx="31242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Helps to identify how gender averages are moving with increase in age.</a:t>
            </a:r>
          </a:p>
          <a:p>
            <a:r>
              <a:rPr lang="en-US" sz="1400" dirty="0" smtClean="0"/>
              <a:t>Females have higher severity than males across all age-bands.</a:t>
            </a:r>
          </a:p>
          <a:p>
            <a:r>
              <a:rPr lang="en-US" sz="1400" dirty="0" smtClean="0"/>
              <a:t>Increase in male severity across ages is less severe than females</a:t>
            </a:r>
          </a:p>
          <a:p>
            <a:r>
              <a:rPr lang="en-US" sz="1400" dirty="0" smtClean="0"/>
              <a:t>The trend suddenly changes for highest age group. This needs to be further investigated by studying changes in  cause of ailments by age-wise</a:t>
            </a:r>
            <a:endParaRPr lang="en-US" sz="1400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457200" y="2031682"/>
          <a:ext cx="4572000" cy="1594485"/>
        </p:xfrm>
        <a:graphic>
          <a:graphicData uri="http://schemas.openxmlformats.org/drawingml/2006/table">
            <a:tbl>
              <a:tblPr>
                <a:tableStyleId>{16D9F66E-5EB9-4882-86FB-DCBF35E3C3E4}</a:tableStyleId>
              </a:tblPr>
              <a:tblGrid>
                <a:gridCol w="1363851"/>
                <a:gridCol w="1359976"/>
                <a:gridCol w="1197244"/>
                <a:gridCol w="650929"/>
              </a:tblGrid>
              <a:tr h="155258">
                <a:tc>
                  <a:txBody>
                    <a:bodyPr/>
                    <a:lstStyle/>
                    <a:p>
                      <a:pPr algn="ctr" fontAlgn="b"/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/>
                        <a:t>Claim Severity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525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 dirty="0"/>
                        <a:t>Age-Band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 dirty="0"/>
                        <a:t>Female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 dirty="0"/>
                        <a:t>Male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 dirty="0"/>
                        <a:t>Total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5525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 dirty="0"/>
                        <a:t>0-35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/>
                        <a:t>                       32,416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/>
                        <a:t>                  27,540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/>
                        <a:t>   29,978 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5525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 dirty="0"/>
                        <a:t>36-45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/>
                        <a:t>                       28,195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/>
                        <a:t>                  22,409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/>
                        <a:t>   25,302 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5525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 dirty="0"/>
                        <a:t>46-55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/>
                        <a:t>                       43,250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/>
                        <a:t>                  34,492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/>
                        <a:t>   38,871 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5525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 dirty="0"/>
                        <a:t>56-65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/>
                        <a:t>                       54,890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/>
                        <a:t>                  46,052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/>
                        <a:t>   50,471 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5525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 dirty="0"/>
                        <a:t>71-75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/>
                        <a:t>                       62,140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/>
                        <a:t>                  46,372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/>
                        <a:t>   54,256 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5525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 dirty="0"/>
                        <a:t>Above 75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/>
                        <a:t>                       42,869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/>
                        <a:t>                  50,565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/>
                        <a:t>   46,717 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5525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 dirty="0"/>
                        <a:t>Grand Total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 dirty="0"/>
                        <a:t>                       45,545 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 dirty="0"/>
                        <a:t>                  36,321 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1" u="none" strike="noStrike" dirty="0"/>
                        <a:t>   40,933 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graphicFrame>
        <p:nvGraphicFramePr>
          <p:cNvPr id="13" name="Table 12"/>
          <p:cNvGraphicFramePr>
            <a:graphicFrameLocks noGrp="1"/>
          </p:cNvGraphicFramePr>
          <p:nvPr/>
        </p:nvGraphicFramePr>
        <p:xfrm>
          <a:off x="457200" y="4448175"/>
          <a:ext cx="4572000" cy="885825"/>
        </p:xfrm>
        <a:graphic>
          <a:graphicData uri="http://schemas.openxmlformats.org/drawingml/2006/table">
            <a:tbl>
              <a:tblPr>
                <a:tableStyleId>{16D9F66E-5EB9-4882-86FB-DCBF35E3C3E4}</a:tableStyleId>
              </a:tblPr>
              <a:tblGrid>
                <a:gridCol w="1269316"/>
                <a:gridCol w="1462382"/>
                <a:gridCol w="920151"/>
                <a:gridCol w="920151"/>
              </a:tblGrid>
              <a:tr h="11628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 dirty="0"/>
                        <a:t>Years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 dirty="0"/>
                        <a:t>Female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 dirty="0"/>
                        <a:t>Male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 dirty="0"/>
                        <a:t>Grand Total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7285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 dirty="0"/>
                        <a:t>2008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/>
                        <a:t>                       36,547 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/>
                        <a:t>         34,253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/>
                        <a:t>         35,400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7285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 dirty="0"/>
                        <a:t>2009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/>
                        <a:t>                       38,500 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/>
                        <a:t>         36,500 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/>
                        <a:t>         37,500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7285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 dirty="0"/>
                        <a:t>2010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/>
                        <a:t>                       61,587 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/>
                        <a:t>         38,211 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/>
                        <a:t>         49,899 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7285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/>
                        <a:t>Grand Total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1" u="none" strike="noStrike" dirty="0"/>
                        <a:t>                       45,545 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1" u="none" strike="noStrike" dirty="0"/>
                        <a:t>         36,321 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1" u="none" strike="noStrike" dirty="0"/>
                        <a:t>         40,933 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533400" y="5486400"/>
            <a:ext cx="7543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Similarly, interactions/co-relations between other important factors could be studied to study their combined influence</a:t>
            </a:r>
            <a:endParaRPr lang="en-US" sz="16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Accessing Inadequacies: Experience Analysis</a:t>
            </a:r>
            <a:br>
              <a:rPr lang="en-US" dirty="0" smtClean="0"/>
            </a:br>
            <a:endParaRPr lang="en-US" dirty="0" smtClean="0"/>
          </a:p>
        </p:txBody>
      </p:sp>
      <p:sp>
        <p:nvSpPr>
          <p:cNvPr id="14339" name="Content Placeholder 1"/>
          <p:cNvSpPr>
            <a:spLocks noGrp="1"/>
          </p:cNvSpPr>
          <p:nvPr>
            <p:ph idx="1"/>
          </p:nvPr>
        </p:nvSpPr>
        <p:spPr>
          <a:xfrm>
            <a:off x="385763" y="1219200"/>
            <a:ext cx="7843837" cy="476250"/>
          </a:xfrm>
        </p:spPr>
        <p:txBody>
          <a:bodyPr/>
          <a:lstStyle/>
          <a:p>
            <a:pPr eaLnBrk="1" hangingPunct="1">
              <a:buNone/>
            </a:pPr>
            <a:r>
              <a:rPr lang="en-US" dirty="0" smtClean="0"/>
              <a:t>One-Way Claims Analysis: Individual Health Insurance</a:t>
            </a:r>
          </a:p>
          <a:p>
            <a:pPr eaLnBrk="1" hangingPunct="1">
              <a:buNone/>
            </a:pPr>
            <a:r>
              <a:rPr lang="en-US" sz="1800" dirty="0" smtClean="0"/>
              <a:t>     Age-wise:</a:t>
            </a:r>
          </a:p>
          <a:p>
            <a:pPr eaLnBrk="1" hangingPunct="1">
              <a:buNone/>
            </a:pPr>
            <a:endParaRPr lang="en-US" dirty="0" smtClean="0"/>
          </a:p>
          <a:p>
            <a:pPr lvl="1"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endParaRPr lang="en-US" sz="1800" b="1" dirty="0" smtClean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685801" y="2133600"/>
          <a:ext cx="3809999" cy="1524000"/>
        </p:xfrm>
        <a:graphic>
          <a:graphicData uri="http://schemas.openxmlformats.org/drawingml/2006/table">
            <a:tbl>
              <a:tblPr>
                <a:tableStyleId>{16D9F66E-5EB9-4882-86FB-DCBF35E3C3E4}</a:tableStyleId>
              </a:tblPr>
              <a:tblGrid>
                <a:gridCol w="1011428"/>
                <a:gridCol w="1427143"/>
                <a:gridCol w="1371428"/>
              </a:tblGrid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 dirty="0"/>
                        <a:t>Age-Band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 dirty="0"/>
                        <a:t>Claim Frequency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 dirty="0" smtClean="0"/>
                        <a:t>Claims Severity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 dirty="0"/>
                        <a:t>0-35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/>
                        <a:t>10%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/>
                        <a:t>                   29,978 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 dirty="0"/>
                        <a:t>36-45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/>
                        <a:t>5%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/>
                        <a:t>                   25,302 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 dirty="0"/>
                        <a:t>46-55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/>
                        <a:t>8%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/>
                        <a:t>                   38,871 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 dirty="0"/>
                        <a:t>56-65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/>
                        <a:t>14%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/>
                        <a:t>                   50,471 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 dirty="0"/>
                        <a:t>71-75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/>
                        <a:t>21%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/>
                        <a:t>                   54,256 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 dirty="0"/>
                        <a:t>Above 75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/>
                        <a:t>34%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/>
                        <a:t>                   46,717 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 dirty="0"/>
                        <a:t>Grand Total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/>
                        <a:t>15%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/>
                        <a:t>                   40,933 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4648200" y="1905001"/>
            <a:ext cx="38100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Identifies age group with higher than standard claim experience  assumed in the pricing basis.</a:t>
            </a:r>
          </a:p>
          <a:p>
            <a:r>
              <a:rPr lang="en-US" sz="1400" dirty="0" smtClean="0"/>
              <a:t>Identifies gap in change in business mix assumed in basis.</a:t>
            </a:r>
          </a:p>
          <a:p>
            <a:r>
              <a:rPr lang="en-US" sz="1400" dirty="0" smtClean="0"/>
              <a:t>Lower and higher age groups have  higher than average Claim Incidence rate and Claims Severity.</a:t>
            </a:r>
          </a:p>
          <a:p>
            <a:r>
              <a:rPr lang="en-US" sz="1400" dirty="0" smtClean="0"/>
              <a:t> </a:t>
            </a:r>
            <a:endParaRPr lang="en-US" sz="1400" dirty="0"/>
          </a:p>
        </p:txBody>
      </p:sp>
      <p:sp>
        <p:nvSpPr>
          <p:cNvPr id="11" name="TextBox 10"/>
          <p:cNvSpPr txBox="1"/>
          <p:nvPr/>
        </p:nvSpPr>
        <p:spPr>
          <a:xfrm>
            <a:off x="4724400" y="4114800"/>
            <a:ext cx="373380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Determines how averages are changing across years.</a:t>
            </a:r>
          </a:p>
          <a:p>
            <a:r>
              <a:rPr lang="en-US" sz="1400" dirty="0" smtClean="0"/>
              <a:t>Here, Average Severity as well frequency have increased over years.</a:t>
            </a:r>
          </a:p>
          <a:p>
            <a:r>
              <a:rPr lang="en-US" sz="1400" dirty="0" smtClean="0"/>
              <a:t>Identifies the gap between assumed inflation rates and actual trends.</a:t>
            </a:r>
          </a:p>
          <a:p>
            <a:r>
              <a:rPr lang="en-US" sz="1400" dirty="0" smtClean="0"/>
              <a:t> </a:t>
            </a:r>
            <a:endParaRPr lang="en-US" sz="1400" dirty="0"/>
          </a:p>
        </p:txBody>
      </p:sp>
      <p:graphicFrame>
        <p:nvGraphicFramePr>
          <p:cNvPr id="13" name="Table 12"/>
          <p:cNvGraphicFramePr>
            <a:graphicFrameLocks noGrp="1"/>
          </p:cNvGraphicFramePr>
          <p:nvPr/>
        </p:nvGraphicFramePr>
        <p:xfrm>
          <a:off x="685800" y="4381500"/>
          <a:ext cx="3886200" cy="952500"/>
        </p:xfrm>
        <a:graphic>
          <a:graphicData uri="http://schemas.openxmlformats.org/drawingml/2006/table">
            <a:tbl>
              <a:tblPr>
                <a:tableStyleId>{16D9F66E-5EB9-4882-86FB-DCBF35E3C3E4}</a:tableStyleId>
              </a:tblPr>
              <a:tblGrid>
                <a:gridCol w="1022457"/>
                <a:gridCol w="1338724"/>
                <a:gridCol w="1525019"/>
              </a:tblGrid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 dirty="0"/>
                        <a:t>Years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/>
                        <a:t>Claims Frequency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 dirty="0"/>
                        <a:t>Claims Severity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 dirty="0"/>
                        <a:t>2009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/>
                        <a:t>13%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/>
                        <a:t>                       35,400 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 dirty="0"/>
                        <a:t>2008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/>
                        <a:t>15%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/>
                        <a:t>                       37,500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 dirty="0"/>
                        <a:t>2010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/>
                        <a:t>16%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/>
                        <a:t>                       49,899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/>
                        <a:t>Grand Total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/>
                        <a:t>15%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/>
                        <a:t>                       40,933 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14" name="Rectangle 13"/>
          <p:cNvSpPr/>
          <p:nvPr/>
        </p:nvSpPr>
        <p:spPr>
          <a:xfrm>
            <a:off x="228600" y="3821668"/>
            <a:ext cx="16341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buNone/>
            </a:pPr>
            <a:r>
              <a:rPr lang="en-US" dirty="0" smtClean="0"/>
              <a:t>      Year-wise: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Accessing Inadequacies: Experience Analysis</a:t>
            </a:r>
            <a:br>
              <a:rPr lang="en-US" dirty="0" smtClean="0"/>
            </a:br>
            <a:endParaRPr lang="en-US" dirty="0" smtClean="0"/>
          </a:p>
        </p:txBody>
      </p:sp>
      <p:sp>
        <p:nvSpPr>
          <p:cNvPr id="14339" name="Content Placeholder 1"/>
          <p:cNvSpPr>
            <a:spLocks noGrp="1"/>
          </p:cNvSpPr>
          <p:nvPr>
            <p:ph idx="1"/>
          </p:nvPr>
        </p:nvSpPr>
        <p:spPr>
          <a:xfrm>
            <a:off x="385763" y="1219200"/>
            <a:ext cx="7843837" cy="476250"/>
          </a:xfrm>
        </p:spPr>
        <p:txBody>
          <a:bodyPr/>
          <a:lstStyle/>
          <a:p>
            <a:pPr eaLnBrk="1" hangingPunct="1">
              <a:buNone/>
            </a:pPr>
            <a:r>
              <a:rPr lang="en-US" dirty="0" smtClean="0"/>
              <a:t>One-Way Claims Analysis:</a:t>
            </a:r>
          </a:p>
          <a:p>
            <a:pPr eaLnBrk="1" hangingPunct="1">
              <a:buNone/>
            </a:pPr>
            <a:r>
              <a:rPr lang="en-US" sz="1800" dirty="0" smtClean="0"/>
              <a:t>Gender-wise:</a:t>
            </a:r>
          </a:p>
          <a:p>
            <a:pPr lvl="1"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endParaRPr lang="en-US" sz="1800" b="1" dirty="0" smtClean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381000" y="3583305"/>
          <a:ext cx="4191000" cy="2284095"/>
        </p:xfrm>
        <a:graphic>
          <a:graphicData uri="http://schemas.openxmlformats.org/drawingml/2006/table">
            <a:tbl>
              <a:tblPr>
                <a:tableStyleId>{16D9F66E-5EB9-4882-86FB-DCBF35E3C3E4}</a:tableStyleId>
              </a:tblPr>
              <a:tblGrid>
                <a:gridCol w="2169924"/>
                <a:gridCol w="1137292"/>
                <a:gridCol w="883784"/>
              </a:tblGrid>
              <a:tr h="41243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 dirty="0"/>
                        <a:t>Cause of </a:t>
                      </a:r>
                      <a:r>
                        <a:rPr lang="en-US" sz="1100" b="1" u="none" strike="noStrike" dirty="0" smtClean="0"/>
                        <a:t>Hospitalization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 dirty="0"/>
                        <a:t>Proportion of Total Costs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 dirty="0"/>
                        <a:t>Average Claims Costs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42589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 dirty="0"/>
                        <a:t>Obstetrics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/>
                        <a:t>17%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/>
                        <a:t>35,444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42589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 dirty="0"/>
                        <a:t>Cardiovascular Disorder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/>
                        <a:t>11%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/>
                        <a:t>50161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42589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 dirty="0" smtClean="0"/>
                        <a:t>Orthopedic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/>
                        <a:t>10%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/>
                        <a:t>27,036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42589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 dirty="0"/>
                        <a:t>Pulmonary Disorders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/>
                        <a:t>8%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 smtClean="0"/>
                        <a:t>42,000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42589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 dirty="0" smtClean="0"/>
                        <a:t>Ophthalmology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/>
                        <a:t>8%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/>
                        <a:t>35,042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42589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 dirty="0"/>
                        <a:t>Oncology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/>
                        <a:t>7%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 smtClean="0"/>
                        <a:t>16,500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42589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 dirty="0"/>
                        <a:t>Accidental Injury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/>
                        <a:t>6%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/>
                        <a:t>21,000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42589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 dirty="0"/>
                        <a:t>Gastrointestinal Disorders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/>
                        <a:t>6%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/>
                        <a:t>30,584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42589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 dirty="0" smtClean="0"/>
                        <a:t>Gynecology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/>
                        <a:t>5%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/>
                        <a:t>29,781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42589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 dirty="0"/>
                        <a:t>Others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/>
                        <a:t>24%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/>
                        <a:t>39,512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5029200" y="3683675"/>
            <a:ext cx="31242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Helps to identify the top most ailments to which portfolio is exposed to along with gauging their financial impact.</a:t>
            </a:r>
          </a:p>
          <a:p>
            <a:r>
              <a:rPr lang="en-US" sz="1400" dirty="0" smtClean="0"/>
              <a:t>May help in framing product terms and conditions (if high averages are due to lose policy wordings) or helps in product re-structuring(in extreme scenario).</a:t>
            </a:r>
            <a:endParaRPr lang="en-US" sz="1400" dirty="0"/>
          </a:p>
        </p:txBody>
      </p:sp>
      <p:graphicFrame>
        <p:nvGraphicFramePr>
          <p:cNvPr id="12" name="Table 11"/>
          <p:cNvGraphicFramePr>
            <a:graphicFrameLocks noGrp="1"/>
          </p:cNvGraphicFramePr>
          <p:nvPr/>
        </p:nvGraphicFramePr>
        <p:xfrm>
          <a:off x="381000" y="2133600"/>
          <a:ext cx="4191000" cy="800100"/>
        </p:xfrm>
        <a:graphic>
          <a:graphicData uri="http://schemas.openxmlformats.org/drawingml/2006/table">
            <a:tbl>
              <a:tblPr>
                <a:tableStyleId>{16D9F66E-5EB9-4882-86FB-DCBF35E3C3E4}</a:tableStyleId>
              </a:tblPr>
              <a:tblGrid>
                <a:gridCol w="1456300"/>
                <a:gridCol w="1456300"/>
                <a:gridCol w="1278400"/>
              </a:tblGrid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 dirty="0"/>
                        <a:t>Gender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 dirty="0"/>
                        <a:t>Claims Frequency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 dirty="0"/>
                        <a:t>Claims Severity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 dirty="0"/>
                        <a:t> </a:t>
                      </a:r>
                      <a:r>
                        <a:rPr lang="en-US" sz="1100" b="1" u="none" strike="noStrike" dirty="0" smtClean="0"/>
                        <a:t>Female 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/>
                        <a:t>19%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/>
                        <a:t>                  45,545 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 dirty="0"/>
                        <a:t> </a:t>
                      </a:r>
                      <a:r>
                        <a:rPr lang="en-US" sz="1100" b="1" u="none" strike="noStrike" dirty="0" smtClean="0"/>
                        <a:t>Male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/>
                        <a:t>10%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/>
                        <a:t>                  36,321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 dirty="0"/>
                        <a:t> Grand Total 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/>
                        <a:t>15%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/>
                        <a:t>                  40,933 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5029200" y="2107049"/>
            <a:ext cx="312420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Helps to identify gender specific influence on averages .</a:t>
            </a:r>
          </a:p>
          <a:p>
            <a:r>
              <a:rPr lang="en-US" sz="1400" dirty="0" smtClean="0"/>
              <a:t>Females have higher claims frequency and severity as compared to males.</a:t>
            </a:r>
            <a:endParaRPr lang="en-US" sz="1400" dirty="0"/>
          </a:p>
        </p:txBody>
      </p:sp>
      <p:sp>
        <p:nvSpPr>
          <p:cNvPr id="15" name="Rectangle 14"/>
          <p:cNvSpPr/>
          <p:nvPr/>
        </p:nvSpPr>
        <p:spPr>
          <a:xfrm>
            <a:off x="304800" y="3124200"/>
            <a:ext cx="26341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buNone/>
            </a:pPr>
            <a:r>
              <a:rPr lang="en-US" dirty="0" smtClean="0"/>
              <a:t>Cause of Loss Analysis: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0" y="12700"/>
            <a:ext cx="9144000" cy="5594350"/>
            <a:chOff x="0" y="0"/>
            <a:chExt cx="5760" cy="3524"/>
          </a:xfrm>
        </p:grpSpPr>
        <p:sp>
          <p:nvSpPr>
            <p:cNvPr id="15365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5760" cy="3319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grpSp>
          <p:nvGrpSpPr>
            <p:cNvPr id="3" name="Group 287"/>
            <p:cNvGrpSpPr>
              <a:grpSpLocks noChangeAspect="1"/>
            </p:cNvGrpSpPr>
            <p:nvPr/>
          </p:nvGrpSpPr>
          <p:grpSpPr bwMode="auto">
            <a:xfrm>
              <a:off x="1759" y="0"/>
              <a:ext cx="4001" cy="3524"/>
              <a:chOff x="1759" y="0"/>
              <a:chExt cx="4001" cy="3524"/>
            </a:xfrm>
          </p:grpSpPr>
          <p:sp>
            <p:nvSpPr>
              <p:cNvPr id="15367" name="AutoShape 286"/>
              <p:cNvSpPr>
                <a:spLocks noChangeAspect="1" noChangeArrowheads="1" noTextEdit="1"/>
              </p:cNvSpPr>
              <p:nvPr/>
            </p:nvSpPr>
            <p:spPr bwMode="auto">
              <a:xfrm>
                <a:off x="1759" y="0"/>
                <a:ext cx="4001" cy="352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4" name="Group 488"/>
              <p:cNvGrpSpPr>
                <a:grpSpLocks/>
              </p:cNvGrpSpPr>
              <p:nvPr/>
            </p:nvGrpSpPr>
            <p:grpSpPr bwMode="auto">
              <a:xfrm>
                <a:off x="1759" y="0"/>
                <a:ext cx="3672" cy="3524"/>
                <a:chOff x="1759" y="0"/>
                <a:chExt cx="3672" cy="3524"/>
              </a:xfrm>
            </p:grpSpPr>
            <p:sp>
              <p:nvSpPr>
                <p:cNvPr id="15436" name="Freeform 288"/>
                <p:cNvSpPr>
                  <a:spLocks/>
                </p:cNvSpPr>
                <p:nvPr/>
              </p:nvSpPr>
              <p:spPr bwMode="auto">
                <a:xfrm>
                  <a:off x="3473" y="2540"/>
                  <a:ext cx="423" cy="45"/>
                </a:xfrm>
                <a:custGeom>
                  <a:avLst/>
                  <a:gdLst>
                    <a:gd name="T0" fmla="*/ 123 w 423"/>
                    <a:gd name="T1" fmla="*/ 38 h 45"/>
                    <a:gd name="T2" fmla="*/ 123 w 423"/>
                    <a:gd name="T3" fmla="*/ 38 h 45"/>
                    <a:gd name="T4" fmla="*/ 61 w 423"/>
                    <a:gd name="T5" fmla="*/ 36 h 45"/>
                    <a:gd name="T6" fmla="*/ 0 w 423"/>
                    <a:gd name="T7" fmla="*/ 31 h 45"/>
                    <a:gd name="T8" fmla="*/ 0 w 423"/>
                    <a:gd name="T9" fmla="*/ 31 h 45"/>
                    <a:gd name="T10" fmla="*/ 0 w 423"/>
                    <a:gd name="T11" fmla="*/ 38 h 45"/>
                    <a:gd name="T12" fmla="*/ 0 w 423"/>
                    <a:gd name="T13" fmla="*/ 38 h 45"/>
                    <a:gd name="T14" fmla="*/ 61 w 423"/>
                    <a:gd name="T15" fmla="*/ 44 h 45"/>
                    <a:gd name="T16" fmla="*/ 123 w 423"/>
                    <a:gd name="T17" fmla="*/ 45 h 45"/>
                    <a:gd name="T18" fmla="*/ 123 w 423"/>
                    <a:gd name="T19" fmla="*/ 45 h 45"/>
                    <a:gd name="T20" fmla="*/ 159 w 423"/>
                    <a:gd name="T21" fmla="*/ 44 h 45"/>
                    <a:gd name="T22" fmla="*/ 198 w 423"/>
                    <a:gd name="T23" fmla="*/ 42 h 45"/>
                    <a:gd name="T24" fmla="*/ 234 w 423"/>
                    <a:gd name="T25" fmla="*/ 40 h 45"/>
                    <a:gd name="T26" fmla="*/ 273 w 423"/>
                    <a:gd name="T27" fmla="*/ 36 h 45"/>
                    <a:gd name="T28" fmla="*/ 309 w 423"/>
                    <a:gd name="T29" fmla="*/ 31 h 45"/>
                    <a:gd name="T30" fmla="*/ 346 w 423"/>
                    <a:gd name="T31" fmla="*/ 23 h 45"/>
                    <a:gd name="T32" fmla="*/ 381 w 423"/>
                    <a:gd name="T33" fmla="*/ 16 h 45"/>
                    <a:gd name="T34" fmla="*/ 417 w 423"/>
                    <a:gd name="T35" fmla="*/ 9 h 45"/>
                    <a:gd name="T36" fmla="*/ 417 w 423"/>
                    <a:gd name="T37" fmla="*/ 9 h 45"/>
                    <a:gd name="T38" fmla="*/ 423 w 423"/>
                    <a:gd name="T39" fmla="*/ 0 h 45"/>
                    <a:gd name="T40" fmla="*/ 423 w 423"/>
                    <a:gd name="T41" fmla="*/ 0 h 45"/>
                    <a:gd name="T42" fmla="*/ 386 w 423"/>
                    <a:gd name="T43" fmla="*/ 7 h 45"/>
                    <a:gd name="T44" fmla="*/ 350 w 423"/>
                    <a:gd name="T45" fmla="*/ 16 h 45"/>
                    <a:gd name="T46" fmla="*/ 313 w 423"/>
                    <a:gd name="T47" fmla="*/ 22 h 45"/>
                    <a:gd name="T48" fmla="*/ 276 w 423"/>
                    <a:gd name="T49" fmla="*/ 27 h 45"/>
                    <a:gd name="T50" fmla="*/ 238 w 423"/>
                    <a:gd name="T51" fmla="*/ 33 h 45"/>
                    <a:gd name="T52" fmla="*/ 200 w 423"/>
                    <a:gd name="T53" fmla="*/ 34 h 45"/>
                    <a:gd name="T54" fmla="*/ 161 w 423"/>
                    <a:gd name="T55" fmla="*/ 36 h 45"/>
                    <a:gd name="T56" fmla="*/ 123 w 423"/>
                    <a:gd name="T57" fmla="*/ 38 h 45"/>
                    <a:gd name="T58" fmla="*/ 123 w 423"/>
                    <a:gd name="T59" fmla="*/ 38 h 45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w 423"/>
                    <a:gd name="T91" fmla="*/ 0 h 45"/>
                    <a:gd name="T92" fmla="*/ 423 w 423"/>
                    <a:gd name="T93" fmla="*/ 45 h 45"/>
                  </a:gdLst>
                  <a:ahLst/>
                  <a:cxnLst>
                    <a:cxn ang="T60">
                      <a:pos x="T0" y="T1"/>
                    </a:cxn>
                    <a:cxn ang="T61">
                      <a:pos x="T2" y="T3"/>
                    </a:cxn>
                    <a:cxn ang="T62">
                      <a:pos x="T4" y="T5"/>
                    </a:cxn>
                    <a:cxn ang="T63">
                      <a:pos x="T6" y="T7"/>
                    </a:cxn>
                    <a:cxn ang="T64">
                      <a:pos x="T8" y="T9"/>
                    </a:cxn>
                    <a:cxn ang="T65">
                      <a:pos x="T10" y="T11"/>
                    </a:cxn>
                    <a:cxn ang="T66">
                      <a:pos x="T12" y="T13"/>
                    </a:cxn>
                    <a:cxn ang="T67">
                      <a:pos x="T14" y="T15"/>
                    </a:cxn>
                    <a:cxn ang="T68">
                      <a:pos x="T16" y="T17"/>
                    </a:cxn>
                    <a:cxn ang="T69">
                      <a:pos x="T18" y="T19"/>
                    </a:cxn>
                    <a:cxn ang="T70">
                      <a:pos x="T20" y="T21"/>
                    </a:cxn>
                    <a:cxn ang="T71">
                      <a:pos x="T22" y="T23"/>
                    </a:cxn>
                    <a:cxn ang="T72">
                      <a:pos x="T24" y="T25"/>
                    </a:cxn>
                    <a:cxn ang="T73">
                      <a:pos x="T26" y="T27"/>
                    </a:cxn>
                    <a:cxn ang="T74">
                      <a:pos x="T28" y="T29"/>
                    </a:cxn>
                    <a:cxn ang="T75">
                      <a:pos x="T30" y="T31"/>
                    </a:cxn>
                    <a:cxn ang="T76">
                      <a:pos x="T32" y="T33"/>
                    </a:cxn>
                    <a:cxn ang="T77">
                      <a:pos x="T34" y="T35"/>
                    </a:cxn>
                    <a:cxn ang="T78">
                      <a:pos x="T36" y="T37"/>
                    </a:cxn>
                    <a:cxn ang="T79">
                      <a:pos x="T38" y="T39"/>
                    </a:cxn>
                    <a:cxn ang="T80">
                      <a:pos x="T40" y="T41"/>
                    </a:cxn>
                    <a:cxn ang="T81">
                      <a:pos x="T42" y="T43"/>
                    </a:cxn>
                    <a:cxn ang="T82">
                      <a:pos x="T44" y="T45"/>
                    </a:cxn>
                    <a:cxn ang="T83">
                      <a:pos x="T46" y="T47"/>
                    </a:cxn>
                    <a:cxn ang="T84">
                      <a:pos x="T48" y="T49"/>
                    </a:cxn>
                    <a:cxn ang="T85">
                      <a:pos x="T50" y="T51"/>
                    </a:cxn>
                    <a:cxn ang="T86">
                      <a:pos x="T52" y="T53"/>
                    </a:cxn>
                    <a:cxn ang="T87">
                      <a:pos x="T54" y="T55"/>
                    </a:cxn>
                    <a:cxn ang="T88">
                      <a:pos x="T56" y="T57"/>
                    </a:cxn>
                    <a:cxn ang="T89">
                      <a:pos x="T58" y="T59"/>
                    </a:cxn>
                  </a:cxnLst>
                  <a:rect l="T90" t="T91" r="T92" b="T93"/>
                  <a:pathLst>
                    <a:path w="423" h="45">
                      <a:moveTo>
                        <a:pt x="123" y="38"/>
                      </a:moveTo>
                      <a:lnTo>
                        <a:pt x="123" y="38"/>
                      </a:lnTo>
                      <a:lnTo>
                        <a:pt x="61" y="36"/>
                      </a:lnTo>
                      <a:lnTo>
                        <a:pt x="0" y="31"/>
                      </a:lnTo>
                      <a:lnTo>
                        <a:pt x="0" y="38"/>
                      </a:lnTo>
                      <a:lnTo>
                        <a:pt x="61" y="44"/>
                      </a:lnTo>
                      <a:lnTo>
                        <a:pt x="123" y="45"/>
                      </a:lnTo>
                      <a:lnTo>
                        <a:pt x="159" y="44"/>
                      </a:lnTo>
                      <a:lnTo>
                        <a:pt x="198" y="42"/>
                      </a:lnTo>
                      <a:lnTo>
                        <a:pt x="234" y="40"/>
                      </a:lnTo>
                      <a:lnTo>
                        <a:pt x="273" y="36"/>
                      </a:lnTo>
                      <a:lnTo>
                        <a:pt x="309" y="31"/>
                      </a:lnTo>
                      <a:lnTo>
                        <a:pt x="346" y="23"/>
                      </a:lnTo>
                      <a:lnTo>
                        <a:pt x="381" y="16"/>
                      </a:lnTo>
                      <a:lnTo>
                        <a:pt x="417" y="9"/>
                      </a:lnTo>
                      <a:lnTo>
                        <a:pt x="423" y="0"/>
                      </a:lnTo>
                      <a:lnTo>
                        <a:pt x="386" y="7"/>
                      </a:lnTo>
                      <a:lnTo>
                        <a:pt x="350" y="16"/>
                      </a:lnTo>
                      <a:lnTo>
                        <a:pt x="313" y="22"/>
                      </a:lnTo>
                      <a:lnTo>
                        <a:pt x="276" y="27"/>
                      </a:lnTo>
                      <a:lnTo>
                        <a:pt x="238" y="33"/>
                      </a:lnTo>
                      <a:lnTo>
                        <a:pt x="200" y="34"/>
                      </a:lnTo>
                      <a:lnTo>
                        <a:pt x="161" y="36"/>
                      </a:lnTo>
                      <a:lnTo>
                        <a:pt x="123" y="38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37" name="Freeform 289"/>
                <p:cNvSpPr>
                  <a:spLocks/>
                </p:cNvSpPr>
                <p:nvPr/>
              </p:nvSpPr>
              <p:spPr bwMode="auto">
                <a:xfrm>
                  <a:off x="3019" y="2432"/>
                  <a:ext cx="447" cy="146"/>
                </a:xfrm>
                <a:custGeom>
                  <a:avLst/>
                  <a:gdLst>
                    <a:gd name="T0" fmla="*/ 4 w 447"/>
                    <a:gd name="T1" fmla="*/ 0 h 146"/>
                    <a:gd name="T2" fmla="*/ 4 w 447"/>
                    <a:gd name="T3" fmla="*/ 0 h 146"/>
                    <a:gd name="T4" fmla="*/ 0 w 447"/>
                    <a:gd name="T5" fmla="*/ 7 h 146"/>
                    <a:gd name="T6" fmla="*/ 0 w 447"/>
                    <a:gd name="T7" fmla="*/ 7 h 146"/>
                    <a:gd name="T8" fmla="*/ 54 w 447"/>
                    <a:gd name="T9" fmla="*/ 33 h 146"/>
                    <a:gd name="T10" fmla="*/ 105 w 447"/>
                    <a:gd name="T11" fmla="*/ 56 h 146"/>
                    <a:gd name="T12" fmla="*/ 160 w 447"/>
                    <a:gd name="T13" fmla="*/ 78 h 146"/>
                    <a:gd name="T14" fmla="*/ 215 w 447"/>
                    <a:gd name="T15" fmla="*/ 97 h 146"/>
                    <a:gd name="T16" fmla="*/ 271 w 447"/>
                    <a:gd name="T17" fmla="*/ 113 h 146"/>
                    <a:gd name="T18" fmla="*/ 330 w 447"/>
                    <a:gd name="T19" fmla="*/ 128 h 146"/>
                    <a:gd name="T20" fmla="*/ 388 w 447"/>
                    <a:gd name="T21" fmla="*/ 139 h 146"/>
                    <a:gd name="T22" fmla="*/ 447 w 447"/>
                    <a:gd name="T23" fmla="*/ 146 h 146"/>
                    <a:gd name="T24" fmla="*/ 447 w 447"/>
                    <a:gd name="T25" fmla="*/ 146 h 146"/>
                    <a:gd name="T26" fmla="*/ 447 w 447"/>
                    <a:gd name="T27" fmla="*/ 139 h 146"/>
                    <a:gd name="T28" fmla="*/ 447 w 447"/>
                    <a:gd name="T29" fmla="*/ 139 h 146"/>
                    <a:gd name="T30" fmla="*/ 388 w 447"/>
                    <a:gd name="T31" fmla="*/ 131 h 146"/>
                    <a:gd name="T32" fmla="*/ 330 w 447"/>
                    <a:gd name="T33" fmla="*/ 120 h 146"/>
                    <a:gd name="T34" fmla="*/ 273 w 447"/>
                    <a:gd name="T35" fmla="*/ 106 h 146"/>
                    <a:gd name="T36" fmla="*/ 216 w 447"/>
                    <a:gd name="T37" fmla="*/ 89 h 146"/>
                    <a:gd name="T38" fmla="*/ 161 w 447"/>
                    <a:gd name="T39" fmla="*/ 71 h 146"/>
                    <a:gd name="T40" fmla="*/ 108 w 447"/>
                    <a:gd name="T41" fmla="*/ 49 h 146"/>
                    <a:gd name="T42" fmla="*/ 55 w 447"/>
                    <a:gd name="T43" fmla="*/ 25 h 146"/>
                    <a:gd name="T44" fmla="*/ 4 w 447"/>
                    <a:gd name="T45" fmla="*/ 0 h 146"/>
                    <a:gd name="T46" fmla="*/ 4 w 447"/>
                    <a:gd name="T47" fmla="*/ 0 h 14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447"/>
                    <a:gd name="T73" fmla="*/ 0 h 146"/>
                    <a:gd name="T74" fmla="*/ 447 w 447"/>
                    <a:gd name="T75" fmla="*/ 146 h 146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447" h="146">
                      <a:moveTo>
                        <a:pt x="4" y="0"/>
                      </a:moveTo>
                      <a:lnTo>
                        <a:pt x="4" y="0"/>
                      </a:lnTo>
                      <a:lnTo>
                        <a:pt x="0" y="7"/>
                      </a:lnTo>
                      <a:lnTo>
                        <a:pt x="54" y="33"/>
                      </a:lnTo>
                      <a:lnTo>
                        <a:pt x="105" y="56"/>
                      </a:lnTo>
                      <a:lnTo>
                        <a:pt x="160" y="78"/>
                      </a:lnTo>
                      <a:lnTo>
                        <a:pt x="215" y="97"/>
                      </a:lnTo>
                      <a:lnTo>
                        <a:pt x="271" y="113"/>
                      </a:lnTo>
                      <a:lnTo>
                        <a:pt x="330" y="128"/>
                      </a:lnTo>
                      <a:lnTo>
                        <a:pt x="388" y="139"/>
                      </a:lnTo>
                      <a:lnTo>
                        <a:pt x="447" y="146"/>
                      </a:lnTo>
                      <a:lnTo>
                        <a:pt x="447" y="139"/>
                      </a:lnTo>
                      <a:lnTo>
                        <a:pt x="388" y="131"/>
                      </a:lnTo>
                      <a:lnTo>
                        <a:pt x="330" y="120"/>
                      </a:lnTo>
                      <a:lnTo>
                        <a:pt x="273" y="106"/>
                      </a:lnTo>
                      <a:lnTo>
                        <a:pt x="216" y="89"/>
                      </a:lnTo>
                      <a:lnTo>
                        <a:pt x="161" y="71"/>
                      </a:lnTo>
                      <a:lnTo>
                        <a:pt x="108" y="49"/>
                      </a:lnTo>
                      <a:lnTo>
                        <a:pt x="55" y="25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38" name="Freeform 290"/>
                <p:cNvSpPr>
                  <a:spLocks/>
                </p:cNvSpPr>
                <p:nvPr/>
              </p:nvSpPr>
              <p:spPr bwMode="auto">
                <a:xfrm>
                  <a:off x="3918" y="2519"/>
                  <a:ext cx="44" cy="22"/>
                </a:xfrm>
                <a:custGeom>
                  <a:avLst/>
                  <a:gdLst>
                    <a:gd name="T0" fmla="*/ 7 w 44"/>
                    <a:gd name="T1" fmla="*/ 11 h 22"/>
                    <a:gd name="T2" fmla="*/ 7 w 44"/>
                    <a:gd name="T3" fmla="*/ 11 h 22"/>
                    <a:gd name="T4" fmla="*/ 0 w 44"/>
                    <a:gd name="T5" fmla="*/ 22 h 22"/>
                    <a:gd name="T6" fmla="*/ 0 w 44"/>
                    <a:gd name="T7" fmla="*/ 22 h 22"/>
                    <a:gd name="T8" fmla="*/ 42 w 44"/>
                    <a:gd name="T9" fmla="*/ 10 h 22"/>
                    <a:gd name="T10" fmla="*/ 42 w 44"/>
                    <a:gd name="T11" fmla="*/ 10 h 22"/>
                    <a:gd name="T12" fmla="*/ 44 w 44"/>
                    <a:gd name="T13" fmla="*/ 0 h 22"/>
                    <a:gd name="T14" fmla="*/ 44 w 44"/>
                    <a:gd name="T15" fmla="*/ 0 h 22"/>
                    <a:gd name="T16" fmla="*/ 7 w 44"/>
                    <a:gd name="T17" fmla="*/ 11 h 22"/>
                    <a:gd name="T18" fmla="*/ 7 w 44"/>
                    <a:gd name="T19" fmla="*/ 11 h 22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44"/>
                    <a:gd name="T31" fmla="*/ 0 h 22"/>
                    <a:gd name="T32" fmla="*/ 44 w 44"/>
                    <a:gd name="T33" fmla="*/ 22 h 22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44" h="22">
                      <a:moveTo>
                        <a:pt x="7" y="11"/>
                      </a:moveTo>
                      <a:lnTo>
                        <a:pt x="7" y="11"/>
                      </a:lnTo>
                      <a:lnTo>
                        <a:pt x="0" y="22"/>
                      </a:lnTo>
                      <a:lnTo>
                        <a:pt x="42" y="10"/>
                      </a:lnTo>
                      <a:lnTo>
                        <a:pt x="44" y="0"/>
                      </a:lnTo>
                      <a:lnTo>
                        <a:pt x="7" y="11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39" name="Freeform 291"/>
                <p:cNvSpPr>
                  <a:spLocks/>
                </p:cNvSpPr>
                <p:nvPr/>
              </p:nvSpPr>
              <p:spPr bwMode="auto">
                <a:xfrm>
                  <a:off x="3976" y="2386"/>
                  <a:ext cx="280" cy="137"/>
                </a:xfrm>
                <a:custGeom>
                  <a:avLst/>
                  <a:gdLst>
                    <a:gd name="T0" fmla="*/ 2 w 280"/>
                    <a:gd name="T1" fmla="*/ 128 h 137"/>
                    <a:gd name="T2" fmla="*/ 2 w 280"/>
                    <a:gd name="T3" fmla="*/ 128 h 137"/>
                    <a:gd name="T4" fmla="*/ 0 w 280"/>
                    <a:gd name="T5" fmla="*/ 137 h 137"/>
                    <a:gd name="T6" fmla="*/ 0 w 280"/>
                    <a:gd name="T7" fmla="*/ 137 h 137"/>
                    <a:gd name="T8" fmla="*/ 37 w 280"/>
                    <a:gd name="T9" fmla="*/ 124 h 137"/>
                    <a:gd name="T10" fmla="*/ 73 w 280"/>
                    <a:gd name="T11" fmla="*/ 110 h 137"/>
                    <a:gd name="T12" fmla="*/ 110 w 280"/>
                    <a:gd name="T13" fmla="*/ 93 h 137"/>
                    <a:gd name="T14" fmla="*/ 147 w 280"/>
                    <a:gd name="T15" fmla="*/ 77 h 137"/>
                    <a:gd name="T16" fmla="*/ 181 w 280"/>
                    <a:gd name="T17" fmla="*/ 58 h 137"/>
                    <a:gd name="T18" fmla="*/ 214 w 280"/>
                    <a:gd name="T19" fmla="*/ 40 h 137"/>
                    <a:gd name="T20" fmla="*/ 247 w 280"/>
                    <a:gd name="T21" fmla="*/ 20 h 137"/>
                    <a:gd name="T22" fmla="*/ 280 w 280"/>
                    <a:gd name="T23" fmla="*/ 0 h 137"/>
                    <a:gd name="T24" fmla="*/ 280 w 280"/>
                    <a:gd name="T25" fmla="*/ 0 h 137"/>
                    <a:gd name="T26" fmla="*/ 266 w 280"/>
                    <a:gd name="T27" fmla="*/ 2 h 137"/>
                    <a:gd name="T28" fmla="*/ 266 w 280"/>
                    <a:gd name="T29" fmla="*/ 2 h 137"/>
                    <a:gd name="T30" fmla="*/ 234 w 280"/>
                    <a:gd name="T31" fmla="*/ 20 h 137"/>
                    <a:gd name="T32" fmla="*/ 203 w 280"/>
                    <a:gd name="T33" fmla="*/ 38 h 137"/>
                    <a:gd name="T34" fmla="*/ 170 w 280"/>
                    <a:gd name="T35" fmla="*/ 57 h 137"/>
                    <a:gd name="T36" fmla="*/ 139 w 280"/>
                    <a:gd name="T37" fmla="*/ 73 h 137"/>
                    <a:gd name="T38" fmla="*/ 105 w 280"/>
                    <a:gd name="T39" fmla="*/ 88 h 137"/>
                    <a:gd name="T40" fmla="*/ 72 w 280"/>
                    <a:gd name="T41" fmla="*/ 102 h 137"/>
                    <a:gd name="T42" fmla="*/ 37 w 280"/>
                    <a:gd name="T43" fmla="*/ 115 h 137"/>
                    <a:gd name="T44" fmla="*/ 2 w 280"/>
                    <a:gd name="T45" fmla="*/ 128 h 137"/>
                    <a:gd name="T46" fmla="*/ 2 w 280"/>
                    <a:gd name="T47" fmla="*/ 128 h 137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280"/>
                    <a:gd name="T73" fmla="*/ 0 h 137"/>
                    <a:gd name="T74" fmla="*/ 280 w 280"/>
                    <a:gd name="T75" fmla="*/ 137 h 137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280" h="137">
                      <a:moveTo>
                        <a:pt x="2" y="128"/>
                      </a:moveTo>
                      <a:lnTo>
                        <a:pt x="2" y="128"/>
                      </a:lnTo>
                      <a:lnTo>
                        <a:pt x="0" y="137"/>
                      </a:lnTo>
                      <a:lnTo>
                        <a:pt x="37" y="124"/>
                      </a:lnTo>
                      <a:lnTo>
                        <a:pt x="73" y="110"/>
                      </a:lnTo>
                      <a:lnTo>
                        <a:pt x="110" y="93"/>
                      </a:lnTo>
                      <a:lnTo>
                        <a:pt x="147" y="77"/>
                      </a:lnTo>
                      <a:lnTo>
                        <a:pt x="181" y="58"/>
                      </a:lnTo>
                      <a:lnTo>
                        <a:pt x="214" y="40"/>
                      </a:lnTo>
                      <a:lnTo>
                        <a:pt x="247" y="20"/>
                      </a:lnTo>
                      <a:lnTo>
                        <a:pt x="280" y="0"/>
                      </a:lnTo>
                      <a:lnTo>
                        <a:pt x="266" y="2"/>
                      </a:lnTo>
                      <a:lnTo>
                        <a:pt x="234" y="20"/>
                      </a:lnTo>
                      <a:lnTo>
                        <a:pt x="203" y="38"/>
                      </a:lnTo>
                      <a:lnTo>
                        <a:pt x="170" y="57"/>
                      </a:lnTo>
                      <a:lnTo>
                        <a:pt x="139" y="73"/>
                      </a:lnTo>
                      <a:lnTo>
                        <a:pt x="105" y="88"/>
                      </a:lnTo>
                      <a:lnTo>
                        <a:pt x="72" y="102"/>
                      </a:lnTo>
                      <a:lnTo>
                        <a:pt x="37" y="115"/>
                      </a:lnTo>
                      <a:lnTo>
                        <a:pt x="2" y="128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40" name="Freeform 292"/>
                <p:cNvSpPr>
                  <a:spLocks/>
                </p:cNvSpPr>
                <p:nvPr/>
              </p:nvSpPr>
              <p:spPr bwMode="auto">
                <a:xfrm>
                  <a:off x="2429" y="187"/>
                  <a:ext cx="2365" cy="2188"/>
                </a:xfrm>
                <a:custGeom>
                  <a:avLst/>
                  <a:gdLst>
                    <a:gd name="T0" fmla="*/ 365 w 2365"/>
                    <a:gd name="T1" fmla="*/ 316 h 2188"/>
                    <a:gd name="T2" fmla="*/ 499 w 2365"/>
                    <a:gd name="T3" fmla="*/ 212 h 2188"/>
                    <a:gd name="T4" fmla="*/ 649 w 2365"/>
                    <a:gd name="T5" fmla="*/ 126 h 2188"/>
                    <a:gd name="T6" fmla="*/ 812 w 2365"/>
                    <a:gd name="T7" fmla="*/ 62 h 2188"/>
                    <a:gd name="T8" fmla="*/ 984 w 2365"/>
                    <a:gd name="T9" fmla="*/ 22 h 2188"/>
                    <a:gd name="T10" fmla="*/ 1167 w 2365"/>
                    <a:gd name="T11" fmla="*/ 7 h 2188"/>
                    <a:gd name="T12" fmla="*/ 1288 w 2365"/>
                    <a:gd name="T13" fmla="*/ 14 h 2188"/>
                    <a:gd name="T14" fmla="*/ 1463 w 2365"/>
                    <a:gd name="T15" fmla="*/ 45 h 2188"/>
                    <a:gd name="T16" fmla="*/ 1630 w 2365"/>
                    <a:gd name="T17" fmla="*/ 100 h 2188"/>
                    <a:gd name="T18" fmla="*/ 1783 w 2365"/>
                    <a:gd name="T19" fmla="*/ 181 h 2188"/>
                    <a:gd name="T20" fmla="*/ 1924 w 2365"/>
                    <a:gd name="T21" fmla="*/ 280 h 2188"/>
                    <a:gd name="T22" fmla="*/ 2008 w 2365"/>
                    <a:gd name="T23" fmla="*/ 356 h 2188"/>
                    <a:gd name="T24" fmla="*/ 2120 w 2365"/>
                    <a:gd name="T25" fmla="*/ 486 h 2188"/>
                    <a:gd name="T26" fmla="*/ 2213 w 2365"/>
                    <a:gd name="T27" fmla="*/ 631 h 2188"/>
                    <a:gd name="T28" fmla="*/ 2285 w 2365"/>
                    <a:gd name="T29" fmla="*/ 790 h 2188"/>
                    <a:gd name="T30" fmla="*/ 2334 w 2365"/>
                    <a:gd name="T31" fmla="*/ 958 h 2188"/>
                    <a:gd name="T32" fmla="*/ 2356 w 2365"/>
                    <a:gd name="T33" fmla="*/ 1138 h 2188"/>
                    <a:gd name="T34" fmla="*/ 2356 w 2365"/>
                    <a:gd name="T35" fmla="*/ 1260 h 2188"/>
                    <a:gd name="T36" fmla="*/ 2334 w 2365"/>
                    <a:gd name="T37" fmla="*/ 1440 h 2188"/>
                    <a:gd name="T38" fmla="*/ 2285 w 2365"/>
                    <a:gd name="T39" fmla="*/ 1608 h 2188"/>
                    <a:gd name="T40" fmla="*/ 2213 w 2365"/>
                    <a:gd name="T41" fmla="*/ 1767 h 2188"/>
                    <a:gd name="T42" fmla="*/ 2120 w 2365"/>
                    <a:gd name="T43" fmla="*/ 1912 h 2188"/>
                    <a:gd name="T44" fmla="*/ 2008 w 2365"/>
                    <a:gd name="T45" fmla="*/ 2042 h 2188"/>
                    <a:gd name="T46" fmla="*/ 1924 w 2365"/>
                    <a:gd name="T47" fmla="*/ 2118 h 2188"/>
                    <a:gd name="T48" fmla="*/ 1833 w 2365"/>
                    <a:gd name="T49" fmla="*/ 2188 h 2188"/>
                    <a:gd name="T50" fmla="*/ 1902 w 2365"/>
                    <a:gd name="T51" fmla="*/ 2144 h 2188"/>
                    <a:gd name="T52" fmla="*/ 2060 w 2365"/>
                    <a:gd name="T53" fmla="*/ 1999 h 2188"/>
                    <a:gd name="T54" fmla="*/ 2188 w 2365"/>
                    <a:gd name="T55" fmla="*/ 1827 h 2188"/>
                    <a:gd name="T56" fmla="*/ 2270 w 2365"/>
                    <a:gd name="T57" fmla="*/ 1668 h 2188"/>
                    <a:gd name="T58" fmla="*/ 2307 w 2365"/>
                    <a:gd name="T59" fmla="*/ 1566 h 2188"/>
                    <a:gd name="T60" fmla="*/ 2336 w 2365"/>
                    <a:gd name="T61" fmla="*/ 1460 h 2188"/>
                    <a:gd name="T62" fmla="*/ 2356 w 2365"/>
                    <a:gd name="T63" fmla="*/ 1350 h 2188"/>
                    <a:gd name="T64" fmla="*/ 2363 w 2365"/>
                    <a:gd name="T65" fmla="*/ 1237 h 2188"/>
                    <a:gd name="T66" fmla="*/ 2363 w 2365"/>
                    <a:gd name="T67" fmla="*/ 1138 h 2188"/>
                    <a:gd name="T68" fmla="*/ 2339 w 2365"/>
                    <a:gd name="T69" fmla="*/ 957 h 2188"/>
                    <a:gd name="T70" fmla="*/ 2292 w 2365"/>
                    <a:gd name="T71" fmla="*/ 786 h 2188"/>
                    <a:gd name="T72" fmla="*/ 2221 w 2365"/>
                    <a:gd name="T73" fmla="*/ 627 h 2188"/>
                    <a:gd name="T74" fmla="*/ 2127 w 2365"/>
                    <a:gd name="T75" fmla="*/ 481 h 2188"/>
                    <a:gd name="T76" fmla="*/ 2014 w 2365"/>
                    <a:gd name="T77" fmla="*/ 351 h 2188"/>
                    <a:gd name="T78" fmla="*/ 1884 w 2365"/>
                    <a:gd name="T79" fmla="*/ 237 h 2188"/>
                    <a:gd name="T80" fmla="*/ 1738 w 2365"/>
                    <a:gd name="T81" fmla="*/ 144 h 2188"/>
                    <a:gd name="T82" fmla="*/ 1578 w 2365"/>
                    <a:gd name="T83" fmla="*/ 73 h 2188"/>
                    <a:gd name="T84" fmla="*/ 1408 w 2365"/>
                    <a:gd name="T85" fmla="*/ 25 h 2188"/>
                    <a:gd name="T86" fmla="*/ 1227 w 2365"/>
                    <a:gd name="T87" fmla="*/ 1 h 2188"/>
                    <a:gd name="T88" fmla="*/ 1114 w 2365"/>
                    <a:gd name="T89" fmla="*/ 1 h 2188"/>
                    <a:gd name="T90" fmla="*/ 958 w 2365"/>
                    <a:gd name="T91" fmla="*/ 18 h 2188"/>
                    <a:gd name="T92" fmla="*/ 810 w 2365"/>
                    <a:gd name="T93" fmla="*/ 55 h 2188"/>
                    <a:gd name="T94" fmla="*/ 669 w 2365"/>
                    <a:gd name="T95" fmla="*/ 108 h 2188"/>
                    <a:gd name="T96" fmla="*/ 537 w 2365"/>
                    <a:gd name="T97" fmla="*/ 179 h 2188"/>
                    <a:gd name="T98" fmla="*/ 417 w 2365"/>
                    <a:gd name="T99" fmla="*/ 263 h 2188"/>
                    <a:gd name="T100" fmla="*/ 307 w 2365"/>
                    <a:gd name="T101" fmla="*/ 364 h 2188"/>
                    <a:gd name="T102" fmla="*/ 210 w 2365"/>
                    <a:gd name="T103" fmla="*/ 475 h 2188"/>
                    <a:gd name="T104" fmla="*/ 128 w 2365"/>
                    <a:gd name="T105" fmla="*/ 600 h 2188"/>
                    <a:gd name="T106" fmla="*/ 62 w 2365"/>
                    <a:gd name="T107" fmla="*/ 733 h 2188"/>
                    <a:gd name="T108" fmla="*/ 12 w 2365"/>
                    <a:gd name="T109" fmla="*/ 874 h 2188"/>
                    <a:gd name="T110" fmla="*/ 11 w 2365"/>
                    <a:gd name="T111" fmla="*/ 905 h 2188"/>
                    <a:gd name="T112" fmla="*/ 34 w 2365"/>
                    <a:gd name="T113" fmla="*/ 828 h 2188"/>
                    <a:gd name="T114" fmla="*/ 76 w 2365"/>
                    <a:gd name="T115" fmla="*/ 715 h 2188"/>
                    <a:gd name="T116" fmla="*/ 131 w 2365"/>
                    <a:gd name="T117" fmla="*/ 607 h 2188"/>
                    <a:gd name="T118" fmla="*/ 195 w 2365"/>
                    <a:gd name="T119" fmla="*/ 508 h 2188"/>
                    <a:gd name="T120" fmla="*/ 270 w 2365"/>
                    <a:gd name="T121" fmla="*/ 415 h 2188"/>
                    <a:gd name="T122" fmla="*/ 323 w 2365"/>
                    <a:gd name="T123" fmla="*/ 356 h 2188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w 2365"/>
                    <a:gd name="T187" fmla="*/ 0 h 2188"/>
                    <a:gd name="T188" fmla="*/ 2365 w 2365"/>
                    <a:gd name="T189" fmla="*/ 2188 h 2188"/>
                  </a:gdLst>
                  <a:ahLst/>
                  <a:cxnLst>
                    <a:cxn ang="T124">
                      <a:pos x="T0" y="T1"/>
                    </a:cxn>
                    <a:cxn ang="T125">
                      <a:pos x="T2" y="T3"/>
                    </a:cxn>
                    <a:cxn ang="T126">
                      <a:pos x="T4" y="T5"/>
                    </a:cxn>
                    <a:cxn ang="T127">
                      <a:pos x="T6" y="T7"/>
                    </a:cxn>
                    <a:cxn ang="T128">
                      <a:pos x="T8" y="T9"/>
                    </a:cxn>
                    <a:cxn ang="T129">
                      <a:pos x="T10" y="T11"/>
                    </a:cxn>
                    <a:cxn ang="T130">
                      <a:pos x="T12" y="T13"/>
                    </a:cxn>
                    <a:cxn ang="T131">
                      <a:pos x="T14" y="T15"/>
                    </a:cxn>
                    <a:cxn ang="T132">
                      <a:pos x="T16" y="T17"/>
                    </a:cxn>
                    <a:cxn ang="T133">
                      <a:pos x="T18" y="T19"/>
                    </a:cxn>
                    <a:cxn ang="T134">
                      <a:pos x="T20" y="T21"/>
                    </a:cxn>
                    <a:cxn ang="T135">
                      <a:pos x="T22" y="T23"/>
                    </a:cxn>
                    <a:cxn ang="T136">
                      <a:pos x="T24" y="T25"/>
                    </a:cxn>
                    <a:cxn ang="T137">
                      <a:pos x="T26" y="T27"/>
                    </a:cxn>
                    <a:cxn ang="T138">
                      <a:pos x="T28" y="T29"/>
                    </a:cxn>
                    <a:cxn ang="T139">
                      <a:pos x="T30" y="T31"/>
                    </a:cxn>
                    <a:cxn ang="T140">
                      <a:pos x="T32" y="T33"/>
                    </a:cxn>
                    <a:cxn ang="T141">
                      <a:pos x="T34" y="T35"/>
                    </a:cxn>
                    <a:cxn ang="T142">
                      <a:pos x="T36" y="T37"/>
                    </a:cxn>
                    <a:cxn ang="T143">
                      <a:pos x="T38" y="T39"/>
                    </a:cxn>
                    <a:cxn ang="T144">
                      <a:pos x="T40" y="T41"/>
                    </a:cxn>
                    <a:cxn ang="T145">
                      <a:pos x="T42" y="T43"/>
                    </a:cxn>
                    <a:cxn ang="T146">
                      <a:pos x="T44" y="T45"/>
                    </a:cxn>
                    <a:cxn ang="T147">
                      <a:pos x="T46" y="T47"/>
                    </a:cxn>
                    <a:cxn ang="T148">
                      <a:pos x="T48" y="T49"/>
                    </a:cxn>
                    <a:cxn ang="T149">
                      <a:pos x="T50" y="T51"/>
                    </a:cxn>
                    <a:cxn ang="T150">
                      <a:pos x="T52" y="T53"/>
                    </a:cxn>
                    <a:cxn ang="T151">
                      <a:pos x="T54" y="T55"/>
                    </a:cxn>
                    <a:cxn ang="T152">
                      <a:pos x="T56" y="T57"/>
                    </a:cxn>
                    <a:cxn ang="T153">
                      <a:pos x="T58" y="T59"/>
                    </a:cxn>
                    <a:cxn ang="T154">
                      <a:pos x="T60" y="T61"/>
                    </a:cxn>
                    <a:cxn ang="T155">
                      <a:pos x="T62" y="T63"/>
                    </a:cxn>
                    <a:cxn ang="T156">
                      <a:pos x="T64" y="T65"/>
                    </a:cxn>
                    <a:cxn ang="T157">
                      <a:pos x="T66" y="T67"/>
                    </a:cxn>
                    <a:cxn ang="T158">
                      <a:pos x="T68" y="T69"/>
                    </a:cxn>
                    <a:cxn ang="T159">
                      <a:pos x="T70" y="T71"/>
                    </a:cxn>
                    <a:cxn ang="T160">
                      <a:pos x="T72" y="T73"/>
                    </a:cxn>
                    <a:cxn ang="T161">
                      <a:pos x="T74" y="T75"/>
                    </a:cxn>
                    <a:cxn ang="T162">
                      <a:pos x="T76" y="T77"/>
                    </a:cxn>
                    <a:cxn ang="T163">
                      <a:pos x="T78" y="T79"/>
                    </a:cxn>
                    <a:cxn ang="T164">
                      <a:pos x="T80" y="T81"/>
                    </a:cxn>
                    <a:cxn ang="T165">
                      <a:pos x="T82" y="T83"/>
                    </a:cxn>
                    <a:cxn ang="T166">
                      <a:pos x="T84" y="T85"/>
                    </a:cxn>
                    <a:cxn ang="T167">
                      <a:pos x="T86" y="T87"/>
                    </a:cxn>
                    <a:cxn ang="T168">
                      <a:pos x="T88" y="T89"/>
                    </a:cxn>
                    <a:cxn ang="T169">
                      <a:pos x="T90" y="T91"/>
                    </a:cxn>
                    <a:cxn ang="T170">
                      <a:pos x="T92" y="T93"/>
                    </a:cxn>
                    <a:cxn ang="T171">
                      <a:pos x="T94" y="T95"/>
                    </a:cxn>
                    <a:cxn ang="T172">
                      <a:pos x="T96" y="T97"/>
                    </a:cxn>
                    <a:cxn ang="T173">
                      <a:pos x="T98" y="T99"/>
                    </a:cxn>
                    <a:cxn ang="T174">
                      <a:pos x="T100" y="T101"/>
                    </a:cxn>
                    <a:cxn ang="T175">
                      <a:pos x="T102" y="T103"/>
                    </a:cxn>
                    <a:cxn ang="T176">
                      <a:pos x="T104" y="T105"/>
                    </a:cxn>
                    <a:cxn ang="T177">
                      <a:pos x="T106" y="T107"/>
                    </a:cxn>
                    <a:cxn ang="T178">
                      <a:pos x="T108" y="T109"/>
                    </a:cxn>
                    <a:cxn ang="T179">
                      <a:pos x="T110" y="T111"/>
                    </a:cxn>
                    <a:cxn ang="T180">
                      <a:pos x="T112" y="T113"/>
                    </a:cxn>
                    <a:cxn ang="T181">
                      <a:pos x="T114" y="T115"/>
                    </a:cxn>
                    <a:cxn ang="T182">
                      <a:pos x="T116" y="T117"/>
                    </a:cxn>
                    <a:cxn ang="T183">
                      <a:pos x="T118" y="T119"/>
                    </a:cxn>
                    <a:cxn ang="T184">
                      <a:pos x="T120" y="T121"/>
                    </a:cxn>
                    <a:cxn ang="T185">
                      <a:pos x="T122" y="T123"/>
                    </a:cxn>
                  </a:cxnLst>
                  <a:rect l="T186" t="T187" r="T188" b="T189"/>
                  <a:pathLst>
                    <a:path w="2365" h="2188">
                      <a:moveTo>
                        <a:pt x="323" y="356"/>
                      </a:moveTo>
                      <a:lnTo>
                        <a:pt x="323" y="356"/>
                      </a:lnTo>
                      <a:lnTo>
                        <a:pt x="365" y="316"/>
                      </a:lnTo>
                      <a:lnTo>
                        <a:pt x="408" y="280"/>
                      </a:lnTo>
                      <a:lnTo>
                        <a:pt x="453" y="245"/>
                      </a:lnTo>
                      <a:lnTo>
                        <a:pt x="499" y="212"/>
                      </a:lnTo>
                      <a:lnTo>
                        <a:pt x="548" y="181"/>
                      </a:lnTo>
                      <a:lnTo>
                        <a:pt x="598" y="151"/>
                      </a:lnTo>
                      <a:lnTo>
                        <a:pt x="649" y="126"/>
                      </a:lnTo>
                      <a:lnTo>
                        <a:pt x="702" y="100"/>
                      </a:lnTo>
                      <a:lnTo>
                        <a:pt x="757" y="80"/>
                      </a:lnTo>
                      <a:lnTo>
                        <a:pt x="812" y="62"/>
                      </a:lnTo>
                      <a:lnTo>
                        <a:pt x="869" y="45"/>
                      </a:lnTo>
                      <a:lnTo>
                        <a:pt x="925" y="33"/>
                      </a:lnTo>
                      <a:lnTo>
                        <a:pt x="984" y="22"/>
                      </a:lnTo>
                      <a:lnTo>
                        <a:pt x="1044" y="14"/>
                      </a:lnTo>
                      <a:lnTo>
                        <a:pt x="1105" y="9"/>
                      </a:lnTo>
                      <a:lnTo>
                        <a:pt x="1167" y="7"/>
                      </a:lnTo>
                      <a:lnTo>
                        <a:pt x="1227" y="9"/>
                      </a:lnTo>
                      <a:lnTo>
                        <a:pt x="1288" y="14"/>
                      </a:lnTo>
                      <a:lnTo>
                        <a:pt x="1348" y="22"/>
                      </a:lnTo>
                      <a:lnTo>
                        <a:pt x="1406" y="33"/>
                      </a:lnTo>
                      <a:lnTo>
                        <a:pt x="1463" y="45"/>
                      </a:lnTo>
                      <a:lnTo>
                        <a:pt x="1520" y="62"/>
                      </a:lnTo>
                      <a:lnTo>
                        <a:pt x="1575" y="80"/>
                      </a:lnTo>
                      <a:lnTo>
                        <a:pt x="1630" y="100"/>
                      </a:lnTo>
                      <a:lnTo>
                        <a:pt x="1683" y="126"/>
                      </a:lnTo>
                      <a:lnTo>
                        <a:pt x="1734" y="151"/>
                      </a:lnTo>
                      <a:lnTo>
                        <a:pt x="1783" y="181"/>
                      </a:lnTo>
                      <a:lnTo>
                        <a:pt x="1833" y="212"/>
                      </a:lnTo>
                      <a:lnTo>
                        <a:pt x="1878" y="245"/>
                      </a:lnTo>
                      <a:lnTo>
                        <a:pt x="1924" y="280"/>
                      </a:lnTo>
                      <a:lnTo>
                        <a:pt x="1966" y="316"/>
                      </a:lnTo>
                      <a:lnTo>
                        <a:pt x="2008" y="356"/>
                      </a:lnTo>
                      <a:lnTo>
                        <a:pt x="2049" y="399"/>
                      </a:lnTo>
                      <a:lnTo>
                        <a:pt x="2085" y="441"/>
                      </a:lnTo>
                      <a:lnTo>
                        <a:pt x="2120" y="486"/>
                      </a:lnTo>
                      <a:lnTo>
                        <a:pt x="2155" y="532"/>
                      </a:lnTo>
                      <a:lnTo>
                        <a:pt x="2184" y="581"/>
                      </a:lnTo>
                      <a:lnTo>
                        <a:pt x="2213" y="631"/>
                      </a:lnTo>
                      <a:lnTo>
                        <a:pt x="2241" y="682"/>
                      </a:lnTo>
                      <a:lnTo>
                        <a:pt x="2264" y="735"/>
                      </a:lnTo>
                      <a:lnTo>
                        <a:pt x="2285" y="790"/>
                      </a:lnTo>
                      <a:lnTo>
                        <a:pt x="2303" y="845"/>
                      </a:lnTo>
                      <a:lnTo>
                        <a:pt x="2319" y="902"/>
                      </a:lnTo>
                      <a:lnTo>
                        <a:pt x="2334" y="958"/>
                      </a:lnTo>
                      <a:lnTo>
                        <a:pt x="2343" y="1017"/>
                      </a:lnTo>
                      <a:lnTo>
                        <a:pt x="2350" y="1077"/>
                      </a:lnTo>
                      <a:lnTo>
                        <a:pt x="2356" y="1138"/>
                      </a:lnTo>
                      <a:lnTo>
                        <a:pt x="2358" y="1198"/>
                      </a:lnTo>
                      <a:lnTo>
                        <a:pt x="2356" y="1260"/>
                      </a:lnTo>
                      <a:lnTo>
                        <a:pt x="2350" y="1321"/>
                      </a:lnTo>
                      <a:lnTo>
                        <a:pt x="2343" y="1381"/>
                      </a:lnTo>
                      <a:lnTo>
                        <a:pt x="2334" y="1440"/>
                      </a:lnTo>
                      <a:lnTo>
                        <a:pt x="2319" y="1496"/>
                      </a:lnTo>
                      <a:lnTo>
                        <a:pt x="2303" y="1553"/>
                      </a:lnTo>
                      <a:lnTo>
                        <a:pt x="2285" y="1608"/>
                      </a:lnTo>
                      <a:lnTo>
                        <a:pt x="2264" y="1663"/>
                      </a:lnTo>
                      <a:lnTo>
                        <a:pt x="2241" y="1716"/>
                      </a:lnTo>
                      <a:lnTo>
                        <a:pt x="2213" y="1767"/>
                      </a:lnTo>
                      <a:lnTo>
                        <a:pt x="2184" y="1817"/>
                      </a:lnTo>
                      <a:lnTo>
                        <a:pt x="2155" y="1866"/>
                      </a:lnTo>
                      <a:lnTo>
                        <a:pt x="2120" y="1912"/>
                      </a:lnTo>
                      <a:lnTo>
                        <a:pt x="2085" y="1957"/>
                      </a:lnTo>
                      <a:lnTo>
                        <a:pt x="2049" y="1999"/>
                      </a:lnTo>
                      <a:lnTo>
                        <a:pt x="2008" y="2042"/>
                      </a:lnTo>
                      <a:lnTo>
                        <a:pt x="1966" y="2082"/>
                      </a:lnTo>
                      <a:lnTo>
                        <a:pt x="1924" y="2118"/>
                      </a:lnTo>
                      <a:lnTo>
                        <a:pt x="1878" y="2153"/>
                      </a:lnTo>
                      <a:lnTo>
                        <a:pt x="1833" y="2188"/>
                      </a:lnTo>
                      <a:lnTo>
                        <a:pt x="1845" y="2186"/>
                      </a:lnTo>
                      <a:lnTo>
                        <a:pt x="1902" y="2144"/>
                      </a:lnTo>
                      <a:lnTo>
                        <a:pt x="1957" y="2098"/>
                      </a:lnTo>
                      <a:lnTo>
                        <a:pt x="2010" y="2051"/>
                      </a:lnTo>
                      <a:lnTo>
                        <a:pt x="2060" y="1999"/>
                      </a:lnTo>
                      <a:lnTo>
                        <a:pt x="2105" y="1945"/>
                      </a:lnTo>
                      <a:lnTo>
                        <a:pt x="2147" y="1888"/>
                      </a:lnTo>
                      <a:lnTo>
                        <a:pt x="2188" y="1827"/>
                      </a:lnTo>
                      <a:lnTo>
                        <a:pt x="2222" y="1765"/>
                      </a:lnTo>
                      <a:lnTo>
                        <a:pt x="2255" y="1701"/>
                      </a:lnTo>
                      <a:lnTo>
                        <a:pt x="2270" y="1668"/>
                      </a:lnTo>
                      <a:lnTo>
                        <a:pt x="2283" y="1634"/>
                      </a:lnTo>
                      <a:lnTo>
                        <a:pt x="2296" y="1601"/>
                      </a:lnTo>
                      <a:lnTo>
                        <a:pt x="2307" y="1566"/>
                      </a:lnTo>
                      <a:lnTo>
                        <a:pt x="2317" y="1531"/>
                      </a:lnTo>
                      <a:lnTo>
                        <a:pt x="2328" y="1496"/>
                      </a:lnTo>
                      <a:lnTo>
                        <a:pt x="2336" y="1460"/>
                      </a:lnTo>
                      <a:lnTo>
                        <a:pt x="2343" y="1423"/>
                      </a:lnTo>
                      <a:lnTo>
                        <a:pt x="2350" y="1387"/>
                      </a:lnTo>
                      <a:lnTo>
                        <a:pt x="2356" y="1350"/>
                      </a:lnTo>
                      <a:lnTo>
                        <a:pt x="2360" y="1313"/>
                      </a:lnTo>
                      <a:lnTo>
                        <a:pt x="2361" y="1275"/>
                      </a:lnTo>
                      <a:lnTo>
                        <a:pt x="2363" y="1237"/>
                      </a:lnTo>
                      <a:lnTo>
                        <a:pt x="2365" y="1198"/>
                      </a:lnTo>
                      <a:lnTo>
                        <a:pt x="2363" y="1138"/>
                      </a:lnTo>
                      <a:lnTo>
                        <a:pt x="2358" y="1077"/>
                      </a:lnTo>
                      <a:lnTo>
                        <a:pt x="2350" y="1017"/>
                      </a:lnTo>
                      <a:lnTo>
                        <a:pt x="2339" y="957"/>
                      </a:lnTo>
                      <a:lnTo>
                        <a:pt x="2327" y="900"/>
                      </a:lnTo>
                      <a:lnTo>
                        <a:pt x="2310" y="843"/>
                      </a:lnTo>
                      <a:lnTo>
                        <a:pt x="2292" y="786"/>
                      </a:lnTo>
                      <a:lnTo>
                        <a:pt x="2270" y="732"/>
                      </a:lnTo>
                      <a:lnTo>
                        <a:pt x="2246" y="678"/>
                      </a:lnTo>
                      <a:lnTo>
                        <a:pt x="2221" y="627"/>
                      </a:lnTo>
                      <a:lnTo>
                        <a:pt x="2191" y="578"/>
                      </a:lnTo>
                      <a:lnTo>
                        <a:pt x="2160" y="528"/>
                      </a:lnTo>
                      <a:lnTo>
                        <a:pt x="2127" y="481"/>
                      </a:lnTo>
                      <a:lnTo>
                        <a:pt x="2091" y="437"/>
                      </a:lnTo>
                      <a:lnTo>
                        <a:pt x="2054" y="393"/>
                      </a:lnTo>
                      <a:lnTo>
                        <a:pt x="2014" y="351"/>
                      </a:lnTo>
                      <a:lnTo>
                        <a:pt x="1972" y="313"/>
                      </a:lnTo>
                      <a:lnTo>
                        <a:pt x="1928" y="274"/>
                      </a:lnTo>
                      <a:lnTo>
                        <a:pt x="1884" y="237"/>
                      </a:lnTo>
                      <a:lnTo>
                        <a:pt x="1836" y="205"/>
                      </a:lnTo>
                      <a:lnTo>
                        <a:pt x="1787" y="173"/>
                      </a:lnTo>
                      <a:lnTo>
                        <a:pt x="1738" y="144"/>
                      </a:lnTo>
                      <a:lnTo>
                        <a:pt x="1686" y="119"/>
                      </a:lnTo>
                      <a:lnTo>
                        <a:pt x="1633" y="95"/>
                      </a:lnTo>
                      <a:lnTo>
                        <a:pt x="1578" y="73"/>
                      </a:lnTo>
                      <a:lnTo>
                        <a:pt x="1522" y="55"/>
                      </a:lnTo>
                      <a:lnTo>
                        <a:pt x="1465" y="38"/>
                      </a:lnTo>
                      <a:lnTo>
                        <a:pt x="1408" y="25"/>
                      </a:lnTo>
                      <a:lnTo>
                        <a:pt x="1348" y="14"/>
                      </a:lnTo>
                      <a:lnTo>
                        <a:pt x="1289" y="7"/>
                      </a:lnTo>
                      <a:lnTo>
                        <a:pt x="1227" y="1"/>
                      </a:lnTo>
                      <a:lnTo>
                        <a:pt x="1167" y="0"/>
                      </a:lnTo>
                      <a:lnTo>
                        <a:pt x="1114" y="1"/>
                      </a:lnTo>
                      <a:lnTo>
                        <a:pt x="1061" y="5"/>
                      </a:lnTo>
                      <a:lnTo>
                        <a:pt x="1009" y="11"/>
                      </a:lnTo>
                      <a:lnTo>
                        <a:pt x="958" y="18"/>
                      </a:lnTo>
                      <a:lnTo>
                        <a:pt x="907" y="29"/>
                      </a:lnTo>
                      <a:lnTo>
                        <a:pt x="858" y="40"/>
                      </a:lnTo>
                      <a:lnTo>
                        <a:pt x="810" y="55"/>
                      </a:lnTo>
                      <a:lnTo>
                        <a:pt x="762" y="71"/>
                      </a:lnTo>
                      <a:lnTo>
                        <a:pt x="715" y="87"/>
                      </a:lnTo>
                      <a:lnTo>
                        <a:pt x="669" y="108"/>
                      </a:lnTo>
                      <a:lnTo>
                        <a:pt x="623" y="130"/>
                      </a:lnTo>
                      <a:lnTo>
                        <a:pt x="580" y="153"/>
                      </a:lnTo>
                      <a:lnTo>
                        <a:pt x="537" y="179"/>
                      </a:lnTo>
                      <a:lnTo>
                        <a:pt x="495" y="205"/>
                      </a:lnTo>
                      <a:lnTo>
                        <a:pt x="455" y="234"/>
                      </a:lnTo>
                      <a:lnTo>
                        <a:pt x="417" y="263"/>
                      </a:lnTo>
                      <a:lnTo>
                        <a:pt x="378" y="296"/>
                      </a:lnTo>
                      <a:lnTo>
                        <a:pt x="342" y="329"/>
                      </a:lnTo>
                      <a:lnTo>
                        <a:pt x="307" y="364"/>
                      </a:lnTo>
                      <a:lnTo>
                        <a:pt x="274" y="399"/>
                      </a:lnTo>
                      <a:lnTo>
                        <a:pt x="241" y="437"/>
                      </a:lnTo>
                      <a:lnTo>
                        <a:pt x="210" y="475"/>
                      </a:lnTo>
                      <a:lnTo>
                        <a:pt x="181" y="516"/>
                      </a:lnTo>
                      <a:lnTo>
                        <a:pt x="153" y="556"/>
                      </a:lnTo>
                      <a:lnTo>
                        <a:pt x="128" y="600"/>
                      </a:lnTo>
                      <a:lnTo>
                        <a:pt x="104" y="642"/>
                      </a:lnTo>
                      <a:lnTo>
                        <a:pt x="82" y="688"/>
                      </a:lnTo>
                      <a:lnTo>
                        <a:pt x="62" y="733"/>
                      </a:lnTo>
                      <a:lnTo>
                        <a:pt x="43" y="779"/>
                      </a:lnTo>
                      <a:lnTo>
                        <a:pt x="27" y="827"/>
                      </a:lnTo>
                      <a:lnTo>
                        <a:pt x="12" y="874"/>
                      </a:lnTo>
                      <a:lnTo>
                        <a:pt x="0" y="924"/>
                      </a:lnTo>
                      <a:lnTo>
                        <a:pt x="11" y="905"/>
                      </a:lnTo>
                      <a:lnTo>
                        <a:pt x="22" y="867"/>
                      </a:lnTo>
                      <a:lnTo>
                        <a:pt x="34" y="828"/>
                      </a:lnTo>
                      <a:lnTo>
                        <a:pt x="47" y="790"/>
                      </a:lnTo>
                      <a:lnTo>
                        <a:pt x="62" y="752"/>
                      </a:lnTo>
                      <a:lnTo>
                        <a:pt x="76" y="715"/>
                      </a:lnTo>
                      <a:lnTo>
                        <a:pt x="95" y="678"/>
                      </a:lnTo>
                      <a:lnTo>
                        <a:pt x="113" y="644"/>
                      </a:lnTo>
                      <a:lnTo>
                        <a:pt x="131" y="607"/>
                      </a:lnTo>
                      <a:lnTo>
                        <a:pt x="151" y="574"/>
                      </a:lnTo>
                      <a:lnTo>
                        <a:pt x="173" y="539"/>
                      </a:lnTo>
                      <a:lnTo>
                        <a:pt x="195" y="508"/>
                      </a:lnTo>
                      <a:lnTo>
                        <a:pt x="219" y="475"/>
                      </a:lnTo>
                      <a:lnTo>
                        <a:pt x="245" y="444"/>
                      </a:lnTo>
                      <a:lnTo>
                        <a:pt x="270" y="415"/>
                      </a:lnTo>
                      <a:lnTo>
                        <a:pt x="296" y="386"/>
                      </a:lnTo>
                      <a:lnTo>
                        <a:pt x="323" y="356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41" name="Freeform 293"/>
                <p:cNvSpPr>
                  <a:spLocks/>
                </p:cNvSpPr>
                <p:nvPr/>
              </p:nvSpPr>
              <p:spPr bwMode="auto">
                <a:xfrm>
                  <a:off x="3470" y="2424"/>
                  <a:ext cx="523" cy="81"/>
                </a:xfrm>
                <a:custGeom>
                  <a:avLst/>
                  <a:gdLst>
                    <a:gd name="T0" fmla="*/ 126 w 523"/>
                    <a:gd name="T1" fmla="*/ 74 h 81"/>
                    <a:gd name="T2" fmla="*/ 126 w 523"/>
                    <a:gd name="T3" fmla="*/ 74 h 81"/>
                    <a:gd name="T4" fmla="*/ 62 w 523"/>
                    <a:gd name="T5" fmla="*/ 72 h 81"/>
                    <a:gd name="T6" fmla="*/ 0 w 523"/>
                    <a:gd name="T7" fmla="*/ 66 h 81"/>
                    <a:gd name="T8" fmla="*/ 0 w 523"/>
                    <a:gd name="T9" fmla="*/ 66 h 81"/>
                    <a:gd name="T10" fmla="*/ 0 w 523"/>
                    <a:gd name="T11" fmla="*/ 74 h 81"/>
                    <a:gd name="T12" fmla="*/ 0 w 523"/>
                    <a:gd name="T13" fmla="*/ 74 h 81"/>
                    <a:gd name="T14" fmla="*/ 62 w 523"/>
                    <a:gd name="T15" fmla="*/ 79 h 81"/>
                    <a:gd name="T16" fmla="*/ 126 w 523"/>
                    <a:gd name="T17" fmla="*/ 81 h 81"/>
                    <a:gd name="T18" fmla="*/ 126 w 523"/>
                    <a:gd name="T19" fmla="*/ 81 h 81"/>
                    <a:gd name="T20" fmla="*/ 177 w 523"/>
                    <a:gd name="T21" fmla="*/ 81 h 81"/>
                    <a:gd name="T22" fmla="*/ 228 w 523"/>
                    <a:gd name="T23" fmla="*/ 77 h 81"/>
                    <a:gd name="T24" fmla="*/ 279 w 523"/>
                    <a:gd name="T25" fmla="*/ 70 h 81"/>
                    <a:gd name="T26" fmla="*/ 329 w 523"/>
                    <a:gd name="T27" fmla="*/ 63 h 81"/>
                    <a:gd name="T28" fmla="*/ 378 w 523"/>
                    <a:gd name="T29" fmla="*/ 52 h 81"/>
                    <a:gd name="T30" fmla="*/ 426 w 523"/>
                    <a:gd name="T31" fmla="*/ 41 h 81"/>
                    <a:gd name="T32" fmla="*/ 473 w 523"/>
                    <a:gd name="T33" fmla="*/ 26 h 81"/>
                    <a:gd name="T34" fmla="*/ 521 w 523"/>
                    <a:gd name="T35" fmla="*/ 9 h 81"/>
                    <a:gd name="T36" fmla="*/ 521 w 523"/>
                    <a:gd name="T37" fmla="*/ 9 h 81"/>
                    <a:gd name="T38" fmla="*/ 523 w 523"/>
                    <a:gd name="T39" fmla="*/ 0 h 81"/>
                    <a:gd name="T40" fmla="*/ 523 w 523"/>
                    <a:gd name="T41" fmla="*/ 0 h 81"/>
                    <a:gd name="T42" fmla="*/ 475 w 523"/>
                    <a:gd name="T43" fmla="*/ 17 h 81"/>
                    <a:gd name="T44" fmla="*/ 428 w 523"/>
                    <a:gd name="T45" fmla="*/ 31 h 81"/>
                    <a:gd name="T46" fmla="*/ 380 w 523"/>
                    <a:gd name="T47" fmla="*/ 44 h 81"/>
                    <a:gd name="T48" fmla="*/ 331 w 523"/>
                    <a:gd name="T49" fmla="*/ 55 h 81"/>
                    <a:gd name="T50" fmla="*/ 279 w 523"/>
                    <a:gd name="T51" fmla="*/ 63 h 81"/>
                    <a:gd name="T52" fmla="*/ 228 w 523"/>
                    <a:gd name="T53" fmla="*/ 70 h 81"/>
                    <a:gd name="T54" fmla="*/ 177 w 523"/>
                    <a:gd name="T55" fmla="*/ 74 h 81"/>
                    <a:gd name="T56" fmla="*/ 126 w 523"/>
                    <a:gd name="T57" fmla="*/ 74 h 81"/>
                    <a:gd name="T58" fmla="*/ 126 w 523"/>
                    <a:gd name="T59" fmla="*/ 74 h 81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w 523"/>
                    <a:gd name="T91" fmla="*/ 0 h 81"/>
                    <a:gd name="T92" fmla="*/ 523 w 523"/>
                    <a:gd name="T93" fmla="*/ 81 h 81"/>
                  </a:gdLst>
                  <a:ahLst/>
                  <a:cxnLst>
                    <a:cxn ang="T60">
                      <a:pos x="T0" y="T1"/>
                    </a:cxn>
                    <a:cxn ang="T61">
                      <a:pos x="T2" y="T3"/>
                    </a:cxn>
                    <a:cxn ang="T62">
                      <a:pos x="T4" y="T5"/>
                    </a:cxn>
                    <a:cxn ang="T63">
                      <a:pos x="T6" y="T7"/>
                    </a:cxn>
                    <a:cxn ang="T64">
                      <a:pos x="T8" y="T9"/>
                    </a:cxn>
                    <a:cxn ang="T65">
                      <a:pos x="T10" y="T11"/>
                    </a:cxn>
                    <a:cxn ang="T66">
                      <a:pos x="T12" y="T13"/>
                    </a:cxn>
                    <a:cxn ang="T67">
                      <a:pos x="T14" y="T15"/>
                    </a:cxn>
                    <a:cxn ang="T68">
                      <a:pos x="T16" y="T17"/>
                    </a:cxn>
                    <a:cxn ang="T69">
                      <a:pos x="T18" y="T19"/>
                    </a:cxn>
                    <a:cxn ang="T70">
                      <a:pos x="T20" y="T21"/>
                    </a:cxn>
                    <a:cxn ang="T71">
                      <a:pos x="T22" y="T23"/>
                    </a:cxn>
                    <a:cxn ang="T72">
                      <a:pos x="T24" y="T25"/>
                    </a:cxn>
                    <a:cxn ang="T73">
                      <a:pos x="T26" y="T27"/>
                    </a:cxn>
                    <a:cxn ang="T74">
                      <a:pos x="T28" y="T29"/>
                    </a:cxn>
                    <a:cxn ang="T75">
                      <a:pos x="T30" y="T31"/>
                    </a:cxn>
                    <a:cxn ang="T76">
                      <a:pos x="T32" y="T33"/>
                    </a:cxn>
                    <a:cxn ang="T77">
                      <a:pos x="T34" y="T35"/>
                    </a:cxn>
                    <a:cxn ang="T78">
                      <a:pos x="T36" y="T37"/>
                    </a:cxn>
                    <a:cxn ang="T79">
                      <a:pos x="T38" y="T39"/>
                    </a:cxn>
                    <a:cxn ang="T80">
                      <a:pos x="T40" y="T41"/>
                    </a:cxn>
                    <a:cxn ang="T81">
                      <a:pos x="T42" y="T43"/>
                    </a:cxn>
                    <a:cxn ang="T82">
                      <a:pos x="T44" y="T45"/>
                    </a:cxn>
                    <a:cxn ang="T83">
                      <a:pos x="T46" y="T47"/>
                    </a:cxn>
                    <a:cxn ang="T84">
                      <a:pos x="T48" y="T49"/>
                    </a:cxn>
                    <a:cxn ang="T85">
                      <a:pos x="T50" y="T51"/>
                    </a:cxn>
                    <a:cxn ang="T86">
                      <a:pos x="T52" y="T53"/>
                    </a:cxn>
                    <a:cxn ang="T87">
                      <a:pos x="T54" y="T55"/>
                    </a:cxn>
                    <a:cxn ang="T88">
                      <a:pos x="T56" y="T57"/>
                    </a:cxn>
                    <a:cxn ang="T89">
                      <a:pos x="T58" y="T59"/>
                    </a:cxn>
                  </a:cxnLst>
                  <a:rect l="T90" t="T91" r="T92" b="T93"/>
                  <a:pathLst>
                    <a:path w="523" h="81">
                      <a:moveTo>
                        <a:pt x="126" y="74"/>
                      </a:moveTo>
                      <a:lnTo>
                        <a:pt x="126" y="74"/>
                      </a:lnTo>
                      <a:lnTo>
                        <a:pt x="62" y="72"/>
                      </a:lnTo>
                      <a:lnTo>
                        <a:pt x="0" y="66"/>
                      </a:lnTo>
                      <a:lnTo>
                        <a:pt x="0" y="74"/>
                      </a:lnTo>
                      <a:lnTo>
                        <a:pt x="62" y="79"/>
                      </a:lnTo>
                      <a:lnTo>
                        <a:pt x="126" y="81"/>
                      </a:lnTo>
                      <a:lnTo>
                        <a:pt x="177" y="81"/>
                      </a:lnTo>
                      <a:lnTo>
                        <a:pt x="228" y="77"/>
                      </a:lnTo>
                      <a:lnTo>
                        <a:pt x="279" y="70"/>
                      </a:lnTo>
                      <a:lnTo>
                        <a:pt x="329" y="63"/>
                      </a:lnTo>
                      <a:lnTo>
                        <a:pt x="378" y="52"/>
                      </a:lnTo>
                      <a:lnTo>
                        <a:pt x="426" y="41"/>
                      </a:lnTo>
                      <a:lnTo>
                        <a:pt x="473" y="26"/>
                      </a:lnTo>
                      <a:lnTo>
                        <a:pt x="521" y="9"/>
                      </a:lnTo>
                      <a:lnTo>
                        <a:pt x="523" y="0"/>
                      </a:lnTo>
                      <a:lnTo>
                        <a:pt x="475" y="17"/>
                      </a:lnTo>
                      <a:lnTo>
                        <a:pt x="428" y="31"/>
                      </a:lnTo>
                      <a:lnTo>
                        <a:pt x="380" y="44"/>
                      </a:lnTo>
                      <a:lnTo>
                        <a:pt x="331" y="55"/>
                      </a:lnTo>
                      <a:lnTo>
                        <a:pt x="279" y="63"/>
                      </a:lnTo>
                      <a:lnTo>
                        <a:pt x="228" y="70"/>
                      </a:lnTo>
                      <a:lnTo>
                        <a:pt x="177" y="74"/>
                      </a:lnTo>
                      <a:lnTo>
                        <a:pt x="126" y="74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42" name="Freeform 294"/>
                <p:cNvSpPr>
                  <a:spLocks/>
                </p:cNvSpPr>
                <p:nvPr/>
              </p:nvSpPr>
              <p:spPr bwMode="auto">
                <a:xfrm>
                  <a:off x="3054" y="2358"/>
                  <a:ext cx="408" cy="140"/>
                </a:xfrm>
                <a:custGeom>
                  <a:avLst/>
                  <a:gdLst>
                    <a:gd name="T0" fmla="*/ 4 w 408"/>
                    <a:gd name="T1" fmla="*/ 0 h 140"/>
                    <a:gd name="T2" fmla="*/ 4 w 408"/>
                    <a:gd name="T3" fmla="*/ 0 h 140"/>
                    <a:gd name="T4" fmla="*/ 0 w 408"/>
                    <a:gd name="T5" fmla="*/ 8 h 140"/>
                    <a:gd name="T6" fmla="*/ 0 w 408"/>
                    <a:gd name="T7" fmla="*/ 8 h 140"/>
                    <a:gd name="T8" fmla="*/ 48 w 408"/>
                    <a:gd name="T9" fmla="*/ 33 h 140"/>
                    <a:gd name="T10" fmla="*/ 95 w 408"/>
                    <a:gd name="T11" fmla="*/ 55 h 140"/>
                    <a:gd name="T12" fmla="*/ 145 w 408"/>
                    <a:gd name="T13" fmla="*/ 75 h 140"/>
                    <a:gd name="T14" fmla="*/ 196 w 408"/>
                    <a:gd name="T15" fmla="*/ 92 h 140"/>
                    <a:gd name="T16" fmla="*/ 247 w 408"/>
                    <a:gd name="T17" fmla="*/ 108 h 140"/>
                    <a:gd name="T18" fmla="*/ 300 w 408"/>
                    <a:gd name="T19" fmla="*/ 121 h 140"/>
                    <a:gd name="T20" fmla="*/ 353 w 408"/>
                    <a:gd name="T21" fmla="*/ 132 h 140"/>
                    <a:gd name="T22" fmla="*/ 408 w 408"/>
                    <a:gd name="T23" fmla="*/ 140 h 140"/>
                    <a:gd name="T24" fmla="*/ 408 w 408"/>
                    <a:gd name="T25" fmla="*/ 140 h 140"/>
                    <a:gd name="T26" fmla="*/ 408 w 408"/>
                    <a:gd name="T27" fmla="*/ 132 h 140"/>
                    <a:gd name="T28" fmla="*/ 408 w 408"/>
                    <a:gd name="T29" fmla="*/ 132 h 140"/>
                    <a:gd name="T30" fmla="*/ 353 w 408"/>
                    <a:gd name="T31" fmla="*/ 125 h 140"/>
                    <a:gd name="T32" fmla="*/ 300 w 408"/>
                    <a:gd name="T33" fmla="*/ 114 h 140"/>
                    <a:gd name="T34" fmla="*/ 247 w 408"/>
                    <a:gd name="T35" fmla="*/ 101 h 140"/>
                    <a:gd name="T36" fmla="*/ 196 w 408"/>
                    <a:gd name="T37" fmla="*/ 85 h 140"/>
                    <a:gd name="T38" fmla="*/ 147 w 408"/>
                    <a:gd name="T39" fmla="*/ 68 h 140"/>
                    <a:gd name="T40" fmla="*/ 97 w 408"/>
                    <a:gd name="T41" fmla="*/ 48 h 140"/>
                    <a:gd name="T42" fmla="*/ 50 w 408"/>
                    <a:gd name="T43" fmla="*/ 26 h 140"/>
                    <a:gd name="T44" fmla="*/ 4 w 408"/>
                    <a:gd name="T45" fmla="*/ 0 h 140"/>
                    <a:gd name="T46" fmla="*/ 4 w 408"/>
                    <a:gd name="T47" fmla="*/ 0 h 140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408"/>
                    <a:gd name="T73" fmla="*/ 0 h 140"/>
                    <a:gd name="T74" fmla="*/ 408 w 408"/>
                    <a:gd name="T75" fmla="*/ 140 h 140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408" h="140">
                      <a:moveTo>
                        <a:pt x="4" y="0"/>
                      </a:moveTo>
                      <a:lnTo>
                        <a:pt x="4" y="0"/>
                      </a:lnTo>
                      <a:lnTo>
                        <a:pt x="0" y="8"/>
                      </a:lnTo>
                      <a:lnTo>
                        <a:pt x="48" y="33"/>
                      </a:lnTo>
                      <a:lnTo>
                        <a:pt x="95" y="55"/>
                      </a:lnTo>
                      <a:lnTo>
                        <a:pt x="145" y="75"/>
                      </a:lnTo>
                      <a:lnTo>
                        <a:pt x="196" y="92"/>
                      </a:lnTo>
                      <a:lnTo>
                        <a:pt x="247" y="108"/>
                      </a:lnTo>
                      <a:lnTo>
                        <a:pt x="300" y="121"/>
                      </a:lnTo>
                      <a:lnTo>
                        <a:pt x="353" y="132"/>
                      </a:lnTo>
                      <a:lnTo>
                        <a:pt x="408" y="140"/>
                      </a:lnTo>
                      <a:lnTo>
                        <a:pt x="408" y="132"/>
                      </a:lnTo>
                      <a:lnTo>
                        <a:pt x="353" y="125"/>
                      </a:lnTo>
                      <a:lnTo>
                        <a:pt x="300" y="114"/>
                      </a:lnTo>
                      <a:lnTo>
                        <a:pt x="247" y="101"/>
                      </a:lnTo>
                      <a:lnTo>
                        <a:pt x="196" y="85"/>
                      </a:lnTo>
                      <a:lnTo>
                        <a:pt x="147" y="68"/>
                      </a:lnTo>
                      <a:lnTo>
                        <a:pt x="97" y="48"/>
                      </a:lnTo>
                      <a:lnTo>
                        <a:pt x="50" y="26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43" name="Freeform 295"/>
                <p:cNvSpPr>
                  <a:spLocks/>
                </p:cNvSpPr>
                <p:nvPr/>
              </p:nvSpPr>
              <p:spPr bwMode="auto">
                <a:xfrm>
                  <a:off x="2396" y="1131"/>
                  <a:ext cx="62" cy="611"/>
                </a:xfrm>
                <a:custGeom>
                  <a:avLst/>
                  <a:gdLst>
                    <a:gd name="T0" fmla="*/ 7 w 62"/>
                    <a:gd name="T1" fmla="*/ 254 h 611"/>
                    <a:gd name="T2" fmla="*/ 7 w 62"/>
                    <a:gd name="T3" fmla="*/ 254 h 611"/>
                    <a:gd name="T4" fmla="*/ 9 w 62"/>
                    <a:gd name="T5" fmla="*/ 190 h 611"/>
                    <a:gd name="T6" fmla="*/ 14 w 62"/>
                    <a:gd name="T7" fmla="*/ 124 h 611"/>
                    <a:gd name="T8" fmla="*/ 23 w 62"/>
                    <a:gd name="T9" fmla="*/ 62 h 611"/>
                    <a:gd name="T10" fmla="*/ 36 w 62"/>
                    <a:gd name="T11" fmla="*/ 0 h 611"/>
                    <a:gd name="T12" fmla="*/ 36 w 62"/>
                    <a:gd name="T13" fmla="*/ 0 h 611"/>
                    <a:gd name="T14" fmla="*/ 23 w 62"/>
                    <a:gd name="T15" fmla="*/ 18 h 611"/>
                    <a:gd name="T16" fmla="*/ 23 w 62"/>
                    <a:gd name="T17" fmla="*/ 18 h 611"/>
                    <a:gd name="T18" fmla="*/ 14 w 62"/>
                    <a:gd name="T19" fmla="*/ 77 h 611"/>
                    <a:gd name="T20" fmla="*/ 7 w 62"/>
                    <a:gd name="T21" fmla="*/ 135 h 611"/>
                    <a:gd name="T22" fmla="*/ 1 w 62"/>
                    <a:gd name="T23" fmla="*/ 194 h 611"/>
                    <a:gd name="T24" fmla="*/ 0 w 62"/>
                    <a:gd name="T25" fmla="*/ 254 h 611"/>
                    <a:gd name="T26" fmla="*/ 0 w 62"/>
                    <a:gd name="T27" fmla="*/ 254 h 611"/>
                    <a:gd name="T28" fmla="*/ 1 w 62"/>
                    <a:gd name="T29" fmla="*/ 300 h 611"/>
                    <a:gd name="T30" fmla="*/ 3 w 62"/>
                    <a:gd name="T31" fmla="*/ 346 h 611"/>
                    <a:gd name="T32" fmla="*/ 7 w 62"/>
                    <a:gd name="T33" fmla="*/ 389 h 611"/>
                    <a:gd name="T34" fmla="*/ 14 w 62"/>
                    <a:gd name="T35" fmla="*/ 433 h 611"/>
                    <a:gd name="T36" fmla="*/ 22 w 62"/>
                    <a:gd name="T37" fmla="*/ 477 h 611"/>
                    <a:gd name="T38" fmla="*/ 29 w 62"/>
                    <a:gd name="T39" fmla="*/ 519 h 611"/>
                    <a:gd name="T40" fmla="*/ 40 w 62"/>
                    <a:gd name="T41" fmla="*/ 561 h 611"/>
                    <a:gd name="T42" fmla="*/ 53 w 62"/>
                    <a:gd name="T43" fmla="*/ 604 h 611"/>
                    <a:gd name="T44" fmla="*/ 53 w 62"/>
                    <a:gd name="T45" fmla="*/ 604 h 611"/>
                    <a:gd name="T46" fmla="*/ 62 w 62"/>
                    <a:gd name="T47" fmla="*/ 611 h 611"/>
                    <a:gd name="T48" fmla="*/ 62 w 62"/>
                    <a:gd name="T49" fmla="*/ 611 h 611"/>
                    <a:gd name="T50" fmla="*/ 49 w 62"/>
                    <a:gd name="T51" fmla="*/ 569 h 611"/>
                    <a:gd name="T52" fmla="*/ 38 w 62"/>
                    <a:gd name="T53" fmla="*/ 525 h 611"/>
                    <a:gd name="T54" fmla="*/ 29 w 62"/>
                    <a:gd name="T55" fmla="*/ 481 h 611"/>
                    <a:gd name="T56" fmla="*/ 22 w 62"/>
                    <a:gd name="T57" fmla="*/ 437 h 611"/>
                    <a:gd name="T58" fmla="*/ 16 w 62"/>
                    <a:gd name="T59" fmla="*/ 393 h 611"/>
                    <a:gd name="T60" fmla="*/ 11 w 62"/>
                    <a:gd name="T61" fmla="*/ 347 h 611"/>
                    <a:gd name="T62" fmla="*/ 9 w 62"/>
                    <a:gd name="T63" fmla="*/ 302 h 611"/>
                    <a:gd name="T64" fmla="*/ 7 w 62"/>
                    <a:gd name="T65" fmla="*/ 254 h 611"/>
                    <a:gd name="T66" fmla="*/ 7 w 62"/>
                    <a:gd name="T67" fmla="*/ 254 h 611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62"/>
                    <a:gd name="T103" fmla="*/ 0 h 611"/>
                    <a:gd name="T104" fmla="*/ 62 w 62"/>
                    <a:gd name="T105" fmla="*/ 611 h 611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62" h="611">
                      <a:moveTo>
                        <a:pt x="7" y="254"/>
                      </a:moveTo>
                      <a:lnTo>
                        <a:pt x="7" y="254"/>
                      </a:lnTo>
                      <a:lnTo>
                        <a:pt x="9" y="190"/>
                      </a:lnTo>
                      <a:lnTo>
                        <a:pt x="14" y="124"/>
                      </a:lnTo>
                      <a:lnTo>
                        <a:pt x="23" y="62"/>
                      </a:lnTo>
                      <a:lnTo>
                        <a:pt x="36" y="0"/>
                      </a:lnTo>
                      <a:lnTo>
                        <a:pt x="23" y="18"/>
                      </a:lnTo>
                      <a:lnTo>
                        <a:pt x="14" y="77"/>
                      </a:lnTo>
                      <a:lnTo>
                        <a:pt x="7" y="135"/>
                      </a:lnTo>
                      <a:lnTo>
                        <a:pt x="1" y="194"/>
                      </a:lnTo>
                      <a:lnTo>
                        <a:pt x="0" y="254"/>
                      </a:lnTo>
                      <a:lnTo>
                        <a:pt x="1" y="300"/>
                      </a:lnTo>
                      <a:lnTo>
                        <a:pt x="3" y="346"/>
                      </a:lnTo>
                      <a:lnTo>
                        <a:pt x="7" y="389"/>
                      </a:lnTo>
                      <a:lnTo>
                        <a:pt x="14" y="433"/>
                      </a:lnTo>
                      <a:lnTo>
                        <a:pt x="22" y="477"/>
                      </a:lnTo>
                      <a:lnTo>
                        <a:pt x="29" y="519"/>
                      </a:lnTo>
                      <a:lnTo>
                        <a:pt x="40" y="561"/>
                      </a:lnTo>
                      <a:lnTo>
                        <a:pt x="53" y="604"/>
                      </a:lnTo>
                      <a:lnTo>
                        <a:pt x="62" y="611"/>
                      </a:lnTo>
                      <a:lnTo>
                        <a:pt x="49" y="569"/>
                      </a:lnTo>
                      <a:lnTo>
                        <a:pt x="38" y="525"/>
                      </a:lnTo>
                      <a:lnTo>
                        <a:pt x="29" y="481"/>
                      </a:lnTo>
                      <a:lnTo>
                        <a:pt x="22" y="437"/>
                      </a:lnTo>
                      <a:lnTo>
                        <a:pt x="16" y="393"/>
                      </a:lnTo>
                      <a:lnTo>
                        <a:pt x="11" y="347"/>
                      </a:lnTo>
                      <a:lnTo>
                        <a:pt x="9" y="302"/>
                      </a:lnTo>
                      <a:lnTo>
                        <a:pt x="7" y="254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44" name="Freeform 296"/>
                <p:cNvSpPr>
                  <a:spLocks/>
                </p:cNvSpPr>
                <p:nvPr/>
              </p:nvSpPr>
              <p:spPr bwMode="auto">
                <a:xfrm>
                  <a:off x="2566" y="267"/>
                  <a:ext cx="2148" cy="2163"/>
                </a:xfrm>
                <a:custGeom>
                  <a:avLst/>
                  <a:gdLst>
                    <a:gd name="T0" fmla="*/ 2146 w 2148"/>
                    <a:gd name="T1" fmla="*/ 1061 h 2163"/>
                    <a:gd name="T2" fmla="*/ 2126 w 2148"/>
                    <a:gd name="T3" fmla="*/ 893 h 2163"/>
                    <a:gd name="T4" fmla="*/ 2080 w 2148"/>
                    <a:gd name="T5" fmla="*/ 734 h 2163"/>
                    <a:gd name="T6" fmla="*/ 2012 w 2148"/>
                    <a:gd name="T7" fmla="*/ 586 h 2163"/>
                    <a:gd name="T8" fmla="*/ 1926 w 2148"/>
                    <a:gd name="T9" fmla="*/ 450 h 2163"/>
                    <a:gd name="T10" fmla="*/ 1820 w 2148"/>
                    <a:gd name="T11" fmla="*/ 328 h 2163"/>
                    <a:gd name="T12" fmla="*/ 1699 w 2148"/>
                    <a:gd name="T13" fmla="*/ 222 h 2163"/>
                    <a:gd name="T14" fmla="*/ 1562 w 2148"/>
                    <a:gd name="T15" fmla="*/ 136 h 2163"/>
                    <a:gd name="T16" fmla="*/ 1414 w 2148"/>
                    <a:gd name="T17" fmla="*/ 68 h 2163"/>
                    <a:gd name="T18" fmla="*/ 1255 w 2148"/>
                    <a:gd name="T19" fmla="*/ 22 h 2163"/>
                    <a:gd name="T20" fmla="*/ 1086 w 2148"/>
                    <a:gd name="T21" fmla="*/ 2 h 2163"/>
                    <a:gd name="T22" fmla="*/ 986 w 2148"/>
                    <a:gd name="T23" fmla="*/ 0 h 2163"/>
                    <a:gd name="T24" fmla="*/ 860 w 2148"/>
                    <a:gd name="T25" fmla="*/ 13 h 2163"/>
                    <a:gd name="T26" fmla="*/ 737 w 2148"/>
                    <a:gd name="T27" fmla="*/ 39 h 2163"/>
                    <a:gd name="T28" fmla="*/ 620 w 2148"/>
                    <a:gd name="T29" fmla="*/ 77 h 2163"/>
                    <a:gd name="T30" fmla="*/ 508 w 2148"/>
                    <a:gd name="T31" fmla="*/ 128 h 2163"/>
                    <a:gd name="T32" fmla="*/ 404 w 2148"/>
                    <a:gd name="T33" fmla="*/ 190 h 2163"/>
                    <a:gd name="T34" fmla="*/ 309 w 2148"/>
                    <a:gd name="T35" fmla="*/ 262 h 2163"/>
                    <a:gd name="T36" fmla="*/ 221 w 2148"/>
                    <a:gd name="T37" fmla="*/ 344 h 2163"/>
                    <a:gd name="T38" fmla="*/ 142 w 2148"/>
                    <a:gd name="T39" fmla="*/ 436 h 2163"/>
                    <a:gd name="T40" fmla="*/ 73 w 2148"/>
                    <a:gd name="T41" fmla="*/ 536 h 2163"/>
                    <a:gd name="T42" fmla="*/ 16 w 2148"/>
                    <a:gd name="T43" fmla="*/ 642 h 2163"/>
                    <a:gd name="T44" fmla="*/ 13 w 2148"/>
                    <a:gd name="T45" fmla="*/ 668 h 2163"/>
                    <a:gd name="T46" fmla="*/ 58 w 2148"/>
                    <a:gd name="T47" fmla="*/ 576 h 2163"/>
                    <a:gd name="T48" fmla="*/ 142 w 2148"/>
                    <a:gd name="T49" fmla="*/ 448 h 2163"/>
                    <a:gd name="T50" fmla="*/ 243 w 2148"/>
                    <a:gd name="T51" fmla="*/ 333 h 2163"/>
                    <a:gd name="T52" fmla="*/ 322 w 2148"/>
                    <a:gd name="T53" fmla="*/ 262 h 2163"/>
                    <a:gd name="T54" fmla="*/ 452 w 2148"/>
                    <a:gd name="T55" fmla="*/ 168 h 2163"/>
                    <a:gd name="T56" fmla="*/ 596 w 2148"/>
                    <a:gd name="T57" fmla="*/ 95 h 2163"/>
                    <a:gd name="T58" fmla="*/ 752 w 2148"/>
                    <a:gd name="T59" fmla="*/ 42 h 2163"/>
                    <a:gd name="T60" fmla="*/ 915 w 2148"/>
                    <a:gd name="T61" fmla="*/ 13 h 2163"/>
                    <a:gd name="T62" fmla="*/ 1030 w 2148"/>
                    <a:gd name="T63" fmla="*/ 7 h 2163"/>
                    <a:gd name="T64" fmla="*/ 1198 w 2148"/>
                    <a:gd name="T65" fmla="*/ 20 h 2163"/>
                    <a:gd name="T66" fmla="*/ 1359 w 2148"/>
                    <a:gd name="T67" fmla="*/ 57 h 2163"/>
                    <a:gd name="T68" fmla="*/ 1511 w 2148"/>
                    <a:gd name="T69" fmla="*/ 117 h 2163"/>
                    <a:gd name="T70" fmla="*/ 1650 w 2148"/>
                    <a:gd name="T71" fmla="*/ 198 h 2163"/>
                    <a:gd name="T72" fmla="*/ 1776 w 2148"/>
                    <a:gd name="T73" fmla="*/ 297 h 2163"/>
                    <a:gd name="T74" fmla="*/ 1851 w 2148"/>
                    <a:gd name="T75" fmla="*/ 372 h 2163"/>
                    <a:gd name="T76" fmla="*/ 1950 w 2148"/>
                    <a:gd name="T77" fmla="*/ 498 h 2163"/>
                    <a:gd name="T78" fmla="*/ 2030 w 2148"/>
                    <a:gd name="T79" fmla="*/ 637 h 2163"/>
                    <a:gd name="T80" fmla="*/ 2091 w 2148"/>
                    <a:gd name="T81" fmla="*/ 789 h 2163"/>
                    <a:gd name="T82" fmla="*/ 2127 w 2148"/>
                    <a:gd name="T83" fmla="*/ 950 h 2163"/>
                    <a:gd name="T84" fmla="*/ 2140 w 2148"/>
                    <a:gd name="T85" fmla="*/ 1120 h 2163"/>
                    <a:gd name="T86" fmla="*/ 2135 w 2148"/>
                    <a:gd name="T87" fmla="*/ 1233 h 2163"/>
                    <a:gd name="T88" fmla="*/ 2105 w 2148"/>
                    <a:gd name="T89" fmla="*/ 1396 h 2163"/>
                    <a:gd name="T90" fmla="*/ 2052 w 2148"/>
                    <a:gd name="T91" fmla="*/ 1552 h 2163"/>
                    <a:gd name="T92" fmla="*/ 1979 w 2148"/>
                    <a:gd name="T93" fmla="*/ 1696 h 2163"/>
                    <a:gd name="T94" fmla="*/ 1886 w 2148"/>
                    <a:gd name="T95" fmla="*/ 1826 h 2163"/>
                    <a:gd name="T96" fmla="*/ 1815 w 2148"/>
                    <a:gd name="T97" fmla="*/ 1905 h 2163"/>
                    <a:gd name="T98" fmla="*/ 1685 w 2148"/>
                    <a:gd name="T99" fmla="*/ 2016 h 2163"/>
                    <a:gd name="T100" fmla="*/ 1540 w 2148"/>
                    <a:gd name="T101" fmla="*/ 2106 h 2163"/>
                    <a:gd name="T102" fmla="*/ 1434 w 2148"/>
                    <a:gd name="T103" fmla="*/ 2154 h 2163"/>
                    <a:gd name="T104" fmla="*/ 1472 w 2148"/>
                    <a:gd name="T105" fmla="*/ 2146 h 2163"/>
                    <a:gd name="T106" fmla="*/ 1584 w 2148"/>
                    <a:gd name="T107" fmla="*/ 2091 h 2163"/>
                    <a:gd name="T108" fmla="*/ 1688 w 2148"/>
                    <a:gd name="T109" fmla="*/ 2024 h 2163"/>
                    <a:gd name="T110" fmla="*/ 1783 w 2148"/>
                    <a:gd name="T111" fmla="*/ 1945 h 2163"/>
                    <a:gd name="T112" fmla="*/ 1871 w 2148"/>
                    <a:gd name="T113" fmla="*/ 1855 h 2163"/>
                    <a:gd name="T114" fmla="*/ 1948 w 2148"/>
                    <a:gd name="T115" fmla="*/ 1758 h 2163"/>
                    <a:gd name="T116" fmla="*/ 2012 w 2148"/>
                    <a:gd name="T117" fmla="*/ 1652 h 2163"/>
                    <a:gd name="T118" fmla="*/ 2067 w 2148"/>
                    <a:gd name="T119" fmla="*/ 1539 h 2163"/>
                    <a:gd name="T120" fmla="*/ 2107 w 2148"/>
                    <a:gd name="T121" fmla="*/ 1420 h 2163"/>
                    <a:gd name="T122" fmla="*/ 2135 w 2148"/>
                    <a:gd name="T123" fmla="*/ 1294 h 2163"/>
                    <a:gd name="T124" fmla="*/ 2148 w 2148"/>
                    <a:gd name="T125" fmla="*/ 1164 h 2163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60000 65536"/>
                    <a:gd name="T187" fmla="*/ 0 60000 65536"/>
                    <a:gd name="T188" fmla="*/ 0 60000 65536"/>
                    <a:gd name="T189" fmla="*/ 0 w 2148"/>
                    <a:gd name="T190" fmla="*/ 0 h 2163"/>
                    <a:gd name="T191" fmla="*/ 2148 w 2148"/>
                    <a:gd name="T192" fmla="*/ 2163 h 2163"/>
                  </a:gdLst>
                  <a:ahLst/>
                  <a:cxnLst>
                    <a:cxn ang="T126">
                      <a:pos x="T0" y="T1"/>
                    </a:cxn>
                    <a:cxn ang="T127">
                      <a:pos x="T2" y="T3"/>
                    </a:cxn>
                    <a:cxn ang="T128">
                      <a:pos x="T4" y="T5"/>
                    </a:cxn>
                    <a:cxn ang="T129">
                      <a:pos x="T6" y="T7"/>
                    </a:cxn>
                    <a:cxn ang="T130">
                      <a:pos x="T8" y="T9"/>
                    </a:cxn>
                    <a:cxn ang="T131">
                      <a:pos x="T10" y="T11"/>
                    </a:cxn>
                    <a:cxn ang="T132">
                      <a:pos x="T12" y="T13"/>
                    </a:cxn>
                    <a:cxn ang="T133">
                      <a:pos x="T14" y="T15"/>
                    </a:cxn>
                    <a:cxn ang="T134">
                      <a:pos x="T16" y="T17"/>
                    </a:cxn>
                    <a:cxn ang="T135">
                      <a:pos x="T18" y="T19"/>
                    </a:cxn>
                    <a:cxn ang="T136">
                      <a:pos x="T20" y="T21"/>
                    </a:cxn>
                    <a:cxn ang="T137">
                      <a:pos x="T22" y="T23"/>
                    </a:cxn>
                    <a:cxn ang="T138">
                      <a:pos x="T24" y="T25"/>
                    </a:cxn>
                    <a:cxn ang="T139">
                      <a:pos x="T26" y="T27"/>
                    </a:cxn>
                    <a:cxn ang="T140">
                      <a:pos x="T28" y="T29"/>
                    </a:cxn>
                    <a:cxn ang="T141">
                      <a:pos x="T30" y="T31"/>
                    </a:cxn>
                    <a:cxn ang="T142">
                      <a:pos x="T32" y="T33"/>
                    </a:cxn>
                    <a:cxn ang="T143">
                      <a:pos x="T34" y="T35"/>
                    </a:cxn>
                    <a:cxn ang="T144">
                      <a:pos x="T36" y="T37"/>
                    </a:cxn>
                    <a:cxn ang="T145">
                      <a:pos x="T38" y="T39"/>
                    </a:cxn>
                    <a:cxn ang="T146">
                      <a:pos x="T40" y="T41"/>
                    </a:cxn>
                    <a:cxn ang="T147">
                      <a:pos x="T42" y="T43"/>
                    </a:cxn>
                    <a:cxn ang="T148">
                      <a:pos x="T44" y="T45"/>
                    </a:cxn>
                    <a:cxn ang="T149">
                      <a:pos x="T46" y="T47"/>
                    </a:cxn>
                    <a:cxn ang="T150">
                      <a:pos x="T48" y="T49"/>
                    </a:cxn>
                    <a:cxn ang="T151">
                      <a:pos x="T50" y="T51"/>
                    </a:cxn>
                    <a:cxn ang="T152">
                      <a:pos x="T52" y="T53"/>
                    </a:cxn>
                    <a:cxn ang="T153">
                      <a:pos x="T54" y="T55"/>
                    </a:cxn>
                    <a:cxn ang="T154">
                      <a:pos x="T56" y="T57"/>
                    </a:cxn>
                    <a:cxn ang="T155">
                      <a:pos x="T58" y="T59"/>
                    </a:cxn>
                    <a:cxn ang="T156">
                      <a:pos x="T60" y="T61"/>
                    </a:cxn>
                    <a:cxn ang="T157">
                      <a:pos x="T62" y="T63"/>
                    </a:cxn>
                    <a:cxn ang="T158">
                      <a:pos x="T64" y="T65"/>
                    </a:cxn>
                    <a:cxn ang="T159">
                      <a:pos x="T66" y="T67"/>
                    </a:cxn>
                    <a:cxn ang="T160">
                      <a:pos x="T68" y="T69"/>
                    </a:cxn>
                    <a:cxn ang="T161">
                      <a:pos x="T70" y="T71"/>
                    </a:cxn>
                    <a:cxn ang="T162">
                      <a:pos x="T72" y="T73"/>
                    </a:cxn>
                    <a:cxn ang="T163">
                      <a:pos x="T74" y="T75"/>
                    </a:cxn>
                    <a:cxn ang="T164">
                      <a:pos x="T76" y="T77"/>
                    </a:cxn>
                    <a:cxn ang="T165">
                      <a:pos x="T78" y="T79"/>
                    </a:cxn>
                    <a:cxn ang="T166">
                      <a:pos x="T80" y="T81"/>
                    </a:cxn>
                    <a:cxn ang="T167">
                      <a:pos x="T82" y="T83"/>
                    </a:cxn>
                    <a:cxn ang="T168">
                      <a:pos x="T84" y="T85"/>
                    </a:cxn>
                    <a:cxn ang="T169">
                      <a:pos x="T86" y="T87"/>
                    </a:cxn>
                    <a:cxn ang="T170">
                      <a:pos x="T88" y="T89"/>
                    </a:cxn>
                    <a:cxn ang="T171">
                      <a:pos x="T90" y="T91"/>
                    </a:cxn>
                    <a:cxn ang="T172">
                      <a:pos x="T92" y="T93"/>
                    </a:cxn>
                    <a:cxn ang="T173">
                      <a:pos x="T94" y="T95"/>
                    </a:cxn>
                    <a:cxn ang="T174">
                      <a:pos x="T96" y="T97"/>
                    </a:cxn>
                    <a:cxn ang="T175">
                      <a:pos x="T98" y="T99"/>
                    </a:cxn>
                    <a:cxn ang="T176">
                      <a:pos x="T100" y="T101"/>
                    </a:cxn>
                    <a:cxn ang="T177">
                      <a:pos x="T102" y="T103"/>
                    </a:cxn>
                    <a:cxn ang="T178">
                      <a:pos x="T104" y="T105"/>
                    </a:cxn>
                    <a:cxn ang="T179">
                      <a:pos x="T106" y="T107"/>
                    </a:cxn>
                    <a:cxn ang="T180">
                      <a:pos x="T108" y="T109"/>
                    </a:cxn>
                    <a:cxn ang="T181">
                      <a:pos x="T110" y="T111"/>
                    </a:cxn>
                    <a:cxn ang="T182">
                      <a:pos x="T112" y="T113"/>
                    </a:cxn>
                    <a:cxn ang="T183">
                      <a:pos x="T114" y="T115"/>
                    </a:cxn>
                    <a:cxn ang="T184">
                      <a:pos x="T116" y="T117"/>
                    </a:cxn>
                    <a:cxn ang="T185">
                      <a:pos x="T118" y="T119"/>
                    </a:cxn>
                    <a:cxn ang="T186">
                      <a:pos x="T120" y="T121"/>
                    </a:cxn>
                    <a:cxn ang="T187">
                      <a:pos x="T122" y="T123"/>
                    </a:cxn>
                    <a:cxn ang="T188">
                      <a:pos x="T124" y="T125"/>
                    </a:cxn>
                  </a:cxnLst>
                  <a:rect l="T189" t="T190" r="T191" b="T192"/>
                  <a:pathLst>
                    <a:path w="2148" h="2163">
                      <a:moveTo>
                        <a:pt x="2148" y="1120"/>
                      </a:moveTo>
                      <a:lnTo>
                        <a:pt x="2148" y="1120"/>
                      </a:lnTo>
                      <a:lnTo>
                        <a:pt x="2146" y="1061"/>
                      </a:lnTo>
                      <a:lnTo>
                        <a:pt x="2142" y="1005"/>
                      </a:lnTo>
                      <a:lnTo>
                        <a:pt x="2135" y="948"/>
                      </a:lnTo>
                      <a:lnTo>
                        <a:pt x="2126" y="893"/>
                      </a:lnTo>
                      <a:lnTo>
                        <a:pt x="2113" y="840"/>
                      </a:lnTo>
                      <a:lnTo>
                        <a:pt x="2098" y="787"/>
                      </a:lnTo>
                      <a:lnTo>
                        <a:pt x="2080" y="734"/>
                      </a:lnTo>
                      <a:lnTo>
                        <a:pt x="2060" y="683"/>
                      </a:lnTo>
                      <a:lnTo>
                        <a:pt x="2038" y="633"/>
                      </a:lnTo>
                      <a:lnTo>
                        <a:pt x="2012" y="586"/>
                      </a:lnTo>
                      <a:lnTo>
                        <a:pt x="1987" y="538"/>
                      </a:lnTo>
                      <a:lnTo>
                        <a:pt x="1957" y="492"/>
                      </a:lnTo>
                      <a:lnTo>
                        <a:pt x="1926" y="450"/>
                      </a:lnTo>
                      <a:lnTo>
                        <a:pt x="1893" y="406"/>
                      </a:lnTo>
                      <a:lnTo>
                        <a:pt x="1857" y="366"/>
                      </a:lnTo>
                      <a:lnTo>
                        <a:pt x="1820" y="328"/>
                      </a:lnTo>
                      <a:lnTo>
                        <a:pt x="1782" y="291"/>
                      </a:lnTo>
                      <a:lnTo>
                        <a:pt x="1741" y="254"/>
                      </a:lnTo>
                      <a:lnTo>
                        <a:pt x="1699" y="222"/>
                      </a:lnTo>
                      <a:lnTo>
                        <a:pt x="1655" y="190"/>
                      </a:lnTo>
                      <a:lnTo>
                        <a:pt x="1610" y="161"/>
                      </a:lnTo>
                      <a:lnTo>
                        <a:pt x="1562" y="136"/>
                      </a:lnTo>
                      <a:lnTo>
                        <a:pt x="1515" y="110"/>
                      </a:lnTo>
                      <a:lnTo>
                        <a:pt x="1465" y="88"/>
                      </a:lnTo>
                      <a:lnTo>
                        <a:pt x="1414" y="68"/>
                      </a:lnTo>
                      <a:lnTo>
                        <a:pt x="1361" y="50"/>
                      </a:lnTo>
                      <a:lnTo>
                        <a:pt x="1308" y="35"/>
                      </a:lnTo>
                      <a:lnTo>
                        <a:pt x="1255" y="22"/>
                      </a:lnTo>
                      <a:lnTo>
                        <a:pt x="1200" y="13"/>
                      </a:lnTo>
                      <a:lnTo>
                        <a:pt x="1143" y="6"/>
                      </a:lnTo>
                      <a:lnTo>
                        <a:pt x="1086" y="2"/>
                      </a:lnTo>
                      <a:lnTo>
                        <a:pt x="1030" y="0"/>
                      </a:lnTo>
                      <a:lnTo>
                        <a:pt x="986" y="0"/>
                      </a:lnTo>
                      <a:lnTo>
                        <a:pt x="944" y="4"/>
                      </a:lnTo>
                      <a:lnTo>
                        <a:pt x="902" y="7"/>
                      </a:lnTo>
                      <a:lnTo>
                        <a:pt x="860" y="13"/>
                      </a:lnTo>
                      <a:lnTo>
                        <a:pt x="818" y="20"/>
                      </a:lnTo>
                      <a:lnTo>
                        <a:pt x="777" y="28"/>
                      </a:lnTo>
                      <a:lnTo>
                        <a:pt x="737" y="39"/>
                      </a:lnTo>
                      <a:lnTo>
                        <a:pt x="697" y="50"/>
                      </a:lnTo>
                      <a:lnTo>
                        <a:pt x="658" y="62"/>
                      </a:lnTo>
                      <a:lnTo>
                        <a:pt x="620" y="77"/>
                      </a:lnTo>
                      <a:lnTo>
                        <a:pt x="582" y="93"/>
                      </a:lnTo>
                      <a:lnTo>
                        <a:pt x="545" y="110"/>
                      </a:lnTo>
                      <a:lnTo>
                        <a:pt x="508" y="128"/>
                      </a:lnTo>
                      <a:lnTo>
                        <a:pt x="474" y="147"/>
                      </a:lnTo>
                      <a:lnTo>
                        <a:pt x="439" y="168"/>
                      </a:lnTo>
                      <a:lnTo>
                        <a:pt x="404" y="190"/>
                      </a:lnTo>
                      <a:lnTo>
                        <a:pt x="371" y="212"/>
                      </a:lnTo>
                      <a:lnTo>
                        <a:pt x="340" y="238"/>
                      </a:lnTo>
                      <a:lnTo>
                        <a:pt x="309" y="262"/>
                      </a:lnTo>
                      <a:lnTo>
                        <a:pt x="278" y="289"/>
                      </a:lnTo>
                      <a:lnTo>
                        <a:pt x="249" y="317"/>
                      </a:lnTo>
                      <a:lnTo>
                        <a:pt x="221" y="344"/>
                      </a:lnTo>
                      <a:lnTo>
                        <a:pt x="194" y="375"/>
                      </a:lnTo>
                      <a:lnTo>
                        <a:pt x="168" y="404"/>
                      </a:lnTo>
                      <a:lnTo>
                        <a:pt x="142" y="436"/>
                      </a:lnTo>
                      <a:lnTo>
                        <a:pt x="119" y="469"/>
                      </a:lnTo>
                      <a:lnTo>
                        <a:pt x="95" y="501"/>
                      </a:lnTo>
                      <a:lnTo>
                        <a:pt x="73" y="536"/>
                      </a:lnTo>
                      <a:lnTo>
                        <a:pt x="53" y="571"/>
                      </a:lnTo>
                      <a:lnTo>
                        <a:pt x="35" y="606"/>
                      </a:lnTo>
                      <a:lnTo>
                        <a:pt x="16" y="642"/>
                      </a:lnTo>
                      <a:lnTo>
                        <a:pt x="0" y="681"/>
                      </a:lnTo>
                      <a:lnTo>
                        <a:pt x="13" y="668"/>
                      </a:lnTo>
                      <a:lnTo>
                        <a:pt x="35" y="622"/>
                      </a:lnTo>
                      <a:lnTo>
                        <a:pt x="58" y="576"/>
                      </a:lnTo>
                      <a:lnTo>
                        <a:pt x="84" y="533"/>
                      </a:lnTo>
                      <a:lnTo>
                        <a:pt x="113" y="489"/>
                      </a:lnTo>
                      <a:lnTo>
                        <a:pt x="142" y="448"/>
                      </a:lnTo>
                      <a:lnTo>
                        <a:pt x="174" y="408"/>
                      </a:lnTo>
                      <a:lnTo>
                        <a:pt x="208" y="370"/>
                      </a:lnTo>
                      <a:lnTo>
                        <a:pt x="243" y="333"/>
                      </a:lnTo>
                      <a:lnTo>
                        <a:pt x="282" y="297"/>
                      </a:lnTo>
                      <a:lnTo>
                        <a:pt x="322" y="262"/>
                      </a:lnTo>
                      <a:lnTo>
                        <a:pt x="364" y="229"/>
                      </a:lnTo>
                      <a:lnTo>
                        <a:pt x="408" y="198"/>
                      </a:lnTo>
                      <a:lnTo>
                        <a:pt x="452" y="168"/>
                      </a:lnTo>
                      <a:lnTo>
                        <a:pt x="499" y="141"/>
                      </a:lnTo>
                      <a:lnTo>
                        <a:pt x="547" y="117"/>
                      </a:lnTo>
                      <a:lnTo>
                        <a:pt x="596" y="95"/>
                      </a:lnTo>
                      <a:lnTo>
                        <a:pt x="647" y="75"/>
                      </a:lnTo>
                      <a:lnTo>
                        <a:pt x="699" y="57"/>
                      </a:lnTo>
                      <a:lnTo>
                        <a:pt x="752" y="42"/>
                      </a:lnTo>
                      <a:lnTo>
                        <a:pt x="805" y="29"/>
                      </a:lnTo>
                      <a:lnTo>
                        <a:pt x="860" y="20"/>
                      </a:lnTo>
                      <a:lnTo>
                        <a:pt x="915" y="13"/>
                      </a:lnTo>
                      <a:lnTo>
                        <a:pt x="971" y="9"/>
                      </a:lnTo>
                      <a:lnTo>
                        <a:pt x="1030" y="7"/>
                      </a:lnTo>
                      <a:lnTo>
                        <a:pt x="1086" y="9"/>
                      </a:lnTo>
                      <a:lnTo>
                        <a:pt x="1143" y="13"/>
                      </a:lnTo>
                      <a:lnTo>
                        <a:pt x="1198" y="20"/>
                      </a:lnTo>
                      <a:lnTo>
                        <a:pt x="1253" y="29"/>
                      </a:lnTo>
                      <a:lnTo>
                        <a:pt x="1306" y="42"/>
                      </a:lnTo>
                      <a:lnTo>
                        <a:pt x="1359" y="57"/>
                      </a:lnTo>
                      <a:lnTo>
                        <a:pt x="1412" y="75"/>
                      </a:lnTo>
                      <a:lnTo>
                        <a:pt x="1462" y="95"/>
                      </a:lnTo>
                      <a:lnTo>
                        <a:pt x="1511" y="117"/>
                      </a:lnTo>
                      <a:lnTo>
                        <a:pt x="1558" y="141"/>
                      </a:lnTo>
                      <a:lnTo>
                        <a:pt x="1606" y="168"/>
                      </a:lnTo>
                      <a:lnTo>
                        <a:pt x="1650" y="198"/>
                      </a:lnTo>
                      <a:lnTo>
                        <a:pt x="1694" y="229"/>
                      </a:lnTo>
                      <a:lnTo>
                        <a:pt x="1736" y="262"/>
                      </a:lnTo>
                      <a:lnTo>
                        <a:pt x="1776" y="297"/>
                      </a:lnTo>
                      <a:lnTo>
                        <a:pt x="1815" y="333"/>
                      </a:lnTo>
                      <a:lnTo>
                        <a:pt x="1851" y="372"/>
                      </a:lnTo>
                      <a:lnTo>
                        <a:pt x="1886" y="412"/>
                      </a:lnTo>
                      <a:lnTo>
                        <a:pt x="1921" y="454"/>
                      </a:lnTo>
                      <a:lnTo>
                        <a:pt x="1950" y="498"/>
                      </a:lnTo>
                      <a:lnTo>
                        <a:pt x="1979" y="542"/>
                      </a:lnTo>
                      <a:lnTo>
                        <a:pt x="2007" y="589"/>
                      </a:lnTo>
                      <a:lnTo>
                        <a:pt x="2030" y="637"/>
                      </a:lnTo>
                      <a:lnTo>
                        <a:pt x="2052" y="686"/>
                      </a:lnTo>
                      <a:lnTo>
                        <a:pt x="2073" y="738"/>
                      </a:lnTo>
                      <a:lnTo>
                        <a:pt x="2091" y="789"/>
                      </a:lnTo>
                      <a:lnTo>
                        <a:pt x="2105" y="842"/>
                      </a:lnTo>
                      <a:lnTo>
                        <a:pt x="2118" y="895"/>
                      </a:lnTo>
                      <a:lnTo>
                        <a:pt x="2127" y="950"/>
                      </a:lnTo>
                      <a:lnTo>
                        <a:pt x="2135" y="1005"/>
                      </a:lnTo>
                      <a:lnTo>
                        <a:pt x="2138" y="1061"/>
                      </a:lnTo>
                      <a:lnTo>
                        <a:pt x="2140" y="1120"/>
                      </a:lnTo>
                      <a:lnTo>
                        <a:pt x="2138" y="1177"/>
                      </a:lnTo>
                      <a:lnTo>
                        <a:pt x="2135" y="1233"/>
                      </a:lnTo>
                      <a:lnTo>
                        <a:pt x="2127" y="1288"/>
                      </a:lnTo>
                      <a:lnTo>
                        <a:pt x="2118" y="1343"/>
                      </a:lnTo>
                      <a:lnTo>
                        <a:pt x="2105" y="1396"/>
                      </a:lnTo>
                      <a:lnTo>
                        <a:pt x="2091" y="1449"/>
                      </a:lnTo>
                      <a:lnTo>
                        <a:pt x="2073" y="1500"/>
                      </a:lnTo>
                      <a:lnTo>
                        <a:pt x="2052" y="1552"/>
                      </a:lnTo>
                      <a:lnTo>
                        <a:pt x="2030" y="1601"/>
                      </a:lnTo>
                      <a:lnTo>
                        <a:pt x="2007" y="1649"/>
                      </a:lnTo>
                      <a:lnTo>
                        <a:pt x="1979" y="1696"/>
                      </a:lnTo>
                      <a:lnTo>
                        <a:pt x="1950" y="1740"/>
                      </a:lnTo>
                      <a:lnTo>
                        <a:pt x="1921" y="1784"/>
                      </a:lnTo>
                      <a:lnTo>
                        <a:pt x="1886" y="1826"/>
                      </a:lnTo>
                      <a:lnTo>
                        <a:pt x="1851" y="1866"/>
                      </a:lnTo>
                      <a:lnTo>
                        <a:pt x="1815" y="1905"/>
                      </a:lnTo>
                      <a:lnTo>
                        <a:pt x="1774" y="1945"/>
                      </a:lnTo>
                      <a:lnTo>
                        <a:pt x="1730" y="1982"/>
                      </a:lnTo>
                      <a:lnTo>
                        <a:pt x="1685" y="2016"/>
                      </a:lnTo>
                      <a:lnTo>
                        <a:pt x="1639" y="2049"/>
                      </a:lnTo>
                      <a:lnTo>
                        <a:pt x="1590" y="2079"/>
                      </a:lnTo>
                      <a:lnTo>
                        <a:pt x="1540" y="2106"/>
                      </a:lnTo>
                      <a:lnTo>
                        <a:pt x="1487" y="2132"/>
                      </a:lnTo>
                      <a:lnTo>
                        <a:pt x="1434" y="2154"/>
                      </a:lnTo>
                      <a:lnTo>
                        <a:pt x="1432" y="2163"/>
                      </a:lnTo>
                      <a:lnTo>
                        <a:pt x="1472" y="2146"/>
                      </a:lnTo>
                      <a:lnTo>
                        <a:pt x="1509" y="2130"/>
                      </a:lnTo>
                      <a:lnTo>
                        <a:pt x="1547" y="2112"/>
                      </a:lnTo>
                      <a:lnTo>
                        <a:pt x="1584" y="2091"/>
                      </a:lnTo>
                      <a:lnTo>
                        <a:pt x="1619" y="2070"/>
                      </a:lnTo>
                      <a:lnTo>
                        <a:pt x="1654" y="2048"/>
                      </a:lnTo>
                      <a:lnTo>
                        <a:pt x="1688" y="2024"/>
                      </a:lnTo>
                      <a:lnTo>
                        <a:pt x="1721" y="1998"/>
                      </a:lnTo>
                      <a:lnTo>
                        <a:pt x="1752" y="1973"/>
                      </a:lnTo>
                      <a:lnTo>
                        <a:pt x="1783" y="1945"/>
                      </a:lnTo>
                      <a:lnTo>
                        <a:pt x="1815" y="1916"/>
                      </a:lnTo>
                      <a:lnTo>
                        <a:pt x="1844" y="1887"/>
                      </a:lnTo>
                      <a:lnTo>
                        <a:pt x="1871" y="1855"/>
                      </a:lnTo>
                      <a:lnTo>
                        <a:pt x="1897" y="1824"/>
                      </a:lnTo>
                      <a:lnTo>
                        <a:pt x="1923" y="1791"/>
                      </a:lnTo>
                      <a:lnTo>
                        <a:pt x="1948" y="1758"/>
                      </a:lnTo>
                      <a:lnTo>
                        <a:pt x="1970" y="1724"/>
                      </a:lnTo>
                      <a:lnTo>
                        <a:pt x="1992" y="1689"/>
                      </a:lnTo>
                      <a:lnTo>
                        <a:pt x="2012" y="1652"/>
                      </a:lnTo>
                      <a:lnTo>
                        <a:pt x="2032" y="1616"/>
                      </a:lnTo>
                      <a:lnTo>
                        <a:pt x="2051" y="1577"/>
                      </a:lnTo>
                      <a:lnTo>
                        <a:pt x="2067" y="1539"/>
                      </a:lnTo>
                      <a:lnTo>
                        <a:pt x="2082" y="1500"/>
                      </a:lnTo>
                      <a:lnTo>
                        <a:pt x="2095" y="1460"/>
                      </a:lnTo>
                      <a:lnTo>
                        <a:pt x="2107" y="1420"/>
                      </a:lnTo>
                      <a:lnTo>
                        <a:pt x="2118" y="1378"/>
                      </a:lnTo>
                      <a:lnTo>
                        <a:pt x="2127" y="1336"/>
                      </a:lnTo>
                      <a:lnTo>
                        <a:pt x="2135" y="1294"/>
                      </a:lnTo>
                      <a:lnTo>
                        <a:pt x="2140" y="1252"/>
                      </a:lnTo>
                      <a:lnTo>
                        <a:pt x="2144" y="1208"/>
                      </a:lnTo>
                      <a:lnTo>
                        <a:pt x="2148" y="1164"/>
                      </a:lnTo>
                      <a:lnTo>
                        <a:pt x="2148" y="112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45" name="Freeform 297"/>
                <p:cNvSpPr>
                  <a:spLocks/>
                </p:cNvSpPr>
                <p:nvPr/>
              </p:nvSpPr>
              <p:spPr bwMode="auto">
                <a:xfrm>
                  <a:off x="2560" y="1811"/>
                  <a:ext cx="489" cy="551"/>
                </a:xfrm>
                <a:custGeom>
                  <a:avLst/>
                  <a:gdLst>
                    <a:gd name="T0" fmla="*/ 249 w 489"/>
                    <a:gd name="T1" fmla="*/ 361 h 551"/>
                    <a:gd name="T2" fmla="*/ 249 w 489"/>
                    <a:gd name="T3" fmla="*/ 361 h 551"/>
                    <a:gd name="T4" fmla="*/ 213 w 489"/>
                    <a:gd name="T5" fmla="*/ 322 h 551"/>
                    <a:gd name="T6" fmla="*/ 176 w 489"/>
                    <a:gd name="T7" fmla="*/ 282 h 551"/>
                    <a:gd name="T8" fmla="*/ 143 w 489"/>
                    <a:gd name="T9" fmla="*/ 238 h 551"/>
                    <a:gd name="T10" fmla="*/ 112 w 489"/>
                    <a:gd name="T11" fmla="*/ 194 h 551"/>
                    <a:gd name="T12" fmla="*/ 83 w 489"/>
                    <a:gd name="T13" fmla="*/ 150 h 551"/>
                    <a:gd name="T14" fmla="*/ 57 w 489"/>
                    <a:gd name="T15" fmla="*/ 103 h 551"/>
                    <a:gd name="T16" fmla="*/ 31 w 489"/>
                    <a:gd name="T17" fmla="*/ 53 h 551"/>
                    <a:gd name="T18" fmla="*/ 9 w 489"/>
                    <a:gd name="T19" fmla="*/ 4 h 551"/>
                    <a:gd name="T20" fmla="*/ 9 w 489"/>
                    <a:gd name="T21" fmla="*/ 4 h 551"/>
                    <a:gd name="T22" fmla="*/ 0 w 489"/>
                    <a:gd name="T23" fmla="*/ 0 h 551"/>
                    <a:gd name="T24" fmla="*/ 0 w 489"/>
                    <a:gd name="T25" fmla="*/ 0 h 551"/>
                    <a:gd name="T26" fmla="*/ 19 w 489"/>
                    <a:gd name="T27" fmla="*/ 44 h 551"/>
                    <a:gd name="T28" fmla="*/ 39 w 489"/>
                    <a:gd name="T29" fmla="*/ 86 h 551"/>
                    <a:gd name="T30" fmla="*/ 62 w 489"/>
                    <a:gd name="T31" fmla="*/ 127 h 551"/>
                    <a:gd name="T32" fmla="*/ 86 w 489"/>
                    <a:gd name="T33" fmla="*/ 167 h 551"/>
                    <a:gd name="T34" fmla="*/ 112 w 489"/>
                    <a:gd name="T35" fmla="*/ 207 h 551"/>
                    <a:gd name="T36" fmla="*/ 138 w 489"/>
                    <a:gd name="T37" fmla="*/ 246 h 551"/>
                    <a:gd name="T38" fmla="*/ 167 w 489"/>
                    <a:gd name="T39" fmla="*/ 282 h 551"/>
                    <a:gd name="T40" fmla="*/ 198 w 489"/>
                    <a:gd name="T41" fmla="*/ 317 h 551"/>
                    <a:gd name="T42" fmla="*/ 229 w 489"/>
                    <a:gd name="T43" fmla="*/ 352 h 551"/>
                    <a:gd name="T44" fmla="*/ 262 w 489"/>
                    <a:gd name="T45" fmla="*/ 385 h 551"/>
                    <a:gd name="T46" fmla="*/ 297 w 489"/>
                    <a:gd name="T47" fmla="*/ 416 h 551"/>
                    <a:gd name="T48" fmla="*/ 331 w 489"/>
                    <a:gd name="T49" fmla="*/ 445 h 551"/>
                    <a:gd name="T50" fmla="*/ 368 w 489"/>
                    <a:gd name="T51" fmla="*/ 474 h 551"/>
                    <a:gd name="T52" fmla="*/ 406 w 489"/>
                    <a:gd name="T53" fmla="*/ 502 h 551"/>
                    <a:gd name="T54" fmla="*/ 447 w 489"/>
                    <a:gd name="T55" fmla="*/ 527 h 551"/>
                    <a:gd name="T56" fmla="*/ 487 w 489"/>
                    <a:gd name="T57" fmla="*/ 551 h 551"/>
                    <a:gd name="T58" fmla="*/ 487 w 489"/>
                    <a:gd name="T59" fmla="*/ 551 h 551"/>
                    <a:gd name="T60" fmla="*/ 489 w 489"/>
                    <a:gd name="T61" fmla="*/ 544 h 551"/>
                    <a:gd name="T62" fmla="*/ 489 w 489"/>
                    <a:gd name="T63" fmla="*/ 544 h 551"/>
                    <a:gd name="T64" fmla="*/ 456 w 489"/>
                    <a:gd name="T65" fmla="*/ 524 h 551"/>
                    <a:gd name="T66" fmla="*/ 425 w 489"/>
                    <a:gd name="T67" fmla="*/ 504 h 551"/>
                    <a:gd name="T68" fmla="*/ 394 w 489"/>
                    <a:gd name="T69" fmla="*/ 483 h 551"/>
                    <a:gd name="T70" fmla="*/ 363 w 489"/>
                    <a:gd name="T71" fmla="*/ 460 h 551"/>
                    <a:gd name="T72" fmla="*/ 333 w 489"/>
                    <a:gd name="T73" fmla="*/ 438 h 551"/>
                    <a:gd name="T74" fmla="*/ 304 w 489"/>
                    <a:gd name="T75" fmla="*/ 412 h 551"/>
                    <a:gd name="T76" fmla="*/ 277 w 489"/>
                    <a:gd name="T77" fmla="*/ 388 h 551"/>
                    <a:gd name="T78" fmla="*/ 249 w 489"/>
                    <a:gd name="T79" fmla="*/ 361 h 551"/>
                    <a:gd name="T80" fmla="*/ 249 w 489"/>
                    <a:gd name="T81" fmla="*/ 361 h 551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w 489"/>
                    <a:gd name="T124" fmla="*/ 0 h 551"/>
                    <a:gd name="T125" fmla="*/ 489 w 489"/>
                    <a:gd name="T126" fmla="*/ 551 h 551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T123" t="T124" r="T125" b="T126"/>
                  <a:pathLst>
                    <a:path w="489" h="551">
                      <a:moveTo>
                        <a:pt x="249" y="361"/>
                      </a:moveTo>
                      <a:lnTo>
                        <a:pt x="249" y="361"/>
                      </a:lnTo>
                      <a:lnTo>
                        <a:pt x="213" y="322"/>
                      </a:lnTo>
                      <a:lnTo>
                        <a:pt x="176" y="282"/>
                      </a:lnTo>
                      <a:lnTo>
                        <a:pt x="143" y="238"/>
                      </a:lnTo>
                      <a:lnTo>
                        <a:pt x="112" y="194"/>
                      </a:lnTo>
                      <a:lnTo>
                        <a:pt x="83" y="150"/>
                      </a:lnTo>
                      <a:lnTo>
                        <a:pt x="57" y="103"/>
                      </a:lnTo>
                      <a:lnTo>
                        <a:pt x="31" y="53"/>
                      </a:lnTo>
                      <a:lnTo>
                        <a:pt x="9" y="4"/>
                      </a:lnTo>
                      <a:lnTo>
                        <a:pt x="0" y="0"/>
                      </a:lnTo>
                      <a:lnTo>
                        <a:pt x="19" y="44"/>
                      </a:lnTo>
                      <a:lnTo>
                        <a:pt x="39" y="86"/>
                      </a:lnTo>
                      <a:lnTo>
                        <a:pt x="62" y="127"/>
                      </a:lnTo>
                      <a:lnTo>
                        <a:pt x="86" y="167"/>
                      </a:lnTo>
                      <a:lnTo>
                        <a:pt x="112" y="207"/>
                      </a:lnTo>
                      <a:lnTo>
                        <a:pt x="138" y="246"/>
                      </a:lnTo>
                      <a:lnTo>
                        <a:pt x="167" y="282"/>
                      </a:lnTo>
                      <a:lnTo>
                        <a:pt x="198" y="317"/>
                      </a:lnTo>
                      <a:lnTo>
                        <a:pt x="229" y="352"/>
                      </a:lnTo>
                      <a:lnTo>
                        <a:pt x="262" y="385"/>
                      </a:lnTo>
                      <a:lnTo>
                        <a:pt x="297" y="416"/>
                      </a:lnTo>
                      <a:lnTo>
                        <a:pt x="331" y="445"/>
                      </a:lnTo>
                      <a:lnTo>
                        <a:pt x="368" y="474"/>
                      </a:lnTo>
                      <a:lnTo>
                        <a:pt x="406" y="502"/>
                      </a:lnTo>
                      <a:lnTo>
                        <a:pt x="447" y="527"/>
                      </a:lnTo>
                      <a:lnTo>
                        <a:pt x="487" y="551"/>
                      </a:lnTo>
                      <a:lnTo>
                        <a:pt x="489" y="544"/>
                      </a:lnTo>
                      <a:lnTo>
                        <a:pt x="456" y="524"/>
                      </a:lnTo>
                      <a:lnTo>
                        <a:pt x="425" y="504"/>
                      </a:lnTo>
                      <a:lnTo>
                        <a:pt x="394" y="483"/>
                      </a:lnTo>
                      <a:lnTo>
                        <a:pt x="363" y="460"/>
                      </a:lnTo>
                      <a:lnTo>
                        <a:pt x="333" y="438"/>
                      </a:lnTo>
                      <a:lnTo>
                        <a:pt x="304" y="412"/>
                      </a:lnTo>
                      <a:lnTo>
                        <a:pt x="277" y="388"/>
                      </a:lnTo>
                      <a:lnTo>
                        <a:pt x="249" y="361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46" name="Freeform 298"/>
                <p:cNvSpPr>
                  <a:spLocks/>
                </p:cNvSpPr>
                <p:nvPr/>
              </p:nvSpPr>
              <p:spPr bwMode="auto">
                <a:xfrm>
                  <a:off x="2452" y="1749"/>
                  <a:ext cx="564" cy="684"/>
                </a:xfrm>
                <a:custGeom>
                  <a:avLst/>
                  <a:gdLst>
                    <a:gd name="T0" fmla="*/ 300 w 564"/>
                    <a:gd name="T1" fmla="*/ 480 h 684"/>
                    <a:gd name="T2" fmla="*/ 300 w 564"/>
                    <a:gd name="T3" fmla="*/ 480 h 684"/>
                    <a:gd name="T4" fmla="*/ 253 w 564"/>
                    <a:gd name="T5" fmla="*/ 428 h 684"/>
                    <a:gd name="T6" fmla="*/ 209 w 564"/>
                    <a:gd name="T7" fmla="*/ 375 h 684"/>
                    <a:gd name="T8" fmla="*/ 167 w 564"/>
                    <a:gd name="T9" fmla="*/ 320 h 684"/>
                    <a:gd name="T10" fmla="*/ 128 w 564"/>
                    <a:gd name="T11" fmla="*/ 262 h 684"/>
                    <a:gd name="T12" fmla="*/ 94 w 564"/>
                    <a:gd name="T13" fmla="*/ 201 h 684"/>
                    <a:gd name="T14" fmla="*/ 63 w 564"/>
                    <a:gd name="T15" fmla="*/ 139 h 684"/>
                    <a:gd name="T16" fmla="*/ 35 w 564"/>
                    <a:gd name="T17" fmla="*/ 75 h 684"/>
                    <a:gd name="T18" fmla="*/ 11 w 564"/>
                    <a:gd name="T19" fmla="*/ 8 h 684"/>
                    <a:gd name="T20" fmla="*/ 11 w 564"/>
                    <a:gd name="T21" fmla="*/ 8 h 684"/>
                    <a:gd name="T22" fmla="*/ 0 w 564"/>
                    <a:gd name="T23" fmla="*/ 0 h 684"/>
                    <a:gd name="T24" fmla="*/ 0 w 564"/>
                    <a:gd name="T25" fmla="*/ 0 h 684"/>
                    <a:gd name="T26" fmla="*/ 19 w 564"/>
                    <a:gd name="T27" fmla="*/ 55 h 684"/>
                    <a:gd name="T28" fmla="*/ 41 w 564"/>
                    <a:gd name="T29" fmla="*/ 108 h 684"/>
                    <a:gd name="T30" fmla="*/ 64 w 564"/>
                    <a:gd name="T31" fmla="*/ 159 h 684"/>
                    <a:gd name="T32" fmla="*/ 90 w 564"/>
                    <a:gd name="T33" fmla="*/ 211 h 684"/>
                    <a:gd name="T34" fmla="*/ 117 w 564"/>
                    <a:gd name="T35" fmla="*/ 260 h 684"/>
                    <a:gd name="T36" fmla="*/ 149 w 564"/>
                    <a:gd name="T37" fmla="*/ 308 h 684"/>
                    <a:gd name="T38" fmla="*/ 181 w 564"/>
                    <a:gd name="T39" fmla="*/ 353 h 684"/>
                    <a:gd name="T40" fmla="*/ 216 w 564"/>
                    <a:gd name="T41" fmla="*/ 397 h 684"/>
                    <a:gd name="T42" fmla="*/ 253 w 564"/>
                    <a:gd name="T43" fmla="*/ 439 h 684"/>
                    <a:gd name="T44" fmla="*/ 291 w 564"/>
                    <a:gd name="T45" fmla="*/ 481 h 684"/>
                    <a:gd name="T46" fmla="*/ 331 w 564"/>
                    <a:gd name="T47" fmla="*/ 520 h 684"/>
                    <a:gd name="T48" fmla="*/ 375 w 564"/>
                    <a:gd name="T49" fmla="*/ 556 h 684"/>
                    <a:gd name="T50" fmla="*/ 419 w 564"/>
                    <a:gd name="T51" fmla="*/ 593 h 684"/>
                    <a:gd name="T52" fmla="*/ 465 w 564"/>
                    <a:gd name="T53" fmla="*/ 626 h 684"/>
                    <a:gd name="T54" fmla="*/ 513 w 564"/>
                    <a:gd name="T55" fmla="*/ 657 h 684"/>
                    <a:gd name="T56" fmla="*/ 560 w 564"/>
                    <a:gd name="T57" fmla="*/ 684 h 684"/>
                    <a:gd name="T58" fmla="*/ 560 w 564"/>
                    <a:gd name="T59" fmla="*/ 684 h 684"/>
                    <a:gd name="T60" fmla="*/ 564 w 564"/>
                    <a:gd name="T61" fmla="*/ 679 h 684"/>
                    <a:gd name="T62" fmla="*/ 564 w 564"/>
                    <a:gd name="T63" fmla="*/ 679 h 684"/>
                    <a:gd name="T64" fmla="*/ 527 w 564"/>
                    <a:gd name="T65" fmla="*/ 657 h 684"/>
                    <a:gd name="T66" fmla="*/ 492 w 564"/>
                    <a:gd name="T67" fmla="*/ 635 h 684"/>
                    <a:gd name="T68" fmla="*/ 458 w 564"/>
                    <a:gd name="T69" fmla="*/ 611 h 684"/>
                    <a:gd name="T70" fmla="*/ 425 w 564"/>
                    <a:gd name="T71" fmla="*/ 588 h 684"/>
                    <a:gd name="T72" fmla="*/ 392 w 564"/>
                    <a:gd name="T73" fmla="*/ 562 h 684"/>
                    <a:gd name="T74" fmla="*/ 361 w 564"/>
                    <a:gd name="T75" fmla="*/ 536 h 684"/>
                    <a:gd name="T76" fmla="*/ 330 w 564"/>
                    <a:gd name="T77" fmla="*/ 509 h 684"/>
                    <a:gd name="T78" fmla="*/ 300 w 564"/>
                    <a:gd name="T79" fmla="*/ 480 h 684"/>
                    <a:gd name="T80" fmla="*/ 300 w 564"/>
                    <a:gd name="T81" fmla="*/ 480 h 684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w 564"/>
                    <a:gd name="T124" fmla="*/ 0 h 684"/>
                    <a:gd name="T125" fmla="*/ 564 w 564"/>
                    <a:gd name="T126" fmla="*/ 684 h 684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T123" t="T124" r="T125" b="T126"/>
                  <a:pathLst>
                    <a:path w="564" h="684">
                      <a:moveTo>
                        <a:pt x="300" y="480"/>
                      </a:moveTo>
                      <a:lnTo>
                        <a:pt x="300" y="480"/>
                      </a:lnTo>
                      <a:lnTo>
                        <a:pt x="253" y="428"/>
                      </a:lnTo>
                      <a:lnTo>
                        <a:pt x="209" y="375"/>
                      </a:lnTo>
                      <a:lnTo>
                        <a:pt x="167" y="320"/>
                      </a:lnTo>
                      <a:lnTo>
                        <a:pt x="128" y="262"/>
                      </a:lnTo>
                      <a:lnTo>
                        <a:pt x="94" y="201"/>
                      </a:lnTo>
                      <a:lnTo>
                        <a:pt x="63" y="139"/>
                      </a:lnTo>
                      <a:lnTo>
                        <a:pt x="35" y="75"/>
                      </a:lnTo>
                      <a:lnTo>
                        <a:pt x="11" y="8"/>
                      </a:lnTo>
                      <a:lnTo>
                        <a:pt x="0" y="0"/>
                      </a:lnTo>
                      <a:lnTo>
                        <a:pt x="19" y="55"/>
                      </a:lnTo>
                      <a:lnTo>
                        <a:pt x="41" y="108"/>
                      </a:lnTo>
                      <a:lnTo>
                        <a:pt x="64" y="159"/>
                      </a:lnTo>
                      <a:lnTo>
                        <a:pt x="90" y="211"/>
                      </a:lnTo>
                      <a:lnTo>
                        <a:pt x="117" y="260"/>
                      </a:lnTo>
                      <a:lnTo>
                        <a:pt x="149" y="308"/>
                      </a:lnTo>
                      <a:lnTo>
                        <a:pt x="181" y="353"/>
                      </a:lnTo>
                      <a:lnTo>
                        <a:pt x="216" y="397"/>
                      </a:lnTo>
                      <a:lnTo>
                        <a:pt x="253" y="439"/>
                      </a:lnTo>
                      <a:lnTo>
                        <a:pt x="291" y="481"/>
                      </a:lnTo>
                      <a:lnTo>
                        <a:pt x="331" y="520"/>
                      </a:lnTo>
                      <a:lnTo>
                        <a:pt x="375" y="556"/>
                      </a:lnTo>
                      <a:lnTo>
                        <a:pt x="419" y="593"/>
                      </a:lnTo>
                      <a:lnTo>
                        <a:pt x="465" y="626"/>
                      </a:lnTo>
                      <a:lnTo>
                        <a:pt x="513" y="657"/>
                      </a:lnTo>
                      <a:lnTo>
                        <a:pt x="560" y="684"/>
                      </a:lnTo>
                      <a:lnTo>
                        <a:pt x="564" y="679"/>
                      </a:lnTo>
                      <a:lnTo>
                        <a:pt x="527" y="657"/>
                      </a:lnTo>
                      <a:lnTo>
                        <a:pt x="492" y="635"/>
                      </a:lnTo>
                      <a:lnTo>
                        <a:pt x="458" y="611"/>
                      </a:lnTo>
                      <a:lnTo>
                        <a:pt x="425" y="588"/>
                      </a:lnTo>
                      <a:lnTo>
                        <a:pt x="392" y="562"/>
                      </a:lnTo>
                      <a:lnTo>
                        <a:pt x="361" y="536"/>
                      </a:lnTo>
                      <a:lnTo>
                        <a:pt x="330" y="509"/>
                      </a:lnTo>
                      <a:lnTo>
                        <a:pt x="300" y="48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47" name="Freeform 299"/>
                <p:cNvSpPr>
                  <a:spLocks/>
                </p:cNvSpPr>
                <p:nvPr/>
              </p:nvSpPr>
              <p:spPr bwMode="auto">
                <a:xfrm>
                  <a:off x="3219" y="1676"/>
                  <a:ext cx="40" cy="49"/>
                </a:xfrm>
                <a:custGeom>
                  <a:avLst/>
                  <a:gdLst>
                    <a:gd name="T0" fmla="*/ 40 w 40"/>
                    <a:gd name="T1" fmla="*/ 46 h 49"/>
                    <a:gd name="T2" fmla="*/ 40 w 40"/>
                    <a:gd name="T3" fmla="*/ 46 h 49"/>
                    <a:gd name="T4" fmla="*/ 20 w 40"/>
                    <a:gd name="T5" fmla="*/ 24 h 49"/>
                    <a:gd name="T6" fmla="*/ 0 w 40"/>
                    <a:gd name="T7" fmla="*/ 0 h 49"/>
                    <a:gd name="T8" fmla="*/ 0 w 40"/>
                    <a:gd name="T9" fmla="*/ 0 h 49"/>
                    <a:gd name="T10" fmla="*/ 0 w 40"/>
                    <a:gd name="T11" fmla="*/ 13 h 49"/>
                    <a:gd name="T12" fmla="*/ 0 w 40"/>
                    <a:gd name="T13" fmla="*/ 13 h 49"/>
                    <a:gd name="T14" fmla="*/ 16 w 40"/>
                    <a:gd name="T15" fmla="*/ 31 h 49"/>
                    <a:gd name="T16" fmla="*/ 33 w 40"/>
                    <a:gd name="T17" fmla="*/ 49 h 49"/>
                    <a:gd name="T18" fmla="*/ 33 w 40"/>
                    <a:gd name="T19" fmla="*/ 49 h 49"/>
                    <a:gd name="T20" fmla="*/ 40 w 40"/>
                    <a:gd name="T21" fmla="*/ 48 h 49"/>
                    <a:gd name="T22" fmla="*/ 40 w 40"/>
                    <a:gd name="T23" fmla="*/ 48 h 49"/>
                    <a:gd name="T24" fmla="*/ 40 w 40"/>
                    <a:gd name="T25" fmla="*/ 46 h 49"/>
                    <a:gd name="T26" fmla="*/ 40 w 40"/>
                    <a:gd name="T27" fmla="*/ 46 h 49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40"/>
                    <a:gd name="T43" fmla="*/ 0 h 49"/>
                    <a:gd name="T44" fmla="*/ 40 w 40"/>
                    <a:gd name="T45" fmla="*/ 49 h 49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40" h="49">
                      <a:moveTo>
                        <a:pt x="40" y="46"/>
                      </a:moveTo>
                      <a:lnTo>
                        <a:pt x="40" y="46"/>
                      </a:lnTo>
                      <a:lnTo>
                        <a:pt x="20" y="24"/>
                      </a:lnTo>
                      <a:lnTo>
                        <a:pt x="0" y="0"/>
                      </a:lnTo>
                      <a:lnTo>
                        <a:pt x="0" y="13"/>
                      </a:lnTo>
                      <a:lnTo>
                        <a:pt x="16" y="31"/>
                      </a:lnTo>
                      <a:lnTo>
                        <a:pt x="33" y="49"/>
                      </a:lnTo>
                      <a:lnTo>
                        <a:pt x="40" y="48"/>
                      </a:lnTo>
                      <a:lnTo>
                        <a:pt x="40" y="46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48" name="Freeform 300"/>
                <p:cNvSpPr>
                  <a:spLocks/>
                </p:cNvSpPr>
                <p:nvPr/>
              </p:nvSpPr>
              <p:spPr bwMode="auto">
                <a:xfrm>
                  <a:off x="2476" y="968"/>
                  <a:ext cx="88" cy="831"/>
                </a:xfrm>
                <a:custGeom>
                  <a:avLst/>
                  <a:gdLst>
                    <a:gd name="T0" fmla="*/ 7 w 88"/>
                    <a:gd name="T1" fmla="*/ 419 h 831"/>
                    <a:gd name="T2" fmla="*/ 7 w 88"/>
                    <a:gd name="T3" fmla="*/ 419 h 831"/>
                    <a:gd name="T4" fmla="*/ 9 w 88"/>
                    <a:gd name="T5" fmla="*/ 362 h 831"/>
                    <a:gd name="T6" fmla="*/ 13 w 88"/>
                    <a:gd name="T7" fmla="*/ 309 h 831"/>
                    <a:gd name="T8" fmla="*/ 18 w 88"/>
                    <a:gd name="T9" fmla="*/ 254 h 831"/>
                    <a:gd name="T10" fmla="*/ 28 w 88"/>
                    <a:gd name="T11" fmla="*/ 203 h 831"/>
                    <a:gd name="T12" fmla="*/ 40 w 88"/>
                    <a:gd name="T13" fmla="*/ 150 h 831"/>
                    <a:gd name="T14" fmla="*/ 53 w 88"/>
                    <a:gd name="T15" fmla="*/ 99 h 831"/>
                    <a:gd name="T16" fmla="*/ 70 w 88"/>
                    <a:gd name="T17" fmla="*/ 49 h 831"/>
                    <a:gd name="T18" fmla="*/ 88 w 88"/>
                    <a:gd name="T19" fmla="*/ 0 h 831"/>
                    <a:gd name="T20" fmla="*/ 88 w 88"/>
                    <a:gd name="T21" fmla="*/ 0 h 831"/>
                    <a:gd name="T22" fmla="*/ 75 w 88"/>
                    <a:gd name="T23" fmla="*/ 13 h 831"/>
                    <a:gd name="T24" fmla="*/ 75 w 88"/>
                    <a:gd name="T25" fmla="*/ 13 h 831"/>
                    <a:gd name="T26" fmla="*/ 59 w 88"/>
                    <a:gd name="T27" fmla="*/ 60 h 831"/>
                    <a:gd name="T28" fmla="*/ 44 w 88"/>
                    <a:gd name="T29" fmla="*/ 110 h 831"/>
                    <a:gd name="T30" fmla="*/ 29 w 88"/>
                    <a:gd name="T31" fmla="*/ 159 h 831"/>
                    <a:gd name="T32" fmla="*/ 20 w 88"/>
                    <a:gd name="T33" fmla="*/ 208 h 831"/>
                    <a:gd name="T34" fmla="*/ 11 w 88"/>
                    <a:gd name="T35" fmla="*/ 260 h 831"/>
                    <a:gd name="T36" fmla="*/ 6 w 88"/>
                    <a:gd name="T37" fmla="*/ 313 h 831"/>
                    <a:gd name="T38" fmla="*/ 2 w 88"/>
                    <a:gd name="T39" fmla="*/ 364 h 831"/>
                    <a:gd name="T40" fmla="*/ 0 w 88"/>
                    <a:gd name="T41" fmla="*/ 419 h 831"/>
                    <a:gd name="T42" fmla="*/ 0 w 88"/>
                    <a:gd name="T43" fmla="*/ 419 h 831"/>
                    <a:gd name="T44" fmla="*/ 2 w 88"/>
                    <a:gd name="T45" fmla="*/ 472 h 831"/>
                    <a:gd name="T46" fmla="*/ 6 w 88"/>
                    <a:gd name="T47" fmla="*/ 525 h 831"/>
                    <a:gd name="T48" fmla="*/ 11 w 88"/>
                    <a:gd name="T49" fmla="*/ 578 h 831"/>
                    <a:gd name="T50" fmla="*/ 20 w 88"/>
                    <a:gd name="T51" fmla="*/ 629 h 831"/>
                    <a:gd name="T52" fmla="*/ 31 w 88"/>
                    <a:gd name="T53" fmla="*/ 681 h 831"/>
                    <a:gd name="T54" fmla="*/ 44 w 88"/>
                    <a:gd name="T55" fmla="*/ 730 h 831"/>
                    <a:gd name="T56" fmla="*/ 59 w 88"/>
                    <a:gd name="T57" fmla="*/ 779 h 831"/>
                    <a:gd name="T58" fmla="*/ 77 w 88"/>
                    <a:gd name="T59" fmla="*/ 827 h 831"/>
                    <a:gd name="T60" fmla="*/ 77 w 88"/>
                    <a:gd name="T61" fmla="*/ 827 h 831"/>
                    <a:gd name="T62" fmla="*/ 86 w 88"/>
                    <a:gd name="T63" fmla="*/ 831 h 831"/>
                    <a:gd name="T64" fmla="*/ 86 w 88"/>
                    <a:gd name="T65" fmla="*/ 831 h 831"/>
                    <a:gd name="T66" fmla="*/ 68 w 88"/>
                    <a:gd name="T67" fmla="*/ 781 h 831"/>
                    <a:gd name="T68" fmla="*/ 53 w 88"/>
                    <a:gd name="T69" fmla="*/ 732 h 831"/>
                    <a:gd name="T70" fmla="*/ 39 w 88"/>
                    <a:gd name="T71" fmla="*/ 682 h 831"/>
                    <a:gd name="T72" fmla="*/ 28 w 88"/>
                    <a:gd name="T73" fmla="*/ 631 h 831"/>
                    <a:gd name="T74" fmla="*/ 18 w 88"/>
                    <a:gd name="T75" fmla="*/ 578 h 831"/>
                    <a:gd name="T76" fmla="*/ 13 w 88"/>
                    <a:gd name="T77" fmla="*/ 527 h 831"/>
                    <a:gd name="T78" fmla="*/ 9 w 88"/>
                    <a:gd name="T79" fmla="*/ 472 h 831"/>
                    <a:gd name="T80" fmla="*/ 7 w 88"/>
                    <a:gd name="T81" fmla="*/ 419 h 831"/>
                    <a:gd name="T82" fmla="*/ 7 w 88"/>
                    <a:gd name="T83" fmla="*/ 419 h 831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88"/>
                    <a:gd name="T127" fmla="*/ 0 h 831"/>
                    <a:gd name="T128" fmla="*/ 88 w 88"/>
                    <a:gd name="T129" fmla="*/ 831 h 831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88" h="831">
                      <a:moveTo>
                        <a:pt x="7" y="419"/>
                      </a:moveTo>
                      <a:lnTo>
                        <a:pt x="7" y="419"/>
                      </a:lnTo>
                      <a:lnTo>
                        <a:pt x="9" y="362"/>
                      </a:lnTo>
                      <a:lnTo>
                        <a:pt x="13" y="309"/>
                      </a:lnTo>
                      <a:lnTo>
                        <a:pt x="18" y="254"/>
                      </a:lnTo>
                      <a:lnTo>
                        <a:pt x="28" y="203"/>
                      </a:lnTo>
                      <a:lnTo>
                        <a:pt x="40" y="150"/>
                      </a:lnTo>
                      <a:lnTo>
                        <a:pt x="53" y="99"/>
                      </a:lnTo>
                      <a:lnTo>
                        <a:pt x="70" y="49"/>
                      </a:lnTo>
                      <a:lnTo>
                        <a:pt x="88" y="0"/>
                      </a:lnTo>
                      <a:lnTo>
                        <a:pt x="75" y="13"/>
                      </a:lnTo>
                      <a:lnTo>
                        <a:pt x="59" y="60"/>
                      </a:lnTo>
                      <a:lnTo>
                        <a:pt x="44" y="110"/>
                      </a:lnTo>
                      <a:lnTo>
                        <a:pt x="29" y="159"/>
                      </a:lnTo>
                      <a:lnTo>
                        <a:pt x="20" y="208"/>
                      </a:lnTo>
                      <a:lnTo>
                        <a:pt x="11" y="260"/>
                      </a:lnTo>
                      <a:lnTo>
                        <a:pt x="6" y="313"/>
                      </a:lnTo>
                      <a:lnTo>
                        <a:pt x="2" y="364"/>
                      </a:lnTo>
                      <a:lnTo>
                        <a:pt x="0" y="419"/>
                      </a:lnTo>
                      <a:lnTo>
                        <a:pt x="2" y="472"/>
                      </a:lnTo>
                      <a:lnTo>
                        <a:pt x="6" y="525"/>
                      </a:lnTo>
                      <a:lnTo>
                        <a:pt x="11" y="578"/>
                      </a:lnTo>
                      <a:lnTo>
                        <a:pt x="20" y="629"/>
                      </a:lnTo>
                      <a:lnTo>
                        <a:pt x="31" y="681"/>
                      </a:lnTo>
                      <a:lnTo>
                        <a:pt x="44" y="730"/>
                      </a:lnTo>
                      <a:lnTo>
                        <a:pt x="59" y="779"/>
                      </a:lnTo>
                      <a:lnTo>
                        <a:pt x="77" y="827"/>
                      </a:lnTo>
                      <a:lnTo>
                        <a:pt x="86" y="831"/>
                      </a:lnTo>
                      <a:lnTo>
                        <a:pt x="68" y="781"/>
                      </a:lnTo>
                      <a:lnTo>
                        <a:pt x="53" y="732"/>
                      </a:lnTo>
                      <a:lnTo>
                        <a:pt x="39" y="682"/>
                      </a:lnTo>
                      <a:lnTo>
                        <a:pt x="28" y="631"/>
                      </a:lnTo>
                      <a:lnTo>
                        <a:pt x="18" y="578"/>
                      </a:lnTo>
                      <a:lnTo>
                        <a:pt x="13" y="527"/>
                      </a:lnTo>
                      <a:lnTo>
                        <a:pt x="9" y="472"/>
                      </a:lnTo>
                      <a:lnTo>
                        <a:pt x="7" y="419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49" name="Freeform 301"/>
                <p:cNvSpPr>
                  <a:spLocks/>
                </p:cNvSpPr>
                <p:nvPr/>
              </p:nvSpPr>
              <p:spPr bwMode="auto">
                <a:xfrm>
                  <a:off x="3113" y="1184"/>
                  <a:ext cx="93" cy="488"/>
                </a:xfrm>
                <a:custGeom>
                  <a:avLst/>
                  <a:gdLst>
                    <a:gd name="T0" fmla="*/ 7 w 93"/>
                    <a:gd name="T1" fmla="*/ 203 h 488"/>
                    <a:gd name="T2" fmla="*/ 7 w 93"/>
                    <a:gd name="T3" fmla="*/ 203 h 488"/>
                    <a:gd name="T4" fmla="*/ 7 w 93"/>
                    <a:gd name="T5" fmla="*/ 177 h 488"/>
                    <a:gd name="T6" fmla="*/ 9 w 93"/>
                    <a:gd name="T7" fmla="*/ 152 h 488"/>
                    <a:gd name="T8" fmla="*/ 13 w 93"/>
                    <a:gd name="T9" fmla="*/ 128 h 488"/>
                    <a:gd name="T10" fmla="*/ 16 w 93"/>
                    <a:gd name="T11" fmla="*/ 104 h 488"/>
                    <a:gd name="T12" fmla="*/ 24 w 93"/>
                    <a:gd name="T13" fmla="*/ 80 h 488"/>
                    <a:gd name="T14" fmla="*/ 29 w 93"/>
                    <a:gd name="T15" fmla="*/ 57 h 488"/>
                    <a:gd name="T16" fmla="*/ 38 w 93"/>
                    <a:gd name="T17" fmla="*/ 35 h 488"/>
                    <a:gd name="T18" fmla="*/ 46 w 93"/>
                    <a:gd name="T19" fmla="*/ 13 h 488"/>
                    <a:gd name="T20" fmla="*/ 46 w 93"/>
                    <a:gd name="T21" fmla="*/ 13 h 488"/>
                    <a:gd name="T22" fmla="*/ 44 w 93"/>
                    <a:gd name="T23" fmla="*/ 0 h 488"/>
                    <a:gd name="T24" fmla="*/ 44 w 93"/>
                    <a:gd name="T25" fmla="*/ 0 h 488"/>
                    <a:gd name="T26" fmla="*/ 33 w 93"/>
                    <a:gd name="T27" fmla="*/ 24 h 488"/>
                    <a:gd name="T28" fmla="*/ 25 w 93"/>
                    <a:gd name="T29" fmla="*/ 47 h 488"/>
                    <a:gd name="T30" fmla="*/ 16 w 93"/>
                    <a:gd name="T31" fmla="*/ 73 h 488"/>
                    <a:gd name="T32" fmla="*/ 11 w 93"/>
                    <a:gd name="T33" fmla="*/ 97 h 488"/>
                    <a:gd name="T34" fmla="*/ 5 w 93"/>
                    <a:gd name="T35" fmla="*/ 122 h 488"/>
                    <a:gd name="T36" fmla="*/ 2 w 93"/>
                    <a:gd name="T37" fmla="*/ 148 h 488"/>
                    <a:gd name="T38" fmla="*/ 0 w 93"/>
                    <a:gd name="T39" fmla="*/ 175 h 488"/>
                    <a:gd name="T40" fmla="*/ 0 w 93"/>
                    <a:gd name="T41" fmla="*/ 203 h 488"/>
                    <a:gd name="T42" fmla="*/ 0 w 93"/>
                    <a:gd name="T43" fmla="*/ 203 h 488"/>
                    <a:gd name="T44" fmla="*/ 2 w 93"/>
                    <a:gd name="T45" fmla="*/ 241 h 488"/>
                    <a:gd name="T46" fmla="*/ 5 w 93"/>
                    <a:gd name="T47" fmla="*/ 282 h 488"/>
                    <a:gd name="T48" fmla="*/ 14 w 93"/>
                    <a:gd name="T49" fmla="*/ 318 h 488"/>
                    <a:gd name="T50" fmla="*/ 24 w 93"/>
                    <a:gd name="T51" fmla="*/ 355 h 488"/>
                    <a:gd name="T52" fmla="*/ 38 w 93"/>
                    <a:gd name="T53" fmla="*/ 391 h 488"/>
                    <a:gd name="T54" fmla="*/ 55 w 93"/>
                    <a:gd name="T55" fmla="*/ 424 h 488"/>
                    <a:gd name="T56" fmla="*/ 73 w 93"/>
                    <a:gd name="T57" fmla="*/ 457 h 488"/>
                    <a:gd name="T58" fmla="*/ 93 w 93"/>
                    <a:gd name="T59" fmla="*/ 488 h 488"/>
                    <a:gd name="T60" fmla="*/ 93 w 93"/>
                    <a:gd name="T61" fmla="*/ 488 h 488"/>
                    <a:gd name="T62" fmla="*/ 93 w 93"/>
                    <a:gd name="T63" fmla="*/ 476 h 488"/>
                    <a:gd name="T64" fmla="*/ 93 w 93"/>
                    <a:gd name="T65" fmla="*/ 476 h 488"/>
                    <a:gd name="T66" fmla="*/ 75 w 93"/>
                    <a:gd name="T67" fmla="*/ 446 h 488"/>
                    <a:gd name="T68" fmla="*/ 57 w 93"/>
                    <a:gd name="T69" fmla="*/ 415 h 488"/>
                    <a:gd name="T70" fmla="*/ 42 w 93"/>
                    <a:gd name="T71" fmla="*/ 382 h 488"/>
                    <a:gd name="T72" fmla="*/ 29 w 93"/>
                    <a:gd name="T73" fmla="*/ 347 h 488"/>
                    <a:gd name="T74" fmla="*/ 20 w 93"/>
                    <a:gd name="T75" fmla="*/ 313 h 488"/>
                    <a:gd name="T76" fmla="*/ 13 w 93"/>
                    <a:gd name="T77" fmla="*/ 276 h 488"/>
                    <a:gd name="T78" fmla="*/ 9 w 93"/>
                    <a:gd name="T79" fmla="*/ 240 h 488"/>
                    <a:gd name="T80" fmla="*/ 7 w 93"/>
                    <a:gd name="T81" fmla="*/ 203 h 488"/>
                    <a:gd name="T82" fmla="*/ 7 w 93"/>
                    <a:gd name="T83" fmla="*/ 203 h 488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93"/>
                    <a:gd name="T127" fmla="*/ 0 h 488"/>
                    <a:gd name="T128" fmla="*/ 93 w 93"/>
                    <a:gd name="T129" fmla="*/ 488 h 488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93" h="488">
                      <a:moveTo>
                        <a:pt x="7" y="203"/>
                      </a:moveTo>
                      <a:lnTo>
                        <a:pt x="7" y="203"/>
                      </a:lnTo>
                      <a:lnTo>
                        <a:pt x="7" y="177"/>
                      </a:lnTo>
                      <a:lnTo>
                        <a:pt x="9" y="152"/>
                      </a:lnTo>
                      <a:lnTo>
                        <a:pt x="13" y="128"/>
                      </a:lnTo>
                      <a:lnTo>
                        <a:pt x="16" y="104"/>
                      </a:lnTo>
                      <a:lnTo>
                        <a:pt x="24" y="80"/>
                      </a:lnTo>
                      <a:lnTo>
                        <a:pt x="29" y="57"/>
                      </a:lnTo>
                      <a:lnTo>
                        <a:pt x="38" y="35"/>
                      </a:lnTo>
                      <a:lnTo>
                        <a:pt x="46" y="13"/>
                      </a:lnTo>
                      <a:lnTo>
                        <a:pt x="44" y="0"/>
                      </a:lnTo>
                      <a:lnTo>
                        <a:pt x="33" y="24"/>
                      </a:lnTo>
                      <a:lnTo>
                        <a:pt x="25" y="47"/>
                      </a:lnTo>
                      <a:lnTo>
                        <a:pt x="16" y="73"/>
                      </a:lnTo>
                      <a:lnTo>
                        <a:pt x="11" y="97"/>
                      </a:lnTo>
                      <a:lnTo>
                        <a:pt x="5" y="122"/>
                      </a:lnTo>
                      <a:lnTo>
                        <a:pt x="2" y="148"/>
                      </a:lnTo>
                      <a:lnTo>
                        <a:pt x="0" y="175"/>
                      </a:lnTo>
                      <a:lnTo>
                        <a:pt x="0" y="203"/>
                      </a:lnTo>
                      <a:lnTo>
                        <a:pt x="2" y="241"/>
                      </a:lnTo>
                      <a:lnTo>
                        <a:pt x="5" y="282"/>
                      </a:lnTo>
                      <a:lnTo>
                        <a:pt x="14" y="318"/>
                      </a:lnTo>
                      <a:lnTo>
                        <a:pt x="24" y="355"/>
                      </a:lnTo>
                      <a:lnTo>
                        <a:pt x="38" y="391"/>
                      </a:lnTo>
                      <a:lnTo>
                        <a:pt x="55" y="424"/>
                      </a:lnTo>
                      <a:lnTo>
                        <a:pt x="73" y="457"/>
                      </a:lnTo>
                      <a:lnTo>
                        <a:pt x="93" y="488"/>
                      </a:lnTo>
                      <a:lnTo>
                        <a:pt x="93" y="476"/>
                      </a:lnTo>
                      <a:lnTo>
                        <a:pt x="75" y="446"/>
                      </a:lnTo>
                      <a:lnTo>
                        <a:pt x="57" y="415"/>
                      </a:lnTo>
                      <a:lnTo>
                        <a:pt x="42" y="382"/>
                      </a:lnTo>
                      <a:lnTo>
                        <a:pt x="29" y="347"/>
                      </a:lnTo>
                      <a:lnTo>
                        <a:pt x="20" y="313"/>
                      </a:lnTo>
                      <a:lnTo>
                        <a:pt x="13" y="276"/>
                      </a:lnTo>
                      <a:lnTo>
                        <a:pt x="9" y="240"/>
                      </a:lnTo>
                      <a:lnTo>
                        <a:pt x="7" y="203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50" name="Freeform 302"/>
                <p:cNvSpPr>
                  <a:spLocks/>
                </p:cNvSpPr>
                <p:nvPr/>
              </p:nvSpPr>
              <p:spPr bwMode="auto">
                <a:xfrm>
                  <a:off x="3263" y="1731"/>
                  <a:ext cx="342" cy="137"/>
                </a:xfrm>
                <a:custGeom>
                  <a:avLst/>
                  <a:gdLst>
                    <a:gd name="T0" fmla="*/ 335 w 342"/>
                    <a:gd name="T1" fmla="*/ 137 h 137"/>
                    <a:gd name="T2" fmla="*/ 335 w 342"/>
                    <a:gd name="T3" fmla="*/ 137 h 137"/>
                    <a:gd name="T4" fmla="*/ 342 w 342"/>
                    <a:gd name="T5" fmla="*/ 130 h 137"/>
                    <a:gd name="T6" fmla="*/ 342 w 342"/>
                    <a:gd name="T7" fmla="*/ 130 h 137"/>
                    <a:gd name="T8" fmla="*/ 333 w 342"/>
                    <a:gd name="T9" fmla="*/ 130 h 137"/>
                    <a:gd name="T10" fmla="*/ 333 w 342"/>
                    <a:gd name="T11" fmla="*/ 130 h 137"/>
                    <a:gd name="T12" fmla="*/ 309 w 342"/>
                    <a:gd name="T13" fmla="*/ 130 h 137"/>
                    <a:gd name="T14" fmla="*/ 285 w 342"/>
                    <a:gd name="T15" fmla="*/ 128 h 137"/>
                    <a:gd name="T16" fmla="*/ 261 w 342"/>
                    <a:gd name="T17" fmla="*/ 126 h 137"/>
                    <a:gd name="T18" fmla="*/ 239 w 342"/>
                    <a:gd name="T19" fmla="*/ 121 h 137"/>
                    <a:gd name="T20" fmla="*/ 196 w 342"/>
                    <a:gd name="T21" fmla="*/ 110 h 137"/>
                    <a:gd name="T22" fmla="*/ 153 w 342"/>
                    <a:gd name="T23" fmla="*/ 95 h 137"/>
                    <a:gd name="T24" fmla="*/ 113 w 342"/>
                    <a:gd name="T25" fmla="*/ 77 h 137"/>
                    <a:gd name="T26" fmla="*/ 75 w 342"/>
                    <a:gd name="T27" fmla="*/ 55 h 137"/>
                    <a:gd name="T28" fmla="*/ 40 w 342"/>
                    <a:gd name="T29" fmla="*/ 29 h 137"/>
                    <a:gd name="T30" fmla="*/ 5 w 342"/>
                    <a:gd name="T31" fmla="*/ 0 h 137"/>
                    <a:gd name="T32" fmla="*/ 5 w 342"/>
                    <a:gd name="T33" fmla="*/ 0 h 137"/>
                    <a:gd name="T34" fmla="*/ 0 w 342"/>
                    <a:gd name="T35" fmla="*/ 5 h 137"/>
                    <a:gd name="T36" fmla="*/ 0 w 342"/>
                    <a:gd name="T37" fmla="*/ 5 h 137"/>
                    <a:gd name="T38" fmla="*/ 33 w 342"/>
                    <a:gd name="T39" fmla="*/ 35 h 137"/>
                    <a:gd name="T40" fmla="*/ 69 w 342"/>
                    <a:gd name="T41" fmla="*/ 60 h 137"/>
                    <a:gd name="T42" fmla="*/ 110 w 342"/>
                    <a:gd name="T43" fmla="*/ 82 h 137"/>
                    <a:gd name="T44" fmla="*/ 150 w 342"/>
                    <a:gd name="T45" fmla="*/ 102 h 137"/>
                    <a:gd name="T46" fmla="*/ 194 w 342"/>
                    <a:gd name="T47" fmla="*/ 117 h 137"/>
                    <a:gd name="T48" fmla="*/ 216 w 342"/>
                    <a:gd name="T49" fmla="*/ 124 h 137"/>
                    <a:gd name="T50" fmla="*/ 238 w 342"/>
                    <a:gd name="T51" fmla="*/ 128 h 137"/>
                    <a:gd name="T52" fmla="*/ 261 w 342"/>
                    <a:gd name="T53" fmla="*/ 132 h 137"/>
                    <a:gd name="T54" fmla="*/ 283 w 342"/>
                    <a:gd name="T55" fmla="*/ 135 h 137"/>
                    <a:gd name="T56" fmla="*/ 307 w 342"/>
                    <a:gd name="T57" fmla="*/ 137 h 137"/>
                    <a:gd name="T58" fmla="*/ 333 w 342"/>
                    <a:gd name="T59" fmla="*/ 137 h 137"/>
                    <a:gd name="T60" fmla="*/ 333 w 342"/>
                    <a:gd name="T61" fmla="*/ 137 h 137"/>
                    <a:gd name="T62" fmla="*/ 335 w 342"/>
                    <a:gd name="T63" fmla="*/ 137 h 137"/>
                    <a:gd name="T64" fmla="*/ 335 w 342"/>
                    <a:gd name="T65" fmla="*/ 137 h 137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w 342"/>
                    <a:gd name="T100" fmla="*/ 0 h 137"/>
                    <a:gd name="T101" fmla="*/ 342 w 342"/>
                    <a:gd name="T102" fmla="*/ 137 h 137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T99" t="T100" r="T101" b="T102"/>
                  <a:pathLst>
                    <a:path w="342" h="137">
                      <a:moveTo>
                        <a:pt x="335" y="137"/>
                      </a:moveTo>
                      <a:lnTo>
                        <a:pt x="335" y="137"/>
                      </a:lnTo>
                      <a:lnTo>
                        <a:pt x="342" y="130"/>
                      </a:lnTo>
                      <a:lnTo>
                        <a:pt x="333" y="130"/>
                      </a:lnTo>
                      <a:lnTo>
                        <a:pt x="309" y="130"/>
                      </a:lnTo>
                      <a:lnTo>
                        <a:pt x="285" y="128"/>
                      </a:lnTo>
                      <a:lnTo>
                        <a:pt x="261" y="126"/>
                      </a:lnTo>
                      <a:lnTo>
                        <a:pt x="239" y="121"/>
                      </a:lnTo>
                      <a:lnTo>
                        <a:pt x="196" y="110"/>
                      </a:lnTo>
                      <a:lnTo>
                        <a:pt x="153" y="95"/>
                      </a:lnTo>
                      <a:lnTo>
                        <a:pt x="113" y="77"/>
                      </a:lnTo>
                      <a:lnTo>
                        <a:pt x="75" y="55"/>
                      </a:lnTo>
                      <a:lnTo>
                        <a:pt x="40" y="29"/>
                      </a:lnTo>
                      <a:lnTo>
                        <a:pt x="5" y="0"/>
                      </a:lnTo>
                      <a:lnTo>
                        <a:pt x="0" y="5"/>
                      </a:lnTo>
                      <a:lnTo>
                        <a:pt x="33" y="35"/>
                      </a:lnTo>
                      <a:lnTo>
                        <a:pt x="69" y="60"/>
                      </a:lnTo>
                      <a:lnTo>
                        <a:pt x="110" y="82"/>
                      </a:lnTo>
                      <a:lnTo>
                        <a:pt x="150" y="102"/>
                      </a:lnTo>
                      <a:lnTo>
                        <a:pt x="194" y="117"/>
                      </a:lnTo>
                      <a:lnTo>
                        <a:pt x="216" y="124"/>
                      </a:lnTo>
                      <a:lnTo>
                        <a:pt x="238" y="128"/>
                      </a:lnTo>
                      <a:lnTo>
                        <a:pt x="261" y="132"/>
                      </a:lnTo>
                      <a:lnTo>
                        <a:pt x="283" y="135"/>
                      </a:lnTo>
                      <a:lnTo>
                        <a:pt x="307" y="137"/>
                      </a:lnTo>
                      <a:lnTo>
                        <a:pt x="333" y="137"/>
                      </a:lnTo>
                      <a:lnTo>
                        <a:pt x="335" y="137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51" name="Freeform 303"/>
                <p:cNvSpPr>
                  <a:spLocks/>
                </p:cNvSpPr>
                <p:nvPr/>
              </p:nvSpPr>
              <p:spPr bwMode="auto">
                <a:xfrm>
                  <a:off x="3499" y="1993"/>
                  <a:ext cx="474" cy="115"/>
                </a:xfrm>
                <a:custGeom>
                  <a:avLst/>
                  <a:gdLst>
                    <a:gd name="T0" fmla="*/ 97 w 474"/>
                    <a:gd name="T1" fmla="*/ 107 h 115"/>
                    <a:gd name="T2" fmla="*/ 97 w 474"/>
                    <a:gd name="T3" fmla="*/ 107 h 115"/>
                    <a:gd name="T4" fmla="*/ 49 w 474"/>
                    <a:gd name="T5" fmla="*/ 106 h 115"/>
                    <a:gd name="T6" fmla="*/ 2 w 474"/>
                    <a:gd name="T7" fmla="*/ 100 h 115"/>
                    <a:gd name="T8" fmla="*/ 2 w 474"/>
                    <a:gd name="T9" fmla="*/ 100 h 115"/>
                    <a:gd name="T10" fmla="*/ 0 w 474"/>
                    <a:gd name="T11" fmla="*/ 107 h 115"/>
                    <a:gd name="T12" fmla="*/ 0 w 474"/>
                    <a:gd name="T13" fmla="*/ 107 h 115"/>
                    <a:gd name="T14" fmla="*/ 47 w 474"/>
                    <a:gd name="T15" fmla="*/ 113 h 115"/>
                    <a:gd name="T16" fmla="*/ 97 w 474"/>
                    <a:gd name="T17" fmla="*/ 115 h 115"/>
                    <a:gd name="T18" fmla="*/ 97 w 474"/>
                    <a:gd name="T19" fmla="*/ 115 h 115"/>
                    <a:gd name="T20" fmla="*/ 148 w 474"/>
                    <a:gd name="T21" fmla="*/ 113 h 115"/>
                    <a:gd name="T22" fmla="*/ 197 w 474"/>
                    <a:gd name="T23" fmla="*/ 107 h 115"/>
                    <a:gd name="T24" fmla="*/ 247 w 474"/>
                    <a:gd name="T25" fmla="*/ 98 h 115"/>
                    <a:gd name="T26" fmla="*/ 296 w 474"/>
                    <a:gd name="T27" fmla="*/ 86 h 115"/>
                    <a:gd name="T28" fmla="*/ 342 w 474"/>
                    <a:gd name="T29" fmla="*/ 71 h 115"/>
                    <a:gd name="T30" fmla="*/ 388 w 474"/>
                    <a:gd name="T31" fmla="*/ 53 h 115"/>
                    <a:gd name="T32" fmla="*/ 432 w 474"/>
                    <a:gd name="T33" fmla="*/ 31 h 115"/>
                    <a:gd name="T34" fmla="*/ 474 w 474"/>
                    <a:gd name="T35" fmla="*/ 7 h 115"/>
                    <a:gd name="T36" fmla="*/ 474 w 474"/>
                    <a:gd name="T37" fmla="*/ 7 h 115"/>
                    <a:gd name="T38" fmla="*/ 472 w 474"/>
                    <a:gd name="T39" fmla="*/ 0 h 115"/>
                    <a:gd name="T40" fmla="*/ 472 w 474"/>
                    <a:gd name="T41" fmla="*/ 0 h 115"/>
                    <a:gd name="T42" fmla="*/ 430 w 474"/>
                    <a:gd name="T43" fmla="*/ 25 h 115"/>
                    <a:gd name="T44" fmla="*/ 386 w 474"/>
                    <a:gd name="T45" fmla="*/ 45 h 115"/>
                    <a:gd name="T46" fmla="*/ 342 w 474"/>
                    <a:gd name="T47" fmla="*/ 64 h 115"/>
                    <a:gd name="T48" fmla="*/ 294 w 474"/>
                    <a:gd name="T49" fmla="*/ 78 h 115"/>
                    <a:gd name="T50" fmla="*/ 247 w 474"/>
                    <a:gd name="T51" fmla="*/ 91 h 115"/>
                    <a:gd name="T52" fmla="*/ 197 w 474"/>
                    <a:gd name="T53" fmla="*/ 100 h 115"/>
                    <a:gd name="T54" fmla="*/ 148 w 474"/>
                    <a:gd name="T55" fmla="*/ 106 h 115"/>
                    <a:gd name="T56" fmla="*/ 97 w 474"/>
                    <a:gd name="T57" fmla="*/ 107 h 115"/>
                    <a:gd name="T58" fmla="*/ 97 w 474"/>
                    <a:gd name="T59" fmla="*/ 107 h 115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w 474"/>
                    <a:gd name="T91" fmla="*/ 0 h 115"/>
                    <a:gd name="T92" fmla="*/ 474 w 474"/>
                    <a:gd name="T93" fmla="*/ 115 h 115"/>
                  </a:gdLst>
                  <a:ahLst/>
                  <a:cxnLst>
                    <a:cxn ang="T60">
                      <a:pos x="T0" y="T1"/>
                    </a:cxn>
                    <a:cxn ang="T61">
                      <a:pos x="T2" y="T3"/>
                    </a:cxn>
                    <a:cxn ang="T62">
                      <a:pos x="T4" y="T5"/>
                    </a:cxn>
                    <a:cxn ang="T63">
                      <a:pos x="T6" y="T7"/>
                    </a:cxn>
                    <a:cxn ang="T64">
                      <a:pos x="T8" y="T9"/>
                    </a:cxn>
                    <a:cxn ang="T65">
                      <a:pos x="T10" y="T11"/>
                    </a:cxn>
                    <a:cxn ang="T66">
                      <a:pos x="T12" y="T13"/>
                    </a:cxn>
                    <a:cxn ang="T67">
                      <a:pos x="T14" y="T15"/>
                    </a:cxn>
                    <a:cxn ang="T68">
                      <a:pos x="T16" y="T17"/>
                    </a:cxn>
                    <a:cxn ang="T69">
                      <a:pos x="T18" y="T19"/>
                    </a:cxn>
                    <a:cxn ang="T70">
                      <a:pos x="T20" y="T21"/>
                    </a:cxn>
                    <a:cxn ang="T71">
                      <a:pos x="T22" y="T23"/>
                    </a:cxn>
                    <a:cxn ang="T72">
                      <a:pos x="T24" y="T25"/>
                    </a:cxn>
                    <a:cxn ang="T73">
                      <a:pos x="T26" y="T27"/>
                    </a:cxn>
                    <a:cxn ang="T74">
                      <a:pos x="T28" y="T29"/>
                    </a:cxn>
                    <a:cxn ang="T75">
                      <a:pos x="T30" y="T31"/>
                    </a:cxn>
                    <a:cxn ang="T76">
                      <a:pos x="T32" y="T33"/>
                    </a:cxn>
                    <a:cxn ang="T77">
                      <a:pos x="T34" y="T35"/>
                    </a:cxn>
                    <a:cxn ang="T78">
                      <a:pos x="T36" y="T37"/>
                    </a:cxn>
                    <a:cxn ang="T79">
                      <a:pos x="T38" y="T39"/>
                    </a:cxn>
                    <a:cxn ang="T80">
                      <a:pos x="T40" y="T41"/>
                    </a:cxn>
                    <a:cxn ang="T81">
                      <a:pos x="T42" y="T43"/>
                    </a:cxn>
                    <a:cxn ang="T82">
                      <a:pos x="T44" y="T45"/>
                    </a:cxn>
                    <a:cxn ang="T83">
                      <a:pos x="T46" y="T47"/>
                    </a:cxn>
                    <a:cxn ang="T84">
                      <a:pos x="T48" y="T49"/>
                    </a:cxn>
                    <a:cxn ang="T85">
                      <a:pos x="T50" y="T51"/>
                    </a:cxn>
                    <a:cxn ang="T86">
                      <a:pos x="T52" y="T53"/>
                    </a:cxn>
                    <a:cxn ang="T87">
                      <a:pos x="T54" y="T55"/>
                    </a:cxn>
                    <a:cxn ang="T88">
                      <a:pos x="T56" y="T57"/>
                    </a:cxn>
                    <a:cxn ang="T89">
                      <a:pos x="T58" y="T59"/>
                    </a:cxn>
                  </a:cxnLst>
                  <a:rect l="T90" t="T91" r="T92" b="T93"/>
                  <a:pathLst>
                    <a:path w="474" h="115">
                      <a:moveTo>
                        <a:pt x="97" y="107"/>
                      </a:moveTo>
                      <a:lnTo>
                        <a:pt x="97" y="107"/>
                      </a:lnTo>
                      <a:lnTo>
                        <a:pt x="49" y="106"/>
                      </a:lnTo>
                      <a:lnTo>
                        <a:pt x="2" y="100"/>
                      </a:lnTo>
                      <a:lnTo>
                        <a:pt x="0" y="107"/>
                      </a:lnTo>
                      <a:lnTo>
                        <a:pt x="47" y="113"/>
                      </a:lnTo>
                      <a:lnTo>
                        <a:pt x="97" y="115"/>
                      </a:lnTo>
                      <a:lnTo>
                        <a:pt x="148" y="113"/>
                      </a:lnTo>
                      <a:lnTo>
                        <a:pt x="197" y="107"/>
                      </a:lnTo>
                      <a:lnTo>
                        <a:pt x="247" y="98"/>
                      </a:lnTo>
                      <a:lnTo>
                        <a:pt x="296" y="86"/>
                      </a:lnTo>
                      <a:lnTo>
                        <a:pt x="342" y="71"/>
                      </a:lnTo>
                      <a:lnTo>
                        <a:pt x="388" y="53"/>
                      </a:lnTo>
                      <a:lnTo>
                        <a:pt x="432" y="31"/>
                      </a:lnTo>
                      <a:lnTo>
                        <a:pt x="474" y="7"/>
                      </a:lnTo>
                      <a:lnTo>
                        <a:pt x="472" y="0"/>
                      </a:lnTo>
                      <a:lnTo>
                        <a:pt x="430" y="25"/>
                      </a:lnTo>
                      <a:lnTo>
                        <a:pt x="386" y="45"/>
                      </a:lnTo>
                      <a:lnTo>
                        <a:pt x="342" y="64"/>
                      </a:lnTo>
                      <a:lnTo>
                        <a:pt x="294" y="78"/>
                      </a:lnTo>
                      <a:lnTo>
                        <a:pt x="247" y="91"/>
                      </a:lnTo>
                      <a:lnTo>
                        <a:pt x="197" y="100"/>
                      </a:lnTo>
                      <a:lnTo>
                        <a:pt x="148" y="106"/>
                      </a:lnTo>
                      <a:lnTo>
                        <a:pt x="97" y="107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52" name="Freeform 304"/>
                <p:cNvSpPr>
                  <a:spLocks/>
                </p:cNvSpPr>
                <p:nvPr/>
              </p:nvSpPr>
              <p:spPr bwMode="auto">
                <a:xfrm>
                  <a:off x="2934" y="1835"/>
                  <a:ext cx="226" cy="222"/>
                </a:xfrm>
                <a:custGeom>
                  <a:avLst/>
                  <a:gdLst>
                    <a:gd name="T0" fmla="*/ 100 w 226"/>
                    <a:gd name="T1" fmla="*/ 112 h 222"/>
                    <a:gd name="T2" fmla="*/ 100 w 226"/>
                    <a:gd name="T3" fmla="*/ 112 h 222"/>
                    <a:gd name="T4" fmla="*/ 75 w 226"/>
                    <a:gd name="T5" fmla="*/ 86 h 222"/>
                    <a:gd name="T6" fmla="*/ 51 w 226"/>
                    <a:gd name="T7" fmla="*/ 59 h 222"/>
                    <a:gd name="T8" fmla="*/ 29 w 226"/>
                    <a:gd name="T9" fmla="*/ 29 h 222"/>
                    <a:gd name="T10" fmla="*/ 7 w 226"/>
                    <a:gd name="T11" fmla="*/ 0 h 222"/>
                    <a:gd name="T12" fmla="*/ 7 w 226"/>
                    <a:gd name="T13" fmla="*/ 0 h 222"/>
                    <a:gd name="T14" fmla="*/ 0 w 226"/>
                    <a:gd name="T15" fmla="*/ 2 h 222"/>
                    <a:gd name="T16" fmla="*/ 0 w 226"/>
                    <a:gd name="T17" fmla="*/ 2 h 222"/>
                    <a:gd name="T18" fmla="*/ 23 w 226"/>
                    <a:gd name="T19" fmla="*/ 35 h 222"/>
                    <a:gd name="T20" fmla="*/ 47 w 226"/>
                    <a:gd name="T21" fmla="*/ 66 h 222"/>
                    <a:gd name="T22" fmla="*/ 73 w 226"/>
                    <a:gd name="T23" fmla="*/ 95 h 222"/>
                    <a:gd name="T24" fmla="*/ 100 w 226"/>
                    <a:gd name="T25" fmla="*/ 123 h 222"/>
                    <a:gd name="T26" fmla="*/ 129 w 226"/>
                    <a:gd name="T27" fmla="*/ 150 h 222"/>
                    <a:gd name="T28" fmla="*/ 160 w 226"/>
                    <a:gd name="T29" fmla="*/ 176 h 222"/>
                    <a:gd name="T30" fmla="*/ 192 w 226"/>
                    <a:gd name="T31" fmla="*/ 200 h 222"/>
                    <a:gd name="T32" fmla="*/ 225 w 226"/>
                    <a:gd name="T33" fmla="*/ 222 h 222"/>
                    <a:gd name="T34" fmla="*/ 225 w 226"/>
                    <a:gd name="T35" fmla="*/ 222 h 222"/>
                    <a:gd name="T36" fmla="*/ 226 w 226"/>
                    <a:gd name="T37" fmla="*/ 214 h 222"/>
                    <a:gd name="T38" fmla="*/ 226 w 226"/>
                    <a:gd name="T39" fmla="*/ 214 h 222"/>
                    <a:gd name="T40" fmla="*/ 193 w 226"/>
                    <a:gd name="T41" fmla="*/ 192 h 222"/>
                    <a:gd name="T42" fmla="*/ 160 w 226"/>
                    <a:gd name="T43" fmla="*/ 167 h 222"/>
                    <a:gd name="T44" fmla="*/ 129 w 226"/>
                    <a:gd name="T45" fmla="*/ 141 h 222"/>
                    <a:gd name="T46" fmla="*/ 100 w 226"/>
                    <a:gd name="T47" fmla="*/ 112 h 222"/>
                    <a:gd name="T48" fmla="*/ 100 w 226"/>
                    <a:gd name="T49" fmla="*/ 112 h 222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226"/>
                    <a:gd name="T76" fmla="*/ 0 h 222"/>
                    <a:gd name="T77" fmla="*/ 226 w 226"/>
                    <a:gd name="T78" fmla="*/ 222 h 222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226" h="222">
                      <a:moveTo>
                        <a:pt x="100" y="112"/>
                      </a:moveTo>
                      <a:lnTo>
                        <a:pt x="100" y="112"/>
                      </a:lnTo>
                      <a:lnTo>
                        <a:pt x="75" y="86"/>
                      </a:lnTo>
                      <a:lnTo>
                        <a:pt x="51" y="59"/>
                      </a:lnTo>
                      <a:lnTo>
                        <a:pt x="29" y="29"/>
                      </a:lnTo>
                      <a:lnTo>
                        <a:pt x="7" y="0"/>
                      </a:lnTo>
                      <a:lnTo>
                        <a:pt x="0" y="2"/>
                      </a:lnTo>
                      <a:lnTo>
                        <a:pt x="23" y="35"/>
                      </a:lnTo>
                      <a:lnTo>
                        <a:pt x="47" y="66"/>
                      </a:lnTo>
                      <a:lnTo>
                        <a:pt x="73" y="95"/>
                      </a:lnTo>
                      <a:lnTo>
                        <a:pt x="100" y="123"/>
                      </a:lnTo>
                      <a:lnTo>
                        <a:pt x="129" y="150"/>
                      </a:lnTo>
                      <a:lnTo>
                        <a:pt x="160" y="176"/>
                      </a:lnTo>
                      <a:lnTo>
                        <a:pt x="192" y="200"/>
                      </a:lnTo>
                      <a:lnTo>
                        <a:pt x="225" y="222"/>
                      </a:lnTo>
                      <a:lnTo>
                        <a:pt x="226" y="214"/>
                      </a:lnTo>
                      <a:lnTo>
                        <a:pt x="193" y="192"/>
                      </a:lnTo>
                      <a:lnTo>
                        <a:pt x="160" y="167"/>
                      </a:lnTo>
                      <a:lnTo>
                        <a:pt x="129" y="141"/>
                      </a:lnTo>
                      <a:lnTo>
                        <a:pt x="100" y="112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53" name="Freeform 305"/>
                <p:cNvSpPr>
                  <a:spLocks/>
                </p:cNvSpPr>
                <p:nvPr/>
              </p:nvSpPr>
              <p:spPr bwMode="auto">
                <a:xfrm>
                  <a:off x="2794" y="891"/>
                  <a:ext cx="178" cy="937"/>
                </a:xfrm>
                <a:custGeom>
                  <a:avLst/>
                  <a:gdLst>
                    <a:gd name="T0" fmla="*/ 8 w 178"/>
                    <a:gd name="T1" fmla="*/ 496 h 937"/>
                    <a:gd name="T2" fmla="*/ 10 w 178"/>
                    <a:gd name="T3" fmla="*/ 426 h 937"/>
                    <a:gd name="T4" fmla="*/ 19 w 178"/>
                    <a:gd name="T5" fmla="*/ 359 h 937"/>
                    <a:gd name="T6" fmla="*/ 33 w 178"/>
                    <a:gd name="T7" fmla="*/ 293 h 937"/>
                    <a:gd name="T8" fmla="*/ 54 w 178"/>
                    <a:gd name="T9" fmla="*/ 231 h 937"/>
                    <a:gd name="T10" fmla="*/ 77 w 178"/>
                    <a:gd name="T11" fmla="*/ 168 h 937"/>
                    <a:gd name="T12" fmla="*/ 107 w 178"/>
                    <a:gd name="T13" fmla="*/ 112 h 937"/>
                    <a:gd name="T14" fmla="*/ 140 w 178"/>
                    <a:gd name="T15" fmla="*/ 55 h 937"/>
                    <a:gd name="T16" fmla="*/ 178 w 178"/>
                    <a:gd name="T17" fmla="*/ 4 h 937"/>
                    <a:gd name="T18" fmla="*/ 172 w 178"/>
                    <a:gd name="T19" fmla="*/ 0 h 937"/>
                    <a:gd name="T20" fmla="*/ 152 w 178"/>
                    <a:gd name="T21" fmla="*/ 26 h 937"/>
                    <a:gd name="T22" fmla="*/ 116 w 178"/>
                    <a:gd name="T23" fmla="*/ 79 h 937"/>
                    <a:gd name="T24" fmla="*/ 85 w 178"/>
                    <a:gd name="T25" fmla="*/ 137 h 937"/>
                    <a:gd name="T26" fmla="*/ 57 w 178"/>
                    <a:gd name="T27" fmla="*/ 198 h 937"/>
                    <a:gd name="T28" fmla="*/ 35 w 178"/>
                    <a:gd name="T29" fmla="*/ 260 h 937"/>
                    <a:gd name="T30" fmla="*/ 19 w 178"/>
                    <a:gd name="T31" fmla="*/ 324 h 937"/>
                    <a:gd name="T32" fmla="*/ 6 w 178"/>
                    <a:gd name="T33" fmla="*/ 392 h 937"/>
                    <a:gd name="T34" fmla="*/ 0 w 178"/>
                    <a:gd name="T35" fmla="*/ 459 h 937"/>
                    <a:gd name="T36" fmla="*/ 0 w 178"/>
                    <a:gd name="T37" fmla="*/ 496 h 937"/>
                    <a:gd name="T38" fmla="*/ 2 w 178"/>
                    <a:gd name="T39" fmla="*/ 556 h 937"/>
                    <a:gd name="T40" fmla="*/ 10 w 178"/>
                    <a:gd name="T41" fmla="*/ 615 h 937"/>
                    <a:gd name="T42" fmla="*/ 21 w 178"/>
                    <a:gd name="T43" fmla="*/ 673 h 937"/>
                    <a:gd name="T44" fmla="*/ 54 w 178"/>
                    <a:gd name="T45" fmla="*/ 785 h 937"/>
                    <a:gd name="T46" fmla="*/ 103 w 178"/>
                    <a:gd name="T47" fmla="*/ 887 h 937"/>
                    <a:gd name="T48" fmla="*/ 132 w 178"/>
                    <a:gd name="T49" fmla="*/ 937 h 937"/>
                    <a:gd name="T50" fmla="*/ 141 w 178"/>
                    <a:gd name="T51" fmla="*/ 935 h 937"/>
                    <a:gd name="T52" fmla="*/ 85 w 178"/>
                    <a:gd name="T53" fmla="*/ 836 h 937"/>
                    <a:gd name="T54" fmla="*/ 43 w 178"/>
                    <a:gd name="T55" fmla="*/ 728 h 937"/>
                    <a:gd name="T56" fmla="*/ 21 w 178"/>
                    <a:gd name="T57" fmla="*/ 644 h 937"/>
                    <a:gd name="T58" fmla="*/ 13 w 178"/>
                    <a:gd name="T59" fmla="*/ 586 h 937"/>
                    <a:gd name="T60" fmla="*/ 8 w 178"/>
                    <a:gd name="T61" fmla="*/ 525 h 937"/>
                    <a:gd name="T62" fmla="*/ 8 w 178"/>
                    <a:gd name="T63" fmla="*/ 496 h 937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178"/>
                    <a:gd name="T97" fmla="*/ 0 h 937"/>
                    <a:gd name="T98" fmla="*/ 178 w 178"/>
                    <a:gd name="T99" fmla="*/ 937 h 937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178" h="937">
                      <a:moveTo>
                        <a:pt x="8" y="496"/>
                      </a:moveTo>
                      <a:lnTo>
                        <a:pt x="8" y="496"/>
                      </a:lnTo>
                      <a:lnTo>
                        <a:pt x="8" y="461"/>
                      </a:lnTo>
                      <a:lnTo>
                        <a:pt x="10" y="426"/>
                      </a:lnTo>
                      <a:lnTo>
                        <a:pt x="13" y="392"/>
                      </a:lnTo>
                      <a:lnTo>
                        <a:pt x="19" y="359"/>
                      </a:lnTo>
                      <a:lnTo>
                        <a:pt x="26" y="326"/>
                      </a:lnTo>
                      <a:lnTo>
                        <a:pt x="33" y="293"/>
                      </a:lnTo>
                      <a:lnTo>
                        <a:pt x="43" y="262"/>
                      </a:lnTo>
                      <a:lnTo>
                        <a:pt x="54" y="231"/>
                      </a:lnTo>
                      <a:lnTo>
                        <a:pt x="64" y="200"/>
                      </a:lnTo>
                      <a:lnTo>
                        <a:pt x="77" y="168"/>
                      </a:lnTo>
                      <a:lnTo>
                        <a:pt x="92" y="139"/>
                      </a:lnTo>
                      <a:lnTo>
                        <a:pt x="107" y="112"/>
                      </a:lnTo>
                      <a:lnTo>
                        <a:pt x="123" y="82"/>
                      </a:lnTo>
                      <a:lnTo>
                        <a:pt x="140" y="55"/>
                      </a:lnTo>
                      <a:lnTo>
                        <a:pt x="160" y="29"/>
                      </a:lnTo>
                      <a:lnTo>
                        <a:pt x="178" y="4"/>
                      </a:lnTo>
                      <a:lnTo>
                        <a:pt x="172" y="0"/>
                      </a:lnTo>
                      <a:lnTo>
                        <a:pt x="152" y="26"/>
                      </a:lnTo>
                      <a:lnTo>
                        <a:pt x="134" y="51"/>
                      </a:lnTo>
                      <a:lnTo>
                        <a:pt x="116" y="79"/>
                      </a:lnTo>
                      <a:lnTo>
                        <a:pt x="99" y="108"/>
                      </a:lnTo>
                      <a:lnTo>
                        <a:pt x="85" y="137"/>
                      </a:lnTo>
                      <a:lnTo>
                        <a:pt x="70" y="167"/>
                      </a:lnTo>
                      <a:lnTo>
                        <a:pt x="57" y="198"/>
                      </a:lnTo>
                      <a:lnTo>
                        <a:pt x="46" y="229"/>
                      </a:lnTo>
                      <a:lnTo>
                        <a:pt x="35" y="260"/>
                      </a:lnTo>
                      <a:lnTo>
                        <a:pt x="26" y="291"/>
                      </a:lnTo>
                      <a:lnTo>
                        <a:pt x="19" y="324"/>
                      </a:lnTo>
                      <a:lnTo>
                        <a:pt x="11" y="357"/>
                      </a:lnTo>
                      <a:lnTo>
                        <a:pt x="6" y="392"/>
                      </a:lnTo>
                      <a:lnTo>
                        <a:pt x="2" y="426"/>
                      </a:lnTo>
                      <a:lnTo>
                        <a:pt x="0" y="459"/>
                      </a:lnTo>
                      <a:lnTo>
                        <a:pt x="0" y="496"/>
                      </a:lnTo>
                      <a:lnTo>
                        <a:pt x="0" y="525"/>
                      </a:lnTo>
                      <a:lnTo>
                        <a:pt x="2" y="556"/>
                      </a:lnTo>
                      <a:lnTo>
                        <a:pt x="6" y="586"/>
                      </a:lnTo>
                      <a:lnTo>
                        <a:pt x="10" y="615"/>
                      </a:lnTo>
                      <a:lnTo>
                        <a:pt x="13" y="644"/>
                      </a:lnTo>
                      <a:lnTo>
                        <a:pt x="21" y="673"/>
                      </a:lnTo>
                      <a:lnTo>
                        <a:pt x="35" y="730"/>
                      </a:lnTo>
                      <a:lnTo>
                        <a:pt x="54" y="785"/>
                      </a:lnTo>
                      <a:lnTo>
                        <a:pt x="77" y="838"/>
                      </a:lnTo>
                      <a:lnTo>
                        <a:pt x="103" y="887"/>
                      </a:lnTo>
                      <a:lnTo>
                        <a:pt x="132" y="937"/>
                      </a:lnTo>
                      <a:lnTo>
                        <a:pt x="141" y="935"/>
                      </a:lnTo>
                      <a:lnTo>
                        <a:pt x="110" y="887"/>
                      </a:lnTo>
                      <a:lnTo>
                        <a:pt x="85" y="836"/>
                      </a:lnTo>
                      <a:lnTo>
                        <a:pt x="61" y="783"/>
                      </a:lnTo>
                      <a:lnTo>
                        <a:pt x="43" y="728"/>
                      </a:lnTo>
                      <a:lnTo>
                        <a:pt x="28" y="673"/>
                      </a:lnTo>
                      <a:lnTo>
                        <a:pt x="21" y="644"/>
                      </a:lnTo>
                      <a:lnTo>
                        <a:pt x="17" y="615"/>
                      </a:lnTo>
                      <a:lnTo>
                        <a:pt x="13" y="586"/>
                      </a:lnTo>
                      <a:lnTo>
                        <a:pt x="10" y="556"/>
                      </a:lnTo>
                      <a:lnTo>
                        <a:pt x="8" y="525"/>
                      </a:lnTo>
                      <a:lnTo>
                        <a:pt x="8" y="496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54" name="Freeform 306"/>
                <p:cNvSpPr>
                  <a:spLocks/>
                </p:cNvSpPr>
                <p:nvPr/>
              </p:nvSpPr>
              <p:spPr bwMode="auto">
                <a:xfrm>
                  <a:off x="3040" y="664"/>
                  <a:ext cx="1277" cy="1329"/>
                </a:xfrm>
                <a:custGeom>
                  <a:avLst/>
                  <a:gdLst>
                    <a:gd name="T0" fmla="*/ 1275 w 1277"/>
                    <a:gd name="T1" fmla="*/ 684 h 1329"/>
                    <a:gd name="T2" fmla="*/ 1262 w 1277"/>
                    <a:gd name="T3" fmla="*/ 577 h 1329"/>
                    <a:gd name="T4" fmla="*/ 1233 w 1277"/>
                    <a:gd name="T5" fmla="*/ 474 h 1329"/>
                    <a:gd name="T6" fmla="*/ 1189 w 1277"/>
                    <a:gd name="T7" fmla="*/ 379 h 1329"/>
                    <a:gd name="T8" fmla="*/ 1132 w 1277"/>
                    <a:gd name="T9" fmla="*/ 291 h 1329"/>
                    <a:gd name="T10" fmla="*/ 1064 w 1277"/>
                    <a:gd name="T11" fmla="*/ 212 h 1329"/>
                    <a:gd name="T12" fmla="*/ 986 w 1277"/>
                    <a:gd name="T13" fmla="*/ 145 h 1329"/>
                    <a:gd name="T14" fmla="*/ 898 w 1277"/>
                    <a:gd name="T15" fmla="*/ 88 h 1329"/>
                    <a:gd name="T16" fmla="*/ 803 w 1277"/>
                    <a:gd name="T17" fmla="*/ 44 h 1329"/>
                    <a:gd name="T18" fmla="*/ 700 w 1277"/>
                    <a:gd name="T19" fmla="*/ 15 h 1329"/>
                    <a:gd name="T20" fmla="*/ 592 w 1277"/>
                    <a:gd name="T21" fmla="*/ 2 h 1329"/>
                    <a:gd name="T22" fmla="*/ 514 w 1277"/>
                    <a:gd name="T23" fmla="*/ 2 h 1329"/>
                    <a:gd name="T24" fmla="*/ 393 w 1277"/>
                    <a:gd name="T25" fmla="*/ 18 h 1329"/>
                    <a:gd name="T26" fmla="*/ 280 w 1277"/>
                    <a:gd name="T27" fmla="*/ 55 h 1329"/>
                    <a:gd name="T28" fmla="*/ 173 w 1277"/>
                    <a:gd name="T29" fmla="*/ 110 h 1329"/>
                    <a:gd name="T30" fmla="*/ 80 w 1277"/>
                    <a:gd name="T31" fmla="*/ 179 h 1329"/>
                    <a:gd name="T32" fmla="*/ 0 w 1277"/>
                    <a:gd name="T33" fmla="*/ 262 h 1329"/>
                    <a:gd name="T34" fmla="*/ 5 w 1277"/>
                    <a:gd name="T35" fmla="*/ 267 h 1329"/>
                    <a:gd name="T36" fmla="*/ 51 w 1277"/>
                    <a:gd name="T37" fmla="*/ 218 h 1329"/>
                    <a:gd name="T38" fmla="*/ 128 w 1277"/>
                    <a:gd name="T39" fmla="*/ 150 h 1329"/>
                    <a:gd name="T40" fmla="*/ 215 w 1277"/>
                    <a:gd name="T41" fmla="*/ 93 h 1329"/>
                    <a:gd name="T42" fmla="*/ 309 w 1277"/>
                    <a:gd name="T43" fmla="*/ 51 h 1329"/>
                    <a:gd name="T44" fmla="*/ 411 w 1277"/>
                    <a:gd name="T45" fmla="*/ 22 h 1329"/>
                    <a:gd name="T46" fmla="*/ 517 w 1277"/>
                    <a:gd name="T47" fmla="*/ 9 h 1329"/>
                    <a:gd name="T48" fmla="*/ 592 w 1277"/>
                    <a:gd name="T49" fmla="*/ 9 h 1329"/>
                    <a:gd name="T50" fmla="*/ 698 w 1277"/>
                    <a:gd name="T51" fmla="*/ 22 h 1329"/>
                    <a:gd name="T52" fmla="*/ 801 w 1277"/>
                    <a:gd name="T53" fmla="*/ 51 h 1329"/>
                    <a:gd name="T54" fmla="*/ 896 w 1277"/>
                    <a:gd name="T55" fmla="*/ 93 h 1329"/>
                    <a:gd name="T56" fmla="*/ 982 w 1277"/>
                    <a:gd name="T57" fmla="*/ 150 h 1329"/>
                    <a:gd name="T58" fmla="*/ 1061 w 1277"/>
                    <a:gd name="T59" fmla="*/ 218 h 1329"/>
                    <a:gd name="T60" fmla="*/ 1106 w 1277"/>
                    <a:gd name="T61" fmla="*/ 267 h 1329"/>
                    <a:gd name="T62" fmla="*/ 1165 w 1277"/>
                    <a:gd name="T63" fmla="*/ 351 h 1329"/>
                    <a:gd name="T64" fmla="*/ 1213 w 1277"/>
                    <a:gd name="T65" fmla="*/ 445 h 1329"/>
                    <a:gd name="T66" fmla="*/ 1247 w 1277"/>
                    <a:gd name="T67" fmla="*/ 544 h 1329"/>
                    <a:gd name="T68" fmla="*/ 1266 w 1277"/>
                    <a:gd name="T69" fmla="*/ 650 h 1329"/>
                    <a:gd name="T70" fmla="*/ 1269 w 1277"/>
                    <a:gd name="T71" fmla="*/ 723 h 1329"/>
                    <a:gd name="T72" fmla="*/ 1260 w 1277"/>
                    <a:gd name="T73" fmla="*/ 831 h 1329"/>
                    <a:gd name="T74" fmla="*/ 1236 w 1277"/>
                    <a:gd name="T75" fmla="*/ 935 h 1329"/>
                    <a:gd name="T76" fmla="*/ 1198 w 1277"/>
                    <a:gd name="T77" fmla="*/ 1032 h 1329"/>
                    <a:gd name="T78" fmla="*/ 1147 w 1277"/>
                    <a:gd name="T79" fmla="*/ 1122 h 1329"/>
                    <a:gd name="T80" fmla="*/ 1083 w 1277"/>
                    <a:gd name="T81" fmla="*/ 1202 h 1329"/>
                    <a:gd name="T82" fmla="*/ 1033 w 1277"/>
                    <a:gd name="T83" fmla="*/ 1254 h 1329"/>
                    <a:gd name="T84" fmla="*/ 944 w 1277"/>
                    <a:gd name="T85" fmla="*/ 1321 h 1329"/>
                    <a:gd name="T86" fmla="*/ 945 w 1277"/>
                    <a:gd name="T87" fmla="*/ 1329 h 1329"/>
                    <a:gd name="T88" fmla="*/ 1050 w 1277"/>
                    <a:gd name="T89" fmla="*/ 1246 h 1329"/>
                    <a:gd name="T90" fmla="*/ 1138 w 1277"/>
                    <a:gd name="T91" fmla="*/ 1147 h 1329"/>
                    <a:gd name="T92" fmla="*/ 1205 w 1277"/>
                    <a:gd name="T93" fmla="*/ 1032 h 1329"/>
                    <a:gd name="T94" fmla="*/ 1253 w 1277"/>
                    <a:gd name="T95" fmla="*/ 906 h 1329"/>
                    <a:gd name="T96" fmla="*/ 1275 w 1277"/>
                    <a:gd name="T97" fmla="*/ 769 h 1329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1277"/>
                    <a:gd name="T148" fmla="*/ 0 h 1329"/>
                    <a:gd name="T149" fmla="*/ 1277 w 1277"/>
                    <a:gd name="T150" fmla="*/ 1329 h 1329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1277" h="1329">
                      <a:moveTo>
                        <a:pt x="1277" y="723"/>
                      </a:moveTo>
                      <a:lnTo>
                        <a:pt x="1277" y="723"/>
                      </a:lnTo>
                      <a:lnTo>
                        <a:pt x="1275" y="684"/>
                      </a:lnTo>
                      <a:lnTo>
                        <a:pt x="1273" y="648"/>
                      </a:lnTo>
                      <a:lnTo>
                        <a:pt x="1267" y="611"/>
                      </a:lnTo>
                      <a:lnTo>
                        <a:pt x="1262" y="577"/>
                      </a:lnTo>
                      <a:lnTo>
                        <a:pt x="1253" y="542"/>
                      </a:lnTo>
                      <a:lnTo>
                        <a:pt x="1244" y="507"/>
                      </a:lnTo>
                      <a:lnTo>
                        <a:pt x="1233" y="474"/>
                      </a:lnTo>
                      <a:lnTo>
                        <a:pt x="1220" y="441"/>
                      </a:lnTo>
                      <a:lnTo>
                        <a:pt x="1205" y="410"/>
                      </a:lnTo>
                      <a:lnTo>
                        <a:pt x="1189" y="379"/>
                      </a:lnTo>
                      <a:lnTo>
                        <a:pt x="1172" y="348"/>
                      </a:lnTo>
                      <a:lnTo>
                        <a:pt x="1152" y="319"/>
                      </a:lnTo>
                      <a:lnTo>
                        <a:pt x="1132" y="291"/>
                      </a:lnTo>
                      <a:lnTo>
                        <a:pt x="1112" y="264"/>
                      </a:lnTo>
                      <a:lnTo>
                        <a:pt x="1088" y="236"/>
                      </a:lnTo>
                      <a:lnTo>
                        <a:pt x="1064" y="212"/>
                      </a:lnTo>
                      <a:lnTo>
                        <a:pt x="1041" y="189"/>
                      </a:lnTo>
                      <a:lnTo>
                        <a:pt x="1013" y="165"/>
                      </a:lnTo>
                      <a:lnTo>
                        <a:pt x="986" y="145"/>
                      </a:lnTo>
                      <a:lnTo>
                        <a:pt x="958" y="125"/>
                      </a:lnTo>
                      <a:lnTo>
                        <a:pt x="929" y="104"/>
                      </a:lnTo>
                      <a:lnTo>
                        <a:pt x="898" y="88"/>
                      </a:lnTo>
                      <a:lnTo>
                        <a:pt x="867" y="72"/>
                      </a:lnTo>
                      <a:lnTo>
                        <a:pt x="836" y="57"/>
                      </a:lnTo>
                      <a:lnTo>
                        <a:pt x="803" y="44"/>
                      </a:lnTo>
                      <a:lnTo>
                        <a:pt x="770" y="33"/>
                      </a:lnTo>
                      <a:lnTo>
                        <a:pt x="735" y="24"/>
                      </a:lnTo>
                      <a:lnTo>
                        <a:pt x="700" y="15"/>
                      </a:lnTo>
                      <a:lnTo>
                        <a:pt x="666" y="9"/>
                      </a:lnTo>
                      <a:lnTo>
                        <a:pt x="629" y="4"/>
                      </a:lnTo>
                      <a:lnTo>
                        <a:pt x="592" y="2"/>
                      </a:lnTo>
                      <a:lnTo>
                        <a:pt x="556" y="0"/>
                      </a:lnTo>
                      <a:lnTo>
                        <a:pt x="514" y="2"/>
                      </a:lnTo>
                      <a:lnTo>
                        <a:pt x="472" y="6"/>
                      </a:lnTo>
                      <a:lnTo>
                        <a:pt x="431" y="11"/>
                      </a:lnTo>
                      <a:lnTo>
                        <a:pt x="393" y="18"/>
                      </a:lnTo>
                      <a:lnTo>
                        <a:pt x="355" y="29"/>
                      </a:lnTo>
                      <a:lnTo>
                        <a:pt x="316" y="40"/>
                      </a:lnTo>
                      <a:lnTo>
                        <a:pt x="280" y="55"/>
                      </a:lnTo>
                      <a:lnTo>
                        <a:pt x="243" y="72"/>
                      </a:lnTo>
                      <a:lnTo>
                        <a:pt x="208" y="90"/>
                      </a:lnTo>
                      <a:lnTo>
                        <a:pt x="173" y="110"/>
                      </a:lnTo>
                      <a:lnTo>
                        <a:pt x="142" y="130"/>
                      </a:lnTo>
                      <a:lnTo>
                        <a:pt x="111" y="154"/>
                      </a:lnTo>
                      <a:lnTo>
                        <a:pt x="80" y="179"/>
                      </a:lnTo>
                      <a:lnTo>
                        <a:pt x="53" y="205"/>
                      </a:lnTo>
                      <a:lnTo>
                        <a:pt x="25" y="233"/>
                      </a:lnTo>
                      <a:lnTo>
                        <a:pt x="0" y="262"/>
                      </a:lnTo>
                      <a:lnTo>
                        <a:pt x="5" y="267"/>
                      </a:lnTo>
                      <a:lnTo>
                        <a:pt x="27" y="242"/>
                      </a:lnTo>
                      <a:lnTo>
                        <a:pt x="51" y="218"/>
                      </a:lnTo>
                      <a:lnTo>
                        <a:pt x="75" y="194"/>
                      </a:lnTo>
                      <a:lnTo>
                        <a:pt x="100" y="170"/>
                      </a:lnTo>
                      <a:lnTo>
                        <a:pt x="128" y="150"/>
                      </a:lnTo>
                      <a:lnTo>
                        <a:pt x="155" y="130"/>
                      </a:lnTo>
                      <a:lnTo>
                        <a:pt x="184" y="112"/>
                      </a:lnTo>
                      <a:lnTo>
                        <a:pt x="215" y="93"/>
                      </a:lnTo>
                      <a:lnTo>
                        <a:pt x="245" y="79"/>
                      </a:lnTo>
                      <a:lnTo>
                        <a:pt x="278" y="64"/>
                      </a:lnTo>
                      <a:lnTo>
                        <a:pt x="309" y="51"/>
                      </a:lnTo>
                      <a:lnTo>
                        <a:pt x="344" y="40"/>
                      </a:lnTo>
                      <a:lnTo>
                        <a:pt x="376" y="31"/>
                      </a:lnTo>
                      <a:lnTo>
                        <a:pt x="411" y="22"/>
                      </a:lnTo>
                      <a:lnTo>
                        <a:pt x="446" y="17"/>
                      </a:lnTo>
                      <a:lnTo>
                        <a:pt x="483" y="11"/>
                      </a:lnTo>
                      <a:lnTo>
                        <a:pt x="517" y="9"/>
                      </a:lnTo>
                      <a:lnTo>
                        <a:pt x="556" y="7"/>
                      </a:lnTo>
                      <a:lnTo>
                        <a:pt x="592" y="9"/>
                      </a:lnTo>
                      <a:lnTo>
                        <a:pt x="627" y="11"/>
                      </a:lnTo>
                      <a:lnTo>
                        <a:pt x="664" y="17"/>
                      </a:lnTo>
                      <a:lnTo>
                        <a:pt x="698" y="22"/>
                      </a:lnTo>
                      <a:lnTo>
                        <a:pt x="733" y="31"/>
                      </a:lnTo>
                      <a:lnTo>
                        <a:pt x="768" y="40"/>
                      </a:lnTo>
                      <a:lnTo>
                        <a:pt x="801" y="51"/>
                      </a:lnTo>
                      <a:lnTo>
                        <a:pt x="832" y="64"/>
                      </a:lnTo>
                      <a:lnTo>
                        <a:pt x="865" y="79"/>
                      </a:lnTo>
                      <a:lnTo>
                        <a:pt x="896" y="93"/>
                      </a:lnTo>
                      <a:lnTo>
                        <a:pt x="925" y="112"/>
                      </a:lnTo>
                      <a:lnTo>
                        <a:pt x="955" y="130"/>
                      </a:lnTo>
                      <a:lnTo>
                        <a:pt x="982" y="150"/>
                      </a:lnTo>
                      <a:lnTo>
                        <a:pt x="1009" y="170"/>
                      </a:lnTo>
                      <a:lnTo>
                        <a:pt x="1035" y="194"/>
                      </a:lnTo>
                      <a:lnTo>
                        <a:pt x="1061" y="218"/>
                      </a:lnTo>
                      <a:lnTo>
                        <a:pt x="1083" y="242"/>
                      </a:lnTo>
                      <a:lnTo>
                        <a:pt x="1106" y="267"/>
                      </a:lnTo>
                      <a:lnTo>
                        <a:pt x="1127" y="295"/>
                      </a:lnTo>
                      <a:lnTo>
                        <a:pt x="1147" y="322"/>
                      </a:lnTo>
                      <a:lnTo>
                        <a:pt x="1165" y="351"/>
                      </a:lnTo>
                      <a:lnTo>
                        <a:pt x="1183" y="383"/>
                      </a:lnTo>
                      <a:lnTo>
                        <a:pt x="1198" y="412"/>
                      </a:lnTo>
                      <a:lnTo>
                        <a:pt x="1213" y="445"/>
                      </a:lnTo>
                      <a:lnTo>
                        <a:pt x="1225" y="476"/>
                      </a:lnTo>
                      <a:lnTo>
                        <a:pt x="1236" y="509"/>
                      </a:lnTo>
                      <a:lnTo>
                        <a:pt x="1247" y="544"/>
                      </a:lnTo>
                      <a:lnTo>
                        <a:pt x="1255" y="578"/>
                      </a:lnTo>
                      <a:lnTo>
                        <a:pt x="1260" y="613"/>
                      </a:lnTo>
                      <a:lnTo>
                        <a:pt x="1266" y="650"/>
                      </a:lnTo>
                      <a:lnTo>
                        <a:pt x="1267" y="684"/>
                      </a:lnTo>
                      <a:lnTo>
                        <a:pt x="1269" y="723"/>
                      </a:lnTo>
                      <a:lnTo>
                        <a:pt x="1267" y="760"/>
                      </a:lnTo>
                      <a:lnTo>
                        <a:pt x="1266" y="794"/>
                      </a:lnTo>
                      <a:lnTo>
                        <a:pt x="1260" y="831"/>
                      </a:lnTo>
                      <a:lnTo>
                        <a:pt x="1255" y="866"/>
                      </a:lnTo>
                      <a:lnTo>
                        <a:pt x="1247" y="900"/>
                      </a:lnTo>
                      <a:lnTo>
                        <a:pt x="1236" y="935"/>
                      </a:lnTo>
                      <a:lnTo>
                        <a:pt x="1225" y="968"/>
                      </a:lnTo>
                      <a:lnTo>
                        <a:pt x="1213" y="999"/>
                      </a:lnTo>
                      <a:lnTo>
                        <a:pt x="1198" y="1032"/>
                      </a:lnTo>
                      <a:lnTo>
                        <a:pt x="1183" y="1063"/>
                      </a:lnTo>
                      <a:lnTo>
                        <a:pt x="1165" y="1093"/>
                      </a:lnTo>
                      <a:lnTo>
                        <a:pt x="1147" y="1122"/>
                      </a:lnTo>
                      <a:lnTo>
                        <a:pt x="1127" y="1149"/>
                      </a:lnTo>
                      <a:lnTo>
                        <a:pt x="1106" y="1177"/>
                      </a:lnTo>
                      <a:lnTo>
                        <a:pt x="1083" y="1202"/>
                      </a:lnTo>
                      <a:lnTo>
                        <a:pt x="1061" y="1226"/>
                      </a:lnTo>
                      <a:lnTo>
                        <a:pt x="1033" y="1254"/>
                      </a:lnTo>
                      <a:lnTo>
                        <a:pt x="1004" y="1277"/>
                      </a:lnTo>
                      <a:lnTo>
                        <a:pt x="975" y="1299"/>
                      </a:lnTo>
                      <a:lnTo>
                        <a:pt x="944" y="1321"/>
                      </a:lnTo>
                      <a:lnTo>
                        <a:pt x="945" y="1329"/>
                      </a:lnTo>
                      <a:lnTo>
                        <a:pt x="982" y="1303"/>
                      </a:lnTo>
                      <a:lnTo>
                        <a:pt x="1017" y="1275"/>
                      </a:lnTo>
                      <a:lnTo>
                        <a:pt x="1050" y="1246"/>
                      </a:lnTo>
                      <a:lnTo>
                        <a:pt x="1081" y="1215"/>
                      </a:lnTo>
                      <a:lnTo>
                        <a:pt x="1110" y="1182"/>
                      </a:lnTo>
                      <a:lnTo>
                        <a:pt x="1138" y="1147"/>
                      </a:lnTo>
                      <a:lnTo>
                        <a:pt x="1163" y="1111"/>
                      </a:lnTo>
                      <a:lnTo>
                        <a:pt x="1185" y="1072"/>
                      </a:lnTo>
                      <a:lnTo>
                        <a:pt x="1205" y="1032"/>
                      </a:lnTo>
                      <a:lnTo>
                        <a:pt x="1224" y="992"/>
                      </a:lnTo>
                      <a:lnTo>
                        <a:pt x="1240" y="950"/>
                      </a:lnTo>
                      <a:lnTo>
                        <a:pt x="1253" y="906"/>
                      </a:lnTo>
                      <a:lnTo>
                        <a:pt x="1262" y="862"/>
                      </a:lnTo>
                      <a:lnTo>
                        <a:pt x="1269" y="816"/>
                      </a:lnTo>
                      <a:lnTo>
                        <a:pt x="1275" y="769"/>
                      </a:lnTo>
                      <a:lnTo>
                        <a:pt x="1277" y="723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55" name="Freeform 307"/>
                <p:cNvSpPr>
                  <a:spLocks/>
                </p:cNvSpPr>
                <p:nvPr/>
              </p:nvSpPr>
              <p:spPr bwMode="auto">
                <a:xfrm>
                  <a:off x="2555" y="880"/>
                  <a:ext cx="141" cy="944"/>
                </a:xfrm>
                <a:custGeom>
                  <a:avLst/>
                  <a:gdLst>
                    <a:gd name="T0" fmla="*/ 97 w 141"/>
                    <a:gd name="T1" fmla="*/ 942 h 944"/>
                    <a:gd name="T2" fmla="*/ 97 w 141"/>
                    <a:gd name="T3" fmla="*/ 942 h 944"/>
                    <a:gd name="T4" fmla="*/ 106 w 141"/>
                    <a:gd name="T5" fmla="*/ 944 h 944"/>
                    <a:gd name="T6" fmla="*/ 106 w 141"/>
                    <a:gd name="T7" fmla="*/ 944 h 944"/>
                    <a:gd name="T8" fmla="*/ 84 w 141"/>
                    <a:gd name="T9" fmla="*/ 895 h 944"/>
                    <a:gd name="T10" fmla="*/ 64 w 141"/>
                    <a:gd name="T11" fmla="*/ 842 h 944"/>
                    <a:gd name="T12" fmla="*/ 47 w 141"/>
                    <a:gd name="T13" fmla="*/ 789 h 944"/>
                    <a:gd name="T14" fmla="*/ 33 w 141"/>
                    <a:gd name="T15" fmla="*/ 734 h 944"/>
                    <a:gd name="T16" fmla="*/ 22 w 141"/>
                    <a:gd name="T17" fmla="*/ 679 h 944"/>
                    <a:gd name="T18" fmla="*/ 14 w 141"/>
                    <a:gd name="T19" fmla="*/ 622 h 944"/>
                    <a:gd name="T20" fmla="*/ 9 w 141"/>
                    <a:gd name="T21" fmla="*/ 564 h 944"/>
                    <a:gd name="T22" fmla="*/ 7 w 141"/>
                    <a:gd name="T23" fmla="*/ 507 h 944"/>
                    <a:gd name="T24" fmla="*/ 7 w 141"/>
                    <a:gd name="T25" fmla="*/ 507 h 944"/>
                    <a:gd name="T26" fmla="*/ 9 w 141"/>
                    <a:gd name="T27" fmla="*/ 472 h 944"/>
                    <a:gd name="T28" fmla="*/ 11 w 141"/>
                    <a:gd name="T29" fmla="*/ 437 h 944"/>
                    <a:gd name="T30" fmla="*/ 13 w 141"/>
                    <a:gd name="T31" fmla="*/ 404 h 944"/>
                    <a:gd name="T32" fmla="*/ 16 w 141"/>
                    <a:gd name="T33" fmla="*/ 370 h 944"/>
                    <a:gd name="T34" fmla="*/ 27 w 141"/>
                    <a:gd name="T35" fmla="*/ 304 h 944"/>
                    <a:gd name="T36" fmla="*/ 42 w 141"/>
                    <a:gd name="T37" fmla="*/ 240 h 944"/>
                    <a:gd name="T38" fmla="*/ 62 w 141"/>
                    <a:gd name="T39" fmla="*/ 178 h 944"/>
                    <a:gd name="T40" fmla="*/ 84 w 141"/>
                    <a:gd name="T41" fmla="*/ 117 h 944"/>
                    <a:gd name="T42" fmla="*/ 110 w 141"/>
                    <a:gd name="T43" fmla="*/ 57 h 944"/>
                    <a:gd name="T44" fmla="*/ 141 w 141"/>
                    <a:gd name="T45" fmla="*/ 0 h 944"/>
                    <a:gd name="T46" fmla="*/ 141 w 141"/>
                    <a:gd name="T47" fmla="*/ 0 h 944"/>
                    <a:gd name="T48" fmla="*/ 130 w 141"/>
                    <a:gd name="T49" fmla="*/ 4 h 944"/>
                    <a:gd name="T50" fmla="*/ 130 w 141"/>
                    <a:gd name="T51" fmla="*/ 4 h 944"/>
                    <a:gd name="T52" fmla="*/ 100 w 141"/>
                    <a:gd name="T53" fmla="*/ 60 h 944"/>
                    <a:gd name="T54" fmla="*/ 75 w 141"/>
                    <a:gd name="T55" fmla="*/ 119 h 944"/>
                    <a:gd name="T56" fmla="*/ 53 w 141"/>
                    <a:gd name="T57" fmla="*/ 179 h 944"/>
                    <a:gd name="T58" fmla="*/ 35 w 141"/>
                    <a:gd name="T59" fmla="*/ 242 h 944"/>
                    <a:gd name="T60" fmla="*/ 20 w 141"/>
                    <a:gd name="T61" fmla="*/ 306 h 944"/>
                    <a:gd name="T62" fmla="*/ 9 w 141"/>
                    <a:gd name="T63" fmla="*/ 372 h 944"/>
                    <a:gd name="T64" fmla="*/ 3 w 141"/>
                    <a:gd name="T65" fmla="*/ 437 h 944"/>
                    <a:gd name="T66" fmla="*/ 0 w 141"/>
                    <a:gd name="T67" fmla="*/ 507 h 944"/>
                    <a:gd name="T68" fmla="*/ 0 w 141"/>
                    <a:gd name="T69" fmla="*/ 507 h 944"/>
                    <a:gd name="T70" fmla="*/ 2 w 141"/>
                    <a:gd name="T71" fmla="*/ 564 h 944"/>
                    <a:gd name="T72" fmla="*/ 7 w 141"/>
                    <a:gd name="T73" fmla="*/ 622 h 944"/>
                    <a:gd name="T74" fmla="*/ 14 w 141"/>
                    <a:gd name="T75" fmla="*/ 677 h 944"/>
                    <a:gd name="T76" fmla="*/ 25 w 141"/>
                    <a:gd name="T77" fmla="*/ 734 h 944"/>
                    <a:gd name="T78" fmla="*/ 38 w 141"/>
                    <a:gd name="T79" fmla="*/ 787 h 944"/>
                    <a:gd name="T80" fmla="*/ 55 w 141"/>
                    <a:gd name="T81" fmla="*/ 840 h 944"/>
                    <a:gd name="T82" fmla="*/ 75 w 141"/>
                    <a:gd name="T83" fmla="*/ 893 h 944"/>
                    <a:gd name="T84" fmla="*/ 97 w 141"/>
                    <a:gd name="T85" fmla="*/ 942 h 944"/>
                    <a:gd name="T86" fmla="*/ 97 w 141"/>
                    <a:gd name="T87" fmla="*/ 942 h 944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w 141"/>
                    <a:gd name="T133" fmla="*/ 0 h 944"/>
                    <a:gd name="T134" fmla="*/ 141 w 141"/>
                    <a:gd name="T135" fmla="*/ 944 h 944"/>
                  </a:gdLst>
                  <a:ahLst/>
                  <a:cxnLst>
                    <a:cxn ang="T88">
                      <a:pos x="T0" y="T1"/>
                    </a:cxn>
                    <a:cxn ang="T89">
                      <a:pos x="T2" y="T3"/>
                    </a:cxn>
                    <a:cxn ang="T90">
                      <a:pos x="T4" y="T5"/>
                    </a:cxn>
                    <a:cxn ang="T91">
                      <a:pos x="T6" y="T7"/>
                    </a:cxn>
                    <a:cxn ang="T92">
                      <a:pos x="T8" y="T9"/>
                    </a:cxn>
                    <a:cxn ang="T93">
                      <a:pos x="T10" y="T11"/>
                    </a:cxn>
                    <a:cxn ang="T94">
                      <a:pos x="T12" y="T13"/>
                    </a:cxn>
                    <a:cxn ang="T95">
                      <a:pos x="T14" y="T15"/>
                    </a:cxn>
                    <a:cxn ang="T96">
                      <a:pos x="T16" y="T17"/>
                    </a:cxn>
                    <a:cxn ang="T97">
                      <a:pos x="T18" y="T19"/>
                    </a:cxn>
                    <a:cxn ang="T98">
                      <a:pos x="T20" y="T21"/>
                    </a:cxn>
                    <a:cxn ang="T99">
                      <a:pos x="T22" y="T23"/>
                    </a:cxn>
                    <a:cxn ang="T100">
                      <a:pos x="T24" y="T25"/>
                    </a:cxn>
                    <a:cxn ang="T101">
                      <a:pos x="T26" y="T27"/>
                    </a:cxn>
                    <a:cxn ang="T102">
                      <a:pos x="T28" y="T29"/>
                    </a:cxn>
                    <a:cxn ang="T103">
                      <a:pos x="T30" y="T31"/>
                    </a:cxn>
                    <a:cxn ang="T104">
                      <a:pos x="T32" y="T33"/>
                    </a:cxn>
                    <a:cxn ang="T105">
                      <a:pos x="T34" y="T35"/>
                    </a:cxn>
                    <a:cxn ang="T106">
                      <a:pos x="T36" y="T37"/>
                    </a:cxn>
                    <a:cxn ang="T107">
                      <a:pos x="T38" y="T39"/>
                    </a:cxn>
                    <a:cxn ang="T108">
                      <a:pos x="T40" y="T41"/>
                    </a:cxn>
                    <a:cxn ang="T109">
                      <a:pos x="T42" y="T43"/>
                    </a:cxn>
                    <a:cxn ang="T110">
                      <a:pos x="T44" y="T45"/>
                    </a:cxn>
                    <a:cxn ang="T111">
                      <a:pos x="T46" y="T47"/>
                    </a:cxn>
                    <a:cxn ang="T112">
                      <a:pos x="T48" y="T49"/>
                    </a:cxn>
                    <a:cxn ang="T113">
                      <a:pos x="T50" y="T51"/>
                    </a:cxn>
                    <a:cxn ang="T114">
                      <a:pos x="T52" y="T53"/>
                    </a:cxn>
                    <a:cxn ang="T115">
                      <a:pos x="T54" y="T55"/>
                    </a:cxn>
                    <a:cxn ang="T116">
                      <a:pos x="T56" y="T57"/>
                    </a:cxn>
                    <a:cxn ang="T117">
                      <a:pos x="T58" y="T59"/>
                    </a:cxn>
                    <a:cxn ang="T118">
                      <a:pos x="T60" y="T61"/>
                    </a:cxn>
                    <a:cxn ang="T119">
                      <a:pos x="T62" y="T63"/>
                    </a:cxn>
                    <a:cxn ang="T120">
                      <a:pos x="T64" y="T65"/>
                    </a:cxn>
                    <a:cxn ang="T121">
                      <a:pos x="T66" y="T67"/>
                    </a:cxn>
                    <a:cxn ang="T122">
                      <a:pos x="T68" y="T69"/>
                    </a:cxn>
                    <a:cxn ang="T123">
                      <a:pos x="T70" y="T71"/>
                    </a:cxn>
                    <a:cxn ang="T124">
                      <a:pos x="T72" y="T73"/>
                    </a:cxn>
                    <a:cxn ang="T125">
                      <a:pos x="T74" y="T75"/>
                    </a:cxn>
                    <a:cxn ang="T126">
                      <a:pos x="T76" y="T77"/>
                    </a:cxn>
                    <a:cxn ang="T127">
                      <a:pos x="T78" y="T79"/>
                    </a:cxn>
                    <a:cxn ang="T128">
                      <a:pos x="T80" y="T81"/>
                    </a:cxn>
                    <a:cxn ang="T129">
                      <a:pos x="T82" y="T83"/>
                    </a:cxn>
                    <a:cxn ang="T130">
                      <a:pos x="T84" y="T85"/>
                    </a:cxn>
                    <a:cxn ang="T131">
                      <a:pos x="T86" y="T87"/>
                    </a:cxn>
                  </a:cxnLst>
                  <a:rect l="T132" t="T133" r="T134" b="T135"/>
                  <a:pathLst>
                    <a:path w="141" h="944">
                      <a:moveTo>
                        <a:pt x="97" y="942"/>
                      </a:moveTo>
                      <a:lnTo>
                        <a:pt x="97" y="942"/>
                      </a:lnTo>
                      <a:lnTo>
                        <a:pt x="106" y="944"/>
                      </a:lnTo>
                      <a:lnTo>
                        <a:pt x="84" y="895"/>
                      </a:lnTo>
                      <a:lnTo>
                        <a:pt x="64" y="842"/>
                      </a:lnTo>
                      <a:lnTo>
                        <a:pt x="47" y="789"/>
                      </a:lnTo>
                      <a:lnTo>
                        <a:pt x="33" y="734"/>
                      </a:lnTo>
                      <a:lnTo>
                        <a:pt x="22" y="679"/>
                      </a:lnTo>
                      <a:lnTo>
                        <a:pt x="14" y="622"/>
                      </a:lnTo>
                      <a:lnTo>
                        <a:pt x="9" y="564"/>
                      </a:lnTo>
                      <a:lnTo>
                        <a:pt x="7" y="507"/>
                      </a:lnTo>
                      <a:lnTo>
                        <a:pt x="9" y="472"/>
                      </a:lnTo>
                      <a:lnTo>
                        <a:pt x="11" y="437"/>
                      </a:lnTo>
                      <a:lnTo>
                        <a:pt x="13" y="404"/>
                      </a:lnTo>
                      <a:lnTo>
                        <a:pt x="16" y="370"/>
                      </a:lnTo>
                      <a:lnTo>
                        <a:pt x="27" y="304"/>
                      </a:lnTo>
                      <a:lnTo>
                        <a:pt x="42" y="240"/>
                      </a:lnTo>
                      <a:lnTo>
                        <a:pt x="62" y="178"/>
                      </a:lnTo>
                      <a:lnTo>
                        <a:pt x="84" y="117"/>
                      </a:lnTo>
                      <a:lnTo>
                        <a:pt x="110" y="57"/>
                      </a:lnTo>
                      <a:lnTo>
                        <a:pt x="141" y="0"/>
                      </a:lnTo>
                      <a:lnTo>
                        <a:pt x="130" y="4"/>
                      </a:lnTo>
                      <a:lnTo>
                        <a:pt x="100" y="60"/>
                      </a:lnTo>
                      <a:lnTo>
                        <a:pt x="75" y="119"/>
                      </a:lnTo>
                      <a:lnTo>
                        <a:pt x="53" y="179"/>
                      </a:lnTo>
                      <a:lnTo>
                        <a:pt x="35" y="242"/>
                      </a:lnTo>
                      <a:lnTo>
                        <a:pt x="20" y="306"/>
                      </a:lnTo>
                      <a:lnTo>
                        <a:pt x="9" y="372"/>
                      </a:lnTo>
                      <a:lnTo>
                        <a:pt x="3" y="437"/>
                      </a:lnTo>
                      <a:lnTo>
                        <a:pt x="0" y="507"/>
                      </a:lnTo>
                      <a:lnTo>
                        <a:pt x="2" y="564"/>
                      </a:lnTo>
                      <a:lnTo>
                        <a:pt x="7" y="622"/>
                      </a:lnTo>
                      <a:lnTo>
                        <a:pt x="14" y="677"/>
                      </a:lnTo>
                      <a:lnTo>
                        <a:pt x="25" y="734"/>
                      </a:lnTo>
                      <a:lnTo>
                        <a:pt x="38" y="787"/>
                      </a:lnTo>
                      <a:lnTo>
                        <a:pt x="55" y="840"/>
                      </a:lnTo>
                      <a:lnTo>
                        <a:pt x="75" y="893"/>
                      </a:lnTo>
                      <a:lnTo>
                        <a:pt x="97" y="942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56" name="Freeform 308"/>
                <p:cNvSpPr>
                  <a:spLocks/>
                </p:cNvSpPr>
                <p:nvPr/>
              </p:nvSpPr>
              <p:spPr bwMode="auto">
                <a:xfrm>
                  <a:off x="3471" y="2155"/>
                  <a:ext cx="536" cy="112"/>
                </a:xfrm>
                <a:custGeom>
                  <a:avLst/>
                  <a:gdLst>
                    <a:gd name="T0" fmla="*/ 125 w 536"/>
                    <a:gd name="T1" fmla="*/ 105 h 112"/>
                    <a:gd name="T2" fmla="*/ 125 w 536"/>
                    <a:gd name="T3" fmla="*/ 105 h 112"/>
                    <a:gd name="T4" fmla="*/ 94 w 536"/>
                    <a:gd name="T5" fmla="*/ 103 h 112"/>
                    <a:gd name="T6" fmla="*/ 63 w 536"/>
                    <a:gd name="T7" fmla="*/ 103 h 112"/>
                    <a:gd name="T8" fmla="*/ 2 w 536"/>
                    <a:gd name="T9" fmla="*/ 96 h 112"/>
                    <a:gd name="T10" fmla="*/ 2 w 536"/>
                    <a:gd name="T11" fmla="*/ 96 h 112"/>
                    <a:gd name="T12" fmla="*/ 0 w 536"/>
                    <a:gd name="T13" fmla="*/ 103 h 112"/>
                    <a:gd name="T14" fmla="*/ 0 w 536"/>
                    <a:gd name="T15" fmla="*/ 103 h 112"/>
                    <a:gd name="T16" fmla="*/ 63 w 536"/>
                    <a:gd name="T17" fmla="*/ 110 h 112"/>
                    <a:gd name="T18" fmla="*/ 94 w 536"/>
                    <a:gd name="T19" fmla="*/ 110 h 112"/>
                    <a:gd name="T20" fmla="*/ 125 w 536"/>
                    <a:gd name="T21" fmla="*/ 112 h 112"/>
                    <a:gd name="T22" fmla="*/ 125 w 536"/>
                    <a:gd name="T23" fmla="*/ 112 h 112"/>
                    <a:gd name="T24" fmla="*/ 180 w 536"/>
                    <a:gd name="T25" fmla="*/ 110 h 112"/>
                    <a:gd name="T26" fmla="*/ 235 w 536"/>
                    <a:gd name="T27" fmla="*/ 105 h 112"/>
                    <a:gd name="T28" fmla="*/ 288 w 536"/>
                    <a:gd name="T29" fmla="*/ 96 h 112"/>
                    <a:gd name="T30" fmla="*/ 341 w 536"/>
                    <a:gd name="T31" fmla="*/ 85 h 112"/>
                    <a:gd name="T32" fmla="*/ 392 w 536"/>
                    <a:gd name="T33" fmla="*/ 70 h 112"/>
                    <a:gd name="T34" fmla="*/ 441 w 536"/>
                    <a:gd name="T35" fmla="*/ 53 h 112"/>
                    <a:gd name="T36" fmla="*/ 489 w 536"/>
                    <a:gd name="T37" fmla="*/ 31 h 112"/>
                    <a:gd name="T38" fmla="*/ 536 w 536"/>
                    <a:gd name="T39" fmla="*/ 10 h 112"/>
                    <a:gd name="T40" fmla="*/ 536 w 536"/>
                    <a:gd name="T41" fmla="*/ 10 h 112"/>
                    <a:gd name="T42" fmla="*/ 536 w 536"/>
                    <a:gd name="T43" fmla="*/ 0 h 112"/>
                    <a:gd name="T44" fmla="*/ 536 w 536"/>
                    <a:gd name="T45" fmla="*/ 0 h 112"/>
                    <a:gd name="T46" fmla="*/ 489 w 536"/>
                    <a:gd name="T47" fmla="*/ 24 h 112"/>
                    <a:gd name="T48" fmla="*/ 441 w 536"/>
                    <a:gd name="T49" fmla="*/ 44 h 112"/>
                    <a:gd name="T50" fmla="*/ 390 w 536"/>
                    <a:gd name="T51" fmla="*/ 63 h 112"/>
                    <a:gd name="T52" fmla="*/ 339 w 536"/>
                    <a:gd name="T53" fmla="*/ 77 h 112"/>
                    <a:gd name="T54" fmla="*/ 288 w 536"/>
                    <a:gd name="T55" fmla="*/ 88 h 112"/>
                    <a:gd name="T56" fmla="*/ 235 w 536"/>
                    <a:gd name="T57" fmla="*/ 97 h 112"/>
                    <a:gd name="T58" fmla="*/ 180 w 536"/>
                    <a:gd name="T59" fmla="*/ 103 h 112"/>
                    <a:gd name="T60" fmla="*/ 125 w 536"/>
                    <a:gd name="T61" fmla="*/ 105 h 112"/>
                    <a:gd name="T62" fmla="*/ 125 w 536"/>
                    <a:gd name="T63" fmla="*/ 105 h 112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536"/>
                    <a:gd name="T97" fmla="*/ 0 h 112"/>
                    <a:gd name="T98" fmla="*/ 536 w 536"/>
                    <a:gd name="T99" fmla="*/ 112 h 112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536" h="112">
                      <a:moveTo>
                        <a:pt x="125" y="105"/>
                      </a:moveTo>
                      <a:lnTo>
                        <a:pt x="125" y="105"/>
                      </a:lnTo>
                      <a:lnTo>
                        <a:pt x="94" y="103"/>
                      </a:lnTo>
                      <a:lnTo>
                        <a:pt x="63" y="103"/>
                      </a:lnTo>
                      <a:lnTo>
                        <a:pt x="2" y="96"/>
                      </a:lnTo>
                      <a:lnTo>
                        <a:pt x="0" y="103"/>
                      </a:lnTo>
                      <a:lnTo>
                        <a:pt x="63" y="110"/>
                      </a:lnTo>
                      <a:lnTo>
                        <a:pt x="94" y="110"/>
                      </a:lnTo>
                      <a:lnTo>
                        <a:pt x="125" y="112"/>
                      </a:lnTo>
                      <a:lnTo>
                        <a:pt x="180" y="110"/>
                      </a:lnTo>
                      <a:lnTo>
                        <a:pt x="235" y="105"/>
                      </a:lnTo>
                      <a:lnTo>
                        <a:pt x="288" y="96"/>
                      </a:lnTo>
                      <a:lnTo>
                        <a:pt x="341" y="85"/>
                      </a:lnTo>
                      <a:lnTo>
                        <a:pt x="392" y="70"/>
                      </a:lnTo>
                      <a:lnTo>
                        <a:pt x="441" y="53"/>
                      </a:lnTo>
                      <a:lnTo>
                        <a:pt x="489" y="31"/>
                      </a:lnTo>
                      <a:lnTo>
                        <a:pt x="536" y="10"/>
                      </a:lnTo>
                      <a:lnTo>
                        <a:pt x="536" y="0"/>
                      </a:lnTo>
                      <a:lnTo>
                        <a:pt x="489" y="24"/>
                      </a:lnTo>
                      <a:lnTo>
                        <a:pt x="441" y="44"/>
                      </a:lnTo>
                      <a:lnTo>
                        <a:pt x="390" y="63"/>
                      </a:lnTo>
                      <a:lnTo>
                        <a:pt x="339" y="77"/>
                      </a:lnTo>
                      <a:lnTo>
                        <a:pt x="288" y="88"/>
                      </a:lnTo>
                      <a:lnTo>
                        <a:pt x="235" y="97"/>
                      </a:lnTo>
                      <a:lnTo>
                        <a:pt x="180" y="103"/>
                      </a:lnTo>
                      <a:lnTo>
                        <a:pt x="125" y="105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57" name="Freeform 309"/>
                <p:cNvSpPr>
                  <a:spLocks/>
                </p:cNvSpPr>
                <p:nvPr/>
              </p:nvSpPr>
              <p:spPr bwMode="auto">
                <a:xfrm>
                  <a:off x="3482" y="2071"/>
                  <a:ext cx="514" cy="115"/>
                </a:xfrm>
                <a:custGeom>
                  <a:avLst/>
                  <a:gdLst>
                    <a:gd name="T0" fmla="*/ 514 w 514"/>
                    <a:gd name="T1" fmla="*/ 8 h 115"/>
                    <a:gd name="T2" fmla="*/ 514 w 514"/>
                    <a:gd name="T3" fmla="*/ 8 h 115"/>
                    <a:gd name="T4" fmla="*/ 513 w 514"/>
                    <a:gd name="T5" fmla="*/ 0 h 115"/>
                    <a:gd name="T6" fmla="*/ 513 w 514"/>
                    <a:gd name="T7" fmla="*/ 0 h 115"/>
                    <a:gd name="T8" fmla="*/ 467 w 514"/>
                    <a:gd name="T9" fmla="*/ 26 h 115"/>
                    <a:gd name="T10" fmla="*/ 421 w 514"/>
                    <a:gd name="T11" fmla="*/ 46 h 115"/>
                    <a:gd name="T12" fmla="*/ 374 w 514"/>
                    <a:gd name="T13" fmla="*/ 64 h 115"/>
                    <a:gd name="T14" fmla="*/ 324 w 514"/>
                    <a:gd name="T15" fmla="*/ 81 h 115"/>
                    <a:gd name="T16" fmla="*/ 273 w 514"/>
                    <a:gd name="T17" fmla="*/ 92 h 115"/>
                    <a:gd name="T18" fmla="*/ 220 w 514"/>
                    <a:gd name="T19" fmla="*/ 101 h 115"/>
                    <a:gd name="T20" fmla="*/ 167 w 514"/>
                    <a:gd name="T21" fmla="*/ 106 h 115"/>
                    <a:gd name="T22" fmla="*/ 114 w 514"/>
                    <a:gd name="T23" fmla="*/ 108 h 115"/>
                    <a:gd name="T24" fmla="*/ 114 w 514"/>
                    <a:gd name="T25" fmla="*/ 108 h 115"/>
                    <a:gd name="T26" fmla="*/ 57 w 514"/>
                    <a:gd name="T27" fmla="*/ 106 h 115"/>
                    <a:gd name="T28" fmla="*/ 0 w 514"/>
                    <a:gd name="T29" fmla="*/ 101 h 115"/>
                    <a:gd name="T30" fmla="*/ 0 w 514"/>
                    <a:gd name="T31" fmla="*/ 101 h 115"/>
                    <a:gd name="T32" fmla="*/ 0 w 514"/>
                    <a:gd name="T33" fmla="*/ 108 h 115"/>
                    <a:gd name="T34" fmla="*/ 0 w 514"/>
                    <a:gd name="T35" fmla="*/ 108 h 115"/>
                    <a:gd name="T36" fmla="*/ 55 w 514"/>
                    <a:gd name="T37" fmla="*/ 114 h 115"/>
                    <a:gd name="T38" fmla="*/ 114 w 514"/>
                    <a:gd name="T39" fmla="*/ 115 h 115"/>
                    <a:gd name="T40" fmla="*/ 114 w 514"/>
                    <a:gd name="T41" fmla="*/ 115 h 115"/>
                    <a:gd name="T42" fmla="*/ 167 w 514"/>
                    <a:gd name="T43" fmla="*/ 114 h 115"/>
                    <a:gd name="T44" fmla="*/ 220 w 514"/>
                    <a:gd name="T45" fmla="*/ 108 h 115"/>
                    <a:gd name="T46" fmla="*/ 273 w 514"/>
                    <a:gd name="T47" fmla="*/ 99 h 115"/>
                    <a:gd name="T48" fmla="*/ 324 w 514"/>
                    <a:gd name="T49" fmla="*/ 88 h 115"/>
                    <a:gd name="T50" fmla="*/ 374 w 514"/>
                    <a:gd name="T51" fmla="*/ 72 h 115"/>
                    <a:gd name="T52" fmla="*/ 423 w 514"/>
                    <a:gd name="T53" fmla="*/ 53 h 115"/>
                    <a:gd name="T54" fmla="*/ 469 w 514"/>
                    <a:gd name="T55" fmla="*/ 33 h 115"/>
                    <a:gd name="T56" fmla="*/ 514 w 514"/>
                    <a:gd name="T57" fmla="*/ 8 h 115"/>
                    <a:gd name="T58" fmla="*/ 514 w 514"/>
                    <a:gd name="T59" fmla="*/ 8 h 115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w 514"/>
                    <a:gd name="T91" fmla="*/ 0 h 115"/>
                    <a:gd name="T92" fmla="*/ 514 w 514"/>
                    <a:gd name="T93" fmla="*/ 115 h 115"/>
                  </a:gdLst>
                  <a:ahLst/>
                  <a:cxnLst>
                    <a:cxn ang="T60">
                      <a:pos x="T0" y="T1"/>
                    </a:cxn>
                    <a:cxn ang="T61">
                      <a:pos x="T2" y="T3"/>
                    </a:cxn>
                    <a:cxn ang="T62">
                      <a:pos x="T4" y="T5"/>
                    </a:cxn>
                    <a:cxn ang="T63">
                      <a:pos x="T6" y="T7"/>
                    </a:cxn>
                    <a:cxn ang="T64">
                      <a:pos x="T8" y="T9"/>
                    </a:cxn>
                    <a:cxn ang="T65">
                      <a:pos x="T10" y="T11"/>
                    </a:cxn>
                    <a:cxn ang="T66">
                      <a:pos x="T12" y="T13"/>
                    </a:cxn>
                    <a:cxn ang="T67">
                      <a:pos x="T14" y="T15"/>
                    </a:cxn>
                    <a:cxn ang="T68">
                      <a:pos x="T16" y="T17"/>
                    </a:cxn>
                    <a:cxn ang="T69">
                      <a:pos x="T18" y="T19"/>
                    </a:cxn>
                    <a:cxn ang="T70">
                      <a:pos x="T20" y="T21"/>
                    </a:cxn>
                    <a:cxn ang="T71">
                      <a:pos x="T22" y="T23"/>
                    </a:cxn>
                    <a:cxn ang="T72">
                      <a:pos x="T24" y="T25"/>
                    </a:cxn>
                    <a:cxn ang="T73">
                      <a:pos x="T26" y="T27"/>
                    </a:cxn>
                    <a:cxn ang="T74">
                      <a:pos x="T28" y="T29"/>
                    </a:cxn>
                    <a:cxn ang="T75">
                      <a:pos x="T30" y="T31"/>
                    </a:cxn>
                    <a:cxn ang="T76">
                      <a:pos x="T32" y="T33"/>
                    </a:cxn>
                    <a:cxn ang="T77">
                      <a:pos x="T34" y="T35"/>
                    </a:cxn>
                    <a:cxn ang="T78">
                      <a:pos x="T36" y="T37"/>
                    </a:cxn>
                    <a:cxn ang="T79">
                      <a:pos x="T38" y="T39"/>
                    </a:cxn>
                    <a:cxn ang="T80">
                      <a:pos x="T40" y="T41"/>
                    </a:cxn>
                    <a:cxn ang="T81">
                      <a:pos x="T42" y="T43"/>
                    </a:cxn>
                    <a:cxn ang="T82">
                      <a:pos x="T44" y="T45"/>
                    </a:cxn>
                    <a:cxn ang="T83">
                      <a:pos x="T46" y="T47"/>
                    </a:cxn>
                    <a:cxn ang="T84">
                      <a:pos x="T48" y="T49"/>
                    </a:cxn>
                    <a:cxn ang="T85">
                      <a:pos x="T50" y="T51"/>
                    </a:cxn>
                    <a:cxn ang="T86">
                      <a:pos x="T52" y="T53"/>
                    </a:cxn>
                    <a:cxn ang="T87">
                      <a:pos x="T54" y="T55"/>
                    </a:cxn>
                    <a:cxn ang="T88">
                      <a:pos x="T56" y="T57"/>
                    </a:cxn>
                    <a:cxn ang="T89">
                      <a:pos x="T58" y="T59"/>
                    </a:cxn>
                  </a:cxnLst>
                  <a:rect l="T90" t="T91" r="T92" b="T93"/>
                  <a:pathLst>
                    <a:path w="514" h="115">
                      <a:moveTo>
                        <a:pt x="514" y="8"/>
                      </a:moveTo>
                      <a:lnTo>
                        <a:pt x="514" y="8"/>
                      </a:lnTo>
                      <a:lnTo>
                        <a:pt x="513" y="0"/>
                      </a:lnTo>
                      <a:lnTo>
                        <a:pt x="467" y="26"/>
                      </a:lnTo>
                      <a:lnTo>
                        <a:pt x="421" y="46"/>
                      </a:lnTo>
                      <a:lnTo>
                        <a:pt x="374" y="64"/>
                      </a:lnTo>
                      <a:lnTo>
                        <a:pt x="324" y="81"/>
                      </a:lnTo>
                      <a:lnTo>
                        <a:pt x="273" y="92"/>
                      </a:lnTo>
                      <a:lnTo>
                        <a:pt x="220" y="101"/>
                      </a:lnTo>
                      <a:lnTo>
                        <a:pt x="167" y="106"/>
                      </a:lnTo>
                      <a:lnTo>
                        <a:pt x="114" y="108"/>
                      </a:lnTo>
                      <a:lnTo>
                        <a:pt x="57" y="106"/>
                      </a:lnTo>
                      <a:lnTo>
                        <a:pt x="0" y="101"/>
                      </a:lnTo>
                      <a:lnTo>
                        <a:pt x="0" y="108"/>
                      </a:lnTo>
                      <a:lnTo>
                        <a:pt x="55" y="114"/>
                      </a:lnTo>
                      <a:lnTo>
                        <a:pt x="114" y="115"/>
                      </a:lnTo>
                      <a:lnTo>
                        <a:pt x="167" y="114"/>
                      </a:lnTo>
                      <a:lnTo>
                        <a:pt x="220" y="108"/>
                      </a:lnTo>
                      <a:lnTo>
                        <a:pt x="273" y="99"/>
                      </a:lnTo>
                      <a:lnTo>
                        <a:pt x="324" y="88"/>
                      </a:lnTo>
                      <a:lnTo>
                        <a:pt x="374" y="72"/>
                      </a:lnTo>
                      <a:lnTo>
                        <a:pt x="423" y="53"/>
                      </a:lnTo>
                      <a:lnTo>
                        <a:pt x="469" y="33"/>
                      </a:lnTo>
                      <a:lnTo>
                        <a:pt x="514" y="8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58" name="Freeform 310"/>
                <p:cNvSpPr>
                  <a:spLocks/>
                </p:cNvSpPr>
                <p:nvPr/>
              </p:nvSpPr>
              <p:spPr bwMode="auto">
                <a:xfrm>
                  <a:off x="2899" y="505"/>
                  <a:ext cx="1577" cy="1654"/>
                </a:xfrm>
                <a:custGeom>
                  <a:avLst/>
                  <a:gdLst>
                    <a:gd name="T0" fmla="*/ 110 w 1577"/>
                    <a:gd name="T1" fmla="*/ 234 h 1654"/>
                    <a:gd name="T2" fmla="*/ 208 w 1577"/>
                    <a:gd name="T3" fmla="*/ 157 h 1654"/>
                    <a:gd name="T4" fmla="*/ 318 w 1577"/>
                    <a:gd name="T5" fmla="*/ 93 h 1654"/>
                    <a:gd name="T6" fmla="*/ 437 w 1577"/>
                    <a:gd name="T7" fmla="*/ 48 h 1654"/>
                    <a:gd name="T8" fmla="*/ 563 w 1577"/>
                    <a:gd name="T9" fmla="*/ 18 h 1654"/>
                    <a:gd name="T10" fmla="*/ 697 w 1577"/>
                    <a:gd name="T11" fmla="*/ 7 h 1654"/>
                    <a:gd name="T12" fmla="*/ 785 w 1577"/>
                    <a:gd name="T13" fmla="*/ 13 h 1654"/>
                    <a:gd name="T14" fmla="*/ 914 w 1577"/>
                    <a:gd name="T15" fmla="*/ 35 h 1654"/>
                    <a:gd name="T16" fmla="*/ 1035 w 1577"/>
                    <a:gd name="T17" fmla="*/ 77 h 1654"/>
                    <a:gd name="T18" fmla="*/ 1149 w 1577"/>
                    <a:gd name="T19" fmla="*/ 134 h 1654"/>
                    <a:gd name="T20" fmla="*/ 1251 w 1577"/>
                    <a:gd name="T21" fmla="*/ 207 h 1654"/>
                    <a:gd name="T22" fmla="*/ 1313 w 1577"/>
                    <a:gd name="T23" fmla="*/ 263 h 1654"/>
                    <a:gd name="T24" fmla="*/ 1396 w 1577"/>
                    <a:gd name="T25" fmla="*/ 359 h 1654"/>
                    <a:gd name="T26" fmla="*/ 1463 w 1577"/>
                    <a:gd name="T27" fmla="*/ 465 h 1654"/>
                    <a:gd name="T28" fmla="*/ 1516 w 1577"/>
                    <a:gd name="T29" fmla="*/ 580 h 1654"/>
                    <a:gd name="T30" fmla="*/ 1551 w 1577"/>
                    <a:gd name="T31" fmla="*/ 704 h 1654"/>
                    <a:gd name="T32" fmla="*/ 1568 w 1577"/>
                    <a:gd name="T33" fmla="*/ 836 h 1654"/>
                    <a:gd name="T34" fmla="*/ 1568 w 1577"/>
                    <a:gd name="T35" fmla="*/ 926 h 1654"/>
                    <a:gd name="T36" fmla="*/ 1551 w 1577"/>
                    <a:gd name="T37" fmla="*/ 1058 h 1654"/>
                    <a:gd name="T38" fmla="*/ 1516 w 1577"/>
                    <a:gd name="T39" fmla="*/ 1182 h 1654"/>
                    <a:gd name="T40" fmla="*/ 1463 w 1577"/>
                    <a:gd name="T41" fmla="*/ 1297 h 1654"/>
                    <a:gd name="T42" fmla="*/ 1396 w 1577"/>
                    <a:gd name="T43" fmla="*/ 1403 h 1654"/>
                    <a:gd name="T44" fmla="*/ 1313 w 1577"/>
                    <a:gd name="T45" fmla="*/ 1499 h 1654"/>
                    <a:gd name="T46" fmla="*/ 1220 w 1577"/>
                    <a:gd name="T47" fmla="*/ 1579 h 1654"/>
                    <a:gd name="T48" fmla="*/ 1118 w 1577"/>
                    <a:gd name="T49" fmla="*/ 1647 h 1654"/>
                    <a:gd name="T50" fmla="*/ 1169 w 1577"/>
                    <a:gd name="T51" fmla="*/ 1625 h 1654"/>
                    <a:gd name="T52" fmla="*/ 1304 w 1577"/>
                    <a:gd name="T53" fmla="*/ 1517 h 1654"/>
                    <a:gd name="T54" fmla="*/ 1418 w 1577"/>
                    <a:gd name="T55" fmla="*/ 1385 h 1654"/>
                    <a:gd name="T56" fmla="*/ 1504 w 1577"/>
                    <a:gd name="T57" fmla="*/ 1233 h 1654"/>
                    <a:gd name="T58" fmla="*/ 1557 w 1577"/>
                    <a:gd name="T59" fmla="*/ 1063 h 1654"/>
                    <a:gd name="T60" fmla="*/ 1577 w 1577"/>
                    <a:gd name="T61" fmla="*/ 882 h 1654"/>
                    <a:gd name="T62" fmla="*/ 1571 w 1577"/>
                    <a:gd name="T63" fmla="*/ 790 h 1654"/>
                    <a:gd name="T64" fmla="*/ 1549 w 1577"/>
                    <a:gd name="T65" fmla="*/ 661 h 1654"/>
                    <a:gd name="T66" fmla="*/ 1507 w 1577"/>
                    <a:gd name="T67" fmla="*/ 538 h 1654"/>
                    <a:gd name="T68" fmla="*/ 1449 w 1577"/>
                    <a:gd name="T69" fmla="*/ 424 h 1654"/>
                    <a:gd name="T70" fmla="*/ 1375 w 1577"/>
                    <a:gd name="T71" fmla="*/ 320 h 1654"/>
                    <a:gd name="T72" fmla="*/ 1288 w 1577"/>
                    <a:gd name="T73" fmla="*/ 229 h 1654"/>
                    <a:gd name="T74" fmla="*/ 1189 w 1577"/>
                    <a:gd name="T75" fmla="*/ 150 h 1654"/>
                    <a:gd name="T76" fmla="*/ 1077 w 1577"/>
                    <a:gd name="T77" fmla="*/ 88 h 1654"/>
                    <a:gd name="T78" fmla="*/ 958 w 1577"/>
                    <a:gd name="T79" fmla="*/ 40 h 1654"/>
                    <a:gd name="T80" fmla="*/ 830 w 1577"/>
                    <a:gd name="T81" fmla="*/ 11 h 1654"/>
                    <a:gd name="T82" fmla="*/ 697 w 1577"/>
                    <a:gd name="T83" fmla="*/ 0 h 1654"/>
                    <a:gd name="T84" fmla="*/ 591 w 1577"/>
                    <a:gd name="T85" fmla="*/ 7 h 1654"/>
                    <a:gd name="T86" fmla="*/ 441 w 1577"/>
                    <a:gd name="T87" fmla="*/ 38 h 1654"/>
                    <a:gd name="T88" fmla="*/ 302 w 1577"/>
                    <a:gd name="T89" fmla="*/ 93 h 1654"/>
                    <a:gd name="T90" fmla="*/ 175 w 1577"/>
                    <a:gd name="T91" fmla="*/ 172 h 1654"/>
                    <a:gd name="T92" fmla="*/ 64 w 1577"/>
                    <a:gd name="T93" fmla="*/ 269 h 1654"/>
                    <a:gd name="T94" fmla="*/ 0 w 1577"/>
                    <a:gd name="T95" fmla="*/ 342 h 1654"/>
                    <a:gd name="T96" fmla="*/ 42 w 1577"/>
                    <a:gd name="T97" fmla="*/ 304 h 1654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1577"/>
                    <a:gd name="T148" fmla="*/ 0 h 1654"/>
                    <a:gd name="T149" fmla="*/ 1577 w 1577"/>
                    <a:gd name="T150" fmla="*/ 1654 h 1654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1577" h="1654">
                      <a:moveTo>
                        <a:pt x="78" y="263"/>
                      </a:moveTo>
                      <a:lnTo>
                        <a:pt x="78" y="263"/>
                      </a:lnTo>
                      <a:lnTo>
                        <a:pt x="110" y="234"/>
                      </a:lnTo>
                      <a:lnTo>
                        <a:pt x="141" y="207"/>
                      </a:lnTo>
                      <a:lnTo>
                        <a:pt x="174" y="181"/>
                      </a:lnTo>
                      <a:lnTo>
                        <a:pt x="208" y="157"/>
                      </a:lnTo>
                      <a:lnTo>
                        <a:pt x="243" y="134"/>
                      </a:lnTo>
                      <a:lnTo>
                        <a:pt x="280" y="113"/>
                      </a:lnTo>
                      <a:lnTo>
                        <a:pt x="318" y="93"/>
                      </a:lnTo>
                      <a:lnTo>
                        <a:pt x="356" y="77"/>
                      </a:lnTo>
                      <a:lnTo>
                        <a:pt x="395" y="60"/>
                      </a:lnTo>
                      <a:lnTo>
                        <a:pt x="437" y="48"/>
                      </a:lnTo>
                      <a:lnTo>
                        <a:pt x="477" y="35"/>
                      </a:lnTo>
                      <a:lnTo>
                        <a:pt x="519" y="26"/>
                      </a:lnTo>
                      <a:lnTo>
                        <a:pt x="563" y="18"/>
                      </a:lnTo>
                      <a:lnTo>
                        <a:pt x="607" y="13"/>
                      </a:lnTo>
                      <a:lnTo>
                        <a:pt x="651" y="9"/>
                      </a:lnTo>
                      <a:lnTo>
                        <a:pt x="697" y="7"/>
                      </a:lnTo>
                      <a:lnTo>
                        <a:pt x="741" y="9"/>
                      </a:lnTo>
                      <a:lnTo>
                        <a:pt x="785" y="13"/>
                      </a:lnTo>
                      <a:lnTo>
                        <a:pt x="828" y="18"/>
                      </a:lnTo>
                      <a:lnTo>
                        <a:pt x="872" y="26"/>
                      </a:lnTo>
                      <a:lnTo>
                        <a:pt x="914" y="35"/>
                      </a:lnTo>
                      <a:lnTo>
                        <a:pt x="955" y="48"/>
                      </a:lnTo>
                      <a:lnTo>
                        <a:pt x="997" y="60"/>
                      </a:lnTo>
                      <a:lnTo>
                        <a:pt x="1035" y="77"/>
                      </a:lnTo>
                      <a:lnTo>
                        <a:pt x="1074" y="93"/>
                      </a:lnTo>
                      <a:lnTo>
                        <a:pt x="1112" y="113"/>
                      </a:lnTo>
                      <a:lnTo>
                        <a:pt x="1149" y="134"/>
                      </a:lnTo>
                      <a:lnTo>
                        <a:pt x="1183" y="157"/>
                      </a:lnTo>
                      <a:lnTo>
                        <a:pt x="1218" y="181"/>
                      </a:lnTo>
                      <a:lnTo>
                        <a:pt x="1251" y="207"/>
                      </a:lnTo>
                      <a:lnTo>
                        <a:pt x="1282" y="234"/>
                      </a:lnTo>
                      <a:lnTo>
                        <a:pt x="1313" y="263"/>
                      </a:lnTo>
                      <a:lnTo>
                        <a:pt x="1343" y="295"/>
                      </a:lnTo>
                      <a:lnTo>
                        <a:pt x="1370" y="326"/>
                      </a:lnTo>
                      <a:lnTo>
                        <a:pt x="1396" y="359"/>
                      </a:lnTo>
                      <a:lnTo>
                        <a:pt x="1419" y="393"/>
                      </a:lnTo>
                      <a:lnTo>
                        <a:pt x="1443" y="428"/>
                      </a:lnTo>
                      <a:lnTo>
                        <a:pt x="1463" y="465"/>
                      </a:lnTo>
                      <a:lnTo>
                        <a:pt x="1483" y="503"/>
                      </a:lnTo>
                      <a:lnTo>
                        <a:pt x="1500" y="542"/>
                      </a:lnTo>
                      <a:lnTo>
                        <a:pt x="1516" y="580"/>
                      </a:lnTo>
                      <a:lnTo>
                        <a:pt x="1529" y="622"/>
                      </a:lnTo>
                      <a:lnTo>
                        <a:pt x="1542" y="662"/>
                      </a:lnTo>
                      <a:lnTo>
                        <a:pt x="1551" y="704"/>
                      </a:lnTo>
                      <a:lnTo>
                        <a:pt x="1558" y="748"/>
                      </a:lnTo>
                      <a:lnTo>
                        <a:pt x="1564" y="792"/>
                      </a:lnTo>
                      <a:lnTo>
                        <a:pt x="1568" y="836"/>
                      </a:lnTo>
                      <a:lnTo>
                        <a:pt x="1569" y="882"/>
                      </a:lnTo>
                      <a:lnTo>
                        <a:pt x="1568" y="926"/>
                      </a:lnTo>
                      <a:lnTo>
                        <a:pt x="1564" y="970"/>
                      </a:lnTo>
                      <a:lnTo>
                        <a:pt x="1558" y="1014"/>
                      </a:lnTo>
                      <a:lnTo>
                        <a:pt x="1551" y="1058"/>
                      </a:lnTo>
                      <a:lnTo>
                        <a:pt x="1542" y="1100"/>
                      </a:lnTo>
                      <a:lnTo>
                        <a:pt x="1529" y="1140"/>
                      </a:lnTo>
                      <a:lnTo>
                        <a:pt x="1516" y="1182"/>
                      </a:lnTo>
                      <a:lnTo>
                        <a:pt x="1500" y="1220"/>
                      </a:lnTo>
                      <a:lnTo>
                        <a:pt x="1483" y="1259"/>
                      </a:lnTo>
                      <a:lnTo>
                        <a:pt x="1463" y="1297"/>
                      </a:lnTo>
                      <a:lnTo>
                        <a:pt x="1443" y="1334"/>
                      </a:lnTo>
                      <a:lnTo>
                        <a:pt x="1419" y="1369"/>
                      </a:lnTo>
                      <a:lnTo>
                        <a:pt x="1396" y="1403"/>
                      </a:lnTo>
                      <a:lnTo>
                        <a:pt x="1370" y="1436"/>
                      </a:lnTo>
                      <a:lnTo>
                        <a:pt x="1343" y="1467"/>
                      </a:lnTo>
                      <a:lnTo>
                        <a:pt x="1313" y="1499"/>
                      </a:lnTo>
                      <a:lnTo>
                        <a:pt x="1268" y="1541"/>
                      </a:lnTo>
                      <a:lnTo>
                        <a:pt x="1220" y="1579"/>
                      </a:lnTo>
                      <a:lnTo>
                        <a:pt x="1171" y="1614"/>
                      </a:lnTo>
                      <a:lnTo>
                        <a:pt x="1118" y="1647"/>
                      </a:lnTo>
                      <a:lnTo>
                        <a:pt x="1118" y="1654"/>
                      </a:lnTo>
                      <a:lnTo>
                        <a:pt x="1169" y="1625"/>
                      </a:lnTo>
                      <a:lnTo>
                        <a:pt x="1216" y="1592"/>
                      </a:lnTo>
                      <a:lnTo>
                        <a:pt x="1262" y="1555"/>
                      </a:lnTo>
                      <a:lnTo>
                        <a:pt x="1304" y="1517"/>
                      </a:lnTo>
                      <a:lnTo>
                        <a:pt x="1344" y="1475"/>
                      </a:lnTo>
                      <a:lnTo>
                        <a:pt x="1383" y="1431"/>
                      </a:lnTo>
                      <a:lnTo>
                        <a:pt x="1418" y="1385"/>
                      </a:lnTo>
                      <a:lnTo>
                        <a:pt x="1449" y="1336"/>
                      </a:lnTo>
                      <a:lnTo>
                        <a:pt x="1478" y="1286"/>
                      </a:lnTo>
                      <a:lnTo>
                        <a:pt x="1504" y="1233"/>
                      </a:lnTo>
                      <a:lnTo>
                        <a:pt x="1526" y="1178"/>
                      </a:lnTo>
                      <a:lnTo>
                        <a:pt x="1544" y="1122"/>
                      </a:lnTo>
                      <a:lnTo>
                        <a:pt x="1557" y="1063"/>
                      </a:lnTo>
                      <a:lnTo>
                        <a:pt x="1568" y="1005"/>
                      </a:lnTo>
                      <a:lnTo>
                        <a:pt x="1575" y="942"/>
                      </a:lnTo>
                      <a:lnTo>
                        <a:pt x="1577" y="882"/>
                      </a:lnTo>
                      <a:lnTo>
                        <a:pt x="1575" y="836"/>
                      </a:lnTo>
                      <a:lnTo>
                        <a:pt x="1571" y="790"/>
                      </a:lnTo>
                      <a:lnTo>
                        <a:pt x="1566" y="747"/>
                      </a:lnTo>
                      <a:lnTo>
                        <a:pt x="1558" y="704"/>
                      </a:lnTo>
                      <a:lnTo>
                        <a:pt x="1549" y="661"/>
                      </a:lnTo>
                      <a:lnTo>
                        <a:pt x="1536" y="618"/>
                      </a:lnTo>
                      <a:lnTo>
                        <a:pt x="1524" y="578"/>
                      </a:lnTo>
                      <a:lnTo>
                        <a:pt x="1507" y="538"/>
                      </a:lnTo>
                      <a:lnTo>
                        <a:pt x="1489" y="500"/>
                      </a:lnTo>
                      <a:lnTo>
                        <a:pt x="1471" y="461"/>
                      </a:lnTo>
                      <a:lnTo>
                        <a:pt x="1449" y="424"/>
                      </a:lnTo>
                      <a:lnTo>
                        <a:pt x="1427" y="388"/>
                      </a:lnTo>
                      <a:lnTo>
                        <a:pt x="1401" y="355"/>
                      </a:lnTo>
                      <a:lnTo>
                        <a:pt x="1375" y="320"/>
                      </a:lnTo>
                      <a:lnTo>
                        <a:pt x="1348" y="289"/>
                      </a:lnTo>
                      <a:lnTo>
                        <a:pt x="1319" y="258"/>
                      </a:lnTo>
                      <a:lnTo>
                        <a:pt x="1288" y="229"/>
                      </a:lnTo>
                      <a:lnTo>
                        <a:pt x="1257" y="201"/>
                      </a:lnTo>
                      <a:lnTo>
                        <a:pt x="1222" y="176"/>
                      </a:lnTo>
                      <a:lnTo>
                        <a:pt x="1189" y="150"/>
                      </a:lnTo>
                      <a:lnTo>
                        <a:pt x="1152" y="128"/>
                      </a:lnTo>
                      <a:lnTo>
                        <a:pt x="1116" y="106"/>
                      </a:lnTo>
                      <a:lnTo>
                        <a:pt x="1077" y="88"/>
                      </a:lnTo>
                      <a:lnTo>
                        <a:pt x="1039" y="70"/>
                      </a:lnTo>
                      <a:lnTo>
                        <a:pt x="999" y="53"/>
                      </a:lnTo>
                      <a:lnTo>
                        <a:pt x="958" y="40"/>
                      </a:lnTo>
                      <a:lnTo>
                        <a:pt x="916" y="27"/>
                      </a:lnTo>
                      <a:lnTo>
                        <a:pt x="874" y="18"/>
                      </a:lnTo>
                      <a:lnTo>
                        <a:pt x="830" y="11"/>
                      </a:lnTo>
                      <a:lnTo>
                        <a:pt x="786" y="5"/>
                      </a:lnTo>
                      <a:lnTo>
                        <a:pt x="741" y="2"/>
                      </a:lnTo>
                      <a:lnTo>
                        <a:pt x="697" y="0"/>
                      </a:lnTo>
                      <a:lnTo>
                        <a:pt x="644" y="2"/>
                      </a:lnTo>
                      <a:lnTo>
                        <a:pt x="591" y="7"/>
                      </a:lnTo>
                      <a:lnTo>
                        <a:pt x="539" y="15"/>
                      </a:lnTo>
                      <a:lnTo>
                        <a:pt x="490" y="26"/>
                      </a:lnTo>
                      <a:lnTo>
                        <a:pt x="441" y="38"/>
                      </a:lnTo>
                      <a:lnTo>
                        <a:pt x="393" y="53"/>
                      </a:lnTo>
                      <a:lnTo>
                        <a:pt x="347" y="73"/>
                      </a:lnTo>
                      <a:lnTo>
                        <a:pt x="302" y="93"/>
                      </a:lnTo>
                      <a:lnTo>
                        <a:pt x="258" y="117"/>
                      </a:lnTo>
                      <a:lnTo>
                        <a:pt x="216" y="143"/>
                      </a:lnTo>
                      <a:lnTo>
                        <a:pt x="175" y="172"/>
                      </a:lnTo>
                      <a:lnTo>
                        <a:pt x="135" y="201"/>
                      </a:lnTo>
                      <a:lnTo>
                        <a:pt x="99" y="234"/>
                      </a:lnTo>
                      <a:lnTo>
                        <a:pt x="64" y="269"/>
                      </a:lnTo>
                      <a:lnTo>
                        <a:pt x="31" y="306"/>
                      </a:lnTo>
                      <a:lnTo>
                        <a:pt x="0" y="342"/>
                      </a:lnTo>
                      <a:lnTo>
                        <a:pt x="7" y="346"/>
                      </a:lnTo>
                      <a:lnTo>
                        <a:pt x="42" y="304"/>
                      </a:lnTo>
                      <a:lnTo>
                        <a:pt x="78" y="263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59" name="Freeform 311"/>
                <p:cNvSpPr>
                  <a:spLocks/>
                </p:cNvSpPr>
                <p:nvPr/>
              </p:nvSpPr>
              <p:spPr bwMode="auto">
                <a:xfrm>
                  <a:off x="3171" y="2058"/>
                  <a:ext cx="304" cy="119"/>
                </a:xfrm>
                <a:custGeom>
                  <a:avLst/>
                  <a:gdLst>
                    <a:gd name="T0" fmla="*/ 2 w 304"/>
                    <a:gd name="T1" fmla="*/ 0 h 119"/>
                    <a:gd name="T2" fmla="*/ 2 w 304"/>
                    <a:gd name="T3" fmla="*/ 0 h 119"/>
                    <a:gd name="T4" fmla="*/ 0 w 304"/>
                    <a:gd name="T5" fmla="*/ 8 h 119"/>
                    <a:gd name="T6" fmla="*/ 0 w 304"/>
                    <a:gd name="T7" fmla="*/ 8 h 119"/>
                    <a:gd name="T8" fmla="*/ 33 w 304"/>
                    <a:gd name="T9" fmla="*/ 28 h 119"/>
                    <a:gd name="T10" fmla="*/ 70 w 304"/>
                    <a:gd name="T11" fmla="*/ 46 h 119"/>
                    <a:gd name="T12" fmla="*/ 106 w 304"/>
                    <a:gd name="T13" fmla="*/ 63 h 119"/>
                    <a:gd name="T14" fmla="*/ 143 w 304"/>
                    <a:gd name="T15" fmla="*/ 79 h 119"/>
                    <a:gd name="T16" fmla="*/ 183 w 304"/>
                    <a:gd name="T17" fmla="*/ 92 h 119"/>
                    <a:gd name="T18" fmla="*/ 222 w 304"/>
                    <a:gd name="T19" fmla="*/ 103 h 119"/>
                    <a:gd name="T20" fmla="*/ 262 w 304"/>
                    <a:gd name="T21" fmla="*/ 112 h 119"/>
                    <a:gd name="T22" fmla="*/ 302 w 304"/>
                    <a:gd name="T23" fmla="*/ 119 h 119"/>
                    <a:gd name="T24" fmla="*/ 302 w 304"/>
                    <a:gd name="T25" fmla="*/ 119 h 119"/>
                    <a:gd name="T26" fmla="*/ 304 w 304"/>
                    <a:gd name="T27" fmla="*/ 112 h 119"/>
                    <a:gd name="T28" fmla="*/ 304 w 304"/>
                    <a:gd name="T29" fmla="*/ 112 h 119"/>
                    <a:gd name="T30" fmla="*/ 264 w 304"/>
                    <a:gd name="T31" fmla="*/ 105 h 119"/>
                    <a:gd name="T32" fmla="*/ 224 w 304"/>
                    <a:gd name="T33" fmla="*/ 96 h 119"/>
                    <a:gd name="T34" fmla="*/ 183 w 304"/>
                    <a:gd name="T35" fmla="*/ 85 h 119"/>
                    <a:gd name="T36" fmla="*/ 145 w 304"/>
                    <a:gd name="T37" fmla="*/ 72 h 119"/>
                    <a:gd name="T38" fmla="*/ 108 w 304"/>
                    <a:gd name="T39" fmla="*/ 55 h 119"/>
                    <a:gd name="T40" fmla="*/ 72 w 304"/>
                    <a:gd name="T41" fmla="*/ 39 h 119"/>
                    <a:gd name="T42" fmla="*/ 37 w 304"/>
                    <a:gd name="T43" fmla="*/ 21 h 119"/>
                    <a:gd name="T44" fmla="*/ 2 w 304"/>
                    <a:gd name="T45" fmla="*/ 0 h 119"/>
                    <a:gd name="T46" fmla="*/ 2 w 304"/>
                    <a:gd name="T47" fmla="*/ 0 h 119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304"/>
                    <a:gd name="T73" fmla="*/ 0 h 119"/>
                    <a:gd name="T74" fmla="*/ 304 w 304"/>
                    <a:gd name="T75" fmla="*/ 119 h 119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304" h="119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8"/>
                      </a:lnTo>
                      <a:lnTo>
                        <a:pt x="33" y="28"/>
                      </a:lnTo>
                      <a:lnTo>
                        <a:pt x="70" y="46"/>
                      </a:lnTo>
                      <a:lnTo>
                        <a:pt x="106" y="63"/>
                      </a:lnTo>
                      <a:lnTo>
                        <a:pt x="143" y="79"/>
                      </a:lnTo>
                      <a:lnTo>
                        <a:pt x="183" y="92"/>
                      </a:lnTo>
                      <a:lnTo>
                        <a:pt x="222" y="103"/>
                      </a:lnTo>
                      <a:lnTo>
                        <a:pt x="262" y="112"/>
                      </a:lnTo>
                      <a:lnTo>
                        <a:pt x="302" y="119"/>
                      </a:lnTo>
                      <a:lnTo>
                        <a:pt x="304" y="112"/>
                      </a:lnTo>
                      <a:lnTo>
                        <a:pt x="264" y="105"/>
                      </a:lnTo>
                      <a:lnTo>
                        <a:pt x="224" y="96"/>
                      </a:lnTo>
                      <a:lnTo>
                        <a:pt x="183" y="85"/>
                      </a:lnTo>
                      <a:lnTo>
                        <a:pt x="145" y="72"/>
                      </a:lnTo>
                      <a:lnTo>
                        <a:pt x="108" y="55"/>
                      </a:lnTo>
                      <a:lnTo>
                        <a:pt x="72" y="39"/>
                      </a:lnTo>
                      <a:lnTo>
                        <a:pt x="37" y="21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60" name="Freeform 312"/>
                <p:cNvSpPr>
                  <a:spLocks/>
                </p:cNvSpPr>
                <p:nvPr/>
              </p:nvSpPr>
              <p:spPr bwMode="auto">
                <a:xfrm>
                  <a:off x="3208" y="1890"/>
                  <a:ext cx="309" cy="132"/>
                </a:xfrm>
                <a:custGeom>
                  <a:avLst/>
                  <a:gdLst>
                    <a:gd name="T0" fmla="*/ 2 w 309"/>
                    <a:gd name="T1" fmla="*/ 0 h 132"/>
                    <a:gd name="T2" fmla="*/ 2 w 309"/>
                    <a:gd name="T3" fmla="*/ 0 h 132"/>
                    <a:gd name="T4" fmla="*/ 0 w 309"/>
                    <a:gd name="T5" fmla="*/ 7 h 132"/>
                    <a:gd name="T6" fmla="*/ 0 w 309"/>
                    <a:gd name="T7" fmla="*/ 7 h 132"/>
                    <a:gd name="T8" fmla="*/ 35 w 309"/>
                    <a:gd name="T9" fmla="*/ 31 h 132"/>
                    <a:gd name="T10" fmla="*/ 69 w 309"/>
                    <a:gd name="T11" fmla="*/ 53 h 132"/>
                    <a:gd name="T12" fmla="*/ 106 w 309"/>
                    <a:gd name="T13" fmla="*/ 73 h 132"/>
                    <a:gd name="T14" fmla="*/ 143 w 309"/>
                    <a:gd name="T15" fmla="*/ 90 h 132"/>
                    <a:gd name="T16" fmla="*/ 183 w 309"/>
                    <a:gd name="T17" fmla="*/ 104 h 132"/>
                    <a:gd name="T18" fmla="*/ 223 w 309"/>
                    <a:gd name="T19" fmla="*/ 117 h 132"/>
                    <a:gd name="T20" fmla="*/ 263 w 309"/>
                    <a:gd name="T21" fmla="*/ 126 h 132"/>
                    <a:gd name="T22" fmla="*/ 305 w 309"/>
                    <a:gd name="T23" fmla="*/ 132 h 132"/>
                    <a:gd name="T24" fmla="*/ 305 w 309"/>
                    <a:gd name="T25" fmla="*/ 132 h 132"/>
                    <a:gd name="T26" fmla="*/ 309 w 309"/>
                    <a:gd name="T27" fmla="*/ 126 h 132"/>
                    <a:gd name="T28" fmla="*/ 309 w 309"/>
                    <a:gd name="T29" fmla="*/ 126 h 132"/>
                    <a:gd name="T30" fmla="*/ 265 w 309"/>
                    <a:gd name="T31" fmla="*/ 119 h 132"/>
                    <a:gd name="T32" fmla="*/ 225 w 309"/>
                    <a:gd name="T33" fmla="*/ 110 h 132"/>
                    <a:gd name="T34" fmla="*/ 185 w 309"/>
                    <a:gd name="T35" fmla="*/ 97 h 132"/>
                    <a:gd name="T36" fmla="*/ 144 w 309"/>
                    <a:gd name="T37" fmla="*/ 82 h 132"/>
                    <a:gd name="T38" fmla="*/ 106 w 309"/>
                    <a:gd name="T39" fmla="*/ 66 h 132"/>
                    <a:gd name="T40" fmla="*/ 69 w 309"/>
                    <a:gd name="T41" fmla="*/ 46 h 132"/>
                    <a:gd name="T42" fmla="*/ 35 w 309"/>
                    <a:gd name="T43" fmla="*/ 24 h 132"/>
                    <a:gd name="T44" fmla="*/ 2 w 309"/>
                    <a:gd name="T45" fmla="*/ 0 h 132"/>
                    <a:gd name="T46" fmla="*/ 2 w 309"/>
                    <a:gd name="T47" fmla="*/ 0 h 132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309"/>
                    <a:gd name="T73" fmla="*/ 0 h 132"/>
                    <a:gd name="T74" fmla="*/ 309 w 309"/>
                    <a:gd name="T75" fmla="*/ 132 h 132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309" h="132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7"/>
                      </a:lnTo>
                      <a:lnTo>
                        <a:pt x="35" y="31"/>
                      </a:lnTo>
                      <a:lnTo>
                        <a:pt x="69" y="53"/>
                      </a:lnTo>
                      <a:lnTo>
                        <a:pt x="106" y="73"/>
                      </a:lnTo>
                      <a:lnTo>
                        <a:pt x="143" y="90"/>
                      </a:lnTo>
                      <a:lnTo>
                        <a:pt x="183" y="104"/>
                      </a:lnTo>
                      <a:lnTo>
                        <a:pt x="223" y="117"/>
                      </a:lnTo>
                      <a:lnTo>
                        <a:pt x="263" y="126"/>
                      </a:lnTo>
                      <a:lnTo>
                        <a:pt x="305" y="132"/>
                      </a:lnTo>
                      <a:lnTo>
                        <a:pt x="309" y="126"/>
                      </a:lnTo>
                      <a:lnTo>
                        <a:pt x="265" y="119"/>
                      </a:lnTo>
                      <a:lnTo>
                        <a:pt x="225" y="110"/>
                      </a:lnTo>
                      <a:lnTo>
                        <a:pt x="185" y="97"/>
                      </a:lnTo>
                      <a:lnTo>
                        <a:pt x="144" y="82"/>
                      </a:lnTo>
                      <a:lnTo>
                        <a:pt x="106" y="66"/>
                      </a:lnTo>
                      <a:lnTo>
                        <a:pt x="69" y="46"/>
                      </a:lnTo>
                      <a:lnTo>
                        <a:pt x="35" y="24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61" name="Freeform 313"/>
                <p:cNvSpPr>
                  <a:spLocks/>
                </p:cNvSpPr>
                <p:nvPr/>
              </p:nvSpPr>
              <p:spPr bwMode="auto">
                <a:xfrm>
                  <a:off x="3091" y="745"/>
                  <a:ext cx="1145" cy="1173"/>
                </a:xfrm>
                <a:custGeom>
                  <a:avLst/>
                  <a:gdLst>
                    <a:gd name="T0" fmla="*/ 77 w 1145"/>
                    <a:gd name="T1" fmla="*/ 172 h 1173"/>
                    <a:gd name="T2" fmla="*/ 150 w 1145"/>
                    <a:gd name="T3" fmla="*/ 115 h 1173"/>
                    <a:gd name="T4" fmla="*/ 229 w 1145"/>
                    <a:gd name="T5" fmla="*/ 69 h 1173"/>
                    <a:gd name="T6" fmla="*/ 315 w 1145"/>
                    <a:gd name="T7" fmla="*/ 34 h 1173"/>
                    <a:gd name="T8" fmla="*/ 408 w 1145"/>
                    <a:gd name="T9" fmla="*/ 14 h 1173"/>
                    <a:gd name="T10" fmla="*/ 505 w 1145"/>
                    <a:gd name="T11" fmla="*/ 7 h 1173"/>
                    <a:gd name="T12" fmla="*/ 569 w 1145"/>
                    <a:gd name="T13" fmla="*/ 11 h 1173"/>
                    <a:gd name="T14" fmla="*/ 662 w 1145"/>
                    <a:gd name="T15" fmla="*/ 27 h 1173"/>
                    <a:gd name="T16" fmla="*/ 752 w 1145"/>
                    <a:gd name="T17" fmla="*/ 56 h 1173"/>
                    <a:gd name="T18" fmla="*/ 832 w 1145"/>
                    <a:gd name="T19" fmla="*/ 98 h 1173"/>
                    <a:gd name="T20" fmla="*/ 907 w 1145"/>
                    <a:gd name="T21" fmla="*/ 152 h 1173"/>
                    <a:gd name="T22" fmla="*/ 953 w 1145"/>
                    <a:gd name="T23" fmla="*/ 192 h 1173"/>
                    <a:gd name="T24" fmla="*/ 1012 w 1145"/>
                    <a:gd name="T25" fmla="*/ 261 h 1173"/>
                    <a:gd name="T26" fmla="*/ 1061 w 1145"/>
                    <a:gd name="T27" fmla="*/ 338 h 1173"/>
                    <a:gd name="T28" fmla="*/ 1099 w 1145"/>
                    <a:gd name="T29" fmla="*/ 422 h 1173"/>
                    <a:gd name="T30" fmla="*/ 1125 w 1145"/>
                    <a:gd name="T31" fmla="*/ 514 h 1173"/>
                    <a:gd name="T32" fmla="*/ 1138 w 1145"/>
                    <a:gd name="T33" fmla="*/ 609 h 1173"/>
                    <a:gd name="T34" fmla="*/ 1138 w 1145"/>
                    <a:gd name="T35" fmla="*/ 673 h 1173"/>
                    <a:gd name="T36" fmla="*/ 1125 w 1145"/>
                    <a:gd name="T37" fmla="*/ 768 h 1173"/>
                    <a:gd name="T38" fmla="*/ 1099 w 1145"/>
                    <a:gd name="T39" fmla="*/ 860 h 1173"/>
                    <a:gd name="T40" fmla="*/ 1061 w 1145"/>
                    <a:gd name="T41" fmla="*/ 944 h 1173"/>
                    <a:gd name="T42" fmla="*/ 1012 w 1145"/>
                    <a:gd name="T43" fmla="*/ 1021 h 1173"/>
                    <a:gd name="T44" fmla="*/ 953 w 1145"/>
                    <a:gd name="T45" fmla="*/ 1090 h 1173"/>
                    <a:gd name="T46" fmla="*/ 907 w 1145"/>
                    <a:gd name="T47" fmla="*/ 1130 h 1173"/>
                    <a:gd name="T48" fmla="*/ 860 w 1145"/>
                    <a:gd name="T49" fmla="*/ 1167 h 1173"/>
                    <a:gd name="T50" fmla="*/ 894 w 1145"/>
                    <a:gd name="T51" fmla="*/ 1151 h 1173"/>
                    <a:gd name="T52" fmla="*/ 979 w 1145"/>
                    <a:gd name="T53" fmla="*/ 1072 h 1173"/>
                    <a:gd name="T54" fmla="*/ 1048 w 1145"/>
                    <a:gd name="T55" fmla="*/ 980 h 1173"/>
                    <a:gd name="T56" fmla="*/ 1101 w 1145"/>
                    <a:gd name="T57" fmla="*/ 876 h 1173"/>
                    <a:gd name="T58" fmla="*/ 1134 w 1145"/>
                    <a:gd name="T59" fmla="*/ 763 h 1173"/>
                    <a:gd name="T60" fmla="*/ 1145 w 1145"/>
                    <a:gd name="T61" fmla="*/ 642 h 1173"/>
                    <a:gd name="T62" fmla="*/ 1141 w 1145"/>
                    <a:gd name="T63" fmla="*/ 576 h 1173"/>
                    <a:gd name="T64" fmla="*/ 1125 w 1145"/>
                    <a:gd name="T65" fmla="*/ 481 h 1173"/>
                    <a:gd name="T66" fmla="*/ 1096 w 1145"/>
                    <a:gd name="T67" fmla="*/ 391 h 1173"/>
                    <a:gd name="T68" fmla="*/ 1054 w 1145"/>
                    <a:gd name="T69" fmla="*/ 309 h 1173"/>
                    <a:gd name="T70" fmla="*/ 999 w 1145"/>
                    <a:gd name="T71" fmla="*/ 232 h 1173"/>
                    <a:gd name="T72" fmla="*/ 935 w 1145"/>
                    <a:gd name="T73" fmla="*/ 166 h 1173"/>
                    <a:gd name="T74" fmla="*/ 863 w 1145"/>
                    <a:gd name="T75" fmla="*/ 109 h 1173"/>
                    <a:gd name="T76" fmla="*/ 783 w 1145"/>
                    <a:gd name="T77" fmla="*/ 62 h 1173"/>
                    <a:gd name="T78" fmla="*/ 695 w 1145"/>
                    <a:gd name="T79" fmla="*/ 29 h 1173"/>
                    <a:gd name="T80" fmla="*/ 602 w 1145"/>
                    <a:gd name="T81" fmla="*/ 7 h 1173"/>
                    <a:gd name="T82" fmla="*/ 505 w 1145"/>
                    <a:gd name="T83" fmla="*/ 0 h 1173"/>
                    <a:gd name="T84" fmla="*/ 428 w 1145"/>
                    <a:gd name="T85" fmla="*/ 3 h 1173"/>
                    <a:gd name="T86" fmla="*/ 320 w 1145"/>
                    <a:gd name="T87" fmla="*/ 25 h 1173"/>
                    <a:gd name="T88" fmla="*/ 219 w 1145"/>
                    <a:gd name="T89" fmla="*/ 66 h 1173"/>
                    <a:gd name="T90" fmla="*/ 128 w 1145"/>
                    <a:gd name="T91" fmla="*/ 120 h 1173"/>
                    <a:gd name="T92" fmla="*/ 47 w 1145"/>
                    <a:gd name="T93" fmla="*/ 190 h 1173"/>
                    <a:gd name="T94" fmla="*/ 0 w 1145"/>
                    <a:gd name="T95" fmla="*/ 243 h 1173"/>
                    <a:gd name="T96" fmla="*/ 29 w 1145"/>
                    <a:gd name="T97" fmla="*/ 221 h 1173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1145"/>
                    <a:gd name="T148" fmla="*/ 0 h 1173"/>
                    <a:gd name="T149" fmla="*/ 1145 w 1145"/>
                    <a:gd name="T150" fmla="*/ 1173 h 1173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1145" h="1173">
                      <a:moveTo>
                        <a:pt x="55" y="192"/>
                      </a:moveTo>
                      <a:lnTo>
                        <a:pt x="55" y="192"/>
                      </a:lnTo>
                      <a:lnTo>
                        <a:pt x="77" y="172"/>
                      </a:lnTo>
                      <a:lnTo>
                        <a:pt x="100" y="152"/>
                      </a:lnTo>
                      <a:lnTo>
                        <a:pt x="124" y="133"/>
                      </a:lnTo>
                      <a:lnTo>
                        <a:pt x="150" y="115"/>
                      </a:lnTo>
                      <a:lnTo>
                        <a:pt x="175" y="98"/>
                      </a:lnTo>
                      <a:lnTo>
                        <a:pt x="201" y="84"/>
                      </a:lnTo>
                      <a:lnTo>
                        <a:pt x="229" y="69"/>
                      </a:lnTo>
                      <a:lnTo>
                        <a:pt x="258" y="56"/>
                      </a:lnTo>
                      <a:lnTo>
                        <a:pt x="285" y="45"/>
                      </a:lnTo>
                      <a:lnTo>
                        <a:pt x="315" y="34"/>
                      </a:lnTo>
                      <a:lnTo>
                        <a:pt x="346" y="27"/>
                      </a:lnTo>
                      <a:lnTo>
                        <a:pt x="377" y="20"/>
                      </a:lnTo>
                      <a:lnTo>
                        <a:pt x="408" y="14"/>
                      </a:lnTo>
                      <a:lnTo>
                        <a:pt x="439" y="11"/>
                      </a:lnTo>
                      <a:lnTo>
                        <a:pt x="472" y="7"/>
                      </a:lnTo>
                      <a:lnTo>
                        <a:pt x="505" y="7"/>
                      </a:lnTo>
                      <a:lnTo>
                        <a:pt x="536" y="7"/>
                      </a:lnTo>
                      <a:lnTo>
                        <a:pt x="569" y="11"/>
                      </a:lnTo>
                      <a:lnTo>
                        <a:pt x="600" y="14"/>
                      </a:lnTo>
                      <a:lnTo>
                        <a:pt x="631" y="20"/>
                      </a:lnTo>
                      <a:lnTo>
                        <a:pt x="662" y="27"/>
                      </a:lnTo>
                      <a:lnTo>
                        <a:pt x="693" y="34"/>
                      </a:lnTo>
                      <a:lnTo>
                        <a:pt x="722" y="45"/>
                      </a:lnTo>
                      <a:lnTo>
                        <a:pt x="752" y="56"/>
                      </a:lnTo>
                      <a:lnTo>
                        <a:pt x="779" y="69"/>
                      </a:lnTo>
                      <a:lnTo>
                        <a:pt x="807" y="84"/>
                      </a:lnTo>
                      <a:lnTo>
                        <a:pt x="832" y="98"/>
                      </a:lnTo>
                      <a:lnTo>
                        <a:pt x="858" y="115"/>
                      </a:lnTo>
                      <a:lnTo>
                        <a:pt x="883" y="133"/>
                      </a:lnTo>
                      <a:lnTo>
                        <a:pt x="907" y="152"/>
                      </a:lnTo>
                      <a:lnTo>
                        <a:pt x="931" y="172"/>
                      </a:lnTo>
                      <a:lnTo>
                        <a:pt x="953" y="192"/>
                      </a:lnTo>
                      <a:lnTo>
                        <a:pt x="973" y="214"/>
                      </a:lnTo>
                      <a:lnTo>
                        <a:pt x="993" y="238"/>
                      </a:lnTo>
                      <a:lnTo>
                        <a:pt x="1012" y="261"/>
                      </a:lnTo>
                      <a:lnTo>
                        <a:pt x="1030" y="287"/>
                      </a:lnTo>
                      <a:lnTo>
                        <a:pt x="1046" y="313"/>
                      </a:lnTo>
                      <a:lnTo>
                        <a:pt x="1061" y="338"/>
                      </a:lnTo>
                      <a:lnTo>
                        <a:pt x="1076" y="366"/>
                      </a:lnTo>
                      <a:lnTo>
                        <a:pt x="1088" y="395"/>
                      </a:lnTo>
                      <a:lnTo>
                        <a:pt x="1099" y="422"/>
                      </a:lnTo>
                      <a:lnTo>
                        <a:pt x="1110" y="452"/>
                      </a:lnTo>
                      <a:lnTo>
                        <a:pt x="1118" y="483"/>
                      </a:lnTo>
                      <a:lnTo>
                        <a:pt x="1125" y="514"/>
                      </a:lnTo>
                      <a:lnTo>
                        <a:pt x="1130" y="545"/>
                      </a:lnTo>
                      <a:lnTo>
                        <a:pt x="1136" y="576"/>
                      </a:lnTo>
                      <a:lnTo>
                        <a:pt x="1138" y="609"/>
                      </a:lnTo>
                      <a:lnTo>
                        <a:pt x="1138" y="642"/>
                      </a:lnTo>
                      <a:lnTo>
                        <a:pt x="1138" y="673"/>
                      </a:lnTo>
                      <a:lnTo>
                        <a:pt x="1136" y="706"/>
                      </a:lnTo>
                      <a:lnTo>
                        <a:pt x="1130" y="737"/>
                      </a:lnTo>
                      <a:lnTo>
                        <a:pt x="1125" y="768"/>
                      </a:lnTo>
                      <a:lnTo>
                        <a:pt x="1118" y="799"/>
                      </a:lnTo>
                      <a:lnTo>
                        <a:pt x="1110" y="830"/>
                      </a:lnTo>
                      <a:lnTo>
                        <a:pt x="1099" y="860"/>
                      </a:lnTo>
                      <a:lnTo>
                        <a:pt x="1088" y="887"/>
                      </a:lnTo>
                      <a:lnTo>
                        <a:pt x="1076" y="916"/>
                      </a:lnTo>
                      <a:lnTo>
                        <a:pt x="1061" y="944"/>
                      </a:lnTo>
                      <a:lnTo>
                        <a:pt x="1046" y="969"/>
                      </a:lnTo>
                      <a:lnTo>
                        <a:pt x="1030" y="995"/>
                      </a:lnTo>
                      <a:lnTo>
                        <a:pt x="1012" y="1021"/>
                      </a:lnTo>
                      <a:lnTo>
                        <a:pt x="993" y="1044"/>
                      </a:lnTo>
                      <a:lnTo>
                        <a:pt x="973" y="1068"/>
                      </a:lnTo>
                      <a:lnTo>
                        <a:pt x="953" y="1090"/>
                      </a:lnTo>
                      <a:lnTo>
                        <a:pt x="931" y="1110"/>
                      </a:lnTo>
                      <a:lnTo>
                        <a:pt x="907" y="1130"/>
                      </a:lnTo>
                      <a:lnTo>
                        <a:pt x="883" y="1149"/>
                      </a:lnTo>
                      <a:lnTo>
                        <a:pt x="860" y="1167"/>
                      </a:lnTo>
                      <a:lnTo>
                        <a:pt x="863" y="1173"/>
                      </a:lnTo>
                      <a:lnTo>
                        <a:pt x="894" y="1151"/>
                      </a:lnTo>
                      <a:lnTo>
                        <a:pt x="924" y="1127"/>
                      </a:lnTo>
                      <a:lnTo>
                        <a:pt x="953" y="1099"/>
                      </a:lnTo>
                      <a:lnTo>
                        <a:pt x="979" y="1072"/>
                      </a:lnTo>
                      <a:lnTo>
                        <a:pt x="1004" y="1043"/>
                      </a:lnTo>
                      <a:lnTo>
                        <a:pt x="1028" y="1012"/>
                      </a:lnTo>
                      <a:lnTo>
                        <a:pt x="1048" y="980"/>
                      </a:lnTo>
                      <a:lnTo>
                        <a:pt x="1068" y="947"/>
                      </a:lnTo>
                      <a:lnTo>
                        <a:pt x="1087" y="913"/>
                      </a:lnTo>
                      <a:lnTo>
                        <a:pt x="1101" y="876"/>
                      </a:lnTo>
                      <a:lnTo>
                        <a:pt x="1114" y="840"/>
                      </a:lnTo>
                      <a:lnTo>
                        <a:pt x="1125" y="801"/>
                      </a:lnTo>
                      <a:lnTo>
                        <a:pt x="1134" y="763"/>
                      </a:lnTo>
                      <a:lnTo>
                        <a:pt x="1140" y="722"/>
                      </a:lnTo>
                      <a:lnTo>
                        <a:pt x="1145" y="682"/>
                      </a:lnTo>
                      <a:lnTo>
                        <a:pt x="1145" y="642"/>
                      </a:lnTo>
                      <a:lnTo>
                        <a:pt x="1145" y="607"/>
                      </a:lnTo>
                      <a:lnTo>
                        <a:pt x="1141" y="576"/>
                      </a:lnTo>
                      <a:lnTo>
                        <a:pt x="1138" y="543"/>
                      </a:lnTo>
                      <a:lnTo>
                        <a:pt x="1132" y="512"/>
                      </a:lnTo>
                      <a:lnTo>
                        <a:pt x="1125" y="481"/>
                      </a:lnTo>
                      <a:lnTo>
                        <a:pt x="1118" y="450"/>
                      </a:lnTo>
                      <a:lnTo>
                        <a:pt x="1107" y="421"/>
                      </a:lnTo>
                      <a:lnTo>
                        <a:pt x="1096" y="391"/>
                      </a:lnTo>
                      <a:lnTo>
                        <a:pt x="1083" y="362"/>
                      </a:lnTo>
                      <a:lnTo>
                        <a:pt x="1068" y="335"/>
                      </a:lnTo>
                      <a:lnTo>
                        <a:pt x="1054" y="309"/>
                      </a:lnTo>
                      <a:lnTo>
                        <a:pt x="1035" y="281"/>
                      </a:lnTo>
                      <a:lnTo>
                        <a:pt x="1019" y="258"/>
                      </a:lnTo>
                      <a:lnTo>
                        <a:pt x="999" y="232"/>
                      </a:lnTo>
                      <a:lnTo>
                        <a:pt x="979" y="210"/>
                      </a:lnTo>
                      <a:lnTo>
                        <a:pt x="958" y="188"/>
                      </a:lnTo>
                      <a:lnTo>
                        <a:pt x="935" y="166"/>
                      </a:lnTo>
                      <a:lnTo>
                        <a:pt x="913" y="146"/>
                      </a:lnTo>
                      <a:lnTo>
                        <a:pt x="887" y="126"/>
                      </a:lnTo>
                      <a:lnTo>
                        <a:pt x="863" y="109"/>
                      </a:lnTo>
                      <a:lnTo>
                        <a:pt x="836" y="93"/>
                      </a:lnTo>
                      <a:lnTo>
                        <a:pt x="810" y="77"/>
                      </a:lnTo>
                      <a:lnTo>
                        <a:pt x="783" y="62"/>
                      </a:lnTo>
                      <a:lnTo>
                        <a:pt x="754" y="49"/>
                      </a:lnTo>
                      <a:lnTo>
                        <a:pt x="724" y="38"/>
                      </a:lnTo>
                      <a:lnTo>
                        <a:pt x="695" y="29"/>
                      </a:lnTo>
                      <a:lnTo>
                        <a:pt x="664" y="20"/>
                      </a:lnTo>
                      <a:lnTo>
                        <a:pt x="633" y="12"/>
                      </a:lnTo>
                      <a:lnTo>
                        <a:pt x="602" y="7"/>
                      </a:lnTo>
                      <a:lnTo>
                        <a:pt x="569" y="3"/>
                      </a:lnTo>
                      <a:lnTo>
                        <a:pt x="538" y="0"/>
                      </a:lnTo>
                      <a:lnTo>
                        <a:pt x="505" y="0"/>
                      </a:lnTo>
                      <a:lnTo>
                        <a:pt x="466" y="0"/>
                      </a:lnTo>
                      <a:lnTo>
                        <a:pt x="428" y="3"/>
                      </a:lnTo>
                      <a:lnTo>
                        <a:pt x="391" y="9"/>
                      </a:lnTo>
                      <a:lnTo>
                        <a:pt x="355" y="16"/>
                      </a:lnTo>
                      <a:lnTo>
                        <a:pt x="320" y="25"/>
                      </a:lnTo>
                      <a:lnTo>
                        <a:pt x="285" y="38"/>
                      </a:lnTo>
                      <a:lnTo>
                        <a:pt x="252" y="51"/>
                      </a:lnTo>
                      <a:lnTo>
                        <a:pt x="219" y="66"/>
                      </a:lnTo>
                      <a:lnTo>
                        <a:pt x="188" y="82"/>
                      </a:lnTo>
                      <a:lnTo>
                        <a:pt x="157" y="100"/>
                      </a:lnTo>
                      <a:lnTo>
                        <a:pt x="128" y="120"/>
                      </a:lnTo>
                      <a:lnTo>
                        <a:pt x="100" y="142"/>
                      </a:lnTo>
                      <a:lnTo>
                        <a:pt x="73" y="166"/>
                      </a:lnTo>
                      <a:lnTo>
                        <a:pt x="47" y="190"/>
                      </a:lnTo>
                      <a:lnTo>
                        <a:pt x="24" y="216"/>
                      </a:lnTo>
                      <a:lnTo>
                        <a:pt x="0" y="243"/>
                      </a:lnTo>
                      <a:lnTo>
                        <a:pt x="3" y="250"/>
                      </a:lnTo>
                      <a:lnTo>
                        <a:pt x="29" y="221"/>
                      </a:lnTo>
                      <a:lnTo>
                        <a:pt x="55" y="192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62" name="Freeform 314"/>
                <p:cNvSpPr>
                  <a:spLocks/>
                </p:cNvSpPr>
                <p:nvPr/>
              </p:nvSpPr>
              <p:spPr bwMode="auto">
                <a:xfrm>
                  <a:off x="3191" y="1976"/>
                  <a:ext cx="300" cy="124"/>
                </a:xfrm>
                <a:custGeom>
                  <a:avLst/>
                  <a:gdLst>
                    <a:gd name="T0" fmla="*/ 2 w 300"/>
                    <a:gd name="T1" fmla="*/ 0 h 124"/>
                    <a:gd name="T2" fmla="*/ 2 w 300"/>
                    <a:gd name="T3" fmla="*/ 0 h 124"/>
                    <a:gd name="T4" fmla="*/ 0 w 300"/>
                    <a:gd name="T5" fmla="*/ 7 h 124"/>
                    <a:gd name="T6" fmla="*/ 0 w 300"/>
                    <a:gd name="T7" fmla="*/ 7 h 124"/>
                    <a:gd name="T8" fmla="*/ 33 w 300"/>
                    <a:gd name="T9" fmla="*/ 29 h 124"/>
                    <a:gd name="T10" fmla="*/ 68 w 300"/>
                    <a:gd name="T11" fmla="*/ 49 h 124"/>
                    <a:gd name="T12" fmla="*/ 105 w 300"/>
                    <a:gd name="T13" fmla="*/ 66 h 124"/>
                    <a:gd name="T14" fmla="*/ 141 w 300"/>
                    <a:gd name="T15" fmla="*/ 82 h 124"/>
                    <a:gd name="T16" fmla="*/ 180 w 300"/>
                    <a:gd name="T17" fmla="*/ 95 h 124"/>
                    <a:gd name="T18" fmla="*/ 218 w 300"/>
                    <a:gd name="T19" fmla="*/ 108 h 124"/>
                    <a:gd name="T20" fmla="*/ 258 w 300"/>
                    <a:gd name="T21" fmla="*/ 117 h 124"/>
                    <a:gd name="T22" fmla="*/ 299 w 300"/>
                    <a:gd name="T23" fmla="*/ 124 h 124"/>
                    <a:gd name="T24" fmla="*/ 299 w 300"/>
                    <a:gd name="T25" fmla="*/ 124 h 124"/>
                    <a:gd name="T26" fmla="*/ 300 w 300"/>
                    <a:gd name="T27" fmla="*/ 117 h 124"/>
                    <a:gd name="T28" fmla="*/ 300 w 300"/>
                    <a:gd name="T29" fmla="*/ 117 h 124"/>
                    <a:gd name="T30" fmla="*/ 260 w 300"/>
                    <a:gd name="T31" fmla="*/ 110 h 124"/>
                    <a:gd name="T32" fmla="*/ 220 w 300"/>
                    <a:gd name="T33" fmla="*/ 101 h 124"/>
                    <a:gd name="T34" fmla="*/ 182 w 300"/>
                    <a:gd name="T35" fmla="*/ 88 h 124"/>
                    <a:gd name="T36" fmla="*/ 143 w 300"/>
                    <a:gd name="T37" fmla="*/ 75 h 124"/>
                    <a:gd name="T38" fmla="*/ 107 w 300"/>
                    <a:gd name="T39" fmla="*/ 59 h 124"/>
                    <a:gd name="T40" fmla="*/ 70 w 300"/>
                    <a:gd name="T41" fmla="*/ 42 h 124"/>
                    <a:gd name="T42" fmla="*/ 35 w 300"/>
                    <a:gd name="T43" fmla="*/ 22 h 124"/>
                    <a:gd name="T44" fmla="*/ 2 w 300"/>
                    <a:gd name="T45" fmla="*/ 0 h 124"/>
                    <a:gd name="T46" fmla="*/ 2 w 300"/>
                    <a:gd name="T47" fmla="*/ 0 h 124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300"/>
                    <a:gd name="T73" fmla="*/ 0 h 124"/>
                    <a:gd name="T74" fmla="*/ 300 w 300"/>
                    <a:gd name="T75" fmla="*/ 124 h 124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300" h="124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7"/>
                      </a:lnTo>
                      <a:lnTo>
                        <a:pt x="33" y="29"/>
                      </a:lnTo>
                      <a:lnTo>
                        <a:pt x="68" y="49"/>
                      </a:lnTo>
                      <a:lnTo>
                        <a:pt x="105" y="66"/>
                      </a:lnTo>
                      <a:lnTo>
                        <a:pt x="141" y="82"/>
                      </a:lnTo>
                      <a:lnTo>
                        <a:pt x="180" y="95"/>
                      </a:lnTo>
                      <a:lnTo>
                        <a:pt x="218" y="108"/>
                      </a:lnTo>
                      <a:lnTo>
                        <a:pt x="258" y="117"/>
                      </a:lnTo>
                      <a:lnTo>
                        <a:pt x="299" y="124"/>
                      </a:lnTo>
                      <a:lnTo>
                        <a:pt x="300" y="117"/>
                      </a:lnTo>
                      <a:lnTo>
                        <a:pt x="260" y="110"/>
                      </a:lnTo>
                      <a:lnTo>
                        <a:pt x="220" y="101"/>
                      </a:lnTo>
                      <a:lnTo>
                        <a:pt x="182" y="88"/>
                      </a:lnTo>
                      <a:lnTo>
                        <a:pt x="143" y="75"/>
                      </a:lnTo>
                      <a:lnTo>
                        <a:pt x="107" y="59"/>
                      </a:lnTo>
                      <a:lnTo>
                        <a:pt x="70" y="42"/>
                      </a:lnTo>
                      <a:lnTo>
                        <a:pt x="35" y="22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63" name="Freeform 315"/>
                <p:cNvSpPr>
                  <a:spLocks/>
                </p:cNvSpPr>
                <p:nvPr/>
              </p:nvSpPr>
              <p:spPr bwMode="auto">
                <a:xfrm>
                  <a:off x="2954" y="1003"/>
                  <a:ext cx="150" cy="786"/>
                </a:xfrm>
                <a:custGeom>
                  <a:avLst/>
                  <a:gdLst>
                    <a:gd name="T0" fmla="*/ 142 w 150"/>
                    <a:gd name="T1" fmla="*/ 786 h 786"/>
                    <a:gd name="T2" fmla="*/ 142 w 150"/>
                    <a:gd name="T3" fmla="*/ 786 h 786"/>
                    <a:gd name="T4" fmla="*/ 150 w 150"/>
                    <a:gd name="T5" fmla="*/ 785 h 786"/>
                    <a:gd name="T6" fmla="*/ 150 w 150"/>
                    <a:gd name="T7" fmla="*/ 785 h 786"/>
                    <a:gd name="T8" fmla="*/ 133 w 150"/>
                    <a:gd name="T9" fmla="*/ 764 h 786"/>
                    <a:gd name="T10" fmla="*/ 119 w 150"/>
                    <a:gd name="T11" fmla="*/ 743 h 786"/>
                    <a:gd name="T12" fmla="*/ 104 w 150"/>
                    <a:gd name="T13" fmla="*/ 721 h 786"/>
                    <a:gd name="T14" fmla="*/ 89 w 150"/>
                    <a:gd name="T15" fmla="*/ 697 h 786"/>
                    <a:gd name="T16" fmla="*/ 76 w 150"/>
                    <a:gd name="T17" fmla="*/ 673 h 786"/>
                    <a:gd name="T18" fmla="*/ 65 w 150"/>
                    <a:gd name="T19" fmla="*/ 649 h 786"/>
                    <a:gd name="T20" fmla="*/ 55 w 150"/>
                    <a:gd name="T21" fmla="*/ 625 h 786"/>
                    <a:gd name="T22" fmla="*/ 45 w 150"/>
                    <a:gd name="T23" fmla="*/ 600 h 786"/>
                    <a:gd name="T24" fmla="*/ 36 w 150"/>
                    <a:gd name="T25" fmla="*/ 574 h 786"/>
                    <a:gd name="T26" fmla="*/ 29 w 150"/>
                    <a:gd name="T27" fmla="*/ 549 h 786"/>
                    <a:gd name="T28" fmla="*/ 22 w 150"/>
                    <a:gd name="T29" fmla="*/ 521 h 786"/>
                    <a:gd name="T30" fmla="*/ 16 w 150"/>
                    <a:gd name="T31" fmla="*/ 496 h 786"/>
                    <a:gd name="T32" fmla="*/ 12 w 150"/>
                    <a:gd name="T33" fmla="*/ 468 h 786"/>
                    <a:gd name="T34" fmla="*/ 9 w 150"/>
                    <a:gd name="T35" fmla="*/ 439 h 786"/>
                    <a:gd name="T36" fmla="*/ 7 w 150"/>
                    <a:gd name="T37" fmla="*/ 411 h 786"/>
                    <a:gd name="T38" fmla="*/ 7 w 150"/>
                    <a:gd name="T39" fmla="*/ 384 h 786"/>
                    <a:gd name="T40" fmla="*/ 7 w 150"/>
                    <a:gd name="T41" fmla="*/ 384 h 786"/>
                    <a:gd name="T42" fmla="*/ 9 w 150"/>
                    <a:gd name="T43" fmla="*/ 331 h 786"/>
                    <a:gd name="T44" fmla="*/ 14 w 150"/>
                    <a:gd name="T45" fmla="*/ 280 h 786"/>
                    <a:gd name="T46" fmla="*/ 25 w 150"/>
                    <a:gd name="T47" fmla="*/ 230 h 786"/>
                    <a:gd name="T48" fmla="*/ 40 w 150"/>
                    <a:gd name="T49" fmla="*/ 181 h 786"/>
                    <a:gd name="T50" fmla="*/ 56 w 150"/>
                    <a:gd name="T51" fmla="*/ 135 h 786"/>
                    <a:gd name="T52" fmla="*/ 78 w 150"/>
                    <a:gd name="T53" fmla="*/ 89 h 786"/>
                    <a:gd name="T54" fmla="*/ 104 w 150"/>
                    <a:gd name="T55" fmla="*/ 47 h 786"/>
                    <a:gd name="T56" fmla="*/ 131 w 150"/>
                    <a:gd name="T57" fmla="*/ 5 h 786"/>
                    <a:gd name="T58" fmla="*/ 131 w 150"/>
                    <a:gd name="T59" fmla="*/ 5 h 786"/>
                    <a:gd name="T60" fmla="*/ 126 w 150"/>
                    <a:gd name="T61" fmla="*/ 0 h 786"/>
                    <a:gd name="T62" fmla="*/ 126 w 150"/>
                    <a:gd name="T63" fmla="*/ 0 h 786"/>
                    <a:gd name="T64" fmla="*/ 98 w 150"/>
                    <a:gd name="T65" fmla="*/ 40 h 786"/>
                    <a:gd name="T66" fmla="*/ 73 w 150"/>
                    <a:gd name="T67" fmla="*/ 84 h 786"/>
                    <a:gd name="T68" fmla="*/ 51 w 150"/>
                    <a:gd name="T69" fmla="*/ 130 h 786"/>
                    <a:gd name="T70" fmla="*/ 33 w 150"/>
                    <a:gd name="T71" fmla="*/ 177 h 786"/>
                    <a:gd name="T72" fmla="*/ 18 w 150"/>
                    <a:gd name="T73" fmla="*/ 227 h 786"/>
                    <a:gd name="T74" fmla="*/ 9 w 150"/>
                    <a:gd name="T75" fmla="*/ 278 h 786"/>
                    <a:gd name="T76" fmla="*/ 1 w 150"/>
                    <a:gd name="T77" fmla="*/ 329 h 786"/>
                    <a:gd name="T78" fmla="*/ 0 w 150"/>
                    <a:gd name="T79" fmla="*/ 356 h 786"/>
                    <a:gd name="T80" fmla="*/ 0 w 150"/>
                    <a:gd name="T81" fmla="*/ 384 h 786"/>
                    <a:gd name="T82" fmla="*/ 0 w 150"/>
                    <a:gd name="T83" fmla="*/ 384 h 786"/>
                    <a:gd name="T84" fmla="*/ 0 w 150"/>
                    <a:gd name="T85" fmla="*/ 411 h 786"/>
                    <a:gd name="T86" fmla="*/ 1 w 150"/>
                    <a:gd name="T87" fmla="*/ 441 h 786"/>
                    <a:gd name="T88" fmla="*/ 5 w 150"/>
                    <a:gd name="T89" fmla="*/ 468 h 786"/>
                    <a:gd name="T90" fmla="*/ 9 w 150"/>
                    <a:gd name="T91" fmla="*/ 496 h 786"/>
                    <a:gd name="T92" fmla="*/ 14 w 150"/>
                    <a:gd name="T93" fmla="*/ 523 h 786"/>
                    <a:gd name="T94" fmla="*/ 22 w 150"/>
                    <a:gd name="T95" fmla="*/ 549 h 786"/>
                    <a:gd name="T96" fmla="*/ 29 w 150"/>
                    <a:gd name="T97" fmla="*/ 576 h 786"/>
                    <a:gd name="T98" fmla="*/ 38 w 150"/>
                    <a:gd name="T99" fmla="*/ 602 h 786"/>
                    <a:gd name="T100" fmla="*/ 47 w 150"/>
                    <a:gd name="T101" fmla="*/ 627 h 786"/>
                    <a:gd name="T102" fmla="*/ 58 w 150"/>
                    <a:gd name="T103" fmla="*/ 651 h 786"/>
                    <a:gd name="T104" fmla="*/ 69 w 150"/>
                    <a:gd name="T105" fmla="*/ 675 h 786"/>
                    <a:gd name="T106" fmla="*/ 82 w 150"/>
                    <a:gd name="T107" fmla="*/ 699 h 786"/>
                    <a:gd name="T108" fmla="*/ 97 w 150"/>
                    <a:gd name="T109" fmla="*/ 722 h 786"/>
                    <a:gd name="T110" fmla="*/ 111 w 150"/>
                    <a:gd name="T111" fmla="*/ 744 h 786"/>
                    <a:gd name="T112" fmla="*/ 126 w 150"/>
                    <a:gd name="T113" fmla="*/ 766 h 786"/>
                    <a:gd name="T114" fmla="*/ 142 w 150"/>
                    <a:gd name="T115" fmla="*/ 786 h 786"/>
                    <a:gd name="T116" fmla="*/ 142 w 150"/>
                    <a:gd name="T117" fmla="*/ 786 h 78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150"/>
                    <a:gd name="T178" fmla="*/ 0 h 786"/>
                    <a:gd name="T179" fmla="*/ 150 w 150"/>
                    <a:gd name="T180" fmla="*/ 786 h 786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150" h="786">
                      <a:moveTo>
                        <a:pt x="142" y="786"/>
                      </a:moveTo>
                      <a:lnTo>
                        <a:pt x="142" y="786"/>
                      </a:lnTo>
                      <a:lnTo>
                        <a:pt x="150" y="785"/>
                      </a:lnTo>
                      <a:lnTo>
                        <a:pt x="133" y="764"/>
                      </a:lnTo>
                      <a:lnTo>
                        <a:pt x="119" y="743"/>
                      </a:lnTo>
                      <a:lnTo>
                        <a:pt x="104" y="721"/>
                      </a:lnTo>
                      <a:lnTo>
                        <a:pt x="89" y="697"/>
                      </a:lnTo>
                      <a:lnTo>
                        <a:pt x="76" y="673"/>
                      </a:lnTo>
                      <a:lnTo>
                        <a:pt x="65" y="649"/>
                      </a:lnTo>
                      <a:lnTo>
                        <a:pt x="55" y="625"/>
                      </a:lnTo>
                      <a:lnTo>
                        <a:pt x="45" y="600"/>
                      </a:lnTo>
                      <a:lnTo>
                        <a:pt x="36" y="574"/>
                      </a:lnTo>
                      <a:lnTo>
                        <a:pt x="29" y="549"/>
                      </a:lnTo>
                      <a:lnTo>
                        <a:pt x="22" y="521"/>
                      </a:lnTo>
                      <a:lnTo>
                        <a:pt x="16" y="496"/>
                      </a:lnTo>
                      <a:lnTo>
                        <a:pt x="12" y="468"/>
                      </a:lnTo>
                      <a:lnTo>
                        <a:pt x="9" y="439"/>
                      </a:lnTo>
                      <a:lnTo>
                        <a:pt x="7" y="411"/>
                      </a:lnTo>
                      <a:lnTo>
                        <a:pt x="7" y="384"/>
                      </a:lnTo>
                      <a:lnTo>
                        <a:pt x="9" y="331"/>
                      </a:lnTo>
                      <a:lnTo>
                        <a:pt x="14" y="280"/>
                      </a:lnTo>
                      <a:lnTo>
                        <a:pt x="25" y="230"/>
                      </a:lnTo>
                      <a:lnTo>
                        <a:pt x="40" y="181"/>
                      </a:lnTo>
                      <a:lnTo>
                        <a:pt x="56" y="135"/>
                      </a:lnTo>
                      <a:lnTo>
                        <a:pt x="78" y="89"/>
                      </a:lnTo>
                      <a:lnTo>
                        <a:pt x="104" y="47"/>
                      </a:lnTo>
                      <a:lnTo>
                        <a:pt x="131" y="5"/>
                      </a:lnTo>
                      <a:lnTo>
                        <a:pt x="126" y="0"/>
                      </a:lnTo>
                      <a:lnTo>
                        <a:pt x="98" y="40"/>
                      </a:lnTo>
                      <a:lnTo>
                        <a:pt x="73" y="84"/>
                      </a:lnTo>
                      <a:lnTo>
                        <a:pt x="51" y="130"/>
                      </a:lnTo>
                      <a:lnTo>
                        <a:pt x="33" y="177"/>
                      </a:lnTo>
                      <a:lnTo>
                        <a:pt x="18" y="227"/>
                      </a:lnTo>
                      <a:lnTo>
                        <a:pt x="9" y="278"/>
                      </a:lnTo>
                      <a:lnTo>
                        <a:pt x="1" y="329"/>
                      </a:lnTo>
                      <a:lnTo>
                        <a:pt x="0" y="356"/>
                      </a:lnTo>
                      <a:lnTo>
                        <a:pt x="0" y="384"/>
                      </a:lnTo>
                      <a:lnTo>
                        <a:pt x="0" y="411"/>
                      </a:lnTo>
                      <a:lnTo>
                        <a:pt x="1" y="441"/>
                      </a:lnTo>
                      <a:lnTo>
                        <a:pt x="5" y="468"/>
                      </a:lnTo>
                      <a:lnTo>
                        <a:pt x="9" y="496"/>
                      </a:lnTo>
                      <a:lnTo>
                        <a:pt x="14" y="523"/>
                      </a:lnTo>
                      <a:lnTo>
                        <a:pt x="22" y="549"/>
                      </a:lnTo>
                      <a:lnTo>
                        <a:pt x="29" y="576"/>
                      </a:lnTo>
                      <a:lnTo>
                        <a:pt x="38" y="602"/>
                      </a:lnTo>
                      <a:lnTo>
                        <a:pt x="47" y="627"/>
                      </a:lnTo>
                      <a:lnTo>
                        <a:pt x="58" y="651"/>
                      </a:lnTo>
                      <a:lnTo>
                        <a:pt x="69" y="675"/>
                      </a:lnTo>
                      <a:lnTo>
                        <a:pt x="82" y="699"/>
                      </a:lnTo>
                      <a:lnTo>
                        <a:pt x="97" y="722"/>
                      </a:lnTo>
                      <a:lnTo>
                        <a:pt x="111" y="744"/>
                      </a:lnTo>
                      <a:lnTo>
                        <a:pt x="126" y="766"/>
                      </a:lnTo>
                      <a:lnTo>
                        <a:pt x="142" y="786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64" name="Freeform 316"/>
                <p:cNvSpPr>
                  <a:spLocks/>
                </p:cNvSpPr>
                <p:nvPr/>
              </p:nvSpPr>
              <p:spPr bwMode="auto">
                <a:xfrm>
                  <a:off x="3524" y="1921"/>
                  <a:ext cx="416" cy="106"/>
                </a:xfrm>
                <a:custGeom>
                  <a:avLst/>
                  <a:gdLst>
                    <a:gd name="T0" fmla="*/ 72 w 416"/>
                    <a:gd name="T1" fmla="*/ 99 h 106"/>
                    <a:gd name="T2" fmla="*/ 72 w 416"/>
                    <a:gd name="T3" fmla="*/ 99 h 106"/>
                    <a:gd name="T4" fmla="*/ 37 w 416"/>
                    <a:gd name="T5" fmla="*/ 99 h 106"/>
                    <a:gd name="T6" fmla="*/ 4 w 416"/>
                    <a:gd name="T7" fmla="*/ 95 h 106"/>
                    <a:gd name="T8" fmla="*/ 4 w 416"/>
                    <a:gd name="T9" fmla="*/ 95 h 106"/>
                    <a:gd name="T10" fmla="*/ 0 w 416"/>
                    <a:gd name="T11" fmla="*/ 103 h 106"/>
                    <a:gd name="T12" fmla="*/ 0 w 416"/>
                    <a:gd name="T13" fmla="*/ 103 h 106"/>
                    <a:gd name="T14" fmla="*/ 35 w 416"/>
                    <a:gd name="T15" fmla="*/ 106 h 106"/>
                    <a:gd name="T16" fmla="*/ 72 w 416"/>
                    <a:gd name="T17" fmla="*/ 106 h 106"/>
                    <a:gd name="T18" fmla="*/ 72 w 416"/>
                    <a:gd name="T19" fmla="*/ 106 h 106"/>
                    <a:gd name="T20" fmla="*/ 118 w 416"/>
                    <a:gd name="T21" fmla="*/ 104 h 106"/>
                    <a:gd name="T22" fmla="*/ 165 w 416"/>
                    <a:gd name="T23" fmla="*/ 101 h 106"/>
                    <a:gd name="T24" fmla="*/ 209 w 416"/>
                    <a:gd name="T25" fmla="*/ 92 h 106"/>
                    <a:gd name="T26" fmla="*/ 253 w 416"/>
                    <a:gd name="T27" fmla="*/ 81 h 106"/>
                    <a:gd name="T28" fmla="*/ 297 w 416"/>
                    <a:gd name="T29" fmla="*/ 66 h 106"/>
                    <a:gd name="T30" fmla="*/ 337 w 416"/>
                    <a:gd name="T31" fmla="*/ 50 h 106"/>
                    <a:gd name="T32" fmla="*/ 377 w 416"/>
                    <a:gd name="T33" fmla="*/ 29 h 106"/>
                    <a:gd name="T34" fmla="*/ 416 w 416"/>
                    <a:gd name="T35" fmla="*/ 8 h 106"/>
                    <a:gd name="T36" fmla="*/ 416 w 416"/>
                    <a:gd name="T37" fmla="*/ 8 h 106"/>
                    <a:gd name="T38" fmla="*/ 412 w 416"/>
                    <a:gd name="T39" fmla="*/ 0 h 106"/>
                    <a:gd name="T40" fmla="*/ 412 w 416"/>
                    <a:gd name="T41" fmla="*/ 0 h 106"/>
                    <a:gd name="T42" fmla="*/ 374 w 416"/>
                    <a:gd name="T43" fmla="*/ 22 h 106"/>
                    <a:gd name="T44" fmla="*/ 335 w 416"/>
                    <a:gd name="T45" fmla="*/ 42 h 106"/>
                    <a:gd name="T46" fmla="*/ 293 w 416"/>
                    <a:gd name="T47" fmla="*/ 59 h 106"/>
                    <a:gd name="T48" fmla="*/ 251 w 416"/>
                    <a:gd name="T49" fmla="*/ 73 h 106"/>
                    <a:gd name="T50" fmla="*/ 207 w 416"/>
                    <a:gd name="T51" fmla="*/ 84 h 106"/>
                    <a:gd name="T52" fmla="*/ 163 w 416"/>
                    <a:gd name="T53" fmla="*/ 93 h 106"/>
                    <a:gd name="T54" fmla="*/ 118 w 416"/>
                    <a:gd name="T55" fmla="*/ 97 h 106"/>
                    <a:gd name="T56" fmla="*/ 72 w 416"/>
                    <a:gd name="T57" fmla="*/ 99 h 106"/>
                    <a:gd name="T58" fmla="*/ 72 w 416"/>
                    <a:gd name="T59" fmla="*/ 99 h 10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w 416"/>
                    <a:gd name="T91" fmla="*/ 0 h 106"/>
                    <a:gd name="T92" fmla="*/ 416 w 416"/>
                    <a:gd name="T93" fmla="*/ 106 h 106"/>
                  </a:gdLst>
                  <a:ahLst/>
                  <a:cxnLst>
                    <a:cxn ang="T60">
                      <a:pos x="T0" y="T1"/>
                    </a:cxn>
                    <a:cxn ang="T61">
                      <a:pos x="T2" y="T3"/>
                    </a:cxn>
                    <a:cxn ang="T62">
                      <a:pos x="T4" y="T5"/>
                    </a:cxn>
                    <a:cxn ang="T63">
                      <a:pos x="T6" y="T7"/>
                    </a:cxn>
                    <a:cxn ang="T64">
                      <a:pos x="T8" y="T9"/>
                    </a:cxn>
                    <a:cxn ang="T65">
                      <a:pos x="T10" y="T11"/>
                    </a:cxn>
                    <a:cxn ang="T66">
                      <a:pos x="T12" y="T13"/>
                    </a:cxn>
                    <a:cxn ang="T67">
                      <a:pos x="T14" y="T15"/>
                    </a:cxn>
                    <a:cxn ang="T68">
                      <a:pos x="T16" y="T17"/>
                    </a:cxn>
                    <a:cxn ang="T69">
                      <a:pos x="T18" y="T19"/>
                    </a:cxn>
                    <a:cxn ang="T70">
                      <a:pos x="T20" y="T21"/>
                    </a:cxn>
                    <a:cxn ang="T71">
                      <a:pos x="T22" y="T23"/>
                    </a:cxn>
                    <a:cxn ang="T72">
                      <a:pos x="T24" y="T25"/>
                    </a:cxn>
                    <a:cxn ang="T73">
                      <a:pos x="T26" y="T27"/>
                    </a:cxn>
                    <a:cxn ang="T74">
                      <a:pos x="T28" y="T29"/>
                    </a:cxn>
                    <a:cxn ang="T75">
                      <a:pos x="T30" y="T31"/>
                    </a:cxn>
                    <a:cxn ang="T76">
                      <a:pos x="T32" y="T33"/>
                    </a:cxn>
                    <a:cxn ang="T77">
                      <a:pos x="T34" y="T35"/>
                    </a:cxn>
                    <a:cxn ang="T78">
                      <a:pos x="T36" y="T37"/>
                    </a:cxn>
                    <a:cxn ang="T79">
                      <a:pos x="T38" y="T39"/>
                    </a:cxn>
                    <a:cxn ang="T80">
                      <a:pos x="T40" y="T41"/>
                    </a:cxn>
                    <a:cxn ang="T81">
                      <a:pos x="T42" y="T43"/>
                    </a:cxn>
                    <a:cxn ang="T82">
                      <a:pos x="T44" y="T45"/>
                    </a:cxn>
                    <a:cxn ang="T83">
                      <a:pos x="T46" y="T47"/>
                    </a:cxn>
                    <a:cxn ang="T84">
                      <a:pos x="T48" y="T49"/>
                    </a:cxn>
                    <a:cxn ang="T85">
                      <a:pos x="T50" y="T51"/>
                    </a:cxn>
                    <a:cxn ang="T86">
                      <a:pos x="T52" y="T53"/>
                    </a:cxn>
                    <a:cxn ang="T87">
                      <a:pos x="T54" y="T55"/>
                    </a:cxn>
                    <a:cxn ang="T88">
                      <a:pos x="T56" y="T57"/>
                    </a:cxn>
                    <a:cxn ang="T89">
                      <a:pos x="T58" y="T59"/>
                    </a:cxn>
                  </a:cxnLst>
                  <a:rect l="T90" t="T91" r="T92" b="T93"/>
                  <a:pathLst>
                    <a:path w="416" h="106">
                      <a:moveTo>
                        <a:pt x="72" y="99"/>
                      </a:moveTo>
                      <a:lnTo>
                        <a:pt x="72" y="99"/>
                      </a:lnTo>
                      <a:lnTo>
                        <a:pt x="37" y="99"/>
                      </a:lnTo>
                      <a:lnTo>
                        <a:pt x="4" y="95"/>
                      </a:lnTo>
                      <a:lnTo>
                        <a:pt x="0" y="103"/>
                      </a:lnTo>
                      <a:lnTo>
                        <a:pt x="35" y="106"/>
                      </a:lnTo>
                      <a:lnTo>
                        <a:pt x="72" y="106"/>
                      </a:lnTo>
                      <a:lnTo>
                        <a:pt x="118" y="104"/>
                      </a:lnTo>
                      <a:lnTo>
                        <a:pt x="165" y="101"/>
                      </a:lnTo>
                      <a:lnTo>
                        <a:pt x="209" y="92"/>
                      </a:lnTo>
                      <a:lnTo>
                        <a:pt x="253" y="81"/>
                      </a:lnTo>
                      <a:lnTo>
                        <a:pt x="297" y="66"/>
                      </a:lnTo>
                      <a:lnTo>
                        <a:pt x="337" y="50"/>
                      </a:lnTo>
                      <a:lnTo>
                        <a:pt x="377" y="29"/>
                      </a:lnTo>
                      <a:lnTo>
                        <a:pt x="416" y="8"/>
                      </a:lnTo>
                      <a:lnTo>
                        <a:pt x="412" y="0"/>
                      </a:lnTo>
                      <a:lnTo>
                        <a:pt x="374" y="22"/>
                      </a:lnTo>
                      <a:lnTo>
                        <a:pt x="335" y="42"/>
                      </a:lnTo>
                      <a:lnTo>
                        <a:pt x="293" y="59"/>
                      </a:lnTo>
                      <a:lnTo>
                        <a:pt x="251" y="73"/>
                      </a:lnTo>
                      <a:lnTo>
                        <a:pt x="207" y="84"/>
                      </a:lnTo>
                      <a:lnTo>
                        <a:pt x="163" y="93"/>
                      </a:lnTo>
                      <a:lnTo>
                        <a:pt x="118" y="97"/>
                      </a:lnTo>
                      <a:lnTo>
                        <a:pt x="72" y="99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65" name="Freeform 317"/>
                <p:cNvSpPr>
                  <a:spLocks/>
                </p:cNvSpPr>
                <p:nvPr/>
              </p:nvSpPr>
              <p:spPr bwMode="auto">
                <a:xfrm>
                  <a:off x="3018" y="1817"/>
                  <a:ext cx="162" cy="157"/>
                </a:xfrm>
                <a:custGeom>
                  <a:avLst/>
                  <a:gdLst>
                    <a:gd name="T0" fmla="*/ 73 w 162"/>
                    <a:gd name="T1" fmla="*/ 73 h 157"/>
                    <a:gd name="T2" fmla="*/ 73 w 162"/>
                    <a:gd name="T3" fmla="*/ 73 h 157"/>
                    <a:gd name="T4" fmla="*/ 38 w 162"/>
                    <a:gd name="T5" fmla="*/ 38 h 157"/>
                    <a:gd name="T6" fmla="*/ 9 w 162"/>
                    <a:gd name="T7" fmla="*/ 0 h 157"/>
                    <a:gd name="T8" fmla="*/ 9 w 162"/>
                    <a:gd name="T9" fmla="*/ 0 h 157"/>
                    <a:gd name="T10" fmla="*/ 0 w 162"/>
                    <a:gd name="T11" fmla="*/ 2 h 157"/>
                    <a:gd name="T12" fmla="*/ 0 w 162"/>
                    <a:gd name="T13" fmla="*/ 2 h 157"/>
                    <a:gd name="T14" fmla="*/ 36 w 162"/>
                    <a:gd name="T15" fmla="*/ 46 h 157"/>
                    <a:gd name="T16" fmla="*/ 75 w 162"/>
                    <a:gd name="T17" fmla="*/ 86 h 157"/>
                    <a:gd name="T18" fmla="*/ 117 w 162"/>
                    <a:gd name="T19" fmla="*/ 124 h 157"/>
                    <a:gd name="T20" fmla="*/ 161 w 162"/>
                    <a:gd name="T21" fmla="*/ 157 h 157"/>
                    <a:gd name="T22" fmla="*/ 161 w 162"/>
                    <a:gd name="T23" fmla="*/ 157 h 157"/>
                    <a:gd name="T24" fmla="*/ 162 w 162"/>
                    <a:gd name="T25" fmla="*/ 150 h 157"/>
                    <a:gd name="T26" fmla="*/ 162 w 162"/>
                    <a:gd name="T27" fmla="*/ 150 h 157"/>
                    <a:gd name="T28" fmla="*/ 139 w 162"/>
                    <a:gd name="T29" fmla="*/ 132 h 157"/>
                    <a:gd name="T30" fmla="*/ 115 w 162"/>
                    <a:gd name="T31" fmla="*/ 113 h 157"/>
                    <a:gd name="T32" fmla="*/ 93 w 162"/>
                    <a:gd name="T33" fmla="*/ 95 h 157"/>
                    <a:gd name="T34" fmla="*/ 73 w 162"/>
                    <a:gd name="T35" fmla="*/ 73 h 157"/>
                    <a:gd name="T36" fmla="*/ 73 w 162"/>
                    <a:gd name="T37" fmla="*/ 73 h 157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162"/>
                    <a:gd name="T58" fmla="*/ 0 h 157"/>
                    <a:gd name="T59" fmla="*/ 162 w 162"/>
                    <a:gd name="T60" fmla="*/ 157 h 157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162" h="157">
                      <a:moveTo>
                        <a:pt x="73" y="73"/>
                      </a:moveTo>
                      <a:lnTo>
                        <a:pt x="73" y="73"/>
                      </a:lnTo>
                      <a:lnTo>
                        <a:pt x="38" y="38"/>
                      </a:lnTo>
                      <a:lnTo>
                        <a:pt x="9" y="0"/>
                      </a:lnTo>
                      <a:lnTo>
                        <a:pt x="0" y="2"/>
                      </a:lnTo>
                      <a:lnTo>
                        <a:pt x="36" y="46"/>
                      </a:lnTo>
                      <a:lnTo>
                        <a:pt x="75" y="86"/>
                      </a:lnTo>
                      <a:lnTo>
                        <a:pt x="117" y="124"/>
                      </a:lnTo>
                      <a:lnTo>
                        <a:pt x="161" y="157"/>
                      </a:lnTo>
                      <a:lnTo>
                        <a:pt x="162" y="150"/>
                      </a:lnTo>
                      <a:lnTo>
                        <a:pt x="139" y="132"/>
                      </a:lnTo>
                      <a:lnTo>
                        <a:pt x="115" y="113"/>
                      </a:lnTo>
                      <a:lnTo>
                        <a:pt x="93" y="95"/>
                      </a:lnTo>
                      <a:lnTo>
                        <a:pt x="73" y="73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66" name="Freeform 318"/>
                <p:cNvSpPr>
                  <a:spLocks/>
                </p:cNvSpPr>
                <p:nvPr/>
              </p:nvSpPr>
              <p:spPr bwMode="auto">
                <a:xfrm>
                  <a:off x="3104" y="1795"/>
                  <a:ext cx="91" cy="91"/>
                </a:xfrm>
                <a:custGeom>
                  <a:avLst/>
                  <a:gdLst>
                    <a:gd name="T0" fmla="*/ 42 w 91"/>
                    <a:gd name="T1" fmla="*/ 40 h 91"/>
                    <a:gd name="T2" fmla="*/ 42 w 91"/>
                    <a:gd name="T3" fmla="*/ 40 h 91"/>
                    <a:gd name="T4" fmla="*/ 23 w 91"/>
                    <a:gd name="T5" fmla="*/ 20 h 91"/>
                    <a:gd name="T6" fmla="*/ 7 w 91"/>
                    <a:gd name="T7" fmla="*/ 0 h 91"/>
                    <a:gd name="T8" fmla="*/ 7 w 91"/>
                    <a:gd name="T9" fmla="*/ 0 h 91"/>
                    <a:gd name="T10" fmla="*/ 0 w 91"/>
                    <a:gd name="T11" fmla="*/ 4 h 91"/>
                    <a:gd name="T12" fmla="*/ 0 w 91"/>
                    <a:gd name="T13" fmla="*/ 4 h 91"/>
                    <a:gd name="T14" fmla="*/ 20 w 91"/>
                    <a:gd name="T15" fmla="*/ 27 h 91"/>
                    <a:gd name="T16" fmla="*/ 42 w 91"/>
                    <a:gd name="T17" fmla="*/ 49 h 91"/>
                    <a:gd name="T18" fmla="*/ 66 w 91"/>
                    <a:gd name="T19" fmla="*/ 71 h 91"/>
                    <a:gd name="T20" fmla="*/ 89 w 91"/>
                    <a:gd name="T21" fmla="*/ 91 h 91"/>
                    <a:gd name="T22" fmla="*/ 89 w 91"/>
                    <a:gd name="T23" fmla="*/ 91 h 91"/>
                    <a:gd name="T24" fmla="*/ 91 w 91"/>
                    <a:gd name="T25" fmla="*/ 84 h 91"/>
                    <a:gd name="T26" fmla="*/ 91 w 91"/>
                    <a:gd name="T27" fmla="*/ 84 h 91"/>
                    <a:gd name="T28" fmla="*/ 66 w 91"/>
                    <a:gd name="T29" fmla="*/ 62 h 91"/>
                    <a:gd name="T30" fmla="*/ 42 w 91"/>
                    <a:gd name="T31" fmla="*/ 40 h 91"/>
                    <a:gd name="T32" fmla="*/ 42 w 91"/>
                    <a:gd name="T33" fmla="*/ 40 h 91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91"/>
                    <a:gd name="T52" fmla="*/ 0 h 91"/>
                    <a:gd name="T53" fmla="*/ 91 w 91"/>
                    <a:gd name="T54" fmla="*/ 91 h 91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91" h="91">
                      <a:moveTo>
                        <a:pt x="42" y="40"/>
                      </a:moveTo>
                      <a:lnTo>
                        <a:pt x="42" y="40"/>
                      </a:lnTo>
                      <a:lnTo>
                        <a:pt x="23" y="20"/>
                      </a:lnTo>
                      <a:lnTo>
                        <a:pt x="7" y="0"/>
                      </a:lnTo>
                      <a:lnTo>
                        <a:pt x="0" y="4"/>
                      </a:lnTo>
                      <a:lnTo>
                        <a:pt x="20" y="27"/>
                      </a:lnTo>
                      <a:lnTo>
                        <a:pt x="42" y="49"/>
                      </a:lnTo>
                      <a:lnTo>
                        <a:pt x="66" y="71"/>
                      </a:lnTo>
                      <a:lnTo>
                        <a:pt x="89" y="91"/>
                      </a:lnTo>
                      <a:lnTo>
                        <a:pt x="91" y="84"/>
                      </a:lnTo>
                      <a:lnTo>
                        <a:pt x="66" y="62"/>
                      </a:lnTo>
                      <a:lnTo>
                        <a:pt x="42" y="4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67" name="Freeform 319"/>
                <p:cNvSpPr>
                  <a:spLocks/>
                </p:cNvSpPr>
                <p:nvPr/>
              </p:nvSpPr>
              <p:spPr bwMode="auto">
                <a:xfrm>
                  <a:off x="2873" y="939"/>
                  <a:ext cx="161" cy="874"/>
                </a:xfrm>
                <a:custGeom>
                  <a:avLst/>
                  <a:gdLst>
                    <a:gd name="T0" fmla="*/ 7 w 161"/>
                    <a:gd name="T1" fmla="*/ 448 h 874"/>
                    <a:gd name="T2" fmla="*/ 11 w 161"/>
                    <a:gd name="T3" fmla="*/ 386 h 874"/>
                    <a:gd name="T4" fmla="*/ 18 w 161"/>
                    <a:gd name="T5" fmla="*/ 325 h 874"/>
                    <a:gd name="T6" fmla="*/ 31 w 161"/>
                    <a:gd name="T7" fmla="*/ 265 h 874"/>
                    <a:gd name="T8" fmla="*/ 50 w 161"/>
                    <a:gd name="T9" fmla="*/ 208 h 874"/>
                    <a:gd name="T10" fmla="*/ 71 w 161"/>
                    <a:gd name="T11" fmla="*/ 153 h 874"/>
                    <a:gd name="T12" fmla="*/ 97 w 161"/>
                    <a:gd name="T13" fmla="*/ 102 h 874"/>
                    <a:gd name="T14" fmla="*/ 128 w 161"/>
                    <a:gd name="T15" fmla="*/ 53 h 874"/>
                    <a:gd name="T16" fmla="*/ 161 w 161"/>
                    <a:gd name="T17" fmla="*/ 5 h 874"/>
                    <a:gd name="T18" fmla="*/ 156 w 161"/>
                    <a:gd name="T19" fmla="*/ 0 h 874"/>
                    <a:gd name="T20" fmla="*/ 139 w 161"/>
                    <a:gd name="T21" fmla="*/ 23 h 874"/>
                    <a:gd name="T22" fmla="*/ 106 w 161"/>
                    <a:gd name="T23" fmla="*/ 73 h 874"/>
                    <a:gd name="T24" fmla="*/ 77 w 161"/>
                    <a:gd name="T25" fmla="*/ 124 h 874"/>
                    <a:gd name="T26" fmla="*/ 53 w 161"/>
                    <a:gd name="T27" fmla="*/ 177 h 874"/>
                    <a:gd name="T28" fmla="*/ 33 w 161"/>
                    <a:gd name="T29" fmla="*/ 234 h 874"/>
                    <a:gd name="T30" fmla="*/ 17 w 161"/>
                    <a:gd name="T31" fmla="*/ 292 h 874"/>
                    <a:gd name="T32" fmla="*/ 7 w 161"/>
                    <a:gd name="T33" fmla="*/ 353 h 874"/>
                    <a:gd name="T34" fmla="*/ 2 w 161"/>
                    <a:gd name="T35" fmla="*/ 415 h 874"/>
                    <a:gd name="T36" fmla="*/ 0 w 161"/>
                    <a:gd name="T37" fmla="*/ 448 h 874"/>
                    <a:gd name="T38" fmla="*/ 4 w 161"/>
                    <a:gd name="T39" fmla="*/ 506 h 874"/>
                    <a:gd name="T40" fmla="*/ 9 w 161"/>
                    <a:gd name="T41" fmla="*/ 565 h 874"/>
                    <a:gd name="T42" fmla="*/ 22 w 161"/>
                    <a:gd name="T43" fmla="*/ 620 h 874"/>
                    <a:gd name="T44" fmla="*/ 37 w 161"/>
                    <a:gd name="T45" fmla="*/ 675 h 874"/>
                    <a:gd name="T46" fmla="*/ 57 w 161"/>
                    <a:gd name="T47" fmla="*/ 728 h 874"/>
                    <a:gd name="T48" fmla="*/ 81 w 161"/>
                    <a:gd name="T49" fmla="*/ 779 h 874"/>
                    <a:gd name="T50" fmla="*/ 141 w 161"/>
                    <a:gd name="T51" fmla="*/ 874 h 874"/>
                    <a:gd name="T52" fmla="*/ 148 w 161"/>
                    <a:gd name="T53" fmla="*/ 872 h 874"/>
                    <a:gd name="T54" fmla="*/ 117 w 161"/>
                    <a:gd name="T55" fmla="*/ 827 h 874"/>
                    <a:gd name="T56" fmla="*/ 77 w 161"/>
                    <a:gd name="T57" fmla="*/ 753 h 874"/>
                    <a:gd name="T58" fmla="*/ 55 w 161"/>
                    <a:gd name="T59" fmla="*/ 700 h 874"/>
                    <a:gd name="T60" fmla="*/ 37 w 161"/>
                    <a:gd name="T61" fmla="*/ 647 h 874"/>
                    <a:gd name="T62" fmla="*/ 22 w 161"/>
                    <a:gd name="T63" fmla="*/ 592 h 874"/>
                    <a:gd name="T64" fmla="*/ 13 w 161"/>
                    <a:gd name="T65" fmla="*/ 536 h 874"/>
                    <a:gd name="T66" fmla="*/ 9 w 161"/>
                    <a:gd name="T67" fmla="*/ 477 h 874"/>
                    <a:gd name="T68" fmla="*/ 7 w 161"/>
                    <a:gd name="T69" fmla="*/ 448 h 874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161"/>
                    <a:gd name="T106" fmla="*/ 0 h 874"/>
                    <a:gd name="T107" fmla="*/ 161 w 161"/>
                    <a:gd name="T108" fmla="*/ 874 h 874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161" h="874">
                      <a:moveTo>
                        <a:pt x="7" y="448"/>
                      </a:moveTo>
                      <a:lnTo>
                        <a:pt x="7" y="448"/>
                      </a:lnTo>
                      <a:lnTo>
                        <a:pt x="9" y="415"/>
                      </a:lnTo>
                      <a:lnTo>
                        <a:pt x="11" y="386"/>
                      </a:lnTo>
                      <a:lnTo>
                        <a:pt x="15" y="355"/>
                      </a:lnTo>
                      <a:lnTo>
                        <a:pt x="18" y="325"/>
                      </a:lnTo>
                      <a:lnTo>
                        <a:pt x="24" y="294"/>
                      </a:lnTo>
                      <a:lnTo>
                        <a:pt x="31" y="265"/>
                      </a:lnTo>
                      <a:lnTo>
                        <a:pt x="39" y="237"/>
                      </a:lnTo>
                      <a:lnTo>
                        <a:pt x="50" y="208"/>
                      </a:lnTo>
                      <a:lnTo>
                        <a:pt x="59" y="181"/>
                      </a:lnTo>
                      <a:lnTo>
                        <a:pt x="71" y="153"/>
                      </a:lnTo>
                      <a:lnTo>
                        <a:pt x="82" y="128"/>
                      </a:lnTo>
                      <a:lnTo>
                        <a:pt x="97" y="102"/>
                      </a:lnTo>
                      <a:lnTo>
                        <a:pt x="112" y="76"/>
                      </a:lnTo>
                      <a:lnTo>
                        <a:pt x="128" y="53"/>
                      </a:lnTo>
                      <a:lnTo>
                        <a:pt x="145" y="27"/>
                      </a:lnTo>
                      <a:lnTo>
                        <a:pt x="161" y="5"/>
                      </a:lnTo>
                      <a:lnTo>
                        <a:pt x="156" y="0"/>
                      </a:lnTo>
                      <a:lnTo>
                        <a:pt x="139" y="23"/>
                      </a:lnTo>
                      <a:lnTo>
                        <a:pt x="121" y="47"/>
                      </a:lnTo>
                      <a:lnTo>
                        <a:pt x="106" y="73"/>
                      </a:lnTo>
                      <a:lnTo>
                        <a:pt x="92" y="98"/>
                      </a:lnTo>
                      <a:lnTo>
                        <a:pt x="77" y="124"/>
                      </a:lnTo>
                      <a:lnTo>
                        <a:pt x="64" y="152"/>
                      </a:lnTo>
                      <a:lnTo>
                        <a:pt x="53" y="177"/>
                      </a:lnTo>
                      <a:lnTo>
                        <a:pt x="42" y="206"/>
                      </a:lnTo>
                      <a:lnTo>
                        <a:pt x="33" y="234"/>
                      </a:lnTo>
                      <a:lnTo>
                        <a:pt x="24" y="263"/>
                      </a:lnTo>
                      <a:lnTo>
                        <a:pt x="17" y="292"/>
                      </a:lnTo>
                      <a:lnTo>
                        <a:pt x="11" y="323"/>
                      </a:lnTo>
                      <a:lnTo>
                        <a:pt x="7" y="353"/>
                      </a:lnTo>
                      <a:lnTo>
                        <a:pt x="4" y="384"/>
                      </a:lnTo>
                      <a:lnTo>
                        <a:pt x="2" y="415"/>
                      </a:lnTo>
                      <a:lnTo>
                        <a:pt x="0" y="448"/>
                      </a:lnTo>
                      <a:lnTo>
                        <a:pt x="2" y="477"/>
                      </a:lnTo>
                      <a:lnTo>
                        <a:pt x="4" y="506"/>
                      </a:lnTo>
                      <a:lnTo>
                        <a:pt x="6" y="536"/>
                      </a:lnTo>
                      <a:lnTo>
                        <a:pt x="9" y="565"/>
                      </a:lnTo>
                      <a:lnTo>
                        <a:pt x="15" y="592"/>
                      </a:lnTo>
                      <a:lnTo>
                        <a:pt x="22" y="620"/>
                      </a:lnTo>
                      <a:lnTo>
                        <a:pt x="29" y="647"/>
                      </a:lnTo>
                      <a:lnTo>
                        <a:pt x="37" y="675"/>
                      </a:lnTo>
                      <a:lnTo>
                        <a:pt x="48" y="702"/>
                      </a:lnTo>
                      <a:lnTo>
                        <a:pt x="57" y="728"/>
                      </a:lnTo>
                      <a:lnTo>
                        <a:pt x="70" y="753"/>
                      </a:lnTo>
                      <a:lnTo>
                        <a:pt x="81" y="779"/>
                      </a:lnTo>
                      <a:lnTo>
                        <a:pt x="110" y="827"/>
                      </a:lnTo>
                      <a:lnTo>
                        <a:pt x="141" y="874"/>
                      </a:lnTo>
                      <a:lnTo>
                        <a:pt x="148" y="872"/>
                      </a:lnTo>
                      <a:lnTo>
                        <a:pt x="117" y="827"/>
                      </a:lnTo>
                      <a:lnTo>
                        <a:pt x="90" y="777"/>
                      </a:lnTo>
                      <a:lnTo>
                        <a:pt x="77" y="753"/>
                      </a:lnTo>
                      <a:lnTo>
                        <a:pt x="66" y="728"/>
                      </a:lnTo>
                      <a:lnTo>
                        <a:pt x="55" y="700"/>
                      </a:lnTo>
                      <a:lnTo>
                        <a:pt x="46" y="675"/>
                      </a:lnTo>
                      <a:lnTo>
                        <a:pt x="37" y="647"/>
                      </a:lnTo>
                      <a:lnTo>
                        <a:pt x="29" y="620"/>
                      </a:lnTo>
                      <a:lnTo>
                        <a:pt x="22" y="592"/>
                      </a:lnTo>
                      <a:lnTo>
                        <a:pt x="18" y="563"/>
                      </a:lnTo>
                      <a:lnTo>
                        <a:pt x="13" y="536"/>
                      </a:lnTo>
                      <a:lnTo>
                        <a:pt x="11" y="506"/>
                      </a:lnTo>
                      <a:lnTo>
                        <a:pt x="9" y="477"/>
                      </a:lnTo>
                      <a:lnTo>
                        <a:pt x="7" y="448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68" name="Freeform 320"/>
                <p:cNvSpPr>
                  <a:spLocks/>
                </p:cNvSpPr>
                <p:nvPr/>
              </p:nvSpPr>
              <p:spPr bwMode="auto">
                <a:xfrm>
                  <a:off x="2976" y="586"/>
                  <a:ext cx="1419" cy="1487"/>
                </a:xfrm>
                <a:custGeom>
                  <a:avLst/>
                  <a:gdLst>
                    <a:gd name="T0" fmla="*/ 86 w 1419"/>
                    <a:gd name="T1" fmla="*/ 212 h 1487"/>
                    <a:gd name="T2" fmla="*/ 175 w 1419"/>
                    <a:gd name="T3" fmla="*/ 142 h 1487"/>
                    <a:gd name="T4" fmla="*/ 276 w 1419"/>
                    <a:gd name="T5" fmla="*/ 85 h 1487"/>
                    <a:gd name="T6" fmla="*/ 384 w 1419"/>
                    <a:gd name="T7" fmla="*/ 42 h 1487"/>
                    <a:gd name="T8" fmla="*/ 497 w 1419"/>
                    <a:gd name="T9" fmla="*/ 16 h 1487"/>
                    <a:gd name="T10" fmla="*/ 620 w 1419"/>
                    <a:gd name="T11" fmla="*/ 7 h 1487"/>
                    <a:gd name="T12" fmla="*/ 700 w 1419"/>
                    <a:gd name="T13" fmla="*/ 10 h 1487"/>
                    <a:gd name="T14" fmla="*/ 817 w 1419"/>
                    <a:gd name="T15" fmla="*/ 31 h 1487"/>
                    <a:gd name="T16" fmla="*/ 927 w 1419"/>
                    <a:gd name="T17" fmla="*/ 69 h 1487"/>
                    <a:gd name="T18" fmla="*/ 1030 w 1419"/>
                    <a:gd name="T19" fmla="*/ 122 h 1487"/>
                    <a:gd name="T20" fmla="*/ 1123 w 1419"/>
                    <a:gd name="T21" fmla="*/ 188 h 1487"/>
                    <a:gd name="T22" fmla="*/ 1180 w 1419"/>
                    <a:gd name="T23" fmla="*/ 239 h 1487"/>
                    <a:gd name="T24" fmla="*/ 1255 w 1419"/>
                    <a:gd name="T25" fmla="*/ 325 h 1487"/>
                    <a:gd name="T26" fmla="*/ 1317 w 1419"/>
                    <a:gd name="T27" fmla="*/ 422 h 1487"/>
                    <a:gd name="T28" fmla="*/ 1364 w 1419"/>
                    <a:gd name="T29" fmla="*/ 526 h 1487"/>
                    <a:gd name="T30" fmla="*/ 1395 w 1419"/>
                    <a:gd name="T31" fmla="*/ 640 h 1487"/>
                    <a:gd name="T32" fmla="*/ 1412 w 1419"/>
                    <a:gd name="T33" fmla="*/ 759 h 1487"/>
                    <a:gd name="T34" fmla="*/ 1412 w 1419"/>
                    <a:gd name="T35" fmla="*/ 841 h 1487"/>
                    <a:gd name="T36" fmla="*/ 1395 w 1419"/>
                    <a:gd name="T37" fmla="*/ 960 h 1487"/>
                    <a:gd name="T38" fmla="*/ 1364 w 1419"/>
                    <a:gd name="T39" fmla="*/ 1074 h 1487"/>
                    <a:gd name="T40" fmla="*/ 1317 w 1419"/>
                    <a:gd name="T41" fmla="*/ 1178 h 1487"/>
                    <a:gd name="T42" fmla="*/ 1255 w 1419"/>
                    <a:gd name="T43" fmla="*/ 1275 h 1487"/>
                    <a:gd name="T44" fmla="*/ 1180 w 1419"/>
                    <a:gd name="T45" fmla="*/ 1361 h 1487"/>
                    <a:gd name="T46" fmla="*/ 1108 w 1419"/>
                    <a:gd name="T47" fmla="*/ 1425 h 1487"/>
                    <a:gd name="T48" fmla="*/ 1030 w 1419"/>
                    <a:gd name="T49" fmla="*/ 1480 h 1487"/>
                    <a:gd name="T50" fmla="*/ 1073 w 1419"/>
                    <a:gd name="T51" fmla="*/ 1460 h 1487"/>
                    <a:gd name="T52" fmla="*/ 1189 w 1419"/>
                    <a:gd name="T53" fmla="*/ 1363 h 1487"/>
                    <a:gd name="T54" fmla="*/ 1286 w 1419"/>
                    <a:gd name="T55" fmla="*/ 1244 h 1487"/>
                    <a:gd name="T56" fmla="*/ 1359 w 1419"/>
                    <a:gd name="T57" fmla="*/ 1108 h 1487"/>
                    <a:gd name="T58" fmla="*/ 1405 w 1419"/>
                    <a:gd name="T59" fmla="*/ 960 h 1487"/>
                    <a:gd name="T60" fmla="*/ 1419 w 1419"/>
                    <a:gd name="T61" fmla="*/ 801 h 1487"/>
                    <a:gd name="T62" fmla="*/ 1416 w 1419"/>
                    <a:gd name="T63" fmla="*/ 719 h 1487"/>
                    <a:gd name="T64" fmla="*/ 1395 w 1419"/>
                    <a:gd name="T65" fmla="*/ 600 h 1487"/>
                    <a:gd name="T66" fmla="*/ 1357 w 1419"/>
                    <a:gd name="T67" fmla="*/ 488 h 1487"/>
                    <a:gd name="T68" fmla="*/ 1304 w 1419"/>
                    <a:gd name="T69" fmla="*/ 386 h 1487"/>
                    <a:gd name="T70" fmla="*/ 1236 w 1419"/>
                    <a:gd name="T71" fmla="*/ 290 h 1487"/>
                    <a:gd name="T72" fmla="*/ 1158 w 1419"/>
                    <a:gd name="T73" fmla="*/ 206 h 1487"/>
                    <a:gd name="T74" fmla="*/ 1066 w 1419"/>
                    <a:gd name="T75" fmla="*/ 137 h 1487"/>
                    <a:gd name="T76" fmla="*/ 966 w 1419"/>
                    <a:gd name="T77" fmla="*/ 78 h 1487"/>
                    <a:gd name="T78" fmla="*/ 858 w 1419"/>
                    <a:gd name="T79" fmla="*/ 34 h 1487"/>
                    <a:gd name="T80" fmla="*/ 741 w 1419"/>
                    <a:gd name="T81" fmla="*/ 9 h 1487"/>
                    <a:gd name="T82" fmla="*/ 620 w 1419"/>
                    <a:gd name="T83" fmla="*/ 0 h 1487"/>
                    <a:gd name="T84" fmla="*/ 526 w 1419"/>
                    <a:gd name="T85" fmla="*/ 5 h 1487"/>
                    <a:gd name="T86" fmla="*/ 395 w 1419"/>
                    <a:gd name="T87" fmla="*/ 31 h 1487"/>
                    <a:gd name="T88" fmla="*/ 270 w 1419"/>
                    <a:gd name="T89" fmla="*/ 78 h 1487"/>
                    <a:gd name="T90" fmla="*/ 157 w 1419"/>
                    <a:gd name="T91" fmla="*/ 146 h 1487"/>
                    <a:gd name="T92" fmla="*/ 58 w 1419"/>
                    <a:gd name="T93" fmla="*/ 228 h 1487"/>
                    <a:gd name="T94" fmla="*/ 0 w 1419"/>
                    <a:gd name="T95" fmla="*/ 292 h 1487"/>
                    <a:gd name="T96" fmla="*/ 31 w 1419"/>
                    <a:gd name="T97" fmla="*/ 267 h 1487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1419"/>
                    <a:gd name="T148" fmla="*/ 0 h 1487"/>
                    <a:gd name="T149" fmla="*/ 1419 w 1419"/>
                    <a:gd name="T150" fmla="*/ 1487 h 1487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1419" h="1487">
                      <a:moveTo>
                        <a:pt x="58" y="239"/>
                      </a:moveTo>
                      <a:lnTo>
                        <a:pt x="58" y="239"/>
                      </a:lnTo>
                      <a:lnTo>
                        <a:pt x="86" y="212"/>
                      </a:lnTo>
                      <a:lnTo>
                        <a:pt x="115" y="188"/>
                      </a:lnTo>
                      <a:lnTo>
                        <a:pt x="144" y="164"/>
                      </a:lnTo>
                      <a:lnTo>
                        <a:pt x="175" y="142"/>
                      </a:lnTo>
                      <a:lnTo>
                        <a:pt x="208" y="122"/>
                      </a:lnTo>
                      <a:lnTo>
                        <a:pt x="241" y="102"/>
                      </a:lnTo>
                      <a:lnTo>
                        <a:pt x="276" y="85"/>
                      </a:lnTo>
                      <a:lnTo>
                        <a:pt x="311" y="69"/>
                      </a:lnTo>
                      <a:lnTo>
                        <a:pt x="345" y="54"/>
                      </a:lnTo>
                      <a:lnTo>
                        <a:pt x="384" y="42"/>
                      </a:lnTo>
                      <a:lnTo>
                        <a:pt x="420" y="31"/>
                      </a:lnTo>
                      <a:lnTo>
                        <a:pt x="459" y="23"/>
                      </a:lnTo>
                      <a:lnTo>
                        <a:pt x="497" y="16"/>
                      </a:lnTo>
                      <a:lnTo>
                        <a:pt x="537" y="10"/>
                      </a:lnTo>
                      <a:lnTo>
                        <a:pt x="578" y="7"/>
                      </a:lnTo>
                      <a:lnTo>
                        <a:pt x="620" y="7"/>
                      </a:lnTo>
                      <a:lnTo>
                        <a:pt x="660" y="7"/>
                      </a:lnTo>
                      <a:lnTo>
                        <a:pt x="700" y="10"/>
                      </a:lnTo>
                      <a:lnTo>
                        <a:pt x="741" y="16"/>
                      </a:lnTo>
                      <a:lnTo>
                        <a:pt x="779" y="23"/>
                      </a:lnTo>
                      <a:lnTo>
                        <a:pt x="817" y="31"/>
                      </a:lnTo>
                      <a:lnTo>
                        <a:pt x="856" y="42"/>
                      </a:lnTo>
                      <a:lnTo>
                        <a:pt x="892" y="54"/>
                      </a:lnTo>
                      <a:lnTo>
                        <a:pt x="927" y="69"/>
                      </a:lnTo>
                      <a:lnTo>
                        <a:pt x="964" y="85"/>
                      </a:lnTo>
                      <a:lnTo>
                        <a:pt x="997" y="102"/>
                      </a:lnTo>
                      <a:lnTo>
                        <a:pt x="1030" y="122"/>
                      </a:lnTo>
                      <a:lnTo>
                        <a:pt x="1062" y="142"/>
                      </a:lnTo>
                      <a:lnTo>
                        <a:pt x="1094" y="164"/>
                      </a:lnTo>
                      <a:lnTo>
                        <a:pt x="1123" y="188"/>
                      </a:lnTo>
                      <a:lnTo>
                        <a:pt x="1152" y="212"/>
                      </a:lnTo>
                      <a:lnTo>
                        <a:pt x="1180" y="239"/>
                      </a:lnTo>
                      <a:lnTo>
                        <a:pt x="1207" y="267"/>
                      </a:lnTo>
                      <a:lnTo>
                        <a:pt x="1231" y="296"/>
                      </a:lnTo>
                      <a:lnTo>
                        <a:pt x="1255" y="325"/>
                      </a:lnTo>
                      <a:lnTo>
                        <a:pt x="1277" y="356"/>
                      </a:lnTo>
                      <a:lnTo>
                        <a:pt x="1297" y="389"/>
                      </a:lnTo>
                      <a:lnTo>
                        <a:pt x="1317" y="422"/>
                      </a:lnTo>
                      <a:lnTo>
                        <a:pt x="1335" y="455"/>
                      </a:lnTo>
                      <a:lnTo>
                        <a:pt x="1350" y="492"/>
                      </a:lnTo>
                      <a:lnTo>
                        <a:pt x="1364" y="526"/>
                      </a:lnTo>
                      <a:lnTo>
                        <a:pt x="1377" y="565"/>
                      </a:lnTo>
                      <a:lnTo>
                        <a:pt x="1388" y="601"/>
                      </a:lnTo>
                      <a:lnTo>
                        <a:pt x="1395" y="640"/>
                      </a:lnTo>
                      <a:lnTo>
                        <a:pt x="1403" y="678"/>
                      </a:lnTo>
                      <a:lnTo>
                        <a:pt x="1408" y="719"/>
                      </a:lnTo>
                      <a:lnTo>
                        <a:pt x="1412" y="759"/>
                      </a:lnTo>
                      <a:lnTo>
                        <a:pt x="1412" y="801"/>
                      </a:lnTo>
                      <a:lnTo>
                        <a:pt x="1412" y="841"/>
                      </a:lnTo>
                      <a:lnTo>
                        <a:pt x="1408" y="881"/>
                      </a:lnTo>
                      <a:lnTo>
                        <a:pt x="1403" y="922"/>
                      </a:lnTo>
                      <a:lnTo>
                        <a:pt x="1395" y="960"/>
                      </a:lnTo>
                      <a:lnTo>
                        <a:pt x="1388" y="999"/>
                      </a:lnTo>
                      <a:lnTo>
                        <a:pt x="1377" y="1035"/>
                      </a:lnTo>
                      <a:lnTo>
                        <a:pt x="1364" y="1074"/>
                      </a:lnTo>
                      <a:lnTo>
                        <a:pt x="1350" y="1108"/>
                      </a:lnTo>
                      <a:lnTo>
                        <a:pt x="1335" y="1145"/>
                      </a:lnTo>
                      <a:lnTo>
                        <a:pt x="1317" y="1178"/>
                      </a:lnTo>
                      <a:lnTo>
                        <a:pt x="1297" y="1211"/>
                      </a:lnTo>
                      <a:lnTo>
                        <a:pt x="1277" y="1244"/>
                      </a:lnTo>
                      <a:lnTo>
                        <a:pt x="1255" y="1275"/>
                      </a:lnTo>
                      <a:lnTo>
                        <a:pt x="1231" y="1304"/>
                      </a:lnTo>
                      <a:lnTo>
                        <a:pt x="1207" y="1333"/>
                      </a:lnTo>
                      <a:lnTo>
                        <a:pt x="1180" y="1361"/>
                      </a:lnTo>
                      <a:lnTo>
                        <a:pt x="1145" y="1394"/>
                      </a:lnTo>
                      <a:lnTo>
                        <a:pt x="1108" y="1425"/>
                      </a:lnTo>
                      <a:lnTo>
                        <a:pt x="1070" y="1454"/>
                      </a:lnTo>
                      <a:lnTo>
                        <a:pt x="1030" y="1480"/>
                      </a:lnTo>
                      <a:lnTo>
                        <a:pt x="1030" y="1487"/>
                      </a:lnTo>
                      <a:lnTo>
                        <a:pt x="1073" y="1460"/>
                      </a:lnTo>
                      <a:lnTo>
                        <a:pt x="1114" y="1430"/>
                      </a:lnTo>
                      <a:lnTo>
                        <a:pt x="1152" y="1397"/>
                      </a:lnTo>
                      <a:lnTo>
                        <a:pt x="1189" y="1363"/>
                      </a:lnTo>
                      <a:lnTo>
                        <a:pt x="1223" y="1324"/>
                      </a:lnTo>
                      <a:lnTo>
                        <a:pt x="1256" y="1286"/>
                      </a:lnTo>
                      <a:lnTo>
                        <a:pt x="1286" y="1244"/>
                      </a:lnTo>
                      <a:lnTo>
                        <a:pt x="1313" y="1202"/>
                      </a:lnTo>
                      <a:lnTo>
                        <a:pt x="1337" y="1156"/>
                      </a:lnTo>
                      <a:lnTo>
                        <a:pt x="1359" y="1108"/>
                      </a:lnTo>
                      <a:lnTo>
                        <a:pt x="1377" y="1061"/>
                      </a:lnTo>
                      <a:lnTo>
                        <a:pt x="1392" y="1011"/>
                      </a:lnTo>
                      <a:lnTo>
                        <a:pt x="1405" y="960"/>
                      </a:lnTo>
                      <a:lnTo>
                        <a:pt x="1412" y="907"/>
                      </a:lnTo>
                      <a:lnTo>
                        <a:pt x="1417" y="854"/>
                      </a:lnTo>
                      <a:lnTo>
                        <a:pt x="1419" y="801"/>
                      </a:lnTo>
                      <a:lnTo>
                        <a:pt x="1419" y="759"/>
                      </a:lnTo>
                      <a:lnTo>
                        <a:pt x="1416" y="719"/>
                      </a:lnTo>
                      <a:lnTo>
                        <a:pt x="1410" y="678"/>
                      </a:lnTo>
                      <a:lnTo>
                        <a:pt x="1403" y="638"/>
                      </a:lnTo>
                      <a:lnTo>
                        <a:pt x="1395" y="600"/>
                      </a:lnTo>
                      <a:lnTo>
                        <a:pt x="1384" y="561"/>
                      </a:lnTo>
                      <a:lnTo>
                        <a:pt x="1372" y="525"/>
                      </a:lnTo>
                      <a:lnTo>
                        <a:pt x="1357" y="488"/>
                      </a:lnTo>
                      <a:lnTo>
                        <a:pt x="1341" y="453"/>
                      </a:lnTo>
                      <a:lnTo>
                        <a:pt x="1322" y="419"/>
                      </a:lnTo>
                      <a:lnTo>
                        <a:pt x="1304" y="386"/>
                      </a:lnTo>
                      <a:lnTo>
                        <a:pt x="1284" y="353"/>
                      </a:lnTo>
                      <a:lnTo>
                        <a:pt x="1260" y="322"/>
                      </a:lnTo>
                      <a:lnTo>
                        <a:pt x="1236" y="290"/>
                      </a:lnTo>
                      <a:lnTo>
                        <a:pt x="1213" y="261"/>
                      </a:lnTo>
                      <a:lnTo>
                        <a:pt x="1185" y="234"/>
                      </a:lnTo>
                      <a:lnTo>
                        <a:pt x="1158" y="206"/>
                      </a:lnTo>
                      <a:lnTo>
                        <a:pt x="1128" y="182"/>
                      </a:lnTo>
                      <a:lnTo>
                        <a:pt x="1097" y="159"/>
                      </a:lnTo>
                      <a:lnTo>
                        <a:pt x="1066" y="137"/>
                      </a:lnTo>
                      <a:lnTo>
                        <a:pt x="1035" y="115"/>
                      </a:lnTo>
                      <a:lnTo>
                        <a:pt x="1000" y="96"/>
                      </a:lnTo>
                      <a:lnTo>
                        <a:pt x="966" y="78"/>
                      </a:lnTo>
                      <a:lnTo>
                        <a:pt x="931" y="62"/>
                      </a:lnTo>
                      <a:lnTo>
                        <a:pt x="894" y="47"/>
                      </a:lnTo>
                      <a:lnTo>
                        <a:pt x="858" y="34"/>
                      </a:lnTo>
                      <a:lnTo>
                        <a:pt x="819" y="25"/>
                      </a:lnTo>
                      <a:lnTo>
                        <a:pt x="781" y="16"/>
                      </a:lnTo>
                      <a:lnTo>
                        <a:pt x="741" y="9"/>
                      </a:lnTo>
                      <a:lnTo>
                        <a:pt x="700" y="3"/>
                      </a:lnTo>
                      <a:lnTo>
                        <a:pt x="660" y="0"/>
                      </a:lnTo>
                      <a:lnTo>
                        <a:pt x="620" y="0"/>
                      </a:lnTo>
                      <a:lnTo>
                        <a:pt x="572" y="1"/>
                      </a:lnTo>
                      <a:lnTo>
                        <a:pt x="526" y="5"/>
                      </a:lnTo>
                      <a:lnTo>
                        <a:pt x="481" y="10"/>
                      </a:lnTo>
                      <a:lnTo>
                        <a:pt x="437" y="20"/>
                      </a:lnTo>
                      <a:lnTo>
                        <a:pt x="395" y="31"/>
                      </a:lnTo>
                      <a:lnTo>
                        <a:pt x="353" y="45"/>
                      </a:lnTo>
                      <a:lnTo>
                        <a:pt x="311" y="60"/>
                      </a:lnTo>
                      <a:lnTo>
                        <a:pt x="270" y="78"/>
                      </a:lnTo>
                      <a:lnTo>
                        <a:pt x="232" y="98"/>
                      </a:lnTo>
                      <a:lnTo>
                        <a:pt x="194" y="120"/>
                      </a:lnTo>
                      <a:lnTo>
                        <a:pt x="157" y="146"/>
                      </a:lnTo>
                      <a:lnTo>
                        <a:pt x="122" y="171"/>
                      </a:lnTo>
                      <a:lnTo>
                        <a:pt x="89" y="199"/>
                      </a:lnTo>
                      <a:lnTo>
                        <a:pt x="58" y="228"/>
                      </a:lnTo>
                      <a:lnTo>
                        <a:pt x="27" y="259"/>
                      </a:lnTo>
                      <a:lnTo>
                        <a:pt x="0" y="292"/>
                      </a:lnTo>
                      <a:lnTo>
                        <a:pt x="5" y="296"/>
                      </a:lnTo>
                      <a:lnTo>
                        <a:pt x="31" y="267"/>
                      </a:lnTo>
                      <a:lnTo>
                        <a:pt x="58" y="239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69" name="Freeform 321"/>
                <p:cNvSpPr>
                  <a:spLocks/>
                </p:cNvSpPr>
                <p:nvPr/>
              </p:nvSpPr>
              <p:spPr bwMode="auto">
                <a:xfrm>
                  <a:off x="2635" y="851"/>
                  <a:ext cx="172" cy="984"/>
                </a:xfrm>
                <a:custGeom>
                  <a:avLst/>
                  <a:gdLst>
                    <a:gd name="T0" fmla="*/ 8 w 172"/>
                    <a:gd name="T1" fmla="*/ 536 h 984"/>
                    <a:gd name="T2" fmla="*/ 8 w 172"/>
                    <a:gd name="T3" fmla="*/ 536 h 984"/>
                    <a:gd name="T4" fmla="*/ 8 w 172"/>
                    <a:gd name="T5" fmla="*/ 497 h 984"/>
                    <a:gd name="T6" fmla="*/ 9 w 172"/>
                    <a:gd name="T7" fmla="*/ 461 h 984"/>
                    <a:gd name="T8" fmla="*/ 13 w 172"/>
                    <a:gd name="T9" fmla="*/ 424 h 984"/>
                    <a:gd name="T10" fmla="*/ 19 w 172"/>
                    <a:gd name="T11" fmla="*/ 390 h 984"/>
                    <a:gd name="T12" fmla="*/ 24 w 172"/>
                    <a:gd name="T13" fmla="*/ 353 h 984"/>
                    <a:gd name="T14" fmla="*/ 31 w 172"/>
                    <a:gd name="T15" fmla="*/ 318 h 984"/>
                    <a:gd name="T16" fmla="*/ 41 w 172"/>
                    <a:gd name="T17" fmla="*/ 283 h 984"/>
                    <a:gd name="T18" fmla="*/ 52 w 172"/>
                    <a:gd name="T19" fmla="*/ 250 h 984"/>
                    <a:gd name="T20" fmla="*/ 63 w 172"/>
                    <a:gd name="T21" fmla="*/ 218 h 984"/>
                    <a:gd name="T22" fmla="*/ 73 w 172"/>
                    <a:gd name="T23" fmla="*/ 185 h 984"/>
                    <a:gd name="T24" fmla="*/ 88 w 172"/>
                    <a:gd name="T25" fmla="*/ 152 h 984"/>
                    <a:gd name="T26" fmla="*/ 103 w 172"/>
                    <a:gd name="T27" fmla="*/ 121 h 984"/>
                    <a:gd name="T28" fmla="*/ 117 w 172"/>
                    <a:gd name="T29" fmla="*/ 89 h 984"/>
                    <a:gd name="T30" fmla="*/ 136 w 172"/>
                    <a:gd name="T31" fmla="*/ 58 h 984"/>
                    <a:gd name="T32" fmla="*/ 152 w 172"/>
                    <a:gd name="T33" fmla="*/ 29 h 984"/>
                    <a:gd name="T34" fmla="*/ 172 w 172"/>
                    <a:gd name="T35" fmla="*/ 0 h 984"/>
                    <a:gd name="T36" fmla="*/ 172 w 172"/>
                    <a:gd name="T37" fmla="*/ 0 h 984"/>
                    <a:gd name="T38" fmla="*/ 163 w 172"/>
                    <a:gd name="T39" fmla="*/ 0 h 984"/>
                    <a:gd name="T40" fmla="*/ 163 w 172"/>
                    <a:gd name="T41" fmla="*/ 0 h 984"/>
                    <a:gd name="T42" fmla="*/ 143 w 172"/>
                    <a:gd name="T43" fmla="*/ 29 h 984"/>
                    <a:gd name="T44" fmla="*/ 127 w 172"/>
                    <a:gd name="T45" fmla="*/ 58 h 984"/>
                    <a:gd name="T46" fmla="*/ 110 w 172"/>
                    <a:gd name="T47" fmla="*/ 89 h 984"/>
                    <a:gd name="T48" fmla="*/ 94 w 172"/>
                    <a:gd name="T49" fmla="*/ 121 h 984"/>
                    <a:gd name="T50" fmla="*/ 79 w 172"/>
                    <a:gd name="T51" fmla="*/ 152 h 984"/>
                    <a:gd name="T52" fmla="*/ 66 w 172"/>
                    <a:gd name="T53" fmla="*/ 185 h 984"/>
                    <a:gd name="T54" fmla="*/ 53 w 172"/>
                    <a:gd name="T55" fmla="*/ 218 h 984"/>
                    <a:gd name="T56" fmla="*/ 42 w 172"/>
                    <a:gd name="T57" fmla="*/ 250 h 984"/>
                    <a:gd name="T58" fmla="*/ 33 w 172"/>
                    <a:gd name="T59" fmla="*/ 285 h 984"/>
                    <a:gd name="T60" fmla="*/ 24 w 172"/>
                    <a:gd name="T61" fmla="*/ 320 h 984"/>
                    <a:gd name="T62" fmla="*/ 17 w 172"/>
                    <a:gd name="T63" fmla="*/ 355 h 984"/>
                    <a:gd name="T64" fmla="*/ 11 w 172"/>
                    <a:gd name="T65" fmla="*/ 390 h 984"/>
                    <a:gd name="T66" fmla="*/ 6 w 172"/>
                    <a:gd name="T67" fmla="*/ 426 h 984"/>
                    <a:gd name="T68" fmla="*/ 2 w 172"/>
                    <a:gd name="T69" fmla="*/ 461 h 984"/>
                    <a:gd name="T70" fmla="*/ 0 w 172"/>
                    <a:gd name="T71" fmla="*/ 497 h 984"/>
                    <a:gd name="T72" fmla="*/ 0 w 172"/>
                    <a:gd name="T73" fmla="*/ 536 h 984"/>
                    <a:gd name="T74" fmla="*/ 0 w 172"/>
                    <a:gd name="T75" fmla="*/ 536 h 984"/>
                    <a:gd name="T76" fmla="*/ 2 w 172"/>
                    <a:gd name="T77" fmla="*/ 594 h 984"/>
                    <a:gd name="T78" fmla="*/ 8 w 172"/>
                    <a:gd name="T79" fmla="*/ 655 h 984"/>
                    <a:gd name="T80" fmla="*/ 17 w 172"/>
                    <a:gd name="T81" fmla="*/ 713 h 984"/>
                    <a:gd name="T82" fmla="*/ 30 w 172"/>
                    <a:gd name="T83" fmla="*/ 770 h 984"/>
                    <a:gd name="T84" fmla="*/ 44 w 172"/>
                    <a:gd name="T85" fmla="*/ 825 h 984"/>
                    <a:gd name="T86" fmla="*/ 64 w 172"/>
                    <a:gd name="T87" fmla="*/ 880 h 984"/>
                    <a:gd name="T88" fmla="*/ 86 w 172"/>
                    <a:gd name="T89" fmla="*/ 933 h 984"/>
                    <a:gd name="T90" fmla="*/ 112 w 172"/>
                    <a:gd name="T91" fmla="*/ 984 h 984"/>
                    <a:gd name="T92" fmla="*/ 112 w 172"/>
                    <a:gd name="T93" fmla="*/ 984 h 984"/>
                    <a:gd name="T94" fmla="*/ 119 w 172"/>
                    <a:gd name="T95" fmla="*/ 984 h 984"/>
                    <a:gd name="T96" fmla="*/ 119 w 172"/>
                    <a:gd name="T97" fmla="*/ 984 h 984"/>
                    <a:gd name="T98" fmla="*/ 94 w 172"/>
                    <a:gd name="T99" fmla="*/ 933 h 984"/>
                    <a:gd name="T100" fmla="*/ 72 w 172"/>
                    <a:gd name="T101" fmla="*/ 880 h 984"/>
                    <a:gd name="T102" fmla="*/ 53 w 172"/>
                    <a:gd name="T103" fmla="*/ 827 h 984"/>
                    <a:gd name="T104" fmla="*/ 37 w 172"/>
                    <a:gd name="T105" fmla="*/ 770 h 984"/>
                    <a:gd name="T106" fmla="*/ 24 w 172"/>
                    <a:gd name="T107" fmla="*/ 713 h 984"/>
                    <a:gd name="T108" fmla="*/ 15 w 172"/>
                    <a:gd name="T109" fmla="*/ 655 h 984"/>
                    <a:gd name="T110" fmla="*/ 9 w 172"/>
                    <a:gd name="T111" fmla="*/ 596 h 984"/>
                    <a:gd name="T112" fmla="*/ 8 w 172"/>
                    <a:gd name="T113" fmla="*/ 536 h 984"/>
                    <a:gd name="T114" fmla="*/ 8 w 172"/>
                    <a:gd name="T115" fmla="*/ 536 h 984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w 172"/>
                    <a:gd name="T175" fmla="*/ 0 h 984"/>
                    <a:gd name="T176" fmla="*/ 172 w 172"/>
                    <a:gd name="T177" fmla="*/ 984 h 984"/>
                  </a:gdLst>
                  <a:ahLst/>
                  <a:cxnLst>
                    <a:cxn ang="T116">
                      <a:pos x="T0" y="T1"/>
                    </a:cxn>
                    <a:cxn ang="T117">
                      <a:pos x="T2" y="T3"/>
                    </a:cxn>
                    <a:cxn ang="T118">
                      <a:pos x="T4" y="T5"/>
                    </a:cxn>
                    <a:cxn ang="T119">
                      <a:pos x="T6" y="T7"/>
                    </a:cxn>
                    <a:cxn ang="T120">
                      <a:pos x="T8" y="T9"/>
                    </a:cxn>
                    <a:cxn ang="T121">
                      <a:pos x="T10" y="T11"/>
                    </a:cxn>
                    <a:cxn ang="T122">
                      <a:pos x="T12" y="T13"/>
                    </a:cxn>
                    <a:cxn ang="T123">
                      <a:pos x="T14" y="T15"/>
                    </a:cxn>
                    <a:cxn ang="T124">
                      <a:pos x="T16" y="T17"/>
                    </a:cxn>
                    <a:cxn ang="T125">
                      <a:pos x="T18" y="T19"/>
                    </a:cxn>
                    <a:cxn ang="T126">
                      <a:pos x="T20" y="T21"/>
                    </a:cxn>
                    <a:cxn ang="T127">
                      <a:pos x="T22" y="T23"/>
                    </a:cxn>
                    <a:cxn ang="T128">
                      <a:pos x="T24" y="T25"/>
                    </a:cxn>
                    <a:cxn ang="T129">
                      <a:pos x="T26" y="T27"/>
                    </a:cxn>
                    <a:cxn ang="T130">
                      <a:pos x="T28" y="T29"/>
                    </a:cxn>
                    <a:cxn ang="T131">
                      <a:pos x="T30" y="T31"/>
                    </a:cxn>
                    <a:cxn ang="T132">
                      <a:pos x="T32" y="T33"/>
                    </a:cxn>
                    <a:cxn ang="T133">
                      <a:pos x="T34" y="T35"/>
                    </a:cxn>
                    <a:cxn ang="T134">
                      <a:pos x="T36" y="T37"/>
                    </a:cxn>
                    <a:cxn ang="T135">
                      <a:pos x="T38" y="T39"/>
                    </a:cxn>
                    <a:cxn ang="T136">
                      <a:pos x="T40" y="T41"/>
                    </a:cxn>
                    <a:cxn ang="T137">
                      <a:pos x="T42" y="T43"/>
                    </a:cxn>
                    <a:cxn ang="T138">
                      <a:pos x="T44" y="T45"/>
                    </a:cxn>
                    <a:cxn ang="T139">
                      <a:pos x="T46" y="T47"/>
                    </a:cxn>
                    <a:cxn ang="T140">
                      <a:pos x="T48" y="T49"/>
                    </a:cxn>
                    <a:cxn ang="T141">
                      <a:pos x="T50" y="T51"/>
                    </a:cxn>
                    <a:cxn ang="T142">
                      <a:pos x="T52" y="T53"/>
                    </a:cxn>
                    <a:cxn ang="T143">
                      <a:pos x="T54" y="T55"/>
                    </a:cxn>
                    <a:cxn ang="T144">
                      <a:pos x="T56" y="T57"/>
                    </a:cxn>
                    <a:cxn ang="T145">
                      <a:pos x="T58" y="T59"/>
                    </a:cxn>
                    <a:cxn ang="T146">
                      <a:pos x="T60" y="T61"/>
                    </a:cxn>
                    <a:cxn ang="T147">
                      <a:pos x="T62" y="T63"/>
                    </a:cxn>
                    <a:cxn ang="T148">
                      <a:pos x="T64" y="T65"/>
                    </a:cxn>
                    <a:cxn ang="T149">
                      <a:pos x="T66" y="T67"/>
                    </a:cxn>
                    <a:cxn ang="T150">
                      <a:pos x="T68" y="T69"/>
                    </a:cxn>
                    <a:cxn ang="T151">
                      <a:pos x="T70" y="T71"/>
                    </a:cxn>
                    <a:cxn ang="T152">
                      <a:pos x="T72" y="T73"/>
                    </a:cxn>
                    <a:cxn ang="T153">
                      <a:pos x="T74" y="T75"/>
                    </a:cxn>
                    <a:cxn ang="T154">
                      <a:pos x="T76" y="T77"/>
                    </a:cxn>
                    <a:cxn ang="T155">
                      <a:pos x="T78" y="T79"/>
                    </a:cxn>
                    <a:cxn ang="T156">
                      <a:pos x="T80" y="T81"/>
                    </a:cxn>
                    <a:cxn ang="T157">
                      <a:pos x="T82" y="T83"/>
                    </a:cxn>
                    <a:cxn ang="T158">
                      <a:pos x="T84" y="T85"/>
                    </a:cxn>
                    <a:cxn ang="T159">
                      <a:pos x="T86" y="T87"/>
                    </a:cxn>
                    <a:cxn ang="T160">
                      <a:pos x="T88" y="T89"/>
                    </a:cxn>
                    <a:cxn ang="T161">
                      <a:pos x="T90" y="T91"/>
                    </a:cxn>
                    <a:cxn ang="T162">
                      <a:pos x="T92" y="T93"/>
                    </a:cxn>
                    <a:cxn ang="T163">
                      <a:pos x="T94" y="T95"/>
                    </a:cxn>
                    <a:cxn ang="T164">
                      <a:pos x="T96" y="T97"/>
                    </a:cxn>
                    <a:cxn ang="T165">
                      <a:pos x="T98" y="T99"/>
                    </a:cxn>
                    <a:cxn ang="T166">
                      <a:pos x="T100" y="T101"/>
                    </a:cxn>
                    <a:cxn ang="T167">
                      <a:pos x="T102" y="T103"/>
                    </a:cxn>
                    <a:cxn ang="T168">
                      <a:pos x="T104" y="T105"/>
                    </a:cxn>
                    <a:cxn ang="T169">
                      <a:pos x="T106" y="T107"/>
                    </a:cxn>
                    <a:cxn ang="T170">
                      <a:pos x="T108" y="T109"/>
                    </a:cxn>
                    <a:cxn ang="T171">
                      <a:pos x="T110" y="T111"/>
                    </a:cxn>
                    <a:cxn ang="T172">
                      <a:pos x="T112" y="T113"/>
                    </a:cxn>
                    <a:cxn ang="T173">
                      <a:pos x="T114" y="T115"/>
                    </a:cxn>
                  </a:cxnLst>
                  <a:rect l="T174" t="T175" r="T176" b="T177"/>
                  <a:pathLst>
                    <a:path w="172" h="984">
                      <a:moveTo>
                        <a:pt x="8" y="536"/>
                      </a:moveTo>
                      <a:lnTo>
                        <a:pt x="8" y="536"/>
                      </a:lnTo>
                      <a:lnTo>
                        <a:pt x="8" y="497"/>
                      </a:lnTo>
                      <a:lnTo>
                        <a:pt x="9" y="461"/>
                      </a:lnTo>
                      <a:lnTo>
                        <a:pt x="13" y="424"/>
                      </a:lnTo>
                      <a:lnTo>
                        <a:pt x="19" y="390"/>
                      </a:lnTo>
                      <a:lnTo>
                        <a:pt x="24" y="353"/>
                      </a:lnTo>
                      <a:lnTo>
                        <a:pt x="31" y="318"/>
                      </a:lnTo>
                      <a:lnTo>
                        <a:pt x="41" y="283"/>
                      </a:lnTo>
                      <a:lnTo>
                        <a:pt x="52" y="250"/>
                      </a:lnTo>
                      <a:lnTo>
                        <a:pt x="63" y="218"/>
                      </a:lnTo>
                      <a:lnTo>
                        <a:pt x="73" y="185"/>
                      </a:lnTo>
                      <a:lnTo>
                        <a:pt x="88" y="152"/>
                      </a:lnTo>
                      <a:lnTo>
                        <a:pt x="103" y="121"/>
                      </a:lnTo>
                      <a:lnTo>
                        <a:pt x="117" y="89"/>
                      </a:lnTo>
                      <a:lnTo>
                        <a:pt x="136" y="58"/>
                      </a:lnTo>
                      <a:lnTo>
                        <a:pt x="152" y="29"/>
                      </a:lnTo>
                      <a:lnTo>
                        <a:pt x="172" y="0"/>
                      </a:lnTo>
                      <a:lnTo>
                        <a:pt x="163" y="0"/>
                      </a:lnTo>
                      <a:lnTo>
                        <a:pt x="143" y="29"/>
                      </a:lnTo>
                      <a:lnTo>
                        <a:pt x="127" y="58"/>
                      </a:lnTo>
                      <a:lnTo>
                        <a:pt x="110" y="89"/>
                      </a:lnTo>
                      <a:lnTo>
                        <a:pt x="94" y="121"/>
                      </a:lnTo>
                      <a:lnTo>
                        <a:pt x="79" y="152"/>
                      </a:lnTo>
                      <a:lnTo>
                        <a:pt x="66" y="185"/>
                      </a:lnTo>
                      <a:lnTo>
                        <a:pt x="53" y="218"/>
                      </a:lnTo>
                      <a:lnTo>
                        <a:pt x="42" y="250"/>
                      </a:lnTo>
                      <a:lnTo>
                        <a:pt x="33" y="285"/>
                      </a:lnTo>
                      <a:lnTo>
                        <a:pt x="24" y="320"/>
                      </a:lnTo>
                      <a:lnTo>
                        <a:pt x="17" y="355"/>
                      </a:lnTo>
                      <a:lnTo>
                        <a:pt x="11" y="390"/>
                      </a:lnTo>
                      <a:lnTo>
                        <a:pt x="6" y="426"/>
                      </a:lnTo>
                      <a:lnTo>
                        <a:pt x="2" y="461"/>
                      </a:lnTo>
                      <a:lnTo>
                        <a:pt x="0" y="497"/>
                      </a:lnTo>
                      <a:lnTo>
                        <a:pt x="0" y="536"/>
                      </a:lnTo>
                      <a:lnTo>
                        <a:pt x="2" y="594"/>
                      </a:lnTo>
                      <a:lnTo>
                        <a:pt x="8" y="655"/>
                      </a:lnTo>
                      <a:lnTo>
                        <a:pt x="17" y="713"/>
                      </a:lnTo>
                      <a:lnTo>
                        <a:pt x="30" y="770"/>
                      </a:lnTo>
                      <a:lnTo>
                        <a:pt x="44" y="825"/>
                      </a:lnTo>
                      <a:lnTo>
                        <a:pt x="64" y="880"/>
                      </a:lnTo>
                      <a:lnTo>
                        <a:pt x="86" y="933"/>
                      </a:lnTo>
                      <a:lnTo>
                        <a:pt x="112" y="984"/>
                      </a:lnTo>
                      <a:lnTo>
                        <a:pt x="119" y="984"/>
                      </a:lnTo>
                      <a:lnTo>
                        <a:pt x="94" y="933"/>
                      </a:lnTo>
                      <a:lnTo>
                        <a:pt x="72" y="880"/>
                      </a:lnTo>
                      <a:lnTo>
                        <a:pt x="53" y="827"/>
                      </a:lnTo>
                      <a:lnTo>
                        <a:pt x="37" y="770"/>
                      </a:lnTo>
                      <a:lnTo>
                        <a:pt x="24" y="713"/>
                      </a:lnTo>
                      <a:lnTo>
                        <a:pt x="15" y="655"/>
                      </a:lnTo>
                      <a:lnTo>
                        <a:pt x="9" y="596"/>
                      </a:lnTo>
                      <a:lnTo>
                        <a:pt x="8" y="536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70" name="Freeform 322"/>
                <p:cNvSpPr>
                  <a:spLocks/>
                </p:cNvSpPr>
                <p:nvPr/>
              </p:nvSpPr>
              <p:spPr bwMode="auto">
                <a:xfrm>
                  <a:off x="2756" y="1852"/>
                  <a:ext cx="355" cy="362"/>
                </a:xfrm>
                <a:custGeom>
                  <a:avLst/>
                  <a:gdLst>
                    <a:gd name="T0" fmla="*/ 351 w 355"/>
                    <a:gd name="T1" fmla="*/ 362 h 362"/>
                    <a:gd name="T2" fmla="*/ 351 w 355"/>
                    <a:gd name="T3" fmla="*/ 362 h 362"/>
                    <a:gd name="T4" fmla="*/ 355 w 355"/>
                    <a:gd name="T5" fmla="*/ 355 h 362"/>
                    <a:gd name="T6" fmla="*/ 355 w 355"/>
                    <a:gd name="T7" fmla="*/ 355 h 362"/>
                    <a:gd name="T8" fmla="*/ 304 w 355"/>
                    <a:gd name="T9" fmla="*/ 322 h 362"/>
                    <a:gd name="T10" fmla="*/ 254 w 355"/>
                    <a:gd name="T11" fmla="*/ 287 h 362"/>
                    <a:gd name="T12" fmla="*/ 209 w 355"/>
                    <a:gd name="T13" fmla="*/ 248 h 362"/>
                    <a:gd name="T14" fmla="*/ 165 w 355"/>
                    <a:gd name="T15" fmla="*/ 208 h 362"/>
                    <a:gd name="T16" fmla="*/ 165 w 355"/>
                    <a:gd name="T17" fmla="*/ 208 h 362"/>
                    <a:gd name="T18" fmla="*/ 143 w 355"/>
                    <a:gd name="T19" fmla="*/ 184 h 362"/>
                    <a:gd name="T20" fmla="*/ 121 w 355"/>
                    <a:gd name="T21" fmla="*/ 161 h 362"/>
                    <a:gd name="T22" fmla="*/ 101 w 355"/>
                    <a:gd name="T23" fmla="*/ 135 h 362"/>
                    <a:gd name="T24" fmla="*/ 81 w 355"/>
                    <a:gd name="T25" fmla="*/ 109 h 362"/>
                    <a:gd name="T26" fmla="*/ 60 w 355"/>
                    <a:gd name="T27" fmla="*/ 84 h 362"/>
                    <a:gd name="T28" fmla="*/ 42 w 355"/>
                    <a:gd name="T29" fmla="*/ 56 h 362"/>
                    <a:gd name="T30" fmla="*/ 24 w 355"/>
                    <a:gd name="T31" fmla="*/ 29 h 362"/>
                    <a:gd name="T32" fmla="*/ 7 w 355"/>
                    <a:gd name="T33" fmla="*/ 0 h 362"/>
                    <a:gd name="T34" fmla="*/ 7 w 355"/>
                    <a:gd name="T35" fmla="*/ 0 h 362"/>
                    <a:gd name="T36" fmla="*/ 0 w 355"/>
                    <a:gd name="T37" fmla="*/ 0 h 362"/>
                    <a:gd name="T38" fmla="*/ 0 w 355"/>
                    <a:gd name="T39" fmla="*/ 0 h 362"/>
                    <a:gd name="T40" fmla="*/ 33 w 355"/>
                    <a:gd name="T41" fmla="*/ 55 h 362"/>
                    <a:gd name="T42" fmla="*/ 70 w 355"/>
                    <a:gd name="T43" fmla="*/ 108 h 362"/>
                    <a:gd name="T44" fmla="*/ 108 w 355"/>
                    <a:gd name="T45" fmla="*/ 157 h 362"/>
                    <a:gd name="T46" fmla="*/ 152 w 355"/>
                    <a:gd name="T47" fmla="*/ 205 h 362"/>
                    <a:gd name="T48" fmla="*/ 198 w 355"/>
                    <a:gd name="T49" fmla="*/ 248 h 362"/>
                    <a:gd name="T50" fmla="*/ 247 w 355"/>
                    <a:gd name="T51" fmla="*/ 289 h 362"/>
                    <a:gd name="T52" fmla="*/ 298 w 355"/>
                    <a:gd name="T53" fmla="*/ 327 h 362"/>
                    <a:gd name="T54" fmla="*/ 351 w 355"/>
                    <a:gd name="T55" fmla="*/ 362 h 362"/>
                    <a:gd name="T56" fmla="*/ 351 w 355"/>
                    <a:gd name="T57" fmla="*/ 362 h 362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w 355"/>
                    <a:gd name="T88" fmla="*/ 0 h 362"/>
                    <a:gd name="T89" fmla="*/ 355 w 355"/>
                    <a:gd name="T90" fmla="*/ 362 h 362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T87" t="T88" r="T89" b="T90"/>
                  <a:pathLst>
                    <a:path w="355" h="362">
                      <a:moveTo>
                        <a:pt x="351" y="362"/>
                      </a:moveTo>
                      <a:lnTo>
                        <a:pt x="351" y="362"/>
                      </a:lnTo>
                      <a:lnTo>
                        <a:pt x="355" y="355"/>
                      </a:lnTo>
                      <a:lnTo>
                        <a:pt x="304" y="322"/>
                      </a:lnTo>
                      <a:lnTo>
                        <a:pt x="254" y="287"/>
                      </a:lnTo>
                      <a:lnTo>
                        <a:pt x="209" y="248"/>
                      </a:lnTo>
                      <a:lnTo>
                        <a:pt x="165" y="208"/>
                      </a:lnTo>
                      <a:lnTo>
                        <a:pt x="143" y="184"/>
                      </a:lnTo>
                      <a:lnTo>
                        <a:pt x="121" y="161"/>
                      </a:lnTo>
                      <a:lnTo>
                        <a:pt x="101" y="135"/>
                      </a:lnTo>
                      <a:lnTo>
                        <a:pt x="81" y="109"/>
                      </a:lnTo>
                      <a:lnTo>
                        <a:pt x="60" y="84"/>
                      </a:lnTo>
                      <a:lnTo>
                        <a:pt x="42" y="56"/>
                      </a:lnTo>
                      <a:lnTo>
                        <a:pt x="24" y="29"/>
                      </a:lnTo>
                      <a:lnTo>
                        <a:pt x="7" y="0"/>
                      </a:lnTo>
                      <a:lnTo>
                        <a:pt x="0" y="0"/>
                      </a:lnTo>
                      <a:lnTo>
                        <a:pt x="33" y="55"/>
                      </a:lnTo>
                      <a:lnTo>
                        <a:pt x="70" y="108"/>
                      </a:lnTo>
                      <a:lnTo>
                        <a:pt x="108" y="157"/>
                      </a:lnTo>
                      <a:lnTo>
                        <a:pt x="152" y="205"/>
                      </a:lnTo>
                      <a:lnTo>
                        <a:pt x="198" y="248"/>
                      </a:lnTo>
                      <a:lnTo>
                        <a:pt x="247" y="289"/>
                      </a:lnTo>
                      <a:lnTo>
                        <a:pt x="298" y="327"/>
                      </a:lnTo>
                      <a:lnTo>
                        <a:pt x="351" y="362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71" name="Freeform 323"/>
                <p:cNvSpPr>
                  <a:spLocks/>
                </p:cNvSpPr>
                <p:nvPr/>
              </p:nvSpPr>
              <p:spPr bwMode="auto">
                <a:xfrm>
                  <a:off x="2661" y="1843"/>
                  <a:ext cx="421" cy="446"/>
                </a:xfrm>
                <a:custGeom>
                  <a:avLst/>
                  <a:gdLst>
                    <a:gd name="T0" fmla="*/ 205 w 421"/>
                    <a:gd name="T1" fmla="*/ 272 h 446"/>
                    <a:gd name="T2" fmla="*/ 205 w 421"/>
                    <a:gd name="T3" fmla="*/ 272 h 446"/>
                    <a:gd name="T4" fmla="*/ 176 w 421"/>
                    <a:gd name="T5" fmla="*/ 243 h 446"/>
                    <a:gd name="T6" fmla="*/ 148 w 421"/>
                    <a:gd name="T7" fmla="*/ 212 h 446"/>
                    <a:gd name="T8" fmla="*/ 121 w 421"/>
                    <a:gd name="T9" fmla="*/ 179 h 446"/>
                    <a:gd name="T10" fmla="*/ 95 w 421"/>
                    <a:gd name="T11" fmla="*/ 146 h 446"/>
                    <a:gd name="T12" fmla="*/ 71 w 421"/>
                    <a:gd name="T13" fmla="*/ 111 h 446"/>
                    <a:gd name="T14" fmla="*/ 49 w 421"/>
                    <a:gd name="T15" fmla="*/ 75 h 446"/>
                    <a:gd name="T16" fmla="*/ 27 w 421"/>
                    <a:gd name="T17" fmla="*/ 38 h 446"/>
                    <a:gd name="T18" fmla="*/ 9 w 421"/>
                    <a:gd name="T19" fmla="*/ 1 h 446"/>
                    <a:gd name="T20" fmla="*/ 9 w 421"/>
                    <a:gd name="T21" fmla="*/ 1 h 446"/>
                    <a:gd name="T22" fmla="*/ 0 w 421"/>
                    <a:gd name="T23" fmla="*/ 0 h 446"/>
                    <a:gd name="T24" fmla="*/ 0 w 421"/>
                    <a:gd name="T25" fmla="*/ 0 h 446"/>
                    <a:gd name="T26" fmla="*/ 16 w 421"/>
                    <a:gd name="T27" fmla="*/ 34 h 446"/>
                    <a:gd name="T28" fmla="*/ 37 w 421"/>
                    <a:gd name="T29" fmla="*/ 67 h 446"/>
                    <a:gd name="T30" fmla="*/ 57 w 421"/>
                    <a:gd name="T31" fmla="*/ 100 h 446"/>
                    <a:gd name="T32" fmla="*/ 79 w 421"/>
                    <a:gd name="T33" fmla="*/ 133 h 446"/>
                    <a:gd name="T34" fmla="*/ 101 w 421"/>
                    <a:gd name="T35" fmla="*/ 164 h 446"/>
                    <a:gd name="T36" fmla="*/ 124 w 421"/>
                    <a:gd name="T37" fmla="*/ 195 h 446"/>
                    <a:gd name="T38" fmla="*/ 150 w 421"/>
                    <a:gd name="T39" fmla="*/ 225 h 446"/>
                    <a:gd name="T40" fmla="*/ 176 w 421"/>
                    <a:gd name="T41" fmla="*/ 254 h 446"/>
                    <a:gd name="T42" fmla="*/ 201 w 421"/>
                    <a:gd name="T43" fmla="*/ 281 h 446"/>
                    <a:gd name="T44" fmla="*/ 230 w 421"/>
                    <a:gd name="T45" fmla="*/ 309 h 446"/>
                    <a:gd name="T46" fmla="*/ 260 w 421"/>
                    <a:gd name="T47" fmla="*/ 334 h 446"/>
                    <a:gd name="T48" fmla="*/ 289 w 421"/>
                    <a:gd name="T49" fmla="*/ 358 h 446"/>
                    <a:gd name="T50" fmla="*/ 320 w 421"/>
                    <a:gd name="T51" fmla="*/ 382 h 446"/>
                    <a:gd name="T52" fmla="*/ 351 w 421"/>
                    <a:gd name="T53" fmla="*/ 404 h 446"/>
                    <a:gd name="T54" fmla="*/ 384 w 421"/>
                    <a:gd name="T55" fmla="*/ 426 h 446"/>
                    <a:gd name="T56" fmla="*/ 417 w 421"/>
                    <a:gd name="T57" fmla="*/ 446 h 446"/>
                    <a:gd name="T58" fmla="*/ 417 w 421"/>
                    <a:gd name="T59" fmla="*/ 446 h 446"/>
                    <a:gd name="T60" fmla="*/ 421 w 421"/>
                    <a:gd name="T61" fmla="*/ 439 h 446"/>
                    <a:gd name="T62" fmla="*/ 421 w 421"/>
                    <a:gd name="T63" fmla="*/ 439 h 446"/>
                    <a:gd name="T64" fmla="*/ 391 w 421"/>
                    <a:gd name="T65" fmla="*/ 420 h 446"/>
                    <a:gd name="T66" fmla="*/ 362 w 421"/>
                    <a:gd name="T67" fmla="*/ 402 h 446"/>
                    <a:gd name="T68" fmla="*/ 333 w 421"/>
                    <a:gd name="T69" fmla="*/ 384 h 446"/>
                    <a:gd name="T70" fmla="*/ 307 w 421"/>
                    <a:gd name="T71" fmla="*/ 362 h 446"/>
                    <a:gd name="T72" fmla="*/ 280 w 421"/>
                    <a:gd name="T73" fmla="*/ 342 h 446"/>
                    <a:gd name="T74" fmla="*/ 254 w 421"/>
                    <a:gd name="T75" fmla="*/ 320 h 446"/>
                    <a:gd name="T76" fmla="*/ 229 w 421"/>
                    <a:gd name="T77" fmla="*/ 296 h 446"/>
                    <a:gd name="T78" fmla="*/ 205 w 421"/>
                    <a:gd name="T79" fmla="*/ 272 h 446"/>
                    <a:gd name="T80" fmla="*/ 205 w 421"/>
                    <a:gd name="T81" fmla="*/ 272 h 44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w 421"/>
                    <a:gd name="T124" fmla="*/ 0 h 446"/>
                    <a:gd name="T125" fmla="*/ 421 w 421"/>
                    <a:gd name="T126" fmla="*/ 446 h 446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T123" t="T124" r="T125" b="T126"/>
                  <a:pathLst>
                    <a:path w="421" h="446">
                      <a:moveTo>
                        <a:pt x="205" y="272"/>
                      </a:moveTo>
                      <a:lnTo>
                        <a:pt x="205" y="272"/>
                      </a:lnTo>
                      <a:lnTo>
                        <a:pt x="176" y="243"/>
                      </a:lnTo>
                      <a:lnTo>
                        <a:pt x="148" y="212"/>
                      </a:lnTo>
                      <a:lnTo>
                        <a:pt x="121" y="179"/>
                      </a:lnTo>
                      <a:lnTo>
                        <a:pt x="95" y="146"/>
                      </a:lnTo>
                      <a:lnTo>
                        <a:pt x="71" y="111"/>
                      </a:lnTo>
                      <a:lnTo>
                        <a:pt x="49" y="75"/>
                      </a:lnTo>
                      <a:lnTo>
                        <a:pt x="27" y="38"/>
                      </a:lnTo>
                      <a:lnTo>
                        <a:pt x="9" y="1"/>
                      </a:lnTo>
                      <a:lnTo>
                        <a:pt x="0" y="0"/>
                      </a:lnTo>
                      <a:lnTo>
                        <a:pt x="16" y="34"/>
                      </a:lnTo>
                      <a:lnTo>
                        <a:pt x="37" y="67"/>
                      </a:lnTo>
                      <a:lnTo>
                        <a:pt x="57" y="100"/>
                      </a:lnTo>
                      <a:lnTo>
                        <a:pt x="79" y="133"/>
                      </a:lnTo>
                      <a:lnTo>
                        <a:pt x="101" y="164"/>
                      </a:lnTo>
                      <a:lnTo>
                        <a:pt x="124" y="195"/>
                      </a:lnTo>
                      <a:lnTo>
                        <a:pt x="150" y="225"/>
                      </a:lnTo>
                      <a:lnTo>
                        <a:pt x="176" y="254"/>
                      </a:lnTo>
                      <a:lnTo>
                        <a:pt x="201" y="281"/>
                      </a:lnTo>
                      <a:lnTo>
                        <a:pt x="230" y="309"/>
                      </a:lnTo>
                      <a:lnTo>
                        <a:pt x="260" y="334"/>
                      </a:lnTo>
                      <a:lnTo>
                        <a:pt x="289" y="358"/>
                      </a:lnTo>
                      <a:lnTo>
                        <a:pt x="320" y="382"/>
                      </a:lnTo>
                      <a:lnTo>
                        <a:pt x="351" y="404"/>
                      </a:lnTo>
                      <a:lnTo>
                        <a:pt x="384" y="426"/>
                      </a:lnTo>
                      <a:lnTo>
                        <a:pt x="417" y="446"/>
                      </a:lnTo>
                      <a:lnTo>
                        <a:pt x="421" y="439"/>
                      </a:lnTo>
                      <a:lnTo>
                        <a:pt x="391" y="420"/>
                      </a:lnTo>
                      <a:lnTo>
                        <a:pt x="362" y="402"/>
                      </a:lnTo>
                      <a:lnTo>
                        <a:pt x="333" y="384"/>
                      </a:lnTo>
                      <a:lnTo>
                        <a:pt x="307" y="362"/>
                      </a:lnTo>
                      <a:lnTo>
                        <a:pt x="280" y="342"/>
                      </a:lnTo>
                      <a:lnTo>
                        <a:pt x="254" y="320"/>
                      </a:lnTo>
                      <a:lnTo>
                        <a:pt x="229" y="296"/>
                      </a:lnTo>
                      <a:lnTo>
                        <a:pt x="205" y="272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72" name="Freeform 324"/>
                <p:cNvSpPr>
                  <a:spLocks/>
                </p:cNvSpPr>
                <p:nvPr/>
              </p:nvSpPr>
              <p:spPr bwMode="auto">
                <a:xfrm>
                  <a:off x="3561" y="1859"/>
                  <a:ext cx="331" cy="90"/>
                </a:xfrm>
                <a:custGeom>
                  <a:avLst/>
                  <a:gdLst>
                    <a:gd name="T0" fmla="*/ 326 w 331"/>
                    <a:gd name="T1" fmla="*/ 0 h 90"/>
                    <a:gd name="T2" fmla="*/ 326 w 331"/>
                    <a:gd name="T3" fmla="*/ 0 h 90"/>
                    <a:gd name="T4" fmla="*/ 293 w 331"/>
                    <a:gd name="T5" fmla="*/ 18 h 90"/>
                    <a:gd name="T6" fmla="*/ 258 w 331"/>
                    <a:gd name="T7" fmla="*/ 35 h 90"/>
                    <a:gd name="T8" fmla="*/ 223 w 331"/>
                    <a:gd name="T9" fmla="*/ 49 h 90"/>
                    <a:gd name="T10" fmla="*/ 188 w 331"/>
                    <a:gd name="T11" fmla="*/ 60 h 90"/>
                    <a:gd name="T12" fmla="*/ 150 w 331"/>
                    <a:gd name="T13" fmla="*/ 70 h 90"/>
                    <a:gd name="T14" fmla="*/ 113 w 331"/>
                    <a:gd name="T15" fmla="*/ 77 h 90"/>
                    <a:gd name="T16" fmla="*/ 73 w 331"/>
                    <a:gd name="T17" fmla="*/ 80 h 90"/>
                    <a:gd name="T18" fmla="*/ 35 w 331"/>
                    <a:gd name="T19" fmla="*/ 82 h 90"/>
                    <a:gd name="T20" fmla="*/ 35 w 331"/>
                    <a:gd name="T21" fmla="*/ 82 h 90"/>
                    <a:gd name="T22" fmla="*/ 4 w 331"/>
                    <a:gd name="T23" fmla="*/ 80 h 90"/>
                    <a:gd name="T24" fmla="*/ 4 w 331"/>
                    <a:gd name="T25" fmla="*/ 80 h 90"/>
                    <a:gd name="T26" fmla="*/ 0 w 331"/>
                    <a:gd name="T27" fmla="*/ 88 h 90"/>
                    <a:gd name="T28" fmla="*/ 0 w 331"/>
                    <a:gd name="T29" fmla="*/ 88 h 90"/>
                    <a:gd name="T30" fmla="*/ 35 w 331"/>
                    <a:gd name="T31" fmla="*/ 90 h 90"/>
                    <a:gd name="T32" fmla="*/ 35 w 331"/>
                    <a:gd name="T33" fmla="*/ 90 h 90"/>
                    <a:gd name="T34" fmla="*/ 75 w 331"/>
                    <a:gd name="T35" fmla="*/ 88 h 90"/>
                    <a:gd name="T36" fmla="*/ 113 w 331"/>
                    <a:gd name="T37" fmla="*/ 84 h 90"/>
                    <a:gd name="T38" fmla="*/ 154 w 331"/>
                    <a:gd name="T39" fmla="*/ 77 h 90"/>
                    <a:gd name="T40" fmla="*/ 190 w 331"/>
                    <a:gd name="T41" fmla="*/ 68 h 90"/>
                    <a:gd name="T42" fmla="*/ 227 w 331"/>
                    <a:gd name="T43" fmla="*/ 55 h 90"/>
                    <a:gd name="T44" fmla="*/ 263 w 331"/>
                    <a:gd name="T45" fmla="*/ 40 h 90"/>
                    <a:gd name="T46" fmla="*/ 298 w 331"/>
                    <a:gd name="T47" fmla="*/ 24 h 90"/>
                    <a:gd name="T48" fmla="*/ 331 w 331"/>
                    <a:gd name="T49" fmla="*/ 5 h 90"/>
                    <a:gd name="T50" fmla="*/ 331 w 331"/>
                    <a:gd name="T51" fmla="*/ 5 h 90"/>
                    <a:gd name="T52" fmla="*/ 326 w 331"/>
                    <a:gd name="T53" fmla="*/ 0 h 90"/>
                    <a:gd name="T54" fmla="*/ 326 w 331"/>
                    <a:gd name="T55" fmla="*/ 0 h 90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w 331"/>
                    <a:gd name="T85" fmla="*/ 0 h 90"/>
                    <a:gd name="T86" fmla="*/ 331 w 331"/>
                    <a:gd name="T87" fmla="*/ 90 h 90"/>
                  </a:gdLst>
                  <a:ahLst/>
                  <a:cxnLst>
                    <a:cxn ang="T56">
                      <a:pos x="T0" y="T1"/>
                    </a:cxn>
                    <a:cxn ang="T57">
                      <a:pos x="T2" y="T3"/>
                    </a:cxn>
                    <a:cxn ang="T58">
                      <a:pos x="T4" y="T5"/>
                    </a:cxn>
                    <a:cxn ang="T59">
                      <a:pos x="T6" y="T7"/>
                    </a:cxn>
                    <a:cxn ang="T60">
                      <a:pos x="T8" y="T9"/>
                    </a:cxn>
                    <a:cxn ang="T61">
                      <a:pos x="T10" y="T11"/>
                    </a:cxn>
                    <a:cxn ang="T62">
                      <a:pos x="T12" y="T13"/>
                    </a:cxn>
                    <a:cxn ang="T63">
                      <a:pos x="T14" y="T15"/>
                    </a:cxn>
                    <a:cxn ang="T64">
                      <a:pos x="T16" y="T17"/>
                    </a:cxn>
                    <a:cxn ang="T65">
                      <a:pos x="T18" y="T19"/>
                    </a:cxn>
                    <a:cxn ang="T66">
                      <a:pos x="T20" y="T21"/>
                    </a:cxn>
                    <a:cxn ang="T67">
                      <a:pos x="T22" y="T23"/>
                    </a:cxn>
                    <a:cxn ang="T68">
                      <a:pos x="T24" y="T25"/>
                    </a:cxn>
                    <a:cxn ang="T69">
                      <a:pos x="T26" y="T27"/>
                    </a:cxn>
                    <a:cxn ang="T70">
                      <a:pos x="T28" y="T29"/>
                    </a:cxn>
                    <a:cxn ang="T71">
                      <a:pos x="T30" y="T31"/>
                    </a:cxn>
                    <a:cxn ang="T72">
                      <a:pos x="T32" y="T33"/>
                    </a:cxn>
                    <a:cxn ang="T73">
                      <a:pos x="T34" y="T35"/>
                    </a:cxn>
                    <a:cxn ang="T74">
                      <a:pos x="T36" y="T37"/>
                    </a:cxn>
                    <a:cxn ang="T75">
                      <a:pos x="T38" y="T39"/>
                    </a:cxn>
                    <a:cxn ang="T76">
                      <a:pos x="T40" y="T41"/>
                    </a:cxn>
                    <a:cxn ang="T77">
                      <a:pos x="T42" y="T43"/>
                    </a:cxn>
                    <a:cxn ang="T78">
                      <a:pos x="T44" y="T45"/>
                    </a:cxn>
                    <a:cxn ang="T79">
                      <a:pos x="T46" y="T47"/>
                    </a:cxn>
                    <a:cxn ang="T80">
                      <a:pos x="T48" y="T49"/>
                    </a:cxn>
                    <a:cxn ang="T81">
                      <a:pos x="T50" y="T51"/>
                    </a:cxn>
                    <a:cxn ang="T82">
                      <a:pos x="T52" y="T53"/>
                    </a:cxn>
                    <a:cxn ang="T83">
                      <a:pos x="T54" y="T55"/>
                    </a:cxn>
                  </a:cxnLst>
                  <a:rect l="T84" t="T85" r="T86" b="T87"/>
                  <a:pathLst>
                    <a:path w="331" h="90">
                      <a:moveTo>
                        <a:pt x="326" y="0"/>
                      </a:moveTo>
                      <a:lnTo>
                        <a:pt x="326" y="0"/>
                      </a:lnTo>
                      <a:lnTo>
                        <a:pt x="293" y="18"/>
                      </a:lnTo>
                      <a:lnTo>
                        <a:pt x="258" y="35"/>
                      </a:lnTo>
                      <a:lnTo>
                        <a:pt x="223" y="49"/>
                      </a:lnTo>
                      <a:lnTo>
                        <a:pt x="188" y="60"/>
                      </a:lnTo>
                      <a:lnTo>
                        <a:pt x="150" y="70"/>
                      </a:lnTo>
                      <a:lnTo>
                        <a:pt x="113" y="77"/>
                      </a:lnTo>
                      <a:lnTo>
                        <a:pt x="73" y="80"/>
                      </a:lnTo>
                      <a:lnTo>
                        <a:pt x="35" y="82"/>
                      </a:lnTo>
                      <a:lnTo>
                        <a:pt x="4" y="80"/>
                      </a:lnTo>
                      <a:lnTo>
                        <a:pt x="0" y="88"/>
                      </a:lnTo>
                      <a:lnTo>
                        <a:pt x="35" y="90"/>
                      </a:lnTo>
                      <a:lnTo>
                        <a:pt x="75" y="88"/>
                      </a:lnTo>
                      <a:lnTo>
                        <a:pt x="113" y="84"/>
                      </a:lnTo>
                      <a:lnTo>
                        <a:pt x="154" y="77"/>
                      </a:lnTo>
                      <a:lnTo>
                        <a:pt x="190" y="68"/>
                      </a:lnTo>
                      <a:lnTo>
                        <a:pt x="227" y="55"/>
                      </a:lnTo>
                      <a:lnTo>
                        <a:pt x="263" y="40"/>
                      </a:lnTo>
                      <a:lnTo>
                        <a:pt x="298" y="24"/>
                      </a:lnTo>
                      <a:lnTo>
                        <a:pt x="331" y="5"/>
                      </a:lnTo>
                      <a:lnTo>
                        <a:pt x="326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73" name="Freeform 325"/>
                <p:cNvSpPr>
                  <a:spLocks/>
                </p:cNvSpPr>
                <p:nvPr/>
              </p:nvSpPr>
              <p:spPr bwMode="auto">
                <a:xfrm>
                  <a:off x="3221" y="1795"/>
                  <a:ext cx="331" cy="152"/>
                </a:xfrm>
                <a:custGeom>
                  <a:avLst/>
                  <a:gdLst>
                    <a:gd name="T0" fmla="*/ 0 w 331"/>
                    <a:gd name="T1" fmla="*/ 0 h 152"/>
                    <a:gd name="T2" fmla="*/ 0 w 331"/>
                    <a:gd name="T3" fmla="*/ 0 h 152"/>
                    <a:gd name="T4" fmla="*/ 0 w 331"/>
                    <a:gd name="T5" fmla="*/ 9 h 152"/>
                    <a:gd name="T6" fmla="*/ 0 w 331"/>
                    <a:gd name="T7" fmla="*/ 9 h 152"/>
                    <a:gd name="T8" fmla="*/ 33 w 331"/>
                    <a:gd name="T9" fmla="*/ 38 h 152"/>
                    <a:gd name="T10" fmla="*/ 69 w 331"/>
                    <a:gd name="T11" fmla="*/ 64 h 152"/>
                    <a:gd name="T12" fmla="*/ 108 w 331"/>
                    <a:gd name="T13" fmla="*/ 86 h 152"/>
                    <a:gd name="T14" fmla="*/ 150 w 331"/>
                    <a:gd name="T15" fmla="*/ 106 h 152"/>
                    <a:gd name="T16" fmla="*/ 192 w 331"/>
                    <a:gd name="T17" fmla="*/ 123 h 152"/>
                    <a:gd name="T18" fmla="*/ 234 w 331"/>
                    <a:gd name="T19" fmla="*/ 135 h 152"/>
                    <a:gd name="T20" fmla="*/ 280 w 331"/>
                    <a:gd name="T21" fmla="*/ 144 h 152"/>
                    <a:gd name="T22" fmla="*/ 325 w 331"/>
                    <a:gd name="T23" fmla="*/ 152 h 152"/>
                    <a:gd name="T24" fmla="*/ 325 w 331"/>
                    <a:gd name="T25" fmla="*/ 152 h 152"/>
                    <a:gd name="T26" fmla="*/ 331 w 331"/>
                    <a:gd name="T27" fmla="*/ 144 h 152"/>
                    <a:gd name="T28" fmla="*/ 331 w 331"/>
                    <a:gd name="T29" fmla="*/ 144 h 152"/>
                    <a:gd name="T30" fmla="*/ 283 w 331"/>
                    <a:gd name="T31" fmla="*/ 139 h 152"/>
                    <a:gd name="T32" fmla="*/ 238 w 331"/>
                    <a:gd name="T33" fmla="*/ 128 h 152"/>
                    <a:gd name="T34" fmla="*/ 194 w 331"/>
                    <a:gd name="T35" fmla="*/ 115 h 152"/>
                    <a:gd name="T36" fmla="*/ 150 w 331"/>
                    <a:gd name="T37" fmla="*/ 99 h 152"/>
                    <a:gd name="T38" fmla="*/ 109 w 331"/>
                    <a:gd name="T39" fmla="*/ 79 h 152"/>
                    <a:gd name="T40" fmla="*/ 71 w 331"/>
                    <a:gd name="T41" fmla="*/ 57 h 152"/>
                    <a:gd name="T42" fmla="*/ 34 w 331"/>
                    <a:gd name="T43" fmla="*/ 29 h 152"/>
                    <a:gd name="T44" fmla="*/ 0 w 331"/>
                    <a:gd name="T45" fmla="*/ 0 h 152"/>
                    <a:gd name="T46" fmla="*/ 0 w 331"/>
                    <a:gd name="T47" fmla="*/ 0 h 152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331"/>
                    <a:gd name="T73" fmla="*/ 0 h 152"/>
                    <a:gd name="T74" fmla="*/ 331 w 331"/>
                    <a:gd name="T75" fmla="*/ 152 h 152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331" h="15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9"/>
                      </a:lnTo>
                      <a:lnTo>
                        <a:pt x="33" y="38"/>
                      </a:lnTo>
                      <a:lnTo>
                        <a:pt x="69" y="64"/>
                      </a:lnTo>
                      <a:lnTo>
                        <a:pt x="108" y="86"/>
                      </a:lnTo>
                      <a:lnTo>
                        <a:pt x="150" y="106"/>
                      </a:lnTo>
                      <a:lnTo>
                        <a:pt x="192" y="123"/>
                      </a:lnTo>
                      <a:lnTo>
                        <a:pt x="234" y="135"/>
                      </a:lnTo>
                      <a:lnTo>
                        <a:pt x="280" y="144"/>
                      </a:lnTo>
                      <a:lnTo>
                        <a:pt x="325" y="152"/>
                      </a:lnTo>
                      <a:lnTo>
                        <a:pt x="331" y="144"/>
                      </a:lnTo>
                      <a:lnTo>
                        <a:pt x="283" y="139"/>
                      </a:lnTo>
                      <a:lnTo>
                        <a:pt x="238" y="128"/>
                      </a:lnTo>
                      <a:lnTo>
                        <a:pt x="194" y="115"/>
                      </a:lnTo>
                      <a:lnTo>
                        <a:pt x="150" y="99"/>
                      </a:lnTo>
                      <a:lnTo>
                        <a:pt x="109" y="79"/>
                      </a:lnTo>
                      <a:lnTo>
                        <a:pt x="71" y="57"/>
                      </a:lnTo>
                      <a:lnTo>
                        <a:pt x="34" y="2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74" name="Freeform 326"/>
                <p:cNvSpPr>
                  <a:spLocks/>
                </p:cNvSpPr>
                <p:nvPr/>
              </p:nvSpPr>
              <p:spPr bwMode="auto">
                <a:xfrm>
                  <a:off x="3087" y="2287"/>
                  <a:ext cx="372" cy="130"/>
                </a:xfrm>
                <a:custGeom>
                  <a:avLst/>
                  <a:gdLst>
                    <a:gd name="T0" fmla="*/ 2 w 372"/>
                    <a:gd name="T1" fmla="*/ 0 h 130"/>
                    <a:gd name="T2" fmla="*/ 2 w 372"/>
                    <a:gd name="T3" fmla="*/ 0 h 130"/>
                    <a:gd name="T4" fmla="*/ 0 w 372"/>
                    <a:gd name="T5" fmla="*/ 6 h 130"/>
                    <a:gd name="T6" fmla="*/ 0 w 372"/>
                    <a:gd name="T7" fmla="*/ 6 h 130"/>
                    <a:gd name="T8" fmla="*/ 42 w 372"/>
                    <a:gd name="T9" fmla="*/ 29 h 130"/>
                    <a:gd name="T10" fmla="*/ 86 w 372"/>
                    <a:gd name="T11" fmla="*/ 50 h 130"/>
                    <a:gd name="T12" fmla="*/ 132 w 372"/>
                    <a:gd name="T13" fmla="*/ 68 h 130"/>
                    <a:gd name="T14" fmla="*/ 178 w 372"/>
                    <a:gd name="T15" fmla="*/ 84 h 130"/>
                    <a:gd name="T16" fmla="*/ 225 w 372"/>
                    <a:gd name="T17" fmla="*/ 99 h 130"/>
                    <a:gd name="T18" fmla="*/ 273 w 372"/>
                    <a:gd name="T19" fmla="*/ 112 h 130"/>
                    <a:gd name="T20" fmla="*/ 322 w 372"/>
                    <a:gd name="T21" fmla="*/ 123 h 130"/>
                    <a:gd name="T22" fmla="*/ 372 w 372"/>
                    <a:gd name="T23" fmla="*/ 130 h 130"/>
                    <a:gd name="T24" fmla="*/ 372 w 372"/>
                    <a:gd name="T25" fmla="*/ 130 h 130"/>
                    <a:gd name="T26" fmla="*/ 372 w 372"/>
                    <a:gd name="T27" fmla="*/ 123 h 130"/>
                    <a:gd name="T28" fmla="*/ 372 w 372"/>
                    <a:gd name="T29" fmla="*/ 123 h 130"/>
                    <a:gd name="T30" fmla="*/ 322 w 372"/>
                    <a:gd name="T31" fmla="*/ 115 h 130"/>
                    <a:gd name="T32" fmla="*/ 275 w 372"/>
                    <a:gd name="T33" fmla="*/ 104 h 130"/>
                    <a:gd name="T34" fmla="*/ 227 w 372"/>
                    <a:gd name="T35" fmla="*/ 92 h 130"/>
                    <a:gd name="T36" fmla="*/ 179 w 372"/>
                    <a:gd name="T37" fmla="*/ 79 h 130"/>
                    <a:gd name="T38" fmla="*/ 134 w 372"/>
                    <a:gd name="T39" fmla="*/ 61 h 130"/>
                    <a:gd name="T40" fmla="*/ 90 w 372"/>
                    <a:gd name="T41" fmla="*/ 42 h 130"/>
                    <a:gd name="T42" fmla="*/ 46 w 372"/>
                    <a:gd name="T43" fmla="*/ 22 h 130"/>
                    <a:gd name="T44" fmla="*/ 2 w 372"/>
                    <a:gd name="T45" fmla="*/ 0 h 130"/>
                    <a:gd name="T46" fmla="*/ 2 w 372"/>
                    <a:gd name="T47" fmla="*/ 0 h 130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372"/>
                    <a:gd name="T73" fmla="*/ 0 h 130"/>
                    <a:gd name="T74" fmla="*/ 372 w 372"/>
                    <a:gd name="T75" fmla="*/ 130 h 130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372" h="130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6"/>
                      </a:lnTo>
                      <a:lnTo>
                        <a:pt x="42" y="29"/>
                      </a:lnTo>
                      <a:lnTo>
                        <a:pt x="86" y="50"/>
                      </a:lnTo>
                      <a:lnTo>
                        <a:pt x="132" y="68"/>
                      </a:lnTo>
                      <a:lnTo>
                        <a:pt x="178" y="84"/>
                      </a:lnTo>
                      <a:lnTo>
                        <a:pt x="225" y="99"/>
                      </a:lnTo>
                      <a:lnTo>
                        <a:pt x="273" y="112"/>
                      </a:lnTo>
                      <a:lnTo>
                        <a:pt x="322" y="123"/>
                      </a:lnTo>
                      <a:lnTo>
                        <a:pt x="372" y="130"/>
                      </a:lnTo>
                      <a:lnTo>
                        <a:pt x="372" y="123"/>
                      </a:lnTo>
                      <a:lnTo>
                        <a:pt x="322" y="115"/>
                      </a:lnTo>
                      <a:lnTo>
                        <a:pt x="275" y="104"/>
                      </a:lnTo>
                      <a:lnTo>
                        <a:pt x="227" y="92"/>
                      </a:lnTo>
                      <a:lnTo>
                        <a:pt x="179" y="79"/>
                      </a:lnTo>
                      <a:lnTo>
                        <a:pt x="134" y="61"/>
                      </a:lnTo>
                      <a:lnTo>
                        <a:pt x="90" y="42"/>
                      </a:lnTo>
                      <a:lnTo>
                        <a:pt x="46" y="22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75" name="Freeform 327"/>
                <p:cNvSpPr>
                  <a:spLocks/>
                </p:cNvSpPr>
                <p:nvPr/>
              </p:nvSpPr>
              <p:spPr bwMode="auto">
                <a:xfrm>
                  <a:off x="2698" y="346"/>
                  <a:ext cx="1937" cy="1992"/>
                </a:xfrm>
                <a:custGeom>
                  <a:avLst/>
                  <a:gdLst>
                    <a:gd name="T0" fmla="*/ 203 w 1937"/>
                    <a:gd name="T1" fmla="*/ 276 h 1992"/>
                    <a:gd name="T2" fmla="*/ 320 w 1937"/>
                    <a:gd name="T3" fmla="*/ 185 h 1992"/>
                    <a:gd name="T4" fmla="*/ 450 w 1937"/>
                    <a:gd name="T5" fmla="*/ 110 h 1992"/>
                    <a:gd name="T6" fmla="*/ 590 w 1937"/>
                    <a:gd name="T7" fmla="*/ 55 h 1992"/>
                    <a:gd name="T8" fmla="*/ 740 w 1937"/>
                    <a:gd name="T9" fmla="*/ 20 h 1992"/>
                    <a:gd name="T10" fmla="*/ 898 w 1937"/>
                    <a:gd name="T11" fmla="*/ 7 h 1992"/>
                    <a:gd name="T12" fmla="*/ 1002 w 1937"/>
                    <a:gd name="T13" fmla="*/ 13 h 1992"/>
                    <a:gd name="T14" fmla="*/ 1156 w 1937"/>
                    <a:gd name="T15" fmla="*/ 40 h 1992"/>
                    <a:gd name="T16" fmla="*/ 1298 w 1937"/>
                    <a:gd name="T17" fmla="*/ 89 h 1992"/>
                    <a:gd name="T18" fmla="*/ 1432 w 1937"/>
                    <a:gd name="T19" fmla="*/ 157 h 1992"/>
                    <a:gd name="T20" fmla="*/ 1553 w 1937"/>
                    <a:gd name="T21" fmla="*/ 243 h 1992"/>
                    <a:gd name="T22" fmla="*/ 1628 w 1937"/>
                    <a:gd name="T23" fmla="*/ 311 h 1992"/>
                    <a:gd name="T24" fmla="*/ 1725 w 1937"/>
                    <a:gd name="T25" fmla="*/ 422 h 1992"/>
                    <a:gd name="T26" fmla="*/ 1805 w 1937"/>
                    <a:gd name="T27" fmla="*/ 549 h 1992"/>
                    <a:gd name="T28" fmla="*/ 1867 w 1937"/>
                    <a:gd name="T29" fmla="*/ 686 h 1992"/>
                    <a:gd name="T30" fmla="*/ 1908 w 1937"/>
                    <a:gd name="T31" fmla="*/ 832 h 1992"/>
                    <a:gd name="T32" fmla="*/ 1928 w 1937"/>
                    <a:gd name="T33" fmla="*/ 986 h 1992"/>
                    <a:gd name="T34" fmla="*/ 1928 w 1937"/>
                    <a:gd name="T35" fmla="*/ 1094 h 1992"/>
                    <a:gd name="T36" fmla="*/ 1908 w 1937"/>
                    <a:gd name="T37" fmla="*/ 1248 h 1992"/>
                    <a:gd name="T38" fmla="*/ 1867 w 1937"/>
                    <a:gd name="T39" fmla="*/ 1394 h 1992"/>
                    <a:gd name="T40" fmla="*/ 1805 w 1937"/>
                    <a:gd name="T41" fmla="*/ 1531 h 1992"/>
                    <a:gd name="T42" fmla="*/ 1725 w 1937"/>
                    <a:gd name="T43" fmla="*/ 1658 h 1992"/>
                    <a:gd name="T44" fmla="*/ 1628 w 1937"/>
                    <a:gd name="T45" fmla="*/ 1769 h 1992"/>
                    <a:gd name="T46" fmla="*/ 1556 w 1937"/>
                    <a:gd name="T47" fmla="*/ 1833 h 1992"/>
                    <a:gd name="T48" fmla="*/ 1443 w 1937"/>
                    <a:gd name="T49" fmla="*/ 1917 h 1992"/>
                    <a:gd name="T50" fmla="*/ 1317 w 1937"/>
                    <a:gd name="T51" fmla="*/ 1983 h 1992"/>
                    <a:gd name="T52" fmla="*/ 1315 w 1937"/>
                    <a:gd name="T53" fmla="*/ 1992 h 1992"/>
                    <a:gd name="T54" fmla="*/ 1415 w 1937"/>
                    <a:gd name="T55" fmla="*/ 1941 h 1992"/>
                    <a:gd name="T56" fmla="*/ 1509 w 1937"/>
                    <a:gd name="T57" fmla="*/ 1881 h 1992"/>
                    <a:gd name="T58" fmla="*/ 1595 w 1937"/>
                    <a:gd name="T59" fmla="*/ 1811 h 1992"/>
                    <a:gd name="T60" fmla="*/ 1673 w 1937"/>
                    <a:gd name="T61" fmla="*/ 1733 h 1992"/>
                    <a:gd name="T62" fmla="*/ 1743 w 1937"/>
                    <a:gd name="T63" fmla="*/ 1645 h 1992"/>
                    <a:gd name="T64" fmla="*/ 1802 w 1937"/>
                    <a:gd name="T65" fmla="*/ 1551 h 1992"/>
                    <a:gd name="T66" fmla="*/ 1853 w 1937"/>
                    <a:gd name="T67" fmla="*/ 1451 h 1992"/>
                    <a:gd name="T68" fmla="*/ 1891 w 1937"/>
                    <a:gd name="T69" fmla="*/ 1345 h 1992"/>
                    <a:gd name="T70" fmla="*/ 1919 w 1937"/>
                    <a:gd name="T71" fmla="*/ 1235 h 1992"/>
                    <a:gd name="T72" fmla="*/ 1933 w 1937"/>
                    <a:gd name="T73" fmla="*/ 1120 h 1992"/>
                    <a:gd name="T74" fmla="*/ 1937 w 1937"/>
                    <a:gd name="T75" fmla="*/ 1041 h 1992"/>
                    <a:gd name="T76" fmla="*/ 1924 w 1937"/>
                    <a:gd name="T77" fmla="*/ 882 h 1992"/>
                    <a:gd name="T78" fmla="*/ 1889 w 1937"/>
                    <a:gd name="T79" fmla="*/ 732 h 1992"/>
                    <a:gd name="T80" fmla="*/ 1834 w 1937"/>
                    <a:gd name="T81" fmla="*/ 589 h 1992"/>
                    <a:gd name="T82" fmla="*/ 1759 w 1937"/>
                    <a:gd name="T83" fmla="*/ 459 h 1992"/>
                    <a:gd name="T84" fmla="*/ 1666 w 1937"/>
                    <a:gd name="T85" fmla="*/ 340 h 1992"/>
                    <a:gd name="T86" fmla="*/ 1558 w 1937"/>
                    <a:gd name="T87" fmla="*/ 238 h 1992"/>
                    <a:gd name="T88" fmla="*/ 1436 w 1937"/>
                    <a:gd name="T89" fmla="*/ 152 h 1992"/>
                    <a:gd name="T90" fmla="*/ 1302 w 1937"/>
                    <a:gd name="T91" fmla="*/ 82 h 1992"/>
                    <a:gd name="T92" fmla="*/ 1158 w 1937"/>
                    <a:gd name="T93" fmla="*/ 33 h 1992"/>
                    <a:gd name="T94" fmla="*/ 1004 w 1937"/>
                    <a:gd name="T95" fmla="*/ 5 h 1992"/>
                    <a:gd name="T96" fmla="*/ 898 w 1937"/>
                    <a:gd name="T97" fmla="*/ 0 h 1992"/>
                    <a:gd name="T98" fmla="*/ 790 w 1937"/>
                    <a:gd name="T99" fmla="*/ 5 h 1992"/>
                    <a:gd name="T100" fmla="*/ 687 w 1937"/>
                    <a:gd name="T101" fmla="*/ 22 h 1992"/>
                    <a:gd name="T102" fmla="*/ 589 w 1937"/>
                    <a:gd name="T103" fmla="*/ 47 h 1992"/>
                    <a:gd name="T104" fmla="*/ 493 w 1937"/>
                    <a:gd name="T105" fmla="*/ 82 h 1992"/>
                    <a:gd name="T106" fmla="*/ 373 w 1937"/>
                    <a:gd name="T107" fmla="*/ 143 h 1992"/>
                    <a:gd name="T108" fmla="*/ 210 w 1937"/>
                    <a:gd name="T109" fmla="*/ 260 h 1992"/>
                    <a:gd name="T110" fmla="*/ 75 w 1937"/>
                    <a:gd name="T111" fmla="*/ 404 h 1992"/>
                    <a:gd name="T112" fmla="*/ 0 w 1937"/>
                    <a:gd name="T113" fmla="*/ 514 h 1992"/>
                    <a:gd name="T114" fmla="*/ 45 w 1937"/>
                    <a:gd name="T115" fmla="*/ 457 h 1992"/>
                    <a:gd name="T116" fmla="*/ 168 w 1937"/>
                    <a:gd name="T117" fmla="*/ 311 h 1992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1937"/>
                    <a:gd name="T178" fmla="*/ 0 h 1992"/>
                    <a:gd name="T179" fmla="*/ 1937 w 1937"/>
                    <a:gd name="T180" fmla="*/ 1992 h 1992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1937" h="1992">
                      <a:moveTo>
                        <a:pt x="168" y="311"/>
                      </a:moveTo>
                      <a:lnTo>
                        <a:pt x="168" y="311"/>
                      </a:lnTo>
                      <a:lnTo>
                        <a:pt x="203" y="276"/>
                      </a:lnTo>
                      <a:lnTo>
                        <a:pt x="241" y="243"/>
                      </a:lnTo>
                      <a:lnTo>
                        <a:pt x="279" y="212"/>
                      </a:lnTo>
                      <a:lnTo>
                        <a:pt x="320" y="185"/>
                      </a:lnTo>
                      <a:lnTo>
                        <a:pt x="362" y="157"/>
                      </a:lnTo>
                      <a:lnTo>
                        <a:pt x="406" y="132"/>
                      </a:lnTo>
                      <a:lnTo>
                        <a:pt x="450" y="110"/>
                      </a:lnTo>
                      <a:lnTo>
                        <a:pt x="495" y="89"/>
                      </a:lnTo>
                      <a:lnTo>
                        <a:pt x="543" y="71"/>
                      </a:lnTo>
                      <a:lnTo>
                        <a:pt x="590" y="55"/>
                      </a:lnTo>
                      <a:lnTo>
                        <a:pt x="640" y="40"/>
                      </a:lnTo>
                      <a:lnTo>
                        <a:pt x="689" y="29"/>
                      </a:lnTo>
                      <a:lnTo>
                        <a:pt x="740" y="20"/>
                      </a:lnTo>
                      <a:lnTo>
                        <a:pt x="792" y="13"/>
                      </a:lnTo>
                      <a:lnTo>
                        <a:pt x="845" y="9"/>
                      </a:lnTo>
                      <a:lnTo>
                        <a:pt x="898" y="7"/>
                      </a:lnTo>
                      <a:lnTo>
                        <a:pt x="951" y="9"/>
                      </a:lnTo>
                      <a:lnTo>
                        <a:pt x="1002" y="13"/>
                      </a:lnTo>
                      <a:lnTo>
                        <a:pt x="1053" y="20"/>
                      </a:lnTo>
                      <a:lnTo>
                        <a:pt x="1104" y="29"/>
                      </a:lnTo>
                      <a:lnTo>
                        <a:pt x="1156" y="40"/>
                      </a:lnTo>
                      <a:lnTo>
                        <a:pt x="1203" y="55"/>
                      </a:lnTo>
                      <a:lnTo>
                        <a:pt x="1253" y="71"/>
                      </a:lnTo>
                      <a:lnTo>
                        <a:pt x="1298" y="89"/>
                      </a:lnTo>
                      <a:lnTo>
                        <a:pt x="1344" y="110"/>
                      </a:lnTo>
                      <a:lnTo>
                        <a:pt x="1388" y="132"/>
                      </a:lnTo>
                      <a:lnTo>
                        <a:pt x="1432" y="157"/>
                      </a:lnTo>
                      <a:lnTo>
                        <a:pt x="1474" y="185"/>
                      </a:lnTo>
                      <a:lnTo>
                        <a:pt x="1514" y="212"/>
                      </a:lnTo>
                      <a:lnTo>
                        <a:pt x="1553" y="243"/>
                      </a:lnTo>
                      <a:lnTo>
                        <a:pt x="1591" y="276"/>
                      </a:lnTo>
                      <a:lnTo>
                        <a:pt x="1628" y="311"/>
                      </a:lnTo>
                      <a:lnTo>
                        <a:pt x="1661" y="346"/>
                      </a:lnTo>
                      <a:lnTo>
                        <a:pt x="1694" y="384"/>
                      </a:lnTo>
                      <a:lnTo>
                        <a:pt x="1725" y="422"/>
                      </a:lnTo>
                      <a:lnTo>
                        <a:pt x="1752" y="463"/>
                      </a:lnTo>
                      <a:lnTo>
                        <a:pt x="1780" y="505"/>
                      </a:lnTo>
                      <a:lnTo>
                        <a:pt x="1805" y="549"/>
                      </a:lnTo>
                      <a:lnTo>
                        <a:pt x="1827" y="593"/>
                      </a:lnTo>
                      <a:lnTo>
                        <a:pt x="1847" y="638"/>
                      </a:lnTo>
                      <a:lnTo>
                        <a:pt x="1867" y="686"/>
                      </a:lnTo>
                      <a:lnTo>
                        <a:pt x="1882" y="734"/>
                      </a:lnTo>
                      <a:lnTo>
                        <a:pt x="1897" y="781"/>
                      </a:lnTo>
                      <a:lnTo>
                        <a:pt x="1908" y="832"/>
                      </a:lnTo>
                      <a:lnTo>
                        <a:pt x="1917" y="884"/>
                      </a:lnTo>
                      <a:lnTo>
                        <a:pt x="1924" y="935"/>
                      </a:lnTo>
                      <a:lnTo>
                        <a:pt x="1928" y="986"/>
                      </a:lnTo>
                      <a:lnTo>
                        <a:pt x="1930" y="1041"/>
                      </a:lnTo>
                      <a:lnTo>
                        <a:pt x="1928" y="1094"/>
                      </a:lnTo>
                      <a:lnTo>
                        <a:pt x="1924" y="1145"/>
                      </a:lnTo>
                      <a:lnTo>
                        <a:pt x="1917" y="1196"/>
                      </a:lnTo>
                      <a:lnTo>
                        <a:pt x="1908" y="1248"/>
                      </a:lnTo>
                      <a:lnTo>
                        <a:pt x="1897" y="1297"/>
                      </a:lnTo>
                      <a:lnTo>
                        <a:pt x="1882" y="1346"/>
                      </a:lnTo>
                      <a:lnTo>
                        <a:pt x="1867" y="1394"/>
                      </a:lnTo>
                      <a:lnTo>
                        <a:pt x="1847" y="1442"/>
                      </a:lnTo>
                      <a:lnTo>
                        <a:pt x="1827" y="1487"/>
                      </a:lnTo>
                      <a:lnTo>
                        <a:pt x="1805" y="1531"/>
                      </a:lnTo>
                      <a:lnTo>
                        <a:pt x="1780" y="1575"/>
                      </a:lnTo>
                      <a:lnTo>
                        <a:pt x="1752" y="1617"/>
                      </a:lnTo>
                      <a:lnTo>
                        <a:pt x="1725" y="1658"/>
                      </a:lnTo>
                      <a:lnTo>
                        <a:pt x="1694" y="1696"/>
                      </a:lnTo>
                      <a:lnTo>
                        <a:pt x="1661" y="1734"/>
                      </a:lnTo>
                      <a:lnTo>
                        <a:pt x="1628" y="1769"/>
                      </a:lnTo>
                      <a:lnTo>
                        <a:pt x="1593" y="1802"/>
                      </a:lnTo>
                      <a:lnTo>
                        <a:pt x="1556" y="1833"/>
                      </a:lnTo>
                      <a:lnTo>
                        <a:pt x="1520" y="1862"/>
                      </a:lnTo>
                      <a:lnTo>
                        <a:pt x="1481" y="1890"/>
                      </a:lnTo>
                      <a:lnTo>
                        <a:pt x="1443" y="1917"/>
                      </a:lnTo>
                      <a:lnTo>
                        <a:pt x="1401" y="1941"/>
                      </a:lnTo>
                      <a:lnTo>
                        <a:pt x="1361" y="1963"/>
                      </a:lnTo>
                      <a:lnTo>
                        <a:pt x="1317" y="1983"/>
                      </a:lnTo>
                      <a:lnTo>
                        <a:pt x="1315" y="1992"/>
                      </a:lnTo>
                      <a:lnTo>
                        <a:pt x="1350" y="1976"/>
                      </a:lnTo>
                      <a:lnTo>
                        <a:pt x="1383" y="1959"/>
                      </a:lnTo>
                      <a:lnTo>
                        <a:pt x="1415" y="1941"/>
                      </a:lnTo>
                      <a:lnTo>
                        <a:pt x="1447" y="1923"/>
                      </a:lnTo>
                      <a:lnTo>
                        <a:pt x="1478" y="1901"/>
                      </a:lnTo>
                      <a:lnTo>
                        <a:pt x="1509" y="1881"/>
                      </a:lnTo>
                      <a:lnTo>
                        <a:pt x="1538" y="1859"/>
                      </a:lnTo>
                      <a:lnTo>
                        <a:pt x="1567" y="1835"/>
                      </a:lnTo>
                      <a:lnTo>
                        <a:pt x="1595" y="1811"/>
                      </a:lnTo>
                      <a:lnTo>
                        <a:pt x="1622" y="1786"/>
                      </a:lnTo>
                      <a:lnTo>
                        <a:pt x="1648" y="1758"/>
                      </a:lnTo>
                      <a:lnTo>
                        <a:pt x="1673" y="1733"/>
                      </a:lnTo>
                      <a:lnTo>
                        <a:pt x="1697" y="1703"/>
                      </a:lnTo>
                      <a:lnTo>
                        <a:pt x="1719" y="1676"/>
                      </a:lnTo>
                      <a:lnTo>
                        <a:pt x="1743" y="1645"/>
                      </a:lnTo>
                      <a:lnTo>
                        <a:pt x="1763" y="1615"/>
                      </a:lnTo>
                      <a:lnTo>
                        <a:pt x="1783" y="1584"/>
                      </a:lnTo>
                      <a:lnTo>
                        <a:pt x="1802" y="1551"/>
                      </a:lnTo>
                      <a:lnTo>
                        <a:pt x="1820" y="1518"/>
                      </a:lnTo>
                      <a:lnTo>
                        <a:pt x="1836" y="1486"/>
                      </a:lnTo>
                      <a:lnTo>
                        <a:pt x="1853" y="1451"/>
                      </a:lnTo>
                      <a:lnTo>
                        <a:pt x="1866" y="1416"/>
                      </a:lnTo>
                      <a:lnTo>
                        <a:pt x="1878" y="1381"/>
                      </a:lnTo>
                      <a:lnTo>
                        <a:pt x="1891" y="1345"/>
                      </a:lnTo>
                      <a:lnTo>
                        <a:pt x="1902" y="1308"/>
                      </a:lnTo>
                      <a:lnTo>
                        <a:pt x="1911" y="1271"/>
                      </a:lnTo>
                      <a:lnTo>
                        <a:pt x="1919" y="1235"/>
                      </a:lnTo>
                      <a:lnTo>
                        <a:pt x="1924" y="1196"/>
                      </a:lnTo>
                      <a:lnTo>
                        <a:pt x="1930" y="1158"/>
                      </a:lnTo>
                      <a:lnTo>
                        <a:pt x="1933" y="1120"/>
                      </a:lnTo>
                      <a:lnTo>
                        <a:pt x="1935" y="1079"/>
                      </a:lnTo>
                      <a:lnTo>
                        <a:pt x="1937" y="1041"/>
                      </a:lnTo>
                      <a:lnTo>
                        <a:pt x="1935" y="986"/>
                      </a:lnTo>
                      <a:lnTo>
                        <a:pt x="1931" y="933"/>
                      </a:lnTo>
                      <a:lnTo>
                        <a:pt x="1924" y="882"/>
                      </a:lnTo>
                      <a:lnTo>
                        <a:pt x="1915" y="830"/>
                      </a:lnTo>
                      <a:lnTo>
                        <a:pt x="1904" y="781"/>
                      </a:lnTo>
                      <a:lnTo>
                        <a:pt x="1889" y="732"/>
                      </a:lnTo>
                      <a:lnTo>
                        <a:pt x="1873" y="682"/>
                      </a:lnTo>
                      <a:lnTo>
                        <a:pt x="1855" y="635"/>
                      </a:lnTo>
                      <a:lnTo>
                        <a:pt x="1834" y="589"/>
                      </a:lnTo>
                      <a:lnTo>
                        <a:pt x="1811" y="545"/>
                      </a:lnTo>
                      <a:lnTo>
                        <a:pt x="1787" y="501"/>
                      </a:lnTo>
                      <a:lnTo>
                        <a:pt x="1759" y="459"/>
                      </a:lnTo>
                      <a:lnTo>
                        <a:pt x="1730" y="419"/>
                      </a:lnTo>
                      <a:lnTo>
                        <a:pt x="1699" y="379"/>
                      </a:lnTo>
                      <a:lnTo>
                        <a:pt x="1666" y="340"/>
                      </a:lnTo>
                      <a:lnTo>
                        <a:pt x="1631" y="305"/>
                      </a:lnTo>
                      <a:lnTo>
                        <a:pt x="1597" y="271"/>
                      </a:lnTo>
                      <a:lnTo>
                        <a:pt x="1558" y="238"/>
                      </a:lnTo>
                      <a:lnTo>
                        <a:pt x="1520" y="207"/>
                      </a:lnTo>
                      <a:lnTo>
                        <a:pt x="1478" y="177"/>
                      </a:lnTo>
                      <a:lnTo>
                        <a:pt x="1436" y="152"/>
                      </a:lnTo>
                      <a:lnTo>
                        <a:pt x="1392" y="126"/>
                      </a:lnTo>
                      <a:lnTo>
                        <a:pt x="1348" y="102"/>
                      </a:lnTo>
                      <a:lnTo>
                        <a:pt x="1302" y="82"/>
                      </a:lnTo>
                      <a:lnTo>
                        <a:pt x="1255" y="64"/>
                      </a:lnTo>
                      <a:lnTo>
                        <a:pt x="1207" y="47"/>
                      </a:lnTo>
                      <a:lnTo>
                        <a:pt x="1158" y="33"/>
                      </a:lnTo>
                      <a:lnTo>
                        <a:pt x="1106" y="22"/>
                      </a:lnTo>
                      <a:lnTo>
                        <a:pt x="1055" y="13"/>
                      </a:lnTo>
                      <a:lnTo>
                        <a:pt x="1004" y="5"/>
                      </a:lnTo>
                      <a:lnTo>
                        <a:pt x="951" y="2"/>
                      </a:lnTo>
                      <a:lnTo>
                        <a:pt x="898" y="0"/>
                      </a:lnTo>
                      <a:lnTo>
                        <a:pt x="861" y="2"/>
                      </a:lnTo>
                      <a:lnTo>
                        <a:pt x="826" y="3"/>
                      </a:lnTo>
                      <a:lnTo>
                        <a:pt x="790" y="5"/>
                      </a:lnTo>
                      <a:lnTo>
                        <a:pt x="755" y="9"/>
                      </a:lnTo>
                      <a:lnTo>
                        <a:pt x="722" y="14"/>
                      </a:lnTo>
                      <a:lnTo>
                        <a:pt x="687" y="22"/>
                      </a:lnTo>
                      <a:lnTo>
                        <a:pt x="654" y="29"/>
                      </a:lnTo>
                      <a:lnTo>
                        <a:pt x="622" y="38"/>
                      </a:lnTo>
                      <a:lnTo>
                        <a:pt x="589" y="47"/>
                      </a:lnTo>
                      <a:lnTo>
                        <a:pt x="556" y="58"/>
                      </a:lnTo>
                      <a:lnTo>
                        <a:pt x="525" y="69"/>
                      </a:lnTo>
                      <a:lnTo>
                        <a:pt x="493" y="82"/>
                      </a:lnTo>
                      <a:lnTo>
                        <a:pt x="462" y="95"/>
                      </a:lnTo>
                      <a:lnTo>
                        <a:pt x="431" y="110"/>
                      </a:lnTo>
                      <a:lnTo>
                        <a:pt x="373" y="143"/>
                      </a:lnTo>
                      <a:lnTo>
                        <a:pt x="316" y="177"/>
                      </a:lnTo>
                      <a:lnTo>
                        <a:pt x="263" y="218"/>
                      </a:lnTo>
                      <a:lnTo>
                        <a:pt x="210" y="260"/>
                      </a:lnTo>
                      <a:lnTo>
                        <a:pt x="162" y="305"/>
                      </a:lnTo>
                      <a:lnTo>
                        <a:pt x="117" y="353"/>
                      </a:lnTo>
                      <a:lnTo>
                        <a:pt x="75" y="404"/>
                      </a:lnTo>
                      <a:lnTo>
                        <a:pt x="36" y="459"/>
                      </a:lnTo>
                      <a:lnTo>
                        <a:pt x="0" y="514"/>
                      </a:lnTo>
                      <a:lnTo>
                        <a:pt x="10" y="510"/>
                      </a:lnTo>
                      <a:lnTo>
                        <a:pt x="45" y="457"/>
                      </a:lnTo>
                      <a:lnTo>
                        <a:pt x="84" y="406"/>
                      </a:lnTo>
                      <a:lnTo>
                        <a:pt x="124" y="357"/>
                      </a:lnTo>
                      <a:lnTo>
                        <a:pt x="168" y="311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76" name="Freeform 328"/>
                <p:cNvSpPr>
                  <a:spLocks/>
                </p:cNvSpPr>
                <p:nvPr/>
              </p:nvSpPr>
              <p:spPr bwMode="auto">
                <a:xfrm>
                  <a:off x="2714" y="860"/>
                  <a:ext cx="183" cy="975"/>
                </a:xfrm>
                <a:custGeom>
                  <a:avLst/>
                  <a:gdLst>
                    <a:gd name="T0" fmla="*/ 7 w 183"/>
                    <a:gd name="T1" fmla="*/ 527 h 975"/>
                    <a:gd name="T2" fmla="*/ 7 w 183"/>
                    <a:gd name="T3" fmla="*/ 527 h 975"/>
                    <a:gd name="T4" fmla="*/ 9 w 183"/>
                    <a:gd name="T5" fmla="*/ 488 h 975"/>
                    <a:gd name="T6" fmla="*/ 11 w 183"/>
                    <a:gd name="T7" fmla="*/ 454 h 975"/>
                    <a:gd name="T8" fmla="*/ 15 w 183"/>
                    <a:gd name="T9" fmla="*/ 417 h 975"/>
                    <a:gd name="T10" fmla="*/ 20 w 183"/>
                    <a:gd name="T11" fmla="*/ 382 h 975"/>
                    <a:gd name="T12" fmla="*/ 26 w 183"/>
                    <a:gd name="T13" fmla="*/ 346 h 975"/>
                    <a:gd name="T14" fmla="*/ 35 w 183"/>
                    <a:gd name="T15" fmla="*/ 313 h 975"/>
                    <a:gd name="T16" fmla="*/ 44 w 183"/>
                    <a:gd name="T17" fmla="*/ 278 h 975"/>
                    <a:gd name="T18" fmla="*/ 55 w 183"/>
                    <a:gd name="T19" fmla="*/ 245 h 975"/>
                    <a:gd name="T20" fmla="*/ 66 w 183"/>
                    <a:gd name="T21" fmla="*/ 212 h 975"/>
                    <a:gd name="T22" fmla="*/ 79 w 183"/>
                    <a:gd name="T23" fmla="*/ 179 h 975"/>
                    <a:gd name="T24" fmla="*/ 93 w 183"/>
                    <a:gd name="T25" fmla="*/ 148 h 975"/>
                    <a:gd name="T26" fmla="*/ 110 w 183"/>
                    <a:gd name="T27" fmla="*/ 117 h 975"/>
                    <a:gd name="T28" fmla="*/ 126 w 183"/>
                    <a:gd name="T29" fmla="*/ 88 h 975"/>
                    <a:gd name="T30" fmla="*/ 144 w 183"/>
                    <a:gd name="T31" fmla="*/ 59 h 975"/>
                    <a:gd name="T32" fmla="*/ 163 w 183"/>
                    <a:gd name="T33" fmla="*/ 29 h 975"/>
                    <a:gd name="T34" fmla="*/ 183 w 183"/>
                    <a:gd name="T35" fmla="*/ 2 h 975"/>
                    <a:gd name="T36" fmla="*/ 183 w 183"/>
                    <a:gd name="T37" fmla="*/ 2 h 975"/>
                    <a:gd name="T38" fmla="*/ 176 w 183"/>
                    <a:gd name="T39" fmla="*/ 0 h 975"/>
                    <a:gd name="T40" fmla="*/ 176 w 183"/>
                    <a:gd name="T41" fmla="*/ 0 h 975"/>
                    <a:gd name="T42" fmla="*/ 155 w 183"/>
                    <a:gd name="T43" fmla="*/ 27 h 975"/>
                    <a:gd name="T44" fmla="*/ 135 w 183"/>
                    <a:gd name="T45" fmla="*/ 57 h 975"/>
                    <a:gd name="T46" fmla="*/ 119 w 183"/>
                    <a:gd name="T47" fmla="*/ 86 h 975"/>
                    <a:gd name="T48" fmla="*/ 102 w 183"/>
                    <a:gd name="T49" fmla="*/ 117 h 975"/>
                    <a:gd name="T50" fmla="*/ 86 w 183"/>
                    <a:gd name="T51" fmla="*/ 146 h 975"/>
                    <a:gd name="T52" fmla="*/ 71 w 183"/>
                    <a:gd name="T53" fmla="*/ 179 h 975"/>
                    <a:gd name="T54" fmla="*/ 59 w 183"/>
                    <a:gd name="T55" fmla="*/ 210 h 975"/>
                    <a:gd name="T56" fmla="*/ 48 w 183"/>
                    <a:gd name="T57" fmla="*/ 243 h 975"/>
                    <a:gd name="T58" fmla="*/ 37 w 183"/>
                    <a:gd name="T59" fmla="*/ 278 h 975"/>
                    <a:gd name="T60" fmla="*/ 27 w 183"/>
                    <a:gd name="T61" fmla="*/ 311 h 975"/>
                    <a:gd name="T62" fmla="*/ 18 w 183"/>
                    <a:gd name="T63" fmla="*/ 346 h 975"/>
                    <a:gd name="T64" fmla="*/ 13 w 183"/>
                    <a:gd name="T65" fmla="*/ 381 h 975"/>
                    <a:gd name="T66" fmla="*/ 7 w 183"/>
                    <a:gd name="T67" fmla="*/ 417 h 975"/>
                    <a:gd name="T68" fmla="*/ 4 w 183"/>
                    <a:gd name="T69" fmla="*/ 452 h 975"/>
                    <a:gd name="T70" fmla="*/ 2 w 183"/>
                    <a:gd name="T71" fmla="*/ 488 h 975"/>
                    <a:gd name="T72" fmla="*/ 0 w 183"/>
                    <a:gd name="T73" fmla="*/ 527 h 975"/>
                    <a:gd name="T74" fmla="*/ 0 w 183"/>
                    <a:gd name="T75" fmla="*/ 527 h 975"/>
                    <a:gd name="T76" fmla="*/ 2 w 183"/>
                    <a:gd name="T77" fmla="*/ 587 h 975"/>
                    <a:gd name="T78" fmla="*/ 9 w 183"/>
                    <a:gd name="T79" fmla="*/ 648 h 975"/>
                    <a:gd name="T80" fmla="*/ 18 w 183"/>
                    <a:gd name="T81" fmla="*/ 706 h 975"/>
                    <a:gd name="T82" fmla="*/ 33 w 183"/>
                    <a:gd name="T83" fmla="*/ 763 h 975"/>
                    <a:gd name="T84" fmla="*/ 51 w 183"/>
                    <a:gd name="T85" fmla="*/ 820 h 975"/>
                    <a:gd name="T86" fmla="*/ 71 w 183"/>
                    <a:gd name="T87" fmla="*/ 873 h 975"/>
                    <a:gd name="T88" fmla="*/ 97 w 183"/>
                    <a:gd name="T89" fmla="*/ 926 h 975"/>
                    <a:gd name="T90" fmla="*/ 124 w 183"/>
                    <a:gd name="T91" fmla="*/ 975 h 975"/>
                    <a:gd name="T92" fmla="*/ 124 w 183"/>
                    <a:gd name="T93" fmla="*/ 975 h 975"/>
                    <a:gd name="T94" fmla="*/ 132 w 183"/>
                    <a:gd name="T95" fmla="*/ 975 h 975"/>
                    <a:gd name="T96" fmla="*/ 132 w 183"/>
                    <a:gd name="T97" fmla="*/ 975 h 975"/>
                    <a:gd name="T98" fmla="*/ 104 w 183"/>
                    <a:gd name="T99" fmla="*/ 926 h 975"/>
                    <a:gd name="T100" fmla="*/ 79 w 183"/>
                    <a:gd name="T101" fmla="*/ 873 h 975"/>
                    <a:gd name="T102" fmla="*/ 59 w 183"/>
                    <a:gd name="T103" fmla="*/ 818 h 975"/>
                    <a:gd name="T104" fmla="*/ 40 w 183"/>
                    <a:gd name="T105" fmla="*/ 763 h 975"/>
                    <a:gd name="T106" fmla="*/ 26 w 183"/>
                    <a:gd name="T107" fmla="*/ 706 h 975"/>
                    <a:gd name="T108" fmla="*/ 16 w 183"/>
                    <a:gd name="T109" fmla="*/ 648 h 975"/>
                    <a:gd name="T110" fmla="*/ 9 w 183"/>
                    <a:gd name="T111" fmla="*/ 587 h 975"/>
                    <a:gd name="T112" fmla="*/ 7 w 183"/>
                    <a:gd name="T113" fmla="*/ 527 h 975"/>
                    <a:gd name="T114" fmla="*/ 7 w 183"/>
                    <a:gd name="T115" fmla="*/ 527 h 975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w 183"/>
                    <a:gd name="T175" fmla="*/ 0 h 975"/>
                    <a:gd name="T176" fmla="*/ 183 w 183"/>
                    <a:gd name="T177" fmla="*/ 975 h 975"/>
                  </a:gdLst>
                  <a:ahLst/>
                  <a:cxnLst>
                    <a:cxn ang="T116">
                      <a:pos x="T0" y="T1"/>
                    </a:cxn>
                    <a:cxn ang="T117">
                      <a:pos x="T2" y="T3"/>
                    </a:cxn>
                    <a:cxn ang="T118">
                      <a:pos x="T4" y="T5"/>
                    </a:cxn>
                    <a:cxn ang="T119">
                      <a:pos x="T6" y="T7"/>
                    </a:cxn>
                    <a:cxn ang="T120">
                      <a:pos x="T8" y="T9"/>
                    </a:cxn>
                    <a:cxn ang="T121">
                      <a:pos x="T10" y="T11"/>
                    </a:cxn>
                    <a:cxn ang="T122">
                      <a:pos x="T12" y="T13"/>
                    </a:cxn>
                    <a:cxn ang="T123">
                      <a:pos x="T14" y="T15"/>
                    </a:cxn>
                    <a:cxn ang="T124">
                      <a:pos x="T16" y="T17"/>
                    </a:cxn>
                    <a:cxn ang="T125">
                      <a:pos x="T18" y="T19"/>
                    </a:cxn>
                    <a:cxn ang="T126">
                      <a:pos x="T20" y="T21"/>
                    </a:cxn>
                    <a:cxn ang="T127">
                      <a:pos x="T22" y="T23"/>
                    </a:cxn>
                    <a:cxn ang="T128">
                      <a:pos x="T24" y="T25"/>
                    </a:cxn>
                    <a:cxn ang="T129">
                      <a:pos x="T26" y="T27"/>
                    </a:cxn>
                    <a:cxn ang="T130">
                      <a:pos x="T28" y="T29"/>
                    </a:cxn>
                    <a:cxn ang="T131">
                      <a:pos x="T30" y="T31"/>
                    </a:cxn>
                    <a:cxn ang="T132">
                      <a:pos x="T32" y="T33"/>
                    </a:cxn>
                    <a:cxn ang="T133">
                      <a:pos x="T34" y="T35"/>
                    </a:cxn>
                    <a:cxn ang="T134">
                      <a:pos x="T36" y="T37"/>
                    </a:cxn>
                    <a:cxn ang="T135">
                      <a:pos x="T38" y="T39"/>
                    </a:cxn>
                    <a:cxn ang="T136">
                      <a:pos x="T40" y="T41"/>
                    </a:cxn>
                    <a:cxn ang="T137">
                      <a:pos x="T42" y="T43"/>
                    </a:cxn>
                    <a:cxn ang="T138">
                      <a:pos x="T44" y="T45"/>
                    </a:cxn>
                    <a:cxn ang="T139">
                      <a:pos x="T46" y="T47"/>
                    </a:cxn>
                    <a:cxn ang="T140">
                      <a:pos x="T48" y="T49"/>
                    </a:cxn>
                    <a:cxn ang="T141">
                      <a:pos x="T50" y="T51"/>
                    </a:cxn>
                    <a:cxn ang="T142">
                      <a:pos x="T52" y="T53"/>
                    </a:cxn>
                    <a:cxn ang="T143">
                      <a:pos x="T54" y="T55"/>
                    </a:cxn>
                    <a:cxn ang="T144">
                      <a:pos x="T56" y="T57"/>
                    </a:cxn>
                    <a:cxn ang="T145">
                      <a:pos x="T58" y="T59"/>
                    </a:cxn>
                    <a:cxn ang="T146">
                      <a:pos x="T60" y="T61"/>
                    </a:cxn>
                    <a:cxn ang="T147">
                      <a:pos x="T62" y="T63"/>
                    </a:cxn>
                    <a:cxn ang="T148">
                      <a:pos x="T64" y="T65"/>
                    </a:cxn>
                    <a:cxn ang="T149">
                      <a:pos x="T66" y="T67"/>
                    </a:cxn>
                    <a:cxn ang="T150">
                      <a:pos x="T68" y="T69"/>
                    </a:cxn>
                    <a:cxn ang="T151">
                      <a:pos x="T70" y="T71"/>
                    </a:cxn>
                    <a:cxn ang="T152">
                      <a:pos x="T72" y="T73"/>
                    </a:cxn>
                    <a:cxn ang="T153">
                      <a:pos x="T74" y="T75"/>
                    </a:cxn>
                    <a:cxn ang="T154">
                      <a:pos x="T76" y="T77"/>
                    </a:cxn>
                    <a:cxn ang="T155">
                      <a:pos x="T78" y="T79"/>
                    </a:cxn>
                    <a:cxn ang="T156">
                      <a:pos x="T80" y="T81"/>
                    </a:cxn>
                    <a:cxn ang="T157">
                      <a:pos x="T82" y="T83"/>
                    </a:cxn>
                    <a:cxn ang="T158">
                      <a:pos x="T84" y="T85"/>
                    </a:cxn>
                    <a:cxn ang="T159">
                      <a:pos x="T86" y="T87"/>
                    </a:cxn>
                    <a:cxn ang="T160">
                      <a:pos x="T88" y="T89"/>
                    </a:cxn>
                    <a:cxn ang="T161">
                      <a:pos x="T90" y="T91"/>
                    </a:cxn>
                    <a:cxn ang="T162">
                      <a:pos x="T92" y="T93"/>
                    </a:cxn>
                    <a:cxn ang="T163">
                      <a:pos x="T94" y="T95"/>
                    </a:cxn>
                    <a:cxn ang="T164">
                      <a:pos x="T96" y="T97"/>
                    </a:cxn>
                    <a:cxn ang="T165">
                      <a:pos x="T98" y="T99"/>
                    </a:cxn>
                    <a:cxn ang="T166">
                      <a:pos x="T100" y="T101"/>
                    </a:cxn>
                    <a:cxn ang="T167">
                      <a:pos x="T102" y="T103"/>
                    </a:cxn>
                    <a:cxn ang="T168">
                      <a:pos x="T104" y="T105"/>
                    </a:cxn>
                    <a:cxn ang="T169">
                      <a:pos x="T106" y="T107"/>
                    </a:cxn>
                    <a:cxn ang="T170">
                      <a:pos x="T108" y="T109"/>
                    </a:cxn>
                    <a:cxn ang="T171">
                      <a:pos x="T110" y="T111"/>
                    </a:cxn>
                    <a:cxn ang="T172">
                      <a:pos x="T112" y="T113"/>
                    </a:cxn>
                    <a:cxn ang="T173">
                      <a:pos x="T114" y="T115"/>
                    </a:cxn>
                  </a:cxnLst>
                  <a:rect l="T174" t="T175" r="T176" b="T177"/>
                  <a:pathLst>
                    <a:path w="183" h="975">
                      <a:moveTo>
                        <a:pt x="7" y="527"/>
                      </a:moveTo>
                      <a:lnTo>
                        <a:pt x="7" y="527"/>
                      </a:lnTo>
                      <a:lnTo>
                        <a:pt x="9" y="488"/>
                      </a:lnTo>
                      <a:lnTo>
                        <a:pt x="11" y="454"/>
                      </a:lnTo>
                      <a:lnTo>
                        <a:pt x="15" y="417"/>
                      </a:lnTo>
                      <a:lnTo>
                        <a:pt x="20" y="382"/>
                      </a:lnTo>
                      <a:lnTo>
                        <a:pt x="26" y="346"/>
                      </a:lnTo>
                      <a:lnTo>
                        <a:pt x="35" y="313"/>
                      </a:lnTo>
                      <a:lnTo>
                        <a:pt x="44" y="278"/>
                      </a:lnTo>
                      <a:lnTo>
                        <a:pt x="55" y="245"/>
                      </a:lnTo>
                      <a:lnTo>
                        <a:pt x="66" y="212"/>
                      </a:lnTo>
                      <a:lnTo>
                        <a:pt x="79" y="179"/>
                      </a:lnTo>
                      <a:lnTo>
                        <a:pt x="93" y="148"/>
                      </a:lnTo>
                      <a:lnTo>
                        <a:pt x="110" y="117"/>
                      </a:lnTo>
                      <a:lnTo>
                        <a:pt x="126" y="88"/>
                      </a:lnTo>
                      <a:lnTo>
                        <a:pt x="144" y="59"/>
                      </a:lnTo>
                      <a:lnTo>
                        <a:pt x="163" y="29"/>
                      </a:lnTo>
                      <a:lnTo>
                        <a:pt x="183" y="2"/>
                      </a:lnTo>
                      <a:lnTo>
                        <a:pt x="176" y="0"/>
                      </a:lnTo>
                      <a:lnTo>
                        <a:pt x="155" y="27"/>
                      </a:lnTo>
                      <a:lnTo>
                        <a:pt x="135" y="57"/>
                      </a:lnTo>
                      <a:lnTo>
                        <a:pt x="119" y="86"/>
                      </a:lnTo>
                      <a:lnTo>
                        <a:pt x="102" y="117"/>
                      </a:lnTo>
                      <a:lnTo>
                        <a:pt x="86" y="146"/>
                      </a:lnTo>
                      <a:lnTo>
                        <a:pt x="71" y="179"/>
                      </a:lnTo>
                      <a:lnTo>
                        <a:pt x="59" y="210"/>
                      </a:lnTo>
                      <a:lnTo>
                        <a:pt x="48" y="243"/>
                      </a:lnTo>
                      <a:lnTo>
                        <a:pt x="37" y="278"/>
                      </a:lnTo>
                      <a:lnTo>
                        <a:pt x="27" y="311"/>
                      </a:lnTo>
                      <a:lnTo>
                        <a:pt x="18" y="346"/>
                      </a:lnTo>
                      <a:lnTo>
                        <a:pt x="13" y="381"/>
                      </a:lnTo>
                      <a:lnTo>
                        <a:pt x="7" y="417"/>
                      </a:lnTo>
                      <a:lnTo>
                        <a:pt x="4" y="452"/>
                      </a:lnTo>
                      <a:lnTo>
                        <a:pt x="2" y="488"/>
                      </a:lnTo>
                      <a:lnTo>
                        <a:pt x="0" y="527"/>
                      </a:lnTo>
                      <a:lnTo>
                        <a:pt x="2" y="587"/>
                      </a:lnTo>
                      <a:lnTo>
                        <a:pt x="9" y="648"/>
                      </a:lnTo>
                      <a:lnTo>
                        <a:pt x="18" y="706"/>
                      </a:lnTo>
                      <a:lnTo>
                        <a:pt x="33" y="763"/>
                      </a:lnTo>
                      <a:lnTo>
                        <a:pt x="51" y="820"/>
                      </a:lnTo>
                      <a:lnTo>
                        <a:pt x="71" y="873"/>
                      </a:lnTo>
                      <a:lnTo>
                        <a:pt x="97" y="926"/>
                      </a:lnTo>
                      <a:lnTo>
                        <a:pt x="124" y="975"/>
                      </a:lnTo>
                      <a:lnTo>
                        <a:pt x="132" y="975"/>
                      </a:lnTo>
                      <a:lnTo>
                        <a:pt x="104" y="926"/>
                      </a:lnTo>
                      <a:lnTo>
                        <a:pt x="79" y="873"/>
                      </a:lnTo>
                      <a:lnTo>
                        <a:pt x="59" y="818"/>
                      </a:lnTo>
                      <a:lnTo>
                        <a:pt x="40" y="763"/>
                      </a:lnTo>
                      <a:lnTo>
                        <a:pt x="26" y="706"/>
                      </a:lnTo>
                      <a:lnTo>
                        <a:pt x="16" y="648"/>
                      </a:lnTo>
                      <a:lnTo>
                        <a:pt x="9" y="587"/>
                      </a:lnTo>
                      <a:lnTo>
                        <a:pt x="7" y="527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77" name="Freeform 329"/>
                <p:cNvSpPr>
                  <a:spLocks/>
                </p:cNvSpPr>
                <p:nvPr/>
              </p:nvSpPr>
              <p:spPr bwMode="auto">
                <a:xfrm>
                  <a:off x="3468" y="2333"/>
                  <a:ext cx="539" cy="93"/>
                </a:xfrm>
                <a:custGeom>
                  <a:avLst/>
                  <a:gdLst>
                    <a:gd name="T0" fmla="*/ 128 w 539"/>
                    <a:gd name="T1" fmla="*/ 86 h 93"/>
                    <a:gd name="T2" fmla="*/ 128 w 539"/>
                    <a:gd name="T3" fmla="*/ 86 h 93"/>
                    <a:gd name="T4" fmla="*/ 62 w 539"/>
                    <a:gd name="T5" fmla="*/ 84 h 93"/>
                    <a:gd name="T6" fmla="*/ 0 w 539"/>
                    <a:gd name="T7" fmla="*/ 77 h 93"/>
                    <a:gd name="T8" fmla="*/ 0 w 539"/>
                    <a:gd name="T9" fmla="*/ 77 h 93"/>
                    <a:gd name="T10" fmla="*/ 0 w 539"/>
                    <a:gd name="T11" fmla="*/ 84 h 93"/>
                    <a:gd name="T12" fmla="*/ 0 w 539"/>
                    <a:gd name="T13" fmla="*/ 84 h 93"/>
                    <a:gd name="T14" fmla="*/ 62 w 539"/>
                    <a:gd name="T15" fmla="*/ 91 h 93"/>
                    <a:gd name="T16" fmla="*/ 128 w 539"/>
                    <a:gd name="T17" fmla="*/ 93 h 93"/>
                    <a:gd name="T18" fmla="*/ 128 w 539"/>
                    <a:gd name="T19" fmla="*/ 93 h 93"/>
                    <a:gd name="T20" fmla="*/ 181 w 539"/>
                    <a:gd name="T21" fmla="*/ 91 h 93"/>
                    <a:gd name="T22" fmla="*/ 236 w 539"/>
                    <a:gd name="T23" fmla="*/ 88 h 93"/>
                    <a:gd name="T24" fmla="*/ 289 w 539"/>
                    <a:gd name="T25" fmla="*/ 80 h 93"/>
                    <a:gd name="T26" fmla="*/ 340 w 539"/>
                    <a:gd name="T27" fmla="*/ 71 h 93"/>
                    <a:gd name="T28" fmla="*/ 391 w 539"/>
                    <a:gd name="T29" fmla="*/ 58 h 93"/>
                    <a:gd name="T30" fmla="*/ 441 w 539"/>
                    <a:gd name="T31" fmla="*/ 44 h 93"/>
                    <a:gd name="T32" fmla="*/ 490 w 539"/>
                    <a:gd name="T33" fmla="*/ 27 h 93"/>
                    <a:gd name="T34" fmla="*/ 538 w 539"/>
                    <a:gd name="T35" fmla="*/ 9 h 93"/>
                    <a:gd name="T36" fmla="*/ 538 w 539"/>
                    <a:gd name="T37" fmla="*/ 9 h 93"/>
                    <a:gd name="T38" fmla="*/ 539 w 539"/>
                    <a:gd name="T39" fmla="*/ 0 h 93"/>
                    <a:gd name="T40" fmla="*/ 539 w 539"/>
                    <a:gd name="T41" fmla="*/ 0 h 93"/>
                    <a:gd name="T42" fmla="*/ 490 w 539"/>
                    <a:gd name="T43" fmla="*/ 20 h 93"/>
                    <a:gd name="T44" fmla="*/ 442 w 539"/>
                    <a:gd name="T45" fmla="*/ 36 h 93"/>
                    <a:gd name="T46" fmla="*/ 391 w 539"/>
                    <a:gd name="T47" fmla="*/ 51 h 93"/>
                    <a:gd name="T48" fmla="*/ 340 w 539"/>
                    <a:gd name="T49" fmla="*/ 64 h 93"/>
                    <a:gd name="T50" fmla="*/ 289 w 539"/>
                    <a:gd name="T51" fmla="*/ 73 h 93"/>
                    <a:gd name="T52" fmla="*/ 236 w 539"/>
                    <a:gd name="T53" fmla="*/ 80 h 93"/>
                    <a:gd name="T54" fmla="*/ 181 w 539"/>
                    <a:gd name="T55" fmla="*/ 84 h 93"/>
                    <a:gd name="T56" fmla="*/ 128 w 539"/>
                    <a:gd name="T57" fmla="*/ 86 h 93"/>
                    <a:gd name="T58" fmla="*/ 128 w 539"/>
                    <a:gd name="T59" fmla="*/ 86 h 93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w 539"/>
                    <a:gd name="T91" fmla="*/ 0 h 93"/>
                    <a:gd name="T92" fmla="*/ 539 w 539"/>
                    <a:gd name="T93" fmla="*/ 93 h 93"/>
                  </a:gdLst>
                  <a:ahLst/>
                  <a:cxnLst>
                    <a:cxn ang="T60">
                      <a:pos x="T0" y="T1"/>
                    </a:cxn>
                    <a:cxn ang="T61">
                      <a:pos x="T2" y="T3"/>
                    </a:cxn>
                    <a:cxn ang="T62">
                      <a:pos x="T4" y="T5"/>
                    </a:cxn>
                    <a:cxn ang="T63">
                      <a:pos x="T6" y="T7"/>
                    </a:cxn>
                    <a:cxn ang="T64">
                      <a:pos x="T8" y="T9"/>
                    </a:cxn>
                    <a:cxn ang="T65">
                      <a:pos x="T10" y="T11"/>
                    </a:cxn>
                    <a:cxn ang="T66">
                      <a:pos x="T12" y="T13"/>
                    </a:cxn>
                    <a:cxn ang="T67">
                      <a:pos x="T14" y="T15"/>
                    </a:cxn>
                    <a:cxn ang="T68">
                      <a:pos x="T16" y="T17"/>
                    </a:cxn>
                    <a:cxn ang="T69">
                      <a:pos x="T18" y="T19"/>
                    </a:cxn>
                    <a:cxn ang="T70">
                      <a:pos x="T20" y="T21"/>
                    </a:cxn>
                    <a:cxn ang="T71">
                      <a:pos x="T22" y="T23"/>
                    </a:cxn>
                    <a:cxn ang="T72">
                      <a:pos x="T24" y="T25"/>
                    </a:cxn>
                    <a:cxn ang="T73">
                      <a:pos x="T26" y="T27"/>
                    </a:cxn>
                    <a:cxn ang="T74">
                      <a:pos x="T28" y="T29"/>
                    </a:cxn>
                    <a:cxn ang="T75">
                      <a:pos x="T30" y="T31"/>
                    </a:cxn>
                    <a:cxn ang="T76">
                      <a:pos x="T32" y="T33"/>
                    </a:cxn>
                    <a:cxn ang="T77">
                      <a:pos x="T34" y="T35"/>
                    </a:cxn>
                    <a:cxn ang="T78">
                      <a:pos x="T36" y="T37"/>
                    </a:cxn>
                    <a:cxn ang="T79">
                      <a:pos x="T38" y="T39"/>
                    </a:cxn>
                    <a:cxn ang="T80">
                      <a:pos x="T40" y="T41"/>
                    </a:cxn>
                    <a:cxn ang="T81">
                      <a:pos x="T42" y="T43"/>
                    </a:cxn>
                    <a:cxn ang="T82">
                      <a:pos x="T44" y="T45"/>
                    </a:cxn>
                    <a:cxn ang="T83">
                      <a:pos x="T46" y="T47"/>
                    </a:cxn>
                    <a:cxn ang="T84">
                      <a:pos x="T48" y="T49"/>
                    </a:cxn>
                    <a:cxn ang="T85">
                      <a:pos x="T50" y="T51"/>
                    </a:cxn>
                    <a:cxn ang="T86">
                      <a:pos x="T52" y="T53"/>
                    </a:cxn>
                    <a:cxn ang="T87">
                      <a:pos x="T54" y="T55"/>
                    </a:cxn>
                    <a:cxn ang="T88">
                      <a:pos x="T56" y="T57"/>
                    </a:cxn>
                    <a:cxn ang="T89">
                      <a:pos x="T58" y="T59"/>
                    </a:cxn>
                  </a:cxnLst>
                  <a:rect l="T90" t="T91" r="T92" b="T93"/>
                  <a:pathLst>
                    <a:path w="539" h="93">
                      <a:moveTo>
                        <a:pt x="128" y="86"/>
                      </a:moveTo>
                      <a:lnTo>
                        <a:pt x="128" y="86"/>
                      </a:lnTo>
                      <a:lnTo>
                        <a:pt x="62" y="84"/>
                      </a:lnTo>
                      <a:lnTo>
                        <a:pt x="0" y="77"/>
                      </a:lnTo>
                      <a:lnTo>
                        <a:pt x="0" y="84"/>
                      </a:lnTo>
                      <a:lnTo>
                        <a:pt x="62" y="91"/>
                      </a:lnTo>
                      <a:lnTo>
                        <a:pt x="128" y="93"/>
                      </a:lnTo>
                      <a:lnTo>
                        <a:pt x="181" y="91"/>
                      </a:lnTo>
                      <a:lnTo>
                        <a:pt x="236" y="88"/>
                      </a:lnTo>
                      <a:lnTo>
                        <a:pt x="289" y="80"/>
                      </a:lnTo>
                      <a:lnTo>
                        <a:pt x="340" y="71"/>
                      </a:lnTo>
                      <a:lnTo>
                        <a:pt x="391" y="58"/>
                      </a:lnTo>
                      <a:lnTo>
                        <a:pt x="441" y="44"/>
                      </a:lnTo>
                      <a:lnTo>
                        <a:pt x="490" y="27"/>
                      </a:lnTo>
                      <a:lnTo>
                        <a:pt x="538" y="9"/>
                      </a:lnTo>
                      <a:lnTo>
                        <a:pt x="539" y="0"/>
                      </a:lnTo>
                      <a:lnTo>
                        <a:pt x="490" y="20"/>
                      </a:lnTo>
                      <a:lnTo>
                        <a:pt x="442" y="36"/>
                      </a:lnTo>
                      <a:lnTo>
                        <a:pt x="391" y="51"/>
                      </a:lnTo>
                      <a:lnTo>
                        <a:pt x="340" y="64"/>
                      </a:lnTo>
                      <a:lnTo>
                        <a:pt x="289" y="73"/>
                      </a:lnTo>
                      <a:lnTo>
                        <a:pt x="236" y="80"/>
                      </a:lnTo>
                      <a:lnTo>
                        <a:pt x="181" y="84"/>
                      </a:lnTo>
                      <a:lnTo>
                        <a:pt x="128" y="86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78" name="Freeform 330"/>
                <p:cNvSpPr>
                  <a:spLocks/>
                </p:cNvSpPr>
                <p:nvPr/>
              </p:nvSpPr>
              <p:spPr bwMode="auto">
                <a:xfrm>
                  <a:off x="2846" y="1848"/>
                  <a:ext cx="291" cy="289"/>
                </a:xfrm>
                <a:custGeom>
                  <a:avLst/>
                  <a:gdLst>
                    <a:gd name="T0" fmla="*/ 131 w 291"/>
                    <a:gd name="T1" fmla="*/ 156 h 289"/>
                    <a:gd name="T2" fmla="*/ 131 w 291"/>
                    <a:gd name="T3" fmla="*/ 156 h 289"/>
                    <a:gd name="T4" fmla="*/ 98 w 291"/>
                    <a:gd name="T5" fmla="*/ 119 h 289"/>
                    <a:gd name="T6" fmla="*/ 66 w 291"/>
                    <a:gd name="T7" fmla="*/ 81 h 289"/>
                    <a:gd name="T8" fmla="*/ 36 w 291"/>
                    <a:gd name="T9" fmla="*/ 42 h 289"/>
                    <a:gd name="T10" fmla="*/ 9 w 291"/>
                    <a:gd name="T11" fmla="*/ 0 h 289"/>
                    <a:gd name="T12" fmla="*/ 9 w 291"/>
                    <a:gd name="T13" fmla="*/ 0 h 289"/>
                    <a:gd name="T14" fmla="*/ 0 w 291"/>
                    <a:gd name="T15" fmla="*/ 2 h 289"/>
                    <a:gd name="T16" fmla="*/ 0 w 291"/>
                    <a:gd name="T17" fmla="*/ 2 h 289"/>
                    <a:gd name="T18" fmla="*/ 29 w 291"/>
                    <a:gd name="T19" fmla="*/ 44 h 289"/>
                    <a:gd name="T20" fmla="*/ 60 w 291"/>
                    <a:gd name="T21" fmla="*/ 86 h 289"/>
                    <a:gd name="T22" fmla="*/ 93 w 291"/>
                    <a:gd name="T23" fmla="*/ 124 h 289"/>
                    <a:gd name="T24" fmla="*/ 128 w 291"/>
                    <a:gd name="T25" fmla="*/ 161 h 289"/>
                    <a:gd name="T26" fmla="*/ 164 w 291"/>
                    <a:gd name="T27" fmla="*/ 198 h 289"/>
                    <a:gd name="T28" fmla="*/ 205 w 291"/>
                    <a:gd name="T29" fmla="*/ 231 h 289"/>
                    <a:gd name="T30" fmla="*/ 245 w 291"/>
                    <a:gd name="T31" fmla="*/ 260 h 289"/>
                    <a:gd name="T32" fmla="*/ 289 w 291"/>
                    <a:gd name="T33" fmla="*/ 289 h 289"/>
                    <a:gd name="T34" fmla="*/ 289 w 291"/>
                    <a:gd name="T35" fmla="*/ 289 h 289"/>
                    <a:gd name="T36" fmla="*/ 291 w 291"/>
                    <a:gd name="T37" fmla="*/ 282 h 289"/>
                    <a:gd name="T38" fmla="*/ 291 w 291"/>
                    <a:gd name="T39" fmla="*/ 282 h 289"/>
                    <a:gd name="T40" fmla="*/ 248 w 291"/>
                    <a:gd name="T41" fmla="*/ 254 h 289"/>
                    <a:gd name="T42" fmla="*/ 208 w 291"/>
                    <a:gd name="T43" fmla="*/ 223 h 289"/>
                    <a:gd name="T44" fmla="*/ 168 w 291"/>
                    <a:gd name="T45" fmla="*/ 190 h 289"/>
                    <a:gd name="T46" fmla="*/ 131 w 291"/>
                    <a:gd name="T47" fmla="*/ 156 h 289"/>
                    <a:gd name="T48" fmla="*/ 131 w 291"/>
                    <a:gd name="T49" fmla="*/ 156 h 289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291"/>
                    <a:gd name="T76" fmla="*/ 0 h 289"/>
                    <a:gd name="T77" fmla="*/ 291 w 291"/>
                    <a:gd name="T78" fmla="*/ 289 h 289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291" h="289">
                      <a:moveTo>
                        <a:pt x="131" y="156"/>
                      </a:moveTo>
                      <a:lnTo>
                        <a:pt x="131" y="156"/>
                      </a:lnTo>
                      <a:lnTo>
                        <a:pt x="98" y="119"/>
                      </a:lnTo>
                      <a:lnTo>
                        <a:pt x="66" y="81"/>
                      </a:lnTo>
                      <a:lnTo>
                        <a:pt x="36" y="42"/>
                      </a:lnTo>
                      <a:lnTo>
                        <a:pt x="9" y="0"/>
                      </a:lnTo>
                      <a:lnTo>
                        <a:pt x="0" y="2"/>
                      </a:lnTo>
                      <a:lnTo>
                        <a:pt x="29" y="44"/>
                      </a:lnTo>
                      <a:lnTo>
                        <a:pt x="60" y="86"/>
                      </a:lnTo>
                      <a:lnTo>
                        <a:pt x="93" y="124"/>
                      </a:lnTo>
                      <a:lnTo>
                        <a:pt x="128" y="161"/>
                      </a:lnTo>
                      <a:lnTo>
                        <a:pt x="164" y="198"/>
                      </a:lnTo>
                      <a:lnTo>
                        <a:pt x="205" y="231"/>
                      </a:lnTo>
                      <a:lnTo>
                        <a:pt x="245" y="260"/>
                      </a:lnTo>
                      <a:lnTo>
                        <a:pt x="289" y="289"/>
                      </a:lnTo>
                      <a:lnTo>
                        <a:pt x="291" y="282"/>
                      </a:lnTo>
                      <a:lnTo>
                        <a:pt x="248" y="254"/>
                      </a:lnTo>
                      <a:lnTo>
                        <a:pt x="208" y="223"/>
                      </a:lnTo>
                      <a:lnTo>
                        <a:pt x="168" y="190"/>
                      </a:lnTo>
                      <a:lnTo>
                        <a:pt x="131" y="156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79" name="Freeform 331"/>
                <p:cNvSpPr>
                  <a:spLocks/>
                </p:cNvSpPr>
                <p:nvPr/>
              </p:nvSpPr>
              <p:spPr bwMode="auto">
                <a:xfrm>
                  <a:off x="3188" y="1771"/>
                  <a:ext cx="18" cy="20"/>
                </a:xfrm>
                <a:custGeom>
                  <a:avLst/>
                  <a:gdLst>
                    <a:gd name="T0" fmla="*/ 18 w 18"/>
                    <a:gd name="T1" fmla="*/ 20 h 20"/>
                    <a:gd name="T2" fmla="*/ 18 w 18"/>
                    <a:gd name="T3" fmla="*/ 20 h 20"/>
                    <a:gd name="T4" fmla="*/ 18 w 18"/>
                    <a:gd name="T5" fmla="*/ 11 h 20"/>
                    <a:gd name="T6" fmla="*/ 18 w 18"/>
                    <a:gd name="T7" fmla="*/ 11 h 20"/>
                    <a:gd name="T8" fmla="*/ 14 w 18"/>
                    <a:gd name="T9" fmla="*/ 7 h 20"/>
                    <a:gd name="T10" fmla="*/ 14 w 18"/>
                    <a:gd name="T11" fmla="*/ 7 h 20"/>
                    <a:gd name="T12" fmla="*/ 9 w 18"/>
                    <a:gd name="T13" fmla="*/ 0 h 20"/>
                    <a:gd name="T14" fmla="*/ 9 w 18"/>
                    <a:gd name="T15" fmla="*/ 0 h 20"/>
                    <a:gd name="T16" fmla="*/ 0 w 18"/>
                    <a:gd name="T17" fmla="*/ 4 h 20"/>
                    <a:gd name="T18" fmla="*/ 0 w 18"/>
                    <a:gd name="T19" fmla="*/ 4 h 20"/>
                    <a:gd name="T20" fmla="*/ 18 w 18"/>
                    <a:gd name="T21" fmla="*/ 20 h 20"/>
                    <a:gd name="T22" fmla="*/ 18 w 18"/>
                    <a:gd name="T23" fmla="*/ 20 h 20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18"/>
                    <a:gd name="T37" fmla="*/ 0 h 20"/>
                    <a:gd name="T38" fmla="*/ 18 w 18"/>
                    <a:gd name="T39" fmla="*/ 20 h 20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18" h="20">
                      <a:moveTo>
                        <a:pt x="18" y="20"/>
                      </a:moveTo>
                      <a:lnTo>
                        <a:pt x="18" y="20"/>
                      </a:lnTo>
                      <a:lnTo>
                        <a:pt x="18" y="11"/>
                      </a:lnTo>
                      <a:lnTo>
                        <a:pt x="14" y="7"/>
                      </a:lnTo>
                      <a:lnTo>
                        <a:pt x="9" y="0"/>
                      </a:lnTo>
                      <a:lnTo>
                        <a:pt x="0" y="4"/>
                      </a:lnTo>
                      <a:lnTo>
                        <a:pt x="18" y="2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80" name="Freeform 332"/>
                <p:cNvSpPr>
                  <a:spLocks/>
                </p:cNvSpPr>
                <p:nvPr/>
              </p:nvSpPr>
              <p:spPr bwMode="auto">
                <a:xfrm>
                  <a:off x="3146" y="2137"/>
                  <a:ext cx="318" cy="119"/>
                </a:xfrm>
                <a:custGeom>
                  <a:avLst/>
                  <a:gdLst>
                    <a:gd name="T0" fmla="*/ 318 w 318"/>
                    <a:gd name="T1" fmla="*/ 112 h 119"/>
                    <a:gd name="T2" fmla="*/ 318 w 318"/>
                    <a:gd name="T3" fmla="*/ 112 h 119"/>
                    <a:gd name="T4" fmla="*/ 276 w 318"/>
                    <a:gd name="T5" fmla="*/ 104 h 119"/>
                    <a:gd name="T6" fmla="*/ 234 w 318"/>
                    <a:gd name="T7" fmla="*/ 95 h 119"/>
                    <a:gd name="T8" fmla="*/ 194 w 318"/>
                    <a:gd name="T9" fmla="*/ 84 h 119"/>
                    <a:gd name="T10" fmla="*/ 153 w 318"/>
                    <a:gd name="T11" fmla="*/ 71 h 119"/>
                    <a:gd name="T12" fmla="*/ 115 w 318"/>
                    <a:gd name="T13" fmla="*/ 55 h 119"/>
                    <a:gd name="T14" fmla="*/ 77 w 318"/>
                    <a:gd name="T15" fmla="*/ 39 h 119"/>
                    <a:gd name="T16" fmla="*/ 38 w 318"/>
                    <a:gd name="T17" fmla="*/ 20 h 119"/>
                    <a:gd name="T18" fmla="*/ 2 w 318"/>
                    <a:gd name="T19" fmla="*/ 0 h 119"/>
                    <a:gd name="T20" fmla="*/ 2 w 318"/>
                    <a:gd name="T21" fmla="*/ 0 h 119"/>
                    <a:gd name="T22" fmla="*/ 0 w 318"/>
                    <a:gd name="T23" fmla="*/ 6 h 119"/>
                    <a:gd name="T24" fmla="*/ 0 w 318"/>
                    <a:gd name="T25" fmla="*/ 6 h 119"/>
                    <a:gd name="T26" fmla="*/ 36 w 318"/>
                    <a:gd name="T27" fmla="*/ 28 h 119"/>
                    <a:gd name="T28" fmla="*/ 73 w 318"/>
                    <a:gd name="T29" fmla="*/ 46 h 119"/>
                    <a:gd name="T30" fmla="*/ 113 w 318"/>
                    <a:gd name="T31" fmla="*/ 62 h 119"/>
                    <a:gd name="T32" fmla="*/ 152 w 318"/>
                    <a:gd name="T33" fmla="*/ 79 h 119"/>
                    <a:gd name="T34" fmla="*/ 192 w 318"/>
                    <a:gd name="T35" fmla="*/ 92 h 119"/>
                    <a:gd name="T36" fmla="*/ 234 w 318"/>
                    <a:gd name="T37" fmla="*/ 103 h 119"/>
                    <a:gd name="T38" fmla="*/ 276 w 318"/>
                    <a:gd name="T39" fmla="*/ 112 h 119"/>
                    <a:gd name="T40" fmla="*/ 318 w 318"/>
                    <a:gd name="T41" fmla="*/ 119 h 119"/>
                    <a:gd name="T42" fmla="*/ 318 w 318"/>
                    <a:gd name="T43" fmla="*/ 119 h 119"/>
                    <a:gd name="T44" fmla="*/ 318 w 318"/>
                    <a:gd name="T45" fmla="*/ 112 h 119"/>
                    <a:gd name="T46" fmla="*/ 318 w 318"/>
                    <a:gd name="T47" fmla="*/ 112 h 119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318"/>
                    <a:gd name="T73" fmla="*/ 0 h 119"/>
                    <a:gd name="T74" fmla="*/ 318 w 318"/>
                    <a:gd name="T75" fmla="*/ 119 h 119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318" h="119">
                      <a:moveTo>
                        <a:pt x="318" y="112"/>
                      </a:moveTo>
                      <a:lnTo>
                        <a:pt x="318" y="112"/>
                      </a:lnTo>
                      <a:lnTo>
                        <a:pt x="276" y="104"/>
                      </a:lnTo>
                      <a:lnTo>
                        <a:pt x="234" y="95"/>
                      </a:lnTo>
                      <a:lnTo>
                        <a:pt x="194" y="84"/>
                      </a:lnTo>
                      <a:lnTo>
                        <a:pt x="153" y="71"/>
                      </a:lnTo>
                      <a:lnTo>
                        <a:pt x="115" y="55"/>
                      </a:lnTo>
                      <a:lnTo>
                        <a:pt x="77" y="39"/>
                      </a:lnTo>
                      <a:lnTo>
                        <a:pt x="38" y="20"/>
                      </a:lnTo>
                      <a:lnTo>
                        <a:pt x="2" y="0"/>
                      </a:lnTo>
                      <a:lnTo>
                        <a:pt x="0" y="6"/>
                      </a:lnTo>
                      <a:lnTo>
                        <a:pt x="36" y="28"/>
                      </a:lnTo>
                      <a:lnTo>
                        <a:pt x="73" y="46"/>
                      </a:lnTo>
                      <a:lnTo>
                        <a:pt x="113" y="62"/>
                      </a:lnTo>
                      <a:lnTo>
                        <a:pt x="152" y="79"/>
                      </a:lnTo>
                      <a:lnTo>
                        <a:pt x="192" y="92"/>
                      </a:lnTo>
                      <a:lnTo>
                        <a:pt x="234" y="103"/>
                      </a:lnTo>
                      <a:lnTo>
                        <a:pt x="276" y="112"/>
                      </a:lnTo>
                      <a:lnTo>
                        <a:pt x="318" y="119"/>
                      </a:lnTo>
                      <a:lnTo>
                        <a:pt x="318" y="112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81" name="Freeform 333"/>
                <p:cNvSpPr>
                  <a:spLocks/>
                </p:cNvSpPr>
                <p:nvPr/>
              </p:nvSpPr>
              <p:spPr bwMode="auto">
                <a:xfrm>
                  <a:off x="2807" y="426"/>
                  <a:ext cx="1747" cy="1821"/>
                </a:xfrm>
                <a:custGeom>
                  <a:avLst/>
                  <a:gdLst>
                    <a:gd name="T0" fmla="*/ 33 w 1747"/>
                    <a:gd name="T1" fmla="*/ 377 h 1821"/>
                    <a:gd name="T2" fmla="*/ 114 w 1747"/>
                    <a:gd name="T3" fmla="*/ 286 h 1821"/>
                    <a:gd name="T4" fmla="*/ 181 w 1747"/>
                    <a:gd name="T5" fmla="*/ 225 h 1821"/>
                    <a:gd name="T6" fmla="*/ 295 w 1747"/>
                    <a:gd name="T7" fmla="*/ 145 h 1821"/>
                    <a:gd name="T8" fmla="*/ 417 w 1747"/>
                    <a:gd name="T9" fmla="*/ 83 h 1821"/>
                    <a:gd name="T10" fmla="*/ 549 w 1747"/>
                    <a:gd name="T11" fmla="*/ 37 h 1821"/>
                    <a:gd name="T12" fmla="*/ 690 w 1747"/>
                    <a:gd name="T13" fmla="*/ 11 h 1821"/>
                    <a:gd name="T14" fmla="*/ 789 w 1747"/>
                    <a:gd name="T15" fmla="*/ 8 h 1821"/>
                    <a:gd name="T16" fmla="*/ 933 w 1747"/>
                    <a:gd name="T17" fmla="*/ 19 h 1821"/>
                    <a:gd name="T18" fmla="*/ 1070 w 1747"/>
                    <a:gd name="T19" fmla="*/ 50 h 1821"/>
                    <a:gd name="T20" fmla="*/ 1200 w 1747"/>
                    <a:gd name="T21" fmla="*/ 101 h 1821"/>
                    <a:gd name="T22" fmla="*/ 1321 w 1747"/>
                    <a:gd name="T23" fmla="*/ 170 h 1821"/>
                    <a:gd name="T24" fmla="*/ 1429 w 1747"/>
                    <a:gd name="T25" fmla="*/ 255 h 1821"/>
                    <a:gd name="T26" fmla="*/ 1493 w 1747"/>
                    <a:gd name="T27" fmla="*/ 319 h 1821"/>
                    <a:gd name="T28" fmla="*/ 1577 w 1747"/>
                    <a:gd name="T29" fmla="*/ 427 h 1821"/>
                    <a:gd name="T30" fmla="*/ 1647 w 1747"/>
                    <a:gd name="T31" fmla="*/ 547 h 1821"/>
                    <a:gd name="T32" fmla="*/ 1698 w 1747"/>
                    <a:gd name="T33" fmla="*/ 677 h 1821"/>
                    <a:gd name="T34" fmla="*/ 1729 w 1747"/>
                    <a:gd name="T35" fmla="*/ 815 h 1821"/>
                    <a:gd name="T36" fmla="*/ 1740 w 1747"/>
                    <a:gd name="T37" fmla="*/ 961 h 1821"/>
                    <a:gd name="T38" fmla="*/ 1736 w 1747"/>
                    <a:gd name="T39" fmla="*/ 1058 h 1821"/>
                    <a:gd name="T40" fmla="*/ 1711 w 1747"/>
                    <a:gd name="T41" fmla="*/ 1199 h 1821"/>
                    <a:gd name="T42" fmla="*/ 1665 w 1747"/>
                    <a:gd name="T43" fmla="*/ 1331 h 1821"/>
                    <a:gd name="T44" fmla="*/ 1603 w 1747"/>
                    <a:gd name="T45" fmla="*/ 1455 h 1821"/>
                    <a:gd name="T46" fmla="*/ 1522 w 1747"/>
                    <a:gd name="T47" fmla="*/ 1567 h 1821"/>
                    <a:gd name="T48" fmla="*/ 1462 w 1747"/>
                    <a:gd name="T49" fmla="*/ 1634 h 1821"/>
                    <a:gd name="T50" fmla="*/ 1376 w 1747"/>
                    <a:gd name="T51" fmla="*/ 1709 h 1821"/>
                    <a:gd name="T52" fmla="*/ 1281 w 1747"/>
                    <a:gd name="T53" fmla="*/ 1775 h 1821"/>
                    <a:gd name="T54" fmla="*/ 1213 w 1747"/>
                    <a:gd name="T55" fmla="*/ 1814 h 1821"/>
                    <a:gd name="T56" fmla="*/ 1242 w 1747"/>
                    <a:gd name="T57" fmla="*/ 1806 h 1821"/>
                    <a:gd name="T58" fmla="*/ 1327 w 1747"/>
                    <a:gd name="T59" fmla="*/ 1755 h 1821"/>
                    <a:gd name="T60" fmla="*/ 1405 w 1747"/>
                    <a:gd name="T61" fmla="*/ 1695 h 1821"/>
                    <a:gd name="T62" fmla="*/ 1477 w 1747"/>
                    <a:gd name="T63" fmla="*/ 1629 h 1821"/>
                    <a:gd name="T64" fmla="*/ 1542 w 1747"/>
                    <a:gd name="T65" fmla="*/ 1554 h 1821"/>
                    <a:gd name="T66" fmla="*/ 1599 w 1747"/>
                    <a:gd name="T67" fmla="*/ 1473 h 1821"/>
                    <a:gd name="T68" fmla="*/ 1649 w 1747"/>
                    <a:gd name="T69" fmla="*/ 1387 h 1821"/>
                    <a:gd name="T70" fmla="*/ 1687 w 1747"/>
                    <a:gd name="T71" fmla="*/ 1296 h 1821"/>
                    <a:gd name="T72" fmla="*/ 1718 w 1747"/>
                    <a:gd name="T73" fmla="*/ 1199 h 1821"/>
                    <a:gd name="T74" fmla="*/ 1738 w 1747"/>
                    <a:gd name="T75" fmla="*/ 1100 h 1821"/>
                    <a:gd name="T76" fmla="*/ 1747 w 1747"/>
                    <a:gd name="T77" fmla="*/ 996 h 1821"/>
                    <a:gd name="T78" fmla="*/ 1747 w 1747"/>
                    <a:gd name="T79" fmla="*/ 912 h 1821"/>
                    <a:gd name="T80" fmla="*/ 1729 w 1747"/>
                    <a:gd name="T81" fmla="*/ 767 h 1821"/>
                    <a:gd name="T82" fmla="*/ 1689 w 1747"/>
                    <a:gd name="T83" fmla="*/ 630 h 1821"/>
                    <a:gd name="T84" fmla="*/ 1632 w 1747"/>
                    <a:gd name="T85" fmla="*/ 502 h 1821"/>
                    <a:gd name="T86" fmla="*/ 1557 w 1747"/>
                    <a:gd name="T87" fmla="*/ 386 h 1821"/>
                    <a:gd name="T88" fmla="*/ 1467 w 1747"/>
                    <a:gd name="T89" fmla="*/ 280 h 1821"/>
                    <a:gd name="T90" fmla="*/ 1363 w 1747"/>
                    <a:gd name="T91" fmla="*/ 191 h 1821"/>
                    <a:gd name="T92" fmla="*/ 1246 w 1747"/>
                    <a:gd name="T93" fmla="*/ 116 h 1821"/>
                    <a:gd name="T94" fmla="*/ 1118 w 1747"/>
                    <a:gd name="T95" fmla="*/ 59 h 1821"/>
                    <a:gd name="T96" fmla="*/ 981 w 1747"/>
                    <a:gd name="T97" fmla="*/ 19 h 1821"/>
                    <a:gd name="T98" fmla="*/ 838 w 1747"/>
                    <a:gd name="T99" fmla="*/ 0 h 1821"/>
                    <a:gd name="T100" fmla="*/ 727 w 1747"/>
                    <a:gd name="T101" fmla="*/ 2 h 1821"/>
                    <a:gd name="T102" fmla="*/ 551 w 1747"/>
                    <a:gd name="T103" fmla="*/ 30 h 1821"/>
                    <a:gd name="T104" fmla="*/ 388 w 1747"/>
                    <a:gd name="T105" fmla="*/ 86 h 1821"/>
                    <a:gd name="T106" fmla="*/ 240 w 1747"/>
                    <a:gd name="T107" fmla="*/ 172 h 1821"/>
                    <a:gd name="T108" fmla="*/ 110 w 1747"/>
                    <a:gd name="T109" fmla="*/ 280 h 1821"/>
                    <a:gd name="T110" fmla="*/ 0 w 1747"/>
                    <a:gd name="T111" fmla="*/ 410 h 1821"/>
                    <a:gd name="T112" fmla="*/ 9 w 1747"/>
                    <a:gd name="T113" fmla="*/ 410 h 1821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1747"/>
                    <a:gd name="T172" fmla="*/ 0 h 1821"/>
                    <a:gd name="T173" fmla="*/ 1747 w 1747"/>
                    <a:gd name="T174" fmla="*/ 1821 h 1821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1747" h="1821">
                      <a:moveTo>
                        <a:pt x="9" y="410"/>
                      </a:moveTo>
                      <a:lnTo>
                        <a:pt x="9" y="410"/>
                      </a:lnTo>
                      <a:lnTo>
                        <a:pt x="33" y="377"/>
                      </a:lnTo>
                      <a:lnTo>
                        <a:pt x="59" y="346"/>
                      </a:lnTo>
                      <a:lnTo>
                        <a:pt x="86" y="315"/>
                      </a:lnTo>
                      <a:lnTo>
                        <a:pt x="114" y="286"/>
                      </a:lnTo>
                      <a:lnTo>
                        <a:pt x="147" y="255"/>
                      </a:lnTo>
                      <a:lnTo>
                        <a:pt x="181" y="225"/>
                      </a:lnTo>
                      <a:lnTo>
                        <a:pt x="218" y="196"/>
                      </a:lnTo>
                      <a:lnTo>
                        <a:pt x="255" y="170"/>
                      </a:lnTo>
                      <a:lnTo>
                        <a:pt x="295" y="145"/>
                      </a:lnTo>
                      <a:lnTo>
                        <a:pt x="333" y="123"/>
                      </a:lnTo>
                      <a:lnTo>
                        <a:pt x="375" y="101"/>
                      </a:lnTo>
                      <a:lnTo>
                        <a:pt x="417" y="83"/>
                      </a:lnTo>
                      <a:lnTo>
                        <a:pt x="461" y="64"/>
                      </a:lnTo>
                      <a:lnTo>
                        <a:pt x="505" y="50"/>
                      </a:lnTo>
                      <a:lnTo>
                        <a:pt x="549" y="37"/>
                      </a:lnTo>
                      <a:lnTo>
                        <a:pt x="597" y="26"/>
                      </a:lnTo>
                      <a:lnTo>
                        <a:pt x="642" y="19"/>
                      </a:lnTo>
                      <a:lnTo>
                        <a:pt x="690" y="11"/>
                      </a:lnTo>
                      <a:lnTo>
                        <a:pt x="739" y="8"/>
                      </a:lnTo>
                      <a:lnTo>
                        <a:pt x="789" y="8"/>
                      </a:lnTo>
                      <a:lnTo>
                        <a:pt x="836" y="8"/>
                      </a:lnTo>
                      <a:lnTo>
                        <a:pt x="886" y="11"/>
                      </a:lnTo>
                      <a:lnTo>
                        <a:pt x="933" y="19"/>
                      </a:lnTo>
                      <a:lnTo>
                        <a:pt x="981" y="26"/>
                      </a:lnTo>
                      <a:lnTo>
                        <a:pt x="1027" y="37"/>
                      </a:lnTo>
                      <a:lnTo>
                        <a:pt x="1070" y="50"/>
                      </a:lnTo>
                      <a:lnTo>
                        <a:pt x="1116" y="64"/>
                      </a:lnTo>
                      <a:lnTo>
                        <a:pt x="1158" y="83"/>
                      </a:lnTo>
                      <a:lnTo>
                        <a:pt x="1200" y="101"/>
                      </a:lnTo>
                      <a:lnTo>
                        <a:pt x="1242" y="123"/>
                      </a:lnTo>
                      <a:lnTo>
                        <a:pt x="1283" y="145"/>
                      </a:lnTo>
                      <a:lnTo>
                        <a:pt x="1321" y="170"/>
                      </a:lnTo>
                      <a:lnTo>
                        <a:pt x="1358" y="196"/>
                      </a:lnTo>
                      <a:lnTo>
                        <a:pt x="1394" y="225"/>
                      </a:lnTo>
                      <a:lnTo>
                        <a:pt x="1429" y="255"/>
                      </a:lnTo>
                      <a:lnTo>
                        <a:pt x="1462" y="286"/>
                      </a:lnTo>
                      <a:lnTo>
                        <a:pt x="1493" y="319"/>
                      </a:lnTo>
                      <a:lnTo>
                        <a:pt x="1522" y="353"/>
                      </a:lnTo>
                      <a:lnTo>
                        <a:pt x="1552" y="390"/>
                      </a:lnTo>
                      <a:lnTo>
                        <a:pt x="1577" y="427"/>
                      </a:lnTo>
                      <a:lnTo>
                        <a:pt x="1603" y="465"/>
                      </a:lnTo>
                      <a:lnTo>
                        <a:pt x="1625" y="505"/>
                      </a:lnTo>
                      <a:lnTo>
                        <a:pt x="1647" y="547"/>
                      </a:lnTo>
                      <a:lnTo>
                        <a:pt x="1665" y="589"/>
                      </a:lnTo>
                      <a:lnTo>
                        <a:pt x="1683" y="632"/>
                      </a:lnTo>
                      <a:lnTo>
                        <a:pt x="1698" y="677"/>
                      </a:lnTo>
                      <a:lnTo>
                        <a:pt x="1711" y="721"/>
                      </a:lnTo>
                      <a:lnTo>
                        <a:pt x="1722" y="769"/>
                      </a:lnTo>
                      <a:lnTo>
                        <a:pt x="1729" y="815"/>
                      </a:lnTo>
                      <a:lnTo>
                        <a:pt x="1736" y="862"/>
                      </a:lnTo>
                      <a:lnTo>
                        <a:pt x="1740" y="912"/>
                      </a:lnTo>
                      <a:lnTo>
                        <a:pt x="1740" y="961"/>
                      </a:lnTo>
                      <a:lnTo>
                        <a:pt x="1740" y="1008"/>
                      </a:lnTo>
                      <a:lnTo>
                        <a:pt x="1736" y="1058"/>
                      </a:lnTo>
                      <a:lnTo>
                        <a:pt x="1729" y="1105"/>
                      </a:lnTo>
                      <a:lnTo>
                        <a:pt x="1722" y="1151"/>
                      </a:lnTo>
                      <a:lnTo>
                        <a:pt x="1711" y="1199"/>
                      </a:lnTo>
                      <a:lnTo>
                        <a:pt x="1698" y="1243"/>
                      </a:lnTo>
                      <a:lnTo>
                        <a:pt x="1683" y="1288"/>
                      </a:lnTo>
                      <a:lnTo>
                        <a:pt x="1665" y="1331"/>
                      </a:lnTo>
                      <a:lnTo>
                        <a:pt x="1647" y="1373"/>
                      </a:lnTo>
                      <a:lnTo>
                        <a:pt x="1625" y="1415"/>
                      </a:lnTo>
                      <a:lnTo>
                        <a:pt x="1603" y="1455"/>
                      </a:lnTo>
                      <a:lnTo>
                        <a:pt x="1577" y="1493"/>
                      </a:lnTo>
                      <a:lnTo>
                        <a:pt x="1552" y="1530"/>
                      </a:lnTo>
                      <a:lnTo>
                        <a:pt x="1522" y="1567"/>
                      </a:lnTo>
                      <a:lnTo>
                        <a:pt x="1493" y="1601"/>
                      </a:lnTo>
                      <a:lnTo>
                        <a:pt x="1462" y="1634"/>
                      </a:lnTo>
                      <a:lnTo>
                        <a:pt x="1435" y="1660"/>
                      </a:lnTo>
                      <a:lnTo>
                        <a:pt x="1405" y="1685"/>
                      </a:lnTo>
                      <a:lnTo>
                        <a:pt x="1376" y="1709"/>
                      </a:lnTo>
                      <a:lnTo>
                        <a:pt x="1345" y="1733"/>
                      </a:lnTo>
                      <a:lnTo>
                        <a:pt x="1314" y="1755"/>
                      </a:lnTo>
                      <a:lnTo>
                        <a:pt x="1281" y="1775"/>
                      </a:lnTo>
                      <a:lnTo>
                        <a:pt x="1246" y="1795"/>
                      </a:lnTo>
                      <a:lnTo>
                        <a:pt x="1213" y="1814"/>
                      </a:lnTo>
                      <a:lnTo>
                        <a:pt x="1213" y="1821"/>
                      </a:lnTo>
                      <a:lnTo>
                        <a:pt x="1242" y="1806"/>
                      </a:lnTo>
                      <a:lnTo>
                        <a:pt x="1270" y="1790"/>
                      </a:lnTo>
                      <a:lnTo>
                        <a:pt x="1299" y="1773"/>
                      </a:lnTo>
                      <a:lnTo>
                        <a:pt x="1327" y="1755"/>
                      </a:lnTo>
                      <a:lnTo>
                        <a:pt x="1354" y="1737"/>
                      </a:lnTo>
                      <a:lnTo>
                        <a:pt x="1380" y="1717"/>
                      </a:lnTo>
                      <a:lnTo>
                        <a:pt x="1405" y="1695"/>
                      </a:lnTo>
                      <a:lnTo>
                        <a:pt x="1429" y="1674"/>
                      </a:lnTo>
                      <a:lnTo>
                        <a:pt x="1455" y="1651"/>
                      </a:lnTo>
                      <a:lnTo>
                        <a:pt x="1477" y="1629"/>
                      </a:lnTo>
                      <a:lnTo>
                        <a:pt x="1500" y="1605"/>
                      </a:lnTo>
                      <a:lnTo>
                        <a:pt x="1521" y="1579"/>
                      </a:lnTo>
                      <a:lnTo>
                        <a:pt x="1542" y="1554"/>
                      </a:lnTo>
                      <a:lnTo>
                        <a:pt x="1563" y="1528"/>
                      </a:lnTo>
                      <a:lnTo>
                        <a:pt x="1581" y="1501"/>
                      </a:lnTo>
                      <a:lnTo>
                        <a:pt x="1599" y="1473"/>
                      </a:lnTo>
                      <a:lnTo>
                        <a:pt x="1616" y="1446"/>
                      </a:lnTo>
                      <a:lnTo>
                        <a:pt x="1632" y="1417"/>
                      </a:lnTo>
                      <a:lnTo>
                        <a:pt x="1649" y="1387"/>
                      </a:lnTo>
                      <a:lnTo>
                        <a:pt x="1661" y="1358"/>
                      </a:lnTo>
                      <a:lnTo>
                        <a:pt x="1676" y="1327"/>
                      </a:lnTo>
                      <a:lnTo>
                        <a:pt x="1687" y="1296"/>
                      </a:lnTo>
                      <a:lnTo>
                        <a:pt x="1698" y="1265"/>
                      </a:lnTo>
                      <a:lnTo>
                        <a:pt x="1709" y="1232"/>
                      </a:lnTo>
                      <a:lnTo>
                        <a:pt x="1718" y="1199"/>
                      </a:lnTo>
                      <a:lnTo>
                        <a:pt x="1725" y="1166"/>
                      </a:lnTo>
                      <a:lnTo>
                        <a:pt x="1733" y="1133"/>
                      </a:lnTo>
                      <a:lnTo>
                        <a:pt x="1738" y="1100"/>
                      </a:lnTo>
                      <a:lnTo>
                        <a:pt x="1742" y="1065"/>
                      </a:lnTo>
                      <a:lnTo>
                        <a:pt x="1746" y="1030"/>
                      </a:lnTo>
                      <a:lnTo>
                        <a:pt x="1747" y="996"/>
                      </a:lnTo>
                      <a:lnTo>
                        <a:pt x="1747" y="961"/>
                      </a:lnTo>
                      <a:lnTo>
                        <a:pt x="1747" y="912"/>
                      </a:lnTo>
                      <a:lnTo>
                        <a:pt x="1744" y="862"/>
                      </a:lnTo>
                      <a:lnTo>
                        <a:pt x="1736" y="815"/>
                      </a:lnTo>
                      <a:lnTo>
                        <a:pt x="1729" y="767"/>
                      </a:lnTo>
                      <a:lnTo>
                        <a:pt x="1718" y="719"/>
                      </a:lnTo>
                      <a:lnTo>
                        <a:pt x="1705" y="674"/>
                      </a:lnTo>
                      <a:lnTo>
                        <a:pt x="1689" y="630"/>
                      </a:lnTo>
                      <a:lnTo>
                        <a:pt x="1672" y="586"/>
                      </a:lnTo>
                      <a:lnTo>
                        <a:pt x="1654" y="544"/>
                      </a:lnTo>
                      <a:lnTo>
                        <a:pt x="1632" y="502"/>
                      </a:lnTo>
                      <a:lnTo>
                        <a:pt x="1608" y="461"/>
                      </a:lnTo>
                      <a:lnTo>
                        <a:pt x="1585" y="423"/>
                      </a:lnTo>
                      <a:lnTo>
                        <a:pt x="1557" y="386"/>
                      </a:lnTo>
                      <a:lnTo>
                        <a:pt x="1528" y="350"/>
                      </a:lnTo>
                      <a:lnTo>
                        <a:pt x="1499" y="315"/>
                      </a:lnTo>
                      <a:lnTo>
                        <a:pt x="1467" y="280"/>
                      </a:lnTo>
                      <a:lnTo>
                        <a:pt x="1433" y="249"/>
                      </a:lnTo>
                      <a:lnTo>
                        <a:pt x="1398" y="220"/>
                      </a:lnTo>
                      <a:lnTo>
                        <a:pt x="1363" y="191"/>
                      </a:lnTo>
                      <a:lnTo>
                        <a:pt x="1325" y="163"/>
                      </a:lnTo>
                      <a:lnTo>
                        <a:pt x="1286" y="139"/>
                      </a:lnTo>
                      <a:lnTo>
                        <a:pt x="1246" y="116"/>
                      </a:lnTo>
                      <a:lnTo>
                        <a:pt x="1204" y="95"/>
                      </a:lnTo>
                      <a:lnTo>
                        <a:pt x="1162" y="75"/>
                      </a:lnTo>
                      <a:lnTo>
                        <a:pt x="1118" y="59"/>
                      </a:lnTo>
                      <a:lnTo>
                        <a:pt x="1074" y="42"/>
                      </a:lnTo>
                      <a:lnTo>
                        <a:pt x="1028" y="30"/>
                      </a:lnTo>
                      <a:lnTo>
                        <a:pt x="981" y="19"/>
                      </a:lnTo>
                      <a:lnTo>
                        <a:pt x="933" y="11"/>
                      </a:lnTo>
                      <a:lnTo>
                        <a:pt x="886" y="4"/>
                      </a:lnTo>
                      <a:lnTo>
                        <a:pt x="838" y="0"/>
                      </a:lnTo>
                      <a:lnTo>
                        <a:pt x="789" y="0"/>
                      </a:lnTo>
                      <a:lnTo>
                        <a:pt x="727" y="2"/>
                      </a:lnTo>
                      <a:lnTo>
                        <a:pt x="668" y="8"/>
                      </a:lnTo>
                      <a:lnTo>
                        <a:pt x="609" y="17"/>
                      </a:lnTo>
                      <a:lnTo>
                        <a:pt x="551" y="30"/>
                      </a:lnTo>
                      <a:lnTo>
                        <a:pt x="496" y="46"/>
                      </a:lnTo>
                      <a:lnTo>
                        <a:pt x="441" y="64"/>
                      </a:lnTo>
                      <a:lnTo>
                        <a:pt x="388" y="86"/>
                      </a:lnTo>
                      <a:lnTo>
                        <a:pt x="337" y="112"/>
                      </a:lnTo>
                      <a:lnTo>
                        <a:pt x="287" y="141"/>
                      </a:lnTo>
                      <a:lnTo>
                        <a:pt x="240" y="172"/>
                      </a:lnTo>
                      <a:lnTo>
                        <a:pt x="194" y="205"/>
                      </a:lnTo>
                      <a:lnTo>
                        <a:pt x="150" y="242"/>
                      </a:lnTo>
                      <a:lnTo>
                        <a:pt x="110" y="280"/>
                      </a:lnTo>
                      <a:lnTo>
                        <a:pt x="72" y="322"/>
                      </a:lnTo>
                      <a:lnTo>
                        <a:pt x="35" y="366"/>
                      </a:lnTo>
                      <a:lnTo>
                        <a:pt x="0" y="410"/>
                      </a:lnTo>
                      <a:lnTo>
                        <a:pt x="9" y="41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82" name="Freeform 334"/>
                <p:cNvSpPr>
                  <a:spLocks/>
                </p:cNvSpPr>
                <p:nvPr/>
              </p:nvSpPr>
              <p:spPr bwMode="auto">
                <a:xfrm>
                  <a:off x="3468" y="2243"/>
                  <a:ext cx="541" cy="103"/>
                </a:xfrm>
                <a:custGeom>
                  <a:avLst/>
                  <a:gdLst>
                    <a:gd name="T0" fmla="*/ 128 w 541"/>
                    <a:gd name="T1" fmla="*/ 95 h 103"/>
                    <a:gd name="T2" fmla="*/ 128 w 541"/>
                    <a:gd name="T3" fmla="*/ 95 h 103"/>
                    <a:gd name="T4" fmla="*/ 64 w 541"/>
                    <a:gd name="T5" fmla="*/ 94 h 103"/>
                    <a:gd name="T6" fmla="*/ 0 w 541"/>
                    <a:gd name="T7" fmla="*/ 88 h 103"/>
                    <a:gd name="T8" fmla="*/ 0 w 541"/>
                    <a:gd name="T9" fmla="*/ 88 h 103"/>
                    <a:gd name="T10" fmla="*/ 0 w 541"/>
                    <a:gd name="T11" fmla="*/ 95 h 103"/>
                    <a:gd name="T12" fmla="*/ 0 w 541"/>
                    <a:gd name="T13" fmla="*/ 95 h 103"/>
                    <a:gd name="T14" fmla="*/ 62 w 541"/>
                    <a:gd name="T15" fmla="*/ 101 h 103"/>
                    <a:gd name="T16" fmla="*/ 128 w 541"/>
                    <a:gd name="T17" fmla="*/ 103 h 103"/>
                    <a:gd name="T18" fmla="*/ 128 w 541"/>
                    <a:gd name="T19" fmla="*/ 103 h 103"/>
                    <a:gd name="T20" fmla="*/ 183 w 541"/>
                    <a:gd name="T21" fmla="*/ 101 h 103"/>
                    <a:gd name="T22" fmla="*/ 238 w 541"/>
                    <a:gd name="T23" fmla="*/ 97 h 103"/>
                    <a:gd name="T24" fmla="*/ 291 w 541"/>
                    <a:gd name="T25" fmla="*/ 90 h 103"/>
                    <a:gd name="T26" fmla="*/ 344 w 541"/>
                    <a:gd name="T27" fmla="*/ 79 h 103"/>
                    <a:gd name="T28" fmla="*/ 395 w 541"/>
                    <a:gd name="T29" fmla="*/ 66 h 103"/>
                    <a:gd name="T30" fmla="*/ 444 w 541"/>
                    <a:gd name="T31" fmla="*/ 50 h 103"/>
                    <a:gd name="T32" fmla="*/ 494 w 541"/>
                    <a:gd name="T33" fmla="*/ 29 h 103"/>
                    <a:gd name="T34" fmla="*/ 541 w 541"/>
                    <a:gd name="T35" fmla="*/ 9 h 103"/>
                    <a:gd name="T36" fmla="*/ 541 w 541"/>
                    <a:gd name="T37" fmla="*/ 9 h 103"/>
                    <a:gd name="T38" fmla="*/ 541 w 541"/>
                    <a:gd name="T39" fmla="*/ 0 h 103"/>
                    <a:gd name="T40" fmla="*/ 541 w 541"/>
                    <a:gd name="T41" fmla="*/ 0 h 103"/>
                    <a:gd name="T42" fmla="*/ 494 w 541"/>
                    <a:gd name="T43" fmla="*/ 22 h 103"/>
                    <a:gd name="T44" fmla="*/ 444 w 541"/>
                    <a:gd name="T45" fmla="*/ 40 h 103"/>
                    <a:gd name="T46" fmla="*/ 395 w 541"/>
                    <a:gd name="T47" fmla="*/ 57 h 103"/>
                    <a:gd name="T48" fmla="*/ 344 w 541"/>
                    <a:gd name="T49" fmla="*/ 72 h 103"/>
                    <a:gd name="T50" fmla="*/ 291 w 541"/>
                    <a:gd name="T51" fmla="*/ 83 h 103"/>
                    <a:gd name="T52" fmla="*/ 238 w 541"/>
                    <a:gd name="T53" fmla="*/ 90 h 103"/>
                    <a:gd name="T54" fmla="*/ 183 w 541"/>
                    <a:gd name="T55" fmla="*/ 94 h 103"/>
                    <a:gd name="T56" fmla="*/ 128 w 541"/>
                    <a:gd name="T57" fmla="*/ 95 h 103"/>
                    <a:gd name="T58" fmla="*/ 128 w 541"/>
                    <a:gd name="T59" fmla="*/ 95 h 103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w 541"/>
                    <a:gd name="T91" fmla="*/ 0 h 103"/>
                    <a:gd name="T92" fmla="*/ 541 w 541"/>
                    <a:gd name="T93" fmla="*/ 103 h 103"/>
                  </a:gdLst>
                  <a:ahLst/>
                  <a:cxnLst>
                    <a:cxn ang="T60">
                      <a:pos x="T0" y="T1"/>
                    </a:cxn>
                    <a:cxn ang="T61">
                      <a:pos x="T2" y="T3"/>
                    </a:cxn>
                    <a:cxn ang="T62">
                      <a:pos x="T4" y="T5"/>
                    </a:cxn>
                    <a:cxn ang="T63">
                      <a:pos x="T6" y="T7"/>
                    </a:cxn>
                    <a:cxn ang="T64">
                      <a:pos x="T8" y="T9"/>
                    </a:cxn>
                    <a:cxn ang="T65">
                      <a:pos x="T10" y="T11"/>
                    </a:cxn>
                    <a:cxn ang="T66">
                      <a:pos x="T12" y="T13"/>
                    </a:cxn>
                    <a:cxn ang="T67">
                      <a:pos x="T14" y="T15"/>
                    </a:cxn>
                    <a:cxn ang="T68">
                      <a:pos x="T16" y="T17"/>
                    </a:cxn>
                    <a:cxn ang="T69">
                      <a:pos x="T18" y="T19"/>
                    </a:cxn>
                    <a:cxn ang="T70">
                      <a:pos x="T20" y="T21"/>
                    </a:cxn>
                    <a:cxn ang="T71">
                      <a:pos x="T22" y="T23"/>
                    </a:cxn>
                    <a:cxn ang="T72">
                      <a:pos x="T24" y="T25"/>
                    </a:cxn>
                    <a:cxn ang="T73">
                      <a:pos x="T26" y="T27"/>
                    </a:cxn>
                    <a:cxn ang="T74">
                      <a:pos x="T28" y="T29"/>
                    </a:cxn>
                    <a:cxn ang="T75">
                      <a:pos x="T30" y="T31"/>
                    </a:cxn>
                    <a:cxn ang="T76">
                      <a:pos x="T32" y="T33"/>
                    </a:cxn>
                    <a:cxn ang="T77">
                      <a:pos x="T34" y="T35"/>
                    </a:cxn>
                    <a:cxn ang="T78">
                      <a:pos x="T36" y="T37"/>
                    </a:cxn>
                    <a:cxn ang="T79">
                      <a:pos x="T38" y="T39"/>
                    </a:cxn>
                    <a:cxn ang="T80">
                      <a:pos x="T40" y="T41"/>
                    </a:cxn>
                    <a:cxn ang="T81">
                      <a:pos x="T42" y="T43"/>
                    </a:cxn>
                    <a:cxn ang="T82">
                      <a:pos x="T44" y="T45"/>
                    </a:cxn>
                    <a:cxn ang="T83">
                      <a:pos x="T46" y="T47"/>
                    </a:cxn>
                    <a:cxn ang="T84">
                      <a:pos x="T48" y="T49"/>
                    </a:cxn>
                    <a:cxn ang="T85">
                      <a:pos x="T50" y="T51"/>
                    </a:cxn>
                    <a:cxn ang="T86">
                      <a:pos x="T52" y="T53"/>
                    </a:cxn>
                    <a:cxn ang="T87">
                      <a:pos x="T54" y="T55"/>
                    </a:cxn>
                    <a:cxn ang="T88">
                      <a:pos x="T56" y="T57"/>
                    </a:cxn>
                    <a:cxn ang="T89">
                      <a:pos x="T58" y="T59"/>
                    </a:cxn>
                  </a:cxnLst>
                  <a:rect l="T90" t="T91" r="T92" b="T93"/>
                  <a:pathLst>
                    <a:path w="541" h="103">
                      <a:moveTo>
                        <a:pt x="128" y="95"/>
                      </a:moveTo>
                      <a:lnTo>
                        <a:pt x="128" y="95"/>
                      </a:lnTo>
                      <a:lnTo>
                        <a:pt x="64" y="94"/>
                      </a:lnTo>
                      <a:lnTo>
                        <a:pt x="0" y="88"/>
                      </a:lnTo>
                      <a:lnTo>
                        <a:pt x="0" y="95"/>
                      </a:lnTo>
                      <a:lnTo>
                        <a:pt x="62" y="101"/>
                      </a:lnTo>
                      <a:lnTo>
                        <a:pt x="128" y="103"/>
                      </a:lnTo>
                      <a:lnTo>
                        <a:pt x="183" y="101"/>
                      </a:lnTo>
                      <a:lnTo>
                        <a:pt x="238" y="97"/>
                      </a:lnTo>
                      <a:lnTo>
                        <a:pt x="291" y="90"/>
                      </a:lnTo>
                      <a:lnTo>
                        <a:pt x="344" y="79"/>
                      </a:lnTo>
                      <a:lnTo>
                        <a:pt x="395" y="66"/>
                      </a:lnTo>
                      <a:lnTo>
                        <a:pt x="444" y="50"/>
                      </a:lnTo>
                      <a:lnTo>
                        <a:pt x="494" y="29"/>
                      </a:lnTo>
                      <a:lnTo>
                        <a:pt x="541" y="9"/>
                      </a:lnTo>
                      <a:lnTo>
                        <a:pt x="541" y="0"/>
                      </a:lnTo>
                      <a:lnTo>
                        <a:pt x="494" y="22"/>
                      </a:lnTo>
                      <a:lnTo>
                        <a:pt x="444" y="40"/>
                      </a:lnTo>
                      <a:lnTo>
                        <a:pt x="395" y="57"/>
                      </a:lnTo>
                      <a:lnTo>
                        <a:pt x="344" y="72"/>
                      </a:lnTo>
                      <a:lnTo>
                        <a:pt x="291" y="83"/>
                      </a:lnTo>
                      <a:lnTo>
                        <a:pt x="238" y="90"/>
                      </a:lnTo>
                      <a:lnTo>
                        <a:pt x="183" y="94"/>
                      </a:lnTo>
                      <a:lnTo>
                        <a:pt x="128" y="95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83" name="Freeform 335"/>
                <p:cNvSpPr>
                  <a:spLocks/>
                </p:cNvSpPr>
                <p:nvPr/>
              </p:nvSpPr>
              <p:spPr bwMode="auto">
                <a:xfrm>
                  <a:off x="3032" y="1081"/>
                  <a:ext cx="152" cy="679"/>
                </a:xfrm>
                <a:custGeom>
                  <a:avLst/>
                  <a:gdLst>
                    <a:gd name="T0" fmla="*/ 8 w 152"/>
                    <a:gd name="T1" fmla="*/ 306 h 679"/>
                    <a:gd name="T2" fmla="*/ 8 w 152"/>
                    <a:gd name="T3" fmla="*/ 306 h 679"/>
                    <a:gd name="T4" fmla="*/ 9 w 152"/>
                    <a:gd name="T5" fmla="*/ 264 h 679"/>
                    <a:gd name="T6" fmla="*/ 13 w 152"/>
                    <a:gd name="T7" fmla="*/ 225 h 679"/>
                    <a:gd name="T8" fmla="*/ 20 w 152"/>
                    <a:gd name="T9" fmla="*/ 187 h 679"/>
                    <a:gd name="T10" fmla="*/ 31 w 152"/>
                    <a:gd name="T11" fmla="*/ 149 h 679"/>
                    <a:gd name="T12" fmla="*/ 42 w 152"/>
                    <a:gd name="T13" fmla="*/ 112 h 679"/>
                    <a:gd name="T14" fmla="*/ 57 w 152"/>
                    <a:gd name="T15" fmla="*/ 77 h 679"/>
                    <a:gd name="T16" fmla="*/ 73 w 152"/>
                    <a:gd name="T17" fmla="*/ 42 h 679"/>
                    <a:gd name="T18" fmla="*/ 94 w 152"/>
                    <a:gd name="T19" fmla="*/ 10 h 679"/>
                    <a:gd name="T20" fmla="*/ 94 w 152"/>
                    <a:gd name="T21" fmla="*/ 10 h 679"/>
                    <a:gd name="T22" fmla="*/ 90 w 152"/>
                    <a:gd name="T23" fmla="*/ 0 h 679"/>
                    <a:gd name="T24" fmla="*/ 90 w 152"/>
                    <a:gd name="T25" fmla="*/ 0 h 679"/>
                    <a:gd name="T26" fmla="*/ 70 w 152"/>
                    <a:gd name="T27" fmla="*/ 35 h 679"/>
                    <a:gd name="T28" fmla="*/ 52 w 152"/>
                    <a:gd name="T29" fmla="*/ 70 h 679"/>
                    <a:gd name="T30" fmla="*/ 37 w 152"/>
                    <a:gd name="T31" fmla="*/ 106 h 679"/>
                    <a:gd name="T32" fmla="*/ 24 w 152"/>
                    <a:gd name="T33" fmla="*/ 145 h 679"/>
                    <a:gd name="T34" fmla="*/ 15 w 152"/>
                    <a:gd name="T35" fmla="*/ 183 h 679"/>
                    <a:gd name="T36" fmla="*/ 8 w 152"/>
                    <a:gd name="T37" fmla="*/ 224 h 679"/>
                    <a:gd name="T38" fmla="*/ 2 w 152"/>
                    <a:gd name="T39" fmla="*/ 264 h 679"/>
                    <a:gd name="T40" fmla="*/ 0 w 152"/>
                    <a:gd name="T41" fmla="*/ 306 h 679"/>
                    <a:gd name="T42" fmla="*/ 0 w 152"/>
                    <a:gd name="T43" fmla="*/ 306 h 679"/>
                    <a:gd name="T44" fmla="*/ 2 w 152"/>
                    <a:gd name="T45" fmla="*/ 332 h 679"/>
                    <a:gd name="T46" fmla="*/ 4 w 152"/>
                    <a:gd name="T47" fmla="*/ 359 h 679"/>
                    <a:gd name="T48" fmla="*/ 6 w 152"/>
                    <a:gd name="T49" fmla="*/ 385 h 679"/>
                    <a:gd name="T50" fmla="*/ 11 w 152"/>
                    <a:gd name="T51" fmla="*/ 410 h 679"/>
                    <a:gd name="T52" fmla="*/ 17 w 152"/>
                    <a:gd name="T53" fmla="*/ 436 h 679"/>
                    <a:gd name="T54" fmla="*/ 22 w 152"/>
                    <a:gd name="T55" fmla="*/ 461 h 679"/>
                    <a:gd name="T56" fmla="*/ 30 w 152"/>
                    <a:gd name="T57" fmla="*/ 485 h 679"/>
                    <a:gd name="T58" fmla="*/ 39 w 152"/>
                    <a:gd name="T59" fmla="*/ 509 h 679"/>
                    <a:gd name="T60" fmla="*/ 50 w 152"/>
                    <a:gd name="T61" fmla="*/ 533 h 679"/>
                    <a:gd name="T62" fmla="*/ 59 w 152"/>
                    <a:gd name="T63" fmla="*/ 555 h 679"/>
                    <a:gd name="T64" fmla="*/ 72 w 152"/>
                    <a:gd name="T65" fmla="*/ 579 h 679"/>
                    <a:gd name="T66" fmla="*/ 84 w 152"/>
                    <a:gd name="T67" fmla="*/ 600 h 679"/>
                    <a:gd name="T68" fmla="*/ 97 w 152"/>
                    <a:gd name="T69" fmla="*/ 621 h 679"/>
                    <a:gd name="T70" fmla="*/ 112 w 152"/>
                    <a:gd name="T71" fmla="*/ 641 h 679"/>
                    <a:gd name="T72" fmla="*/ 128 w 152"/>
                    <a:gd name="T73" fmla="*/ 661 h 679"/>
                    <a:gd name="T74" fmla="*/ 145 w 152"/>
                    <a:gd name="T75" fmla="*/ 679 h 679"/>
                    <a:gd name="T76" fmla="*/ 145 w 152"/>
                    <a:gd name="T77" fmla="*/ 679 h 679"/>
                    <a:gd name="T78" fmla="*/ 152 w 152"/>
                    <a:gd name="T79" fmla="*/ 677 h 679"/>
                    <a:gd name="T80" fmla="*/ 152 w 152"/>
                    <a:gd name="T81" fmla="*/ 677 h 679"/>
                    <a:gd name="T82" fmla="*/ 136 w 152"/>
                    <a:gd name="T83" fmla="*/ 657 h 679"/>
                    <a:gd name="T84" fmla="*/ 119 w 152"/>
                    <a:gd name="T85" fmla="*/ 639 h 679"/>
                    <a:gd name="T86" fmla="*/ 105 w 152"/>
                    <a:gd name="T87" fmla="*/ 619 h 679"/>
                    <a:gd name="T88" fmla="*/ 92 w 152"/>
                    <a:gd name="T89" fmla="*/ 597 h 679"/>
                    <a:gd name="T90" fmla="*/ 79 w 152"/>
                    <a:gd name="T91" fmla="*/ 577 h 679"/>
                    <a:gd name="T92" fmla="*/ 66 w 152"/>
                    <a:gd name="T93" fmla="*/ 553 h 679"/>
                    <a:gd name="T94" fmla="*/ 57 w 152"/>
                    <a:gd name="T95" fmla="*/ 531 h 679"/>
                    <a:gd name="T96" fmla="*/ 46 w 152"/>
                    <a:gd name="T97" fmla="*/ 507 h 679"/>
                    <a:gd name="T98" fmla="*/ 37 w 152"/>
                    <a:gd name="T99" fmla="*/ 483 h 679"/>
                    <a:gd name="T100" fmla="*/ 30 w 152"/>
                    <a:gd name="T101" fmla="*/ 460 h 679"/>
                    <a:gd name="T102" fmla="*/ 24 w 152"/>
                    <a:gd name="T103" fmla="*/ 434 h 679"/>
                    <a:gd name="T104" fmla="*/ 19 w 152"/>
                    <a:gd name="T105" fmla="*/ 410 h 679"/>
                    <a:gd name="T106" fmla="*/ 13 w 152"/>
                    <a:gd name="T107" fmla="*/ 385 h 679"/>
                    <a:gd name="T108" fmla="*/ 11 w 152"/>
                    <a:gd name="T109" fmla="*/ 359 h 679"/>
                    <a:gd name="T110" fmla="*/ 9 w 152"/>
                    <a:gd name="T111" fmla="*/ 332 h 679"/>
                    <a:gd name="T112" fmla="*/ 8 w 152"/>
                    <a:gd name="T113" fmla="*/ 306 h 679"/>
                    <a:gd name="T114" fmla="*/ 8 w 152"/>
                    <a:gd name="T115" fmla="*/ 306 h 679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w 152"/>
                    <a:gd name="T175" fmla="*/ 0 h 679"/>
                    <a:gd name="T176" fmla="*/ 152 w 152"/>
                    <a:gd name="T177" fmla="*/ 679 h 679"/>
                  </a:gdLst>
                  <a:ahLst/>
                  <a:cxnLst>
                    <a:cxn ang="T116">
                      <a:pos x="T0" y="T1"/>
                    </a:cxn>
                    <a:cxn ang="T117">
                      <a:pos x="T2" y="T3"/>
                    </a:cxn>
                    <a:cxn ang="T118">
                      <a:pos x="T4" y="T5"/>
                    </a:cxn>
                    <a:cxn ang="T119">
                      <a:pos x="T6" y="T7"/>
                    </a:cxn>
                    <a:cxn ang="T120">
                      <a:pos x="T8" y="T9"/>
                    </a:cxn>
                    <a:cxn ang="T121">
                      <a:pos x="T10" y="T11"/>
                    </a:cxn>
                    <a:cxn ang="T122">
                      <a:pos x="T12" y="T13"/>
                    </a:cxn>
                    <a:cxn ang="T123">
                      <a:pos x="T14" y="T15"/>
                    </a:cxn>
                    <a:cxn ang="T124">
                      <a:pos x="T16" y="T17"/>
                    </a:cxn>
                    <a:cxn ang="T125">
                      <a:pos x="T18" y="T19"/>
                    </a:cxn>
                    <a:cxn ang="T126">
                      <a:pos x="T20" y="T21"/>
                    </a:cxn>
                    <a:cxn ang="T127">
                      <a:pos x="T22" y="T23"/>
                    </a:cxn>
                    <a:cxn ang="T128">
                      <a:pos x="T24" y="T25"/>
                    </a:cxn>
                    <a:cxn ang="T129">
                      <a:pos x="T26" y="T27"/>
                    </a:cxn>
                    <a:cxn ang="T130">
                      <a:pos x="T28" y="T29"/>
                    </a:cxn>
                    <a:cxn ang="T131">
                      <a:pos x="T30" y="T31"/>
                    </a:cxn>
                    <a:cxn ang="T132">
                      <a:pos x="T32" y="T33"/>
                    </a:cxn>
                    <a:cxn ang="T133">
                      <a:pos x="T34" y="T35"/>
                    </a:cxn>
                    <a:cxn ang="T134">
                      <a:pos x="T36" y="T37"/>
                    </a:cxn>
                    <a:cxn ang="T135">
                      <a:pos x="T38" y="T39"/>
                    </a:cxn>
                    <a:cxn ang="T136">
                      <a:pos x="T40" y="T41"/>
                    </a:cxn>
                    <a:cxn ang="T137">
                      <a:pos x="T42" y="T43"/>
                    </a:cxn>
                    <a:cxn ang="T138">
                      <a:pos x="T44" y="T45"/>
                    </a:cxn>
                    <a:cxn ang="T139">
                      <a:pos x="T46" y="T47"/>
                    </a:cxn>
                    <a:cxn ang="T140">
                      <a:pos x="T48" y="T49"/>
                    </a:cxn>
                    <a:cxn ang="T141">
                      <a:pos x="T50" y="T51"/>
                    </a:cxn>
                    <a:cxn ang="T142">
                      <a:pos x="T52" y="T53"/>
                    </a:cxn>
                    <a:cxn ang="T143">
                      <a:pos x="T54" y="T55"/>
                    </a:cxn>
                    <a:cxn ang="T144">
                      <a:pos x="T56" y="T57"/>
                    </a:cxn>
                    <a:cxn ang="T145">
                      <a:pos x="T58" y="T59"/>
                    </a:cxn>
                    <a:cxn ang="T146">
                      <a:pos x="T60" y="T61"/>
                    </a:cxn>
                    <a:cxn ang="T147">
                      <a:pos x="T62" y="T63"/>
                    </a:cxn>
                    <a:cxn ang="T148">
                      <a:pos x="T64" y="T65"/>
                    </a:cxn>
                    <a:cxn ang="T149">
                      <a:pos x="T66" y="T67"/>
                    </a:cxn>
                    <a:cxn ang="T150">
                      <a:pos x="T68" y="T69"/>
                    </a:cxn>
                    <a:cxn ang="T151">
                      <a:pos x="T70" y="T71"/>
                    </a:cxn>
                    <a:cxn ang="T152">
                      <a:pos x="T72" y="T73"/>
                    </a:cxn>
                    <a:cxn ang="T153">
                      <a:pos x="T74" y="T75"/>
                    </a:cxn>
                    <a:cxn ang="T154">
                      <a:pos x="T76" y="T77"/>
                    </a:cxn>
                    <a:cxn ang="T155">
                      <a:pos x="T78" y="T79"/>
                    </a:cxn>
                    <a:cxn ang="T156">
                      <a:pos x="T80" y="T81"/>
                    </a:cxn>
                    <a:cxn ang="T157">
                      <a:pos x="T82" y="T83"/>
                    </a:cxn>
                    <a:cxn ang="T158">
                      <a:pos x="T84" y="T85"/>
                    </a:cxn>
                    <a:cxn ang="T159">
                      <a:pos x="T86" y="T87"/>
                    </a:cxn>
                    <a:cxn ang="T160">
                      <a:pos x="T88" y="T89"/>
                    </a:cxn>
                    <a:cxn ang="T161">
                      <a:pos x="T90" y="T91"/>
                    </a:cxn>
                    <a:cxn ang="T162">
                      <a:pos x="T92" y="T93"/>
                    </a:cxn>
                    <a:cxn ang="T163">
                      <a:pos x="T94" y="T95"/>
                    </a:cxn>
                    <a:cxn ang="T164">
                      <a:pos x="T96" y="T97"/>
                    </a:cxn>
                    <a:cxn ang="T165">
                      <a:pos x="T98" y="T99"/>
                    </a:cxn>
                    <a:cxn ang="T166">
                      <a:pos x="T100" y="T101"/>
                    </a:cxn>
                    <a:cxn ang="T167">
                      <a:pos x="T102" y="T103"/>
                    </a:cxn>
                    <a:cxn ang="T168">
                      <a:pos x="T104" y="T105"/>
                    </a:cxn>
                    <a:cxn ang="T169">
                      <a:pos x="T106" y="T107"/>
                    </a:cxn>
                    <a:cxn ang="T170">
                      <a:pos x="T108" y="T109"/>
                    </a:cxn>
                    <a:cxn ang="T171">
                      <a:pos x="T110" y="T111"/>
                    </a:cxn>
                    <a:cxn ang="T172">
                      <a:pos x="T112" y="T113"/>
                    </a:cxn>
                    <a:cxn ang="T173">
                      <a:pos x="T114" y="T115"/>
                    </a:cxn>
                  </a:cxnLst>
                  <a:rect l="T174" t="T175" r="T176" b="T177"/>
                  <a:pathLst>
                    <a:path w="152" h="679">
                      <a:moveTo>
                        <a:pt x="8" y="306"/>
                      </a:moveTo>
                      <a:lnTo>
                        <a:pt x="8" y="306"/>
                      </a:lnTo>
                      <a:lnTo>
                        <a:pt x="9" y="264"/>
                      </a:lnTo>
                      <a:lnTo>
                        <a:pt x="13" y="225"/>
                      </a:lnTo>
                      <a:lnTo>
                        <a:pt x="20" y="187"/>
                      </a:lnTo>
                      <a:lnTo>
                        <a:pt x="31" y="149"/>
                      </a:lnTo>
                      <a:lnTo>
                        <a:pt x="42" y="112"/>
                      </a:lnTo>
                      <a:lnTo>
                        <a:pt x="57" y="77"/>
                      </a:lnTo>
                      <a:lnTo>
                        <a:pt x="73" y="42"/>
                      </a:lnTo>
                      <a:lnTo>
                        <a:pt x="94" y="10"/>
                      </a:lnTo>
                      <a:lnTo>
                        <a:pt x="90" y="0"/>
                      </a:lnTo>
                      <a:lnTo>
                        <a:pt x="70" y="35"/>
                      </a:lnTo>
                      <a:lnTo>
                        <a:pt x="52" y="70"/>
                      </a:lnTo>
                      <a:lnTo>
                        <a:pt x="37" y="106"/>
                      </a:lnTo>
                      <a:lnTo>
                        <a:pt x="24" y="145"/>
                      </a:lnTo>
                      <a:lnTo>
                        <a:pt x="15" y="183"/>
                      </a:lnTo>
                      <a:lnTo>
                        <a:pt x="8" y="224"/>
                      </a:lnTo>
                      <a:lnTo>
                        <a:pt x="2" y="264"/>
                      </a:lnTo>
                      <a:lnTo>
                        <a:pt x="0" y="306"/>
                      </a:lnTo>
                      <a:lnTo>
                        <a:pt x="2" y="332"/>
                      </a:lnTo>
                      <a:lnTo>
                        <a:pt x="4" y="359"/>
                      </a:lnTo>
                      <a:lnTo>
                        <a:pt x="6" y="385"/>
                      </a:lnTo>
                      <a:lnTo>
                        <a:pt x="11" y="410"/>
                      </a:lnTo>
                      <a:lnTo>
                        <a:pt x="17" y="436"/>
                      </a:lnTo>
                      <a:lnTo>
                        <a:pt x="22" y="461"/>
                      </a:lnTo>
                      <a:lnTo>
                        <a:pt x="30" y="485"/>
                      </a:lnTo>
                      <a:lnTo>
                        <a:pt x="39" y="509"/>
                      </a:lnTo>
                      <a:lnTo>
                        <a:pt x="50" y="533"/>
                      </a:lnTo>
                      <a:lnTo>
                        <a:pt x="59" y="555"/>
                      </a:lnTo>
                      <a:lnTo>
                        <a:pt x="72" y="579"/>
                      </a:lnTo>
                      <a:lnTo>
                        <a:pt x="84" y="600"/>
                      </a:lnTo>
                      <a:lnTo>
                        <a:pt x="97" y="621"/>
                      </a:lnTo>
                      <a:lnTo>
                        <a:pt x="112" y="641"/>
                      </a:lnTo>
                      <a:lnTo>
                        <a:pt x="128" y="661"/>
                      </a:lnTo>
                      <a:lnTo>
                        <a:pt x="145" y="679"/>
                      </a:lnTo>
                      <a:lnTo>
                        <a:pt x="152" y="677"/>
                      </a:lnTo>
                      <a:lnTo>
                        <a:pt x="136" y="657"/>
                      </a:lnTo>
                      <a:lnTo>
                        <a:pt x="119" y="639"/>
                      </a:lnTo>
                      <a:lnTo>
                        <a:pt x="105" y="619"/>
                      </a:lnTo>
                      <a:lnTo>
                        <a:pt x="92" y="597"/>
                      </a:lnTo>
                      <a:lnTo>
                        <a:pt x="79" y="577"/>
                      </a:lnTo>
                      <a:lnTo>
                        <a:pt x="66" y="553"/>
                      </a:lnTo>
                      <a:lnTo>
                        <a:pt x="57" y="531"/>
                      </a:lnTo>
                      <a:lnTo>
                        <a:pt x="46" y="507"/>
                      </a:lnTo>
                      <a:lnTo>
                        <a:pt x="37" y="483"/>
                      </a:lnTo>
                      <a:lnTo>
                        <a:pt x="30" y="460"/>
                      </a:lnTo>
                      <a:lnTo>
                        <a:pt x="24" y="434"/>
                      </a:lnTo>
                      <a:lnTo>
                        <a:pt x="19" y="410"/>
                      </a:lnTo>
                      <a:lnTo>
                        <a:pt x="13" y="385"/>
                      </a:lnTo>
                      <a:lnTo>
                        <a:pt x="11" y="359"/>
                      </a:lnTo>
                      <a:lnTo>
                        <a:pt x="9" y="332"/>
                      </a:lnTo>
                      <a:lnTo>
                        <a:pt x="8" y="306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84" name="Freeform 336"/>
                <p:cNvSpPr>
                  <a:spLocks/>
                </p:cNvSpPr>
                <p:nvPr/>
              </p:nvSpPr>
              <p:spPr bwMode="auto">
                <a:xfrm>
                  <a:off x="3118" y="2212"/>
                  <a:ext cx="342" cy="125"/>
                </a:xfrm>
                <a:custGeom>
                  <a:avLst/>
                  <a:gdLst>
                    <a:gd name="T0" fmla="*/ 2 w 342"/>
                    <a:gd name="T1" fmla="*/ 0 h 125"/>
                    <a:gd name="T2" fmla="*/ 2 w 342"/>
                    <a:gd name="T3" fmla="*/ 0 h 125"/>
                    <a:gd name="T4" fmla="*/ 0 w 342"/>
                    <a:gd name="T5" fmla="*/ 7 h 125"/>
                    <a:gd name="T6" fmla="*/ 0 w 342"/>
                    <a:gd name="T7" fmla="*/ 7 h 125"/>
                    <a:gd name="T8" fmla="*/ 39 w 342"/>
                    <a:gd name="T9" fmla="*/ 29 h 125"/>
                    <a:gd name="T10" fmla="*/ 79 w 342"/>
                    <a:gd name="T11" fmla="*/ 48 h 125"/>
                    <a:gd name="T12" fmla="*/ 121 w 342"/>
                    <a:gd name="T13" fmla="*/ 66 h 125"/>
                    <a:gd name="T14" fmla="*/ 163 w 342"/>
                    <a:gd name="T15" fmla="*/ 82 h 125"/>
                    <a:gd name="T16" fmla="*/ 207 w 342"/>
                    <a:gd name="T17" fmla="*/ 95 h 125"/>
                    <a:gd name="T18" fmla="*/ 251 w 342"/>
                    <a:gd name="T19" fmla="*/ 108 h 125"/>
                    <a:gd name="T20" fmla="*/ 297 w 342"/>
                    <a:gd name="T21" fmla="*/ 117 h 125"/>
                    <a:gd name="T22" fmla="*/ 342 w 342"/>
                    <a:gd name="T23" fmla="*/ 125 h 125"/>
                    <a:gd name="T24" fmla="*/ 342 w 342"/>
                    <a:gd name="T25" fmla="*/ 125 h 125"/>
                    <a:gd name="T26" fmla="*/ 342 w 342"/>
                    <a:gd name="T27" fmla="*/ 117 h 125"/>
                    <a:gd name="T28" fmla="*/ 342 w 342"/>
                    <a:gd name="T29" fmla="*/ 117 h 125"/>
                    <a:gd name="T30" fmla="*/ 297 w 342"/>
                    <a:gd name="T31" fmla="*/ 110 h 125"/>
                    <a:gd name="T32" fmla="*/ 251 w 342"/>
                    <a:gd name="T33" fmla="*/ 101 h 125"/>
                    <a:gd name="T34" fmla="*/ 207 w 342"/>
                    <a:gd name="T35" fmla="*/ 88 h 125"/>
                    <a:gd name="T36" fmla="*/ 165 w 342"/>
                    <a:gd name="T37" fmla="*/ 75 h 125"/>
                    <a:gd name="T38" fmla="*/ 123 w 342"/>
                    <a:gd name="T39" fmla="*/ 59 h 125"/>
                    <a:gd name="T40" fmla="*/ 81 w 342"/>
                    <a:gd name="T41" fmla="*/ 40 h 125"/>
                    <a:gd name="T42" fmla="*/ 41 w 342"/>
                    <a:gd name="T43" fmla="*/ 22 h 125"/>
                    <a:gd name="T44" fmla="*/ 2 w 342"/>
                    <a:gd name="T45" fmla="*/ 0 h 125"/>
                    <a:gd name="T46" fmla="*/ 2 w 342"/>
                    <a:gd name="T47" fmla="*/ 0 h 125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342"/>
                    <a:gd name="T73" fmla="*/ 0 h 125"/>
                    <a:gd name="T74" fmla="*/ 342 w 342"/>
                    <a:gd name="T75" fmla="*/ 125 h 125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342" h="125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7"/>
                      </a:lnTo>
                      <a:lnTo>
                        <a:pt x="39" y="29"/>
                      </a:lnTo>
                      <a:lnTo>
                        <a:pt x="79" y="48"/>
                      </a:lnTo>
                      <a:lnTo>
                        <a:pt x="121" y="66"/>
                      </a:lnTo>
                      <a:lnTo>
                        <a:pt x="163" y="82"/>
                      </a:lnTo>
                      <a:lnTo>
                        <a:pt x="207" y="95"/>
                      </a:lnTo>
                      <a:lnTo>
                        <a:pt x="251" y="108"/>
                      </a:lnTo>
                      <a:lnTo>
                        <a:pt x="297" y="117"/>
                      </a:lnTo>
                      <a:lnTo>
                        <a:pt x="342" y="125"/>
                      </a:lnTo>
                      <a:lnTo>
                        <a:pt x="342" y="117"/>
                      </a:lnTo>
                      <a:lnTo>
                        <a:pt x="297" y="110"/>
                      </a:lnTo>
                      <a:lnTo>
                        <a:pt x="251" y="101"/>
                      </a:lnTo>
                      <a:lnTo>
                        <a:pt x="207" y="88"/>
                      </a:lnTo>
                      <a:lnTo>
                        <a:pt x="165" y="75"/>
                      </a:lnTo>
                      <a:lnTo>
                        <a:pt x="123" y="59"/>
                      </a:lnTo>
                      <a:lnTo>
                        <a:pt x="81" y="40"/>
                      </a:lnTo>
                      <a:lnTo>
                        <a:pt x="41" y="22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85" name="Freeform 337"/>
                <p:cNvSpPr>
                  <a:spLocks/>
                </p:cNvSpPr>
                <p:nvPr/>
              </p:nvSpPr>
              <p:spPr bwMode="auto">
                <a:xfrm>
                  <a:off x="3133" y="823"/>
                  <a:ext cx="1024" cy="1030"/>
                </a:xfrm>
                <a:custGeom>
                  <a:avLst/>
                  <a:gdLst>
                    <a:gd name="T0" fmla="*/ 90 w 1024"/>
                    <a:gd name="T1" fmla="*/ 152 h 1030"/>
                    <a:gd name="T2" fmla="*/ 152 w 1024"/>
                    <a:gd name="T3" fmla="*/ 103 h 1030"/>
                    <a:gd name="T4" fmla="*/ 221 w 1024"/>
                    <a:gd name="T5" fmla="*/ 63 h 1030"/>
                    <a:gd name="T6" fmla="*/ 296 w 1024"/>
                    <a:gd name="T7" fmla="*/ 33 h 1030"/>
                    <a:gd name="T8" fmla="*/ 377 w 1024"/>
                    <a:gd name="T9" fmla="*/ 15 h 1030"/>
                    <a:gd name="T10" fmla="*/ 463 w 1024"/>
                    <a:gd name="T11" fmla="*/ 8 h 1030"/>
                    <a:gd name="T12" fmla="*/ 519 w 1024"/>
                    <a:gd name="T13" fmla="*/ 11 h 1030"/>
                    <a:gd name="T14" fmla="*/ 600 w 1024"/>
                    <a:gd name="T15" fmla="*/ 26 h 1030"/>
                    <a:gd name="T16" fmla="*/ 679 w 1024"/>
                    <a:gd name="T17" fmla="*/ 52 h 1030"/>
                    <a:gd name="T18" fmla="*/ 750 w 1024"/>
                    <a:gd name="T19" fmla="*/ 88 h 1030"/>
                    <a:gd name="T20" fmla="*/ 814 w 1024"/>
                    <a:gd name="T21" fmla="*/ 136 h 1030"/>
                    <a:gd name="T22" fmla="*/ 854 w 1024"/>
                    <a:gd name="T23" fmla="*/ 171 h 1030"/>
                    <a:gd name="T24" fmla="*/ 907 w 1024"/>
                    <a:gd name="T25" fmla="*/ 231 h 1030"/>
                    <a:gd name="T26" fmla="*/ 949 w 1024"/>
                    <a:gd name="T27" fmla="*/ 299 h 1030"/>
                    <a:gd name="T28" fmla="*/ 982 w 1024"/>
                    <a:gd name="T29" fmla="*/ 372 h 1030"/>
                    <a:gd name="T30" fmla="*/ 1006 w 1024"/>
                    <a:gd name="T31" fmla="*/ 450 h 1030"/>
                    <a:gd name="T32" fmla="*/ 1015 w 1024"/>
                    <a:gd name="T33" fmla="*/ 535 h 1030"/>
                    <a:gd name="T34" fmla="*/ 1015 w 1024"/>
                    <a:gd name="T35" fmla="*/ 591 h 1030"/>
                    <a:gd name="T36" fmla="*/ 1006 w 1024"/>
                    <a:gd name="T37" fmla="*/ 676 h 1030"/>
                    <a:gd name="T38" fmla="*/ 982 w 1024"/>
                    <a:gd name="T39" fmla="*/ 754 h 1030"/>
                    <a:gd name="T40" fmla="*/ 949 w 1024"/>
                    <a:gd name="T41" fmla="*/ 827 h 1030"/>
                    <a:gd name="T42" fmla="*/ 907 w 1024"/>
                    <a:gd name="T43" fmla="*/ 895 h 1030"/>
                    <a:gd name="T44" fmla="*/ 854 w 1024"/>
                    <a:gd name="T45" fmla="*/ 955 h 1030"/>
                    <a:gd name="T46" fmla="*/ 812 w 1024"/>
                    <a:gd name="T47" fmla="*/ 992 h 1030"/>
                    <a:gd name="T48" fmla="*/ 768 w 1024"/>
                    <a:gd name="T49" fmla="*/ 1025 h 1030"/>
                    <a:gd name="T50" fmla="*/ 801 w 1024"/>
                    <a:gd name="T51" fmla="*/ 1010 h 1030"/>
                    <a:gd name="T52" fmla="*/ 876 w 1024"/>
                    <a:gd name="T53" fmla="*/ 943 h 1030"/>
                    <a:gd name="T54" fmla="*/ 938 w 1024"/>
                    <a:gd name="T55" fmla="*/ 862 h 1030"/>
                    <a:gd name="T56" fmla="*/ 984 w 1024"/>
                    <a:gd name="T57" fmla="*/ 771 h 1030"/>
                    <a:gd name="T58" fmla="*/ 1013 w 1024"/>
                    <a:gd name="T59" fmla="*/ 670 h 1030"/>
                    <a:gd name="T60" fmla="*/ 1024 w 1024"/>
                    <a:gd name="T61" fmla="*/ 564 h 1030"/>
                    <a:gd name="T62" fmla="*/ 1021 w 1024"/>
                    <a:gd name="T63" fmla="*/ 505 h 1030"/>
                    <a:gd name="T64" fmla="*/ 1006 w 1024"/>
                    <a:gd name="T65" fmla="*/ 423 h 1030"/>
                    <a:gd name="T66" fmla="*/ 980 w 1024"/>
                    <a:gd name="T67" fmla="*/ 344 h 1030"/>
                    <a:gd name="T68" fmla="*/ 942 w 1024"/>
                    <a:gd name="T69" fmla="*/ 271 h 1030"/>
                    <a:gd name="T70" fmla="*/ 896 w 1024"/>
                    <a:gd name="T71" fmla="*/ 205 h 1030"/>
                    <a:gd name="T72" fmla="*/ 840 w 1024"/>
                    <a:gd name="T73" fmla="*/ 147 h 1030"/>
                    <a:gd name="T74" fmla="*/ 776 w 1024"/>
                    <a:gd name="T75" fmla="*/ 97 h 1030"/>
                    <a:gd name="T76" fmla="*/ 706 w 1024"/>
                    <a:gd name="T77" fmla="*/ 57 h 1030"/>
                    <a:gd name="T78" fmla="*/ 629 w 1024"/>
                    <a:gd name="T79" fmla="*/ 26 h 1030"/>
                    <a:gd name="T80" fmla="*/ 547 w 1024"/>
                    <a:gd name="T81" fmla="*/ 8 h 1030"/>
                    <a:gd name="T82" fmla="*/ 463 w 1024"/>
                    <a:gd name="T83" fmla="*/ 0 h 1030"/>
                    <a:gd name="T84" fmla="*/ 391 w 1024"/>
                    <a:gd name="T85" fmla="*/ 6 h 1030"/>
                    <a:gd name="T86" fmla="*/ 291 w 1024"/>
                    <a:gd name="T87" fmla="*/ 28 h 1030"/>
                    <a:gd name="T88" fmla="*/ 197 w 1024"/>
                    <a:gd name="T89" fmla="*/ 68 h 1030"/>
                    <a:gd name="T90" fmla="*/ 113 w 1024"/>
                    <a:gd name="T91" fmla="*/ 123 h 1030"/>
                    <a:gd name="T92" fmla="*/ 40 w 1024"/>
                    <a:gd name="T93" fmla="*/ 191 h 1030"/>
                    <a:gd name="T94" fmla="*/ 0 w 1024"/>
                    <a:gd name="T95" fmla="*/ 244 h 1030"/>
                    <a:gd name="T96" fmla="*/ 18 w 1024"/>
                    <a:gd name="T97" fmla="*/ 229 h 1030"/>
                    <a:gd name="T98" fmla="*/ 69 w 1024"/>
                    <a:gd name="T99" fmla="*/ 171 h 1030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w 1024"/>
                    <a:gd name="T151" fmla="*/ 0 h 1030"/>
                    <a:gd name="T152" fmla="*/ 1024 w 1024"/>
                    <a:gd name="T153" fmla="*/ 1030 h 1030"/>
                  </a:gdLst>
                  <a:ahLst/>
                  <a:cxnLst>
                    <a:cxn ang="T100">
                      <a:pos x="T0" y="T1"/>
                    </a:cxn>
                    <a:cxn ang="T101">
                      <a:pos x="T2" y="T3"/>
                    </a:cxn>
                    <a:cxn ang="T102">
                      <a:pos x="T4" y="T5"/>
                    </a:cxn>
                    <a:cxn ang="T103">
                      <a:pos x="T6" y="T7"/>
                    </a:cxn>
                    <a:cxn ang="T104">
                      <a:pos x="T8" y="T9"/>
                    </a:cxn>
                    <a:cxn ang="T105">
                      <a:pos x="T10" y="T11"/>
                    </a:cxn>
                    <a:cxn ang="T106">
                      <a:pos x="T12" y="T13"/>
                    </a:cxn>
                    <a:cxn ang="T107">
                      <a:pos x="T14" y="T15"/>
                    </a:cxn>
                    <a:cxn ang="T108">
                      <a:pos x="T16" y="T17"/>
                    </a:cxn>
                    <a:cxn ang="T109">
                      <a:pos x="T18" y="T19"/>
                    </a:cxn>
                    <a:cxn ang="T110">
                      <a:pos x="T20" y="T21"/>
                    </a:cxn>
                    <a:cxn ang="T111">
                      <a:pos x="T22" y="T23"/>
                    </a:cxn>
                    <a:cxn ang="T112">
                      <a:pos x="T24" y="T25"/>
                    </a:cxn>
                    <a:cxn ang="T113">
                      <a:pos x="T26" y="T27"/>
                    </a:cxn>
                    <a:cxn ang="T114">
                      <a:pos x="T28" y="T29"/>
                    </a:cxn>
                    <a:cxn ang="T115">
                      <a:pos x="T30" y="T31"/>
                    </a:cxn>
                    <a:cxn ang="T116">
                      <a:pos x="T32" y="T33"/>
                    </a:cxn>
                    <a:cxn ang="T117">
                      <a:pos x="T34" y="T35"/>
                    </a:cxn>
                    <a:cxn ang="T118">
                      <a:pos x="T36" y="T37"/>
                    </a:cxn>
                    <a:cxn ang="T119">
                      <a:pos x="T38" y="T39"/>
                    </a:cxn>
                    <a:cxn ang="T120">
                      <a:pos x="T40" y="T41"/>
                    </a:cxn>
                    <a:cxn ang="T121">
                      <a:pos x="T42" y="T43"/>
                    </a:cxn>
                    <a:cxn ang="T122">
                      <a:pos x="T44" y="T45"/>
                    </a:cxn>
                    <a:cxn ang="T123">
                      <a:pos x="T46" y="T47"/>
                    </a:cxn>
                    <a:cxn ang="T124">
                      <a:pos x="T48" y="T49"/>
                    </a:cxn>
                    <a:cxn ang="T125">
                      <a:pos x="T50" y="T51"/>
                    </a:cxn>
                    <a:cxn ang="T126">
                      <a:pos x="T52" y="T53"/>
                    </a:cxn>
                    <a:cxn ang="T127">
                      <a:pos x="T54" y="T55"/>
                    </a:cxn>
                    <a:cxn ang="T128">
                      <a:pos x="T56" y="T57"/>
                    </a:cxn>
                    <a:cxn ang="T129">
                      <a:pos x="T58" y="T59"/>
                    </a:cxn>
                    <a:cxn ang="T130">
                      <a:pos x="T60" y="T61"/>
                    </a:cxn>
                    <a:cxn ang="T131">
                      <a:pos x="T62" y="T63"/>
                    </a:cxn>
                    <a:cxn ang="T132">
                      <a:pos x="T64" y="T65"/>
                    </a:cxn>
                    <a:cxn ang="T133">
                      <a:pos x="T66" y="T67"/>
                    </a:cxn>
                    <a:cxn ang="T134">
                      <a:pos x="T68" y="T69"/>
                    </a:cxn>
                    <a:cxn ang="T135">
                      <a:pos x="T70" y="T71"/>
                    </a:cxn>
                    <a:cxn ang="T136">
                      <a:pos x="T72" y="T73"/>
                    </a:cxn>
                    <a:cxn ang="T137">
                      <a:pos x="T74" y="T75"/>
                    </a:cxn>
                    <a:cxn ang="T138">
                      <a:pos x="T76" y="T77"/>
                    </a:cxn>
                    <a:cxn ang="T139">
                      <a:pos x="T78" y="T79"/>
                    </a:cxn>
                    <a:cxn ang="T140">
                      <a:pos x="T80" y="T81"/>
                    </a:cxn>
                    <a:cxn ang="T141">
                      <a:pos x="T82" y="T83"/>
                    </a:cxn>
                    <a:cxn ang="T142">
                      <a:pos x="T84" y="T85"/>
                    </a:cxn>
                    <a:cxn ang="T143">
                      <a:pos x="T86" y="T87"/>
                    </a:cxn>
                    <a:cxn ang="T144">
                      <a:pos x="T88" y="T89"/>
                    </a:cxn>
                    <a:cxn ang="T145">
                      <a:pos x="T90" y="T91"/>
                    </a:cxn>
                    <a:cxn ang="T146">
                      <a:pos x="T92" y="T93"/>
                    </a:cxn>
                    <a:cxn ang="T147">
                      <a:pos x="T94" y="T95"/>
                    </a:cxn>
                    <a:cxn ang="T148">
                      <a:pos x="T96" y="T97"/>
                    </a:cxn>
                    <a:cxn ang="T149">
                      <a:pos x="T98" y="T99"/>
                    </a:cxn>
                  </a:cxnLst>
                  <a:rect l="T150" t="T151" r="T152" b="T153"/>
                  <a:pathLst>
                    <a:path w="1024" h="1030">
                      <a:moveTo>
                        <a:pt x="69" y="171"/>
                      </a:moveTo>
                      <a:lnTo>
                        <a:pt x="69" y="171"/>
                      </a:lnTo>
                      <a:lnTo>
                        <a:pt x="90" y="152"/>
                      </a:lnTo>
                      <a:lnTo>
                        <a:pt x="110" y="136"/>
                      </a:lnTo>
                      <a:lnTo>
                        <a:pt x="130" y="119"/>
                      </a:lnTo>
                      <a:lnTo>
                        <a:pt x="152" y="103"/>
                      </a:lnTo>
                      <a:lnTo>
                        <a:pt x="174" y="88"/>
                      </a:lnTo>
                      <a:lnTo>
                        <a:pt x="197" y="75"/>
                      </a:lnTo>
                      <a:lnTo>
                        <a:pt x="221" y="63"/>
                      </a:lnTo>
                      <a:lnTo>
                        <a:pt x="247" y="52"/>
                      </a:lnTo>
                      <a:lnTo>
                        <a:pt x="271" y="42"/>
                      </a:lnTo>
                      <a:lnTo>
                        <a:pt x="296" y="33"/>
                      </a:lnTo>
                      <a:lnTo>
                        <a:pt x="324" y="26"/>
                      </a:lnTo>
                      <a:lnTo>
                        <a:pt x="349" y="19"/>
                      </a:lnTo>
                      <a:lnTo>
                        <a:pt x="377" y="15"/>
                      </a:lnTo>
                      <a:lnTo>
                        <a:pt x="406" y="11"/>
                      </a:lnTo>
                      <a:lnTo>
                        <a:pt x="433" y="10"/>
                      </a:lnTo>
                      <a:lnTo>
                        <a:pt x="463" y="8"/>
                      </a:lnTo>
                      <a:lnTo>
                        <a:pt x="490" y="10"/>
                      </a:lnTo>
                      <a:lnTo>
                        <a:pt x="519" y="11"/>
                      </a:lnTo>
                      <a:lnTo>
                        <a:pt x="547" y="15"/>
                      </a:lnTo>
                      <a:lnTo>
                        <a:pt x="574" y="19"/>
                      </a:lnTo>
                      <a:lnTo>
                        <a:pt x="600" y="26"/>
                      </a:lnTo>
                      <a:lnTo>
                        <a:pt x="627" y="33"/>
                      </a:lnTo>
                      <a:lnTo>
                        <a:pt x="653" y="42"/>
                      </a:lnTo>
                      <a:lnTo>
                        <a:pt x="679" y="52"/>
                      </a:lnTo>
                      <a:lnTo>
                        <a:pt x="702" y="63"/>
                      </a:lnTo>
                      <a:lnTo>
                        <a:pt x="726" y="75"/>
                      </a:lnTo>
                      <a:lnTo>
                        <a:pt x="750" y="88"/>
                      </a:lnTo>
                      <a:lnTo>
                        <a:pt x="772" y="103"/>
                      </a:lnTo>
                      <a:lnTo>
                        <a:pt x="794" y="119"/>
                      </a:lnTo>
                      <a:lnTo>
                        <a:pt x="814" y="136"/>
                      </a:lnTo>
                      <a:lnTo>
                        <a:pt x="834" y="152"/>
                      </a:lnTo>
                      <a:lnTo>
                        <a:pt x="854" y="171"/>
                      </a:lnTo>
                      <a:lnTo>
                        <a:pt x="873" y="191"/>
                      </a:lnTo>
                      <a:lnTo>
                        <a:pt x="891" y="211"/>
                      </a:lnTo>
                      <a:lnTo>
                        <a:pt x="907" y="231"/>
                      </a:lnTo>
                      <a:lnTo>
                        <a:pt x="922" y="253"/>
                      </a:lnTo>
                      <a:lnTo>
                        <a:pt x="937" y="275"/>
                      </a:lnTo>
                      <a:lnTo>
                        <a:pt x="949" y="299"/>
                      </a:lnTo>
                      <a:lnTo>
                        <a:pt x="962" y="322"/>
                      </a:lnTo>
                      <a:lnTo>
                        <a:pt x="973" y="346"/>
                      </a:lnTo>
                      <a:lnTo>
                        <a:pt x="982" y="372"/>
                      </a:lnTo>
                      <a:lnTo>
                        <a:pt x="991" y="397"/>
                      </a:lnTo>
                      <a:lnTo>
                        <a:pt x="999" y="425"/>
                      </a:lnTo>
                      <a:lnTo>
                        <a:pt x="1006" y="450"/>
                      </a:lnTo>
                      <a:lnTo>
                        <a:pt x="1010" y="478"/>
                      </a:lnTo>
                      <a:lnTo>
                        <a:pt x="1013" y="507"/>
                      </a:lnTo>
                      <a:lnTo>
                        <a:pt x="1015" y="535"/>
                      </a:lnTo>
                      <a:lnTo>
                        <a:pt x="1017" y="564"/>
                      </a:lnTo>
                      <a:lnTo>
                        <a:pt x="1015" y="591"/>
                      </a:lnTo>
                      <a:lnTo>
                        <a:pt x="1013" y="621"/>
                      </a:lnTo>
                      <a:lnTo>
                        <a:pt x="1010" y="648"/>
                      </a:lnTo>
                      <a:lnTo>
                        <a:pt x="1006" y="676"/>
                      </a:lnTo>
                      <a:lnTo>
                        <a:pt x="999" y="701"/>
                      </a:lnTo>
                      <a:lnTo>
                        <a:pt x="991" y="729"/>
                      </a:lnTo>
                      <a:lnTo>
                        <a:pt x="982" y="754"/>
                      </a:lnTo>
                      <a:lnTo>
                        <a:pt x="973" y="780"/>
                      </a:lnTo>
                      <a:lnTo>
                        <a:pt x="962" y="804"/>
                      </a:lnTo>
                      <a:lnTo>
                        <a:pt x="949" y="827"/>
                      </a:lnTo>
                      <a:lnTo>
                        <a:pt x="937" y="851"/>
                      </a:lnTo>
                      <a:lnTo>
                        <a:pt x="922" y="873"/>
                      </a:lnTo>
                      <a:lnTo>
                        <a:pt x="907" y="895"/>
                      </a:lnTo>
                      <a:lnTo>
                        <a:pt x="891" y="915"/>
                      </a:lnTo>
                      <a:lnTo>
                        <a:pt x="873" y="935"/>
                      </a:lnTo>
                      <a:lnTo>
                        <a:pt x="854" y="955"/>
                      </a:lnTo>
                      <a:lnTo>
                        <a:pt x="834" y="974"/>
                      </a:lnTo>
                      <a:lnTo>
                        <a:pt x="812" y="992"/>
                      </a:lnTo>
                      <a:lnTo>
                        <a:pt x="790" y="1010"/>
                      </a:lnTo>
                      <a:lnTo>
                        <a:pt x="768" y="1025"/>
                      </a:lnTo>
                      <a:lnTo>
                        <a:pt x="774" y="1030"/>
                      </a:lnTo>
                      <a:lnTo>
                        <a:pt x="801" y="1010"/>
                      </a:lnTo>
                      <a:lnTo>
                        <a:pt x="827" y="990"/>
                      </a:lnTo>
                      <a:lnTo>
                        <a:pt x="852" y="966"/>
                      </a:lnTo>
                      <a:lnTo>
                        <a:pt x="876" y="943"/>
                      </a:lnTo>
                      <a:lnTo>
                        <a:pt x="898" y="917"/>
                      </a:lnTo>
                      <a:lnTo>
                        <a:pt x="918" y="890"/>
                      </a:lnTo>
                      <a:lnTo>
                        <a:pt x="938" y="862"/>
                      </a:lnTo>
                      <a:lnTo>
                        <a:pt x="955" y="833"/>
                      </a:lnTo>
                      <a:lnTo>
                        <a:pt x="971" y="802"/>
                      </a:lnTo>
                      <a:lnTo>
                        <a:pt x="984" y="771"/>
                      </a:lnTo>
                      <a:lnTo>
                        <a:pt x="997" y="738"/>
                      </a:lnTo>
                      <a:lnTo>
                        <a:pt x="1006" y="705"/>
                      </a:lnTo>
                      <a:lnTo>
                        <a:pt x="1013" y="670"/>
                      </a:lnTo>
                      <a:lnTo>
                        <a:pt x="1019" y="635"/>
                      </a:lnTo>
                      <a:lnTo>
                        <a:pt x="1023" y="599"/>
                      </a:lnTo>
                      <a:lnTo>
                        <a:pt x="1024" y="564"/>
                      </a:lnTo>
                      <a:lnTo>
                        <a:pt x="1023" y="535"/>
                      </a:lnTo>
                      <a:lnTo>
                        <a:pt x="1021" y="505"/>
                      </a:lnTo>
                      <a:lnTo>
                        <a:pt x="1017" y="478"/>
                      </a:lnTo>
                      <a:lnTo>
                        <a:pt x="1013" y="450"/>
                      </a:lnTo>
                      <a:lnTo>
                        <a:pt x="1006" y="423"/>
                      </a:lnTo>
                      <a:lnTo>
                        <a:pt x="999" y="396"/>
                      </a:lnTo>
                      <a:lnTo>
                        <a:pt x="990" y="370"/>
                      </a:lnTo>
                      <a:lnTo>
                        <a:pt x="980" y="344"/>
                      </a:lnTo>
                      <a:lnTo>
                        <a:pt x="970" y="319"/>
                      </a:lnTo>
                      <a:lnTo>
                        <a:pt x="957" y="295"/>
                      </a:lnTo>
                      <a:lnTo>
                        <a:pt x="942" y="271"/>
                      </a:lnTo>
                      <a:lnTo>
                        <a:pt x="927" y="249"/>
                      </a:lnTo>
                      <a:lnTo>
                        <a:pt x="913" y="227"/>
                      </a:lnTo>
                      <a:lnTo>
                        <a:pt x="896" y="205"/>
                      </a:lnTo>
                      <a:lnTo>
                        <a:pt x="878" y="185"/>
                      </a:lnTo>
                      <a:lnTo>
                        <a:pt x="860" y="165"/>
                      </a:lnTo>
                      <a:lnTo>
                        <a:pt x="840" y="147"/>
                      </a:lnTo>
                      <a:lnTo>
                        <a:pt x="820" y="128"/>
                      </a:lnTo>
                      <a:lnTo>
                        <a:pt x="798" y="112"/>
                      </a:lnTo>
                      <a:lnTo>
                        <a:pt x="776" y="97"/>
                      </a:lnTo>
                      <a:lnTo>
                        <a:pt x="754" y="83"/>
                      </a:lnTo>
                      <a:lnTo>
                        <a:pt x="730" y="68"/>
                      </a:lnTo>
                      <a:lnTo>
                        <a:pt x="706" y="57"/>
                      </a:lnTo>
                      <a:lnTo>
                        <a:pt x="680" y="44"/>
                      </a:lnTo>
                      <a:lnTo>
                        <a:pt x="655" y="35"/>
                      </a:lnTo>
                      <a:lnTo>
                        <a:pt x="629" y="26"/>
                      </a:lnTo>
                      <a:lnTo>
                        <a:pt x="602" y="19"/>
                      </a:lnTo>
                      <a:lnTo>
                        <a:pt x="574" y="13"/>
                      </a:lnTo>
                      <a:lnTo>
                        <a:pt x="547" y="8"/>
                      </a:lnTo>
                      <a:lnTo>
                        <a:pt x="519" y="4"/>
                      </a:lnTo>
                      <a:lnTo>
                        <a:pt x="490" y="2"/>
                      </a:lnTo>
                      <a:lnTo>
                        <a:pt x="463" y="0"/>
                      </a:lnTo>
                      <a:lnTo>
                        <a:pt x="426" y="2"/>
                      </a:lnTo>
                      <a:lnTo>
                        <a:pt x="391" y="6"/>
                      </a:lnTo>
                      <a:lnTo>
                        <a:pt x="357" y="11"/>
                      </a:lnTo>
                      <a:lnTo>
                        <a:pt x="324" y="19"/>
                      </a:lnTo>
                      <a:lnTo>
                        <a:pt x="291" y="28"/>
                      </a:lnTo>
                      <a:lnTo>
                        <a:pt x="258" y="39"/>
                      </a:lnTo>
                      <a:lnTo>
                        <a:pt x="227" y="52"/>
                      </a:lnTo>
                      <a:lnTo>
                        <a:pt x="197" y="68"/>
                      </a:lnTo>
                      <a:lnTo>
                        <a:pt x="168" y="85"/>
                      </a:lnTo>
                      <a:lnTo>
                        <a:pt x="141" y="103"/>
                      </a:lnTo>
                      <a:lnTo>
                        <a:pt x="113" y="123"/>
                      </a:lnTo>
                      <a:lnTo>
                        <a:pt x="88" y="143"/>
                      </a:lnTo>
                      <a:lnTo>
                        <a:pt x="64" y="167"/>
                      </a:lnTo>
                      <a:lnTo>
                        <a:pt x="40" y="191"/>
                      </a:lnTo>
                      <a:lnTo>
                        <a:pt x="20" y="216"/>
                      </a:lnTo>
                      <a:lnTo>
                        <a:pt x="0" y="244"/>
                      </a:lnTo>
                      <a:lnTo>
                        <a:pt x="4" y="251"/>
                      </a:lnTo>
                      <a:lnTo>
                        <a:pt x="18" y="229"/>
                      </a:lnTo>
                      <a:lnTo>
                        <a:pt x="35" y="209"/>
                      </a:lnTo>
                      <a:lnTo>
                        <a:pt x="51" y="189"/>
                      </a:lnTo>
                      <a:lnTo>
                        <a:pt x="69" y="171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86" name="Freeform 338"/>
                <p:cNvSpPr>
                  <a:spLocks/>
                </p:cNvSpPr>
                <p:nvPr/>
              </p:nvSpPr>
              <p:spPr bwMode="auto">
                <a:xfrm>
                  <a:off x="3351" y="1142"/>
                  <a:ext cx="488" cy="488"/>
                </a:xfrm>
                <a:custGeom>
                  <a:avLst/>
                  <a:gdLst>
                    <a:gd name="T0" fmla="*/ 9 w 488"/>
                    <a:gd name="T1" fmla="*/ 219 h 488"/>
                    <a:gd name="T2" fmla="*/ 25 w 488"/>
                    <a:gd name="T3" fmla="*/ 152 h 488"/>
                    <a:gd name="T4" fmla="*/ 62 w 488"/>
                    <a:gd name="T5" fmla="*/ 93 h 488"/>
                    <a:gd name="T6" fmla="*/ 111 w 488"/>
                    <a:gd name="T7" fmla="*/ 47 h 488"/>
                    <a:gd name="T8" fmla="*/ 173 w 488"/>
                    <a:gd name="T9" fmla="*/ 18 h 488"/>
                    <a:gd name="T10" fmla="*/ 245 w 488"/>
                    <a:gd name="T11" fmla="*/ 7 h 488"/>
                    <a:gd name="T12" fmla="*/ 292 w 488"/>
                    <a:gd name="T13" fmla="*/ 13 h 488"/>
                    <a:gd name="T14" fmla="*/ 356 w 488"/>
                    <a:gd name="T15" fmla="*/ 36 h 488"/>
                    <a:gd name="T16" fmla="*/ 411 w 488"/>
                    <a:gd name="T17" fmla="*/ 77 h 488"/>
                    <a:gd name="T18" fmla="*/ 451 w 488"/>
                    <a:gd name="T19" fmla="*/ 131 h 488"/>
                    <a:gd name="T20" fmla="*/ 475 w 488"/>
                    <a:gd name="T21" fmla="*/ 196 h 488"/>
                    <a:gd name="T22" fmla="*/ 481 w 488"/>
                    <a:gd name="T23" fmla="*/ 245 h 488"/>
                    <a:gd name="T24" fmla="*/ 470 w 488"/>
                    <a:gd name="T25" fmla="*/ 314 h 488"/>
                    <a:gd name="T26" fmla="*/ 441 w 488"/>
                    <a:gd name="T27" fmla="*/ 377 h 488"/>
                    <a:gd name="T28" fmla="*/ 395 w 488"/>
                    <a:gd name="T29" fmla="*/ 426 h 488"/>
                    <a:gd name="T30" fmla="*/ 336 w 488"/>
                    <a:gd name="T31" fmla="*/ 463 h 488"/>
                    <a:gd name="T32" fmla="*/ 269 w 488"/>
                    <a:gd name="T33" fmla="*/ 479 h 488"/>
                    <a:gd name="T34" fmla="*/ 228 w 488"/>
                    <a:gd name="T35" fmla="*/ 481 h 488"/>
                    <a:gd name="T36" fmla="*/ 151 w 488"/>
                    <a:gd name="T37" fmla="*/ 463 h 488"/>
                    <a:gd name="T38" fmla="*/ 119 w 488"/>
                    <a:gd name="T39" fmla="*/ 453 h 488"/>
                    <a:gd name="T40" fmla="*/ 162 w 488"/>
                    <a:gd name="T41" fmla="*/ 474 h 488"/>
                    <a:gd name="T42" fmla="*/ 210 w 488"/>
                    <a:gd name="T43" fmla="*/ 486 h 488"/>
                    <a:gd name="T44" fmla="*/ 245 w 488"/>
                    <a:gd name="T45" fmla="*/ 488 h 488"/>
                    <a:gd name="T46" fmla="*/ 316 w 488"/>
                    <a:gd name="T47" fmla="*/ 477 h 488"/>
                    <a:gd name="T48" fmla="*/ 380 w 488"/>
                    <a:gd name="T49" fmla="*/ 446 h 488"/>
                    <a:gd name="T50" fmla="*/ 431 w 488"/>
                    <a:gd name="T51" fmla="*/ 399 h 488"/>
                    <a:gd name="T52" fmla="*/ 468 w 488"/>
                    <a:gd name="T53" fmla="*/ 338 h 488"/>
                    <a:gd name="T54" fmla="*/ 486 w 488"/>
                    <a:gd name="T55" fmla="*/ 269 h 488"/>
                    <a:gd name="T56" fmla="*/ 486 w 488"/>
                    <a:gd name="T57" fmla="*/ 219 h 488"/>
                    <a:gd name="T58" fmla="*/ 468 w 488"/>
                    <a:gd name="T59" fmla="*/ 150 h 488"/>
                    <a:gd name="T60" fmla="*/ 431 w 488"/>
                    <a:gd name="T61" fmla="*/ 89 h 488"/>
                    <a:gd name="T62" fmla="*/ 380 w 488"/>
                    <a:gd name="T63" fmla="*/ 42 h 488"/>
                    <a:gd name="T64" fmla="*/ 316 w 488"/>
                    <a:gd name="T65" fmla="*/ 11 h 488"/>
                    <a:gd name="T66" fmla="*/ 245 w 488"/>
                    <a:gd name="T67" fmla="*/ 0 h 488"/>
                    <a:gd name="T68" fmla="*/ 195 w 488"/>
                    <a:gd name="T69" fmla="*/ 5 h 488"/>
                    <a:gd name="T70" fmla="*/ 128 w 488"/>
                    <a:gd name="T71" fmla="*/ 29 h 488"/>
                    <a:gd name="T72" fmla="*/ 71 w 488"/>
                    <a:gd name="T73" fmla="*/ 71 h 488"/>
                    <a:gd name="T74" fmla="*/ 29 w 488"/>
                    <a:gd name="T75" fmla="*/ 128 h 488"/>
                    <a:gd name="T76" fmla="*/ 5 w 488"/>
                    <a:gd name="T77" fmla="*/ 196 h 488"/>
                    <a:gd name="T78" fmla="*/ 0 w 488"/>
                    <a:gd name="T79" fmla="*/ 245 h 488"/>
                    <a:gd name="T80" fmla="*/ 16 w 488"/>
                    <a:gd name="T81" fmla="*/ 331 h 488"/>
                    <a:gd name="T82" fmla="*/ 60 w 488"/>
                    <a:gd name="T83" fmla="*/ 404 h 488"/>
                    <a:gd name="T84" fmla="*/ 100 w 488"/>
                    <a:gd name="T85" fmla="*/ 441 h 488"/>
                    <a:gd name="T86" fmla="*/ 86 w 488"/>
                    <a:gd name="T87" fmla="*/ 419 h 488"/>
                    <a:gd name="T88" fmla="*/ 34 w 488"/>
                    <a:gd name="T89" fmla="*/ 355 h 488"/>
                    <a:gd name="T90" fmla="*/ 9 w 488"/>
                    <a:gd name="T91" fmla="*/ 274 h 488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w 488"/>
                    <a:gd name="T139" fmla="*/ 0 h 488"/>
                    <a:gd name="T140" fmla="*/ 488 w 488"/>
                    <a:gd name="T141" fmla="*/ 488 h 488"/>
                  </a:gdLst>
                  <a:ahLst/>
                  <a:cxnLst>
                    <a:cxn ang="T92">
                      <a:pos x="T0" y="T1"/>
                    </a:cxn>
                    <a:cxn ang="T93">
                      <a:pos x="T2" y="T3"/>
                    </a:cxn>
                    <a:cxn ang="T94">
                      <a:pos x="T4" y="T5"/>
                    </a:cxn>
                    <a:cxn ang="T95">
                      <a:pos x="T6" y="T7"/>
                    </a:cxn>
                    <a:cxn ang="T96">
                      <a:pos x="T8" y="T9"/>
                    </a:cxn>
                    <a:cxn ang="T97">
                      <a:pos x="T10" y="T11"/>
                    </a:cxn>
                    <a:cxn ang="T98">
                      <a:pos x="T12" y="T13"/>
                    </a:cxn>
                    <a:cxn ang="T99">
                      <a:pos x="T14" y="T15"/>
                    </a:cxn>
                    <a:cxn ang="T100">
                      <a:pos x="T16" y="T17"/>
                    </a:cxn>
                    <a:cxn ang="T101">
                      <a:pos x="T18" y="T19"/>
                    </a:cxn>
                    <a:cxn ang="T102">
                      <a:pos x="T20" y="T21"/>
                    </a:cxn>
                    <a:cxn ang="T103">
                      <a:pos x="T22" y="T23"/>
                    </a:cxn>
                    <a:cxn ang="T104">
                      <a:pos x="T24" y="T25"/>
                    </a:cxn>
                    <a:cxn ang="T105">
                      <a:pos x="T26" y="T27"/>
                    </a:cxn>
                    <a:cxn ang="T106">
                      <a:pos x="T28" y="T29"/>
                    </a:cxn>
                    <a:cxn ang="T107">
                      <a:pos x="T30" y="T31"/>
                    </a:cxn>
                    <a:cxn ang="T108">
                      <a:pos x="T32" y="T33"/>
                    </a:cxn>
                    <a:cxn ang="T109">
                      <a:pos x="T34" y="T35"/>
                    </a:cxn>
                    <a:cxn ang="T110">
                      <a:pos x="T36" y="T37"/>
                    </a:cxn>
                    <a:cxn ang="T111">
                      <a:pos x="T38" y="T39"/>
                    </a:cxn>
                    <a:cxn ang="T112">
                      <a:pos x="T40" y="T41"/>
                    </a:cxn>
                    <a:cxn ang="T113">
                      <a:pos x="T42" y="T43"/>
                    </a:cxn>
                    <a:cxn ang="T114">
                      <a:pos x="T44" y="T45"/>
                    </a:cxn>
                    <a:cxn ang="T115">
                      <a:pos x="T46" y="T47"/>
                    </a:cxn>
                    <a:cxn ang="T116">
                      <a:pos x="T48" y="T49"/>
                    </a:cxn>
                    <a:cxn ang="T117">
                      <a:pos x="T50" y="T51"/>
                    </a:cxn>
                    <a:cxn ang="T118">
                      <a:pos x="T52" y="T53"/>
                    </a:cxn>
                    <a:cxn ang="T119">
                      <a:pos x="T54" y="T55"/>
                    </a:cxn>
                    <a:cxn ang="T120">
                      <a:pos x="T56" y="T57"/>
                    </a:cxn>
                    <a:cxn ang="T121">
                      <a:pos x="T58" y="T59"/>
                    </a:cxn>
                    <a:cxn ang="T122">
                      <a:pos x="T60" y="T61"/>
                    </a:cxn>
                    <a:cxn ang="T123">
                      <a:pos x="T62" y="T63"/>
                    </a:cxn>
                    <a:cxn ang="T124">
                      <a:pos x="T64" y="T65"/>
                    </a:cxn>
                    <a:cxn ang="T125">
                      <a:pos x="T66" y="T67"/>
                    </a:cxn>
                    <a:cxn ang="T126">
                      <a:pos x="T68" y="T69"/>
                    </a:cxn>
                    <a:cxn ang="T127">
                      <a:pos x="T70" y="T71"/>
                    </a:cxn>
                    <a:cxn ang="T128">
                      <a:pos x="T72" y="T73"/>
                    </a:cxn>
                    <a:cxn ang="T129">
                      <a:pos x="T74" y="T75"/>
                    </a:cxn>
                    <a:cxn ang="T130">
                      <a:pos x="T76" y="T77"/>
                    </a:cxn>
                    <a:cxn ang="T131">
                      <a:pos x="T78" y="T79"/>
                    </a:cxn>
                    <a:cxn ang="T132">
                      <a:pos x="T80" y="T81"/>
                    </a:cxn>
                    <a:cxn ang="T133">
                      <a:pos x="T82" y="T83"/>
                    </a:cxn>
                    <a:cxn ang="T134">
                      <a:pos x="T84" y="T85"/>
                    </a:cxn>
                    <a:cxn ang="T135">
                      <a:pos x="T86" y="T87"/>
                    </a:cxn>
                    <a:cxn ang="T136">
                      <a:pos x="T88" y="T89"/>
                    </a:cxn>
                    <a:cxn ang="T137">
                      <a:pos x="T90" y="T91"/>
                    </a:cxn>
                  </a:cxnLst>
                  <a:rect l="T138" t="T139" r="T140" b="T141"/>
                  <a:pathLst>
                    <a:path w="488" h="488">
                      <a:moveTo>
                        <a:pt x="7" y="245"/>
                      </a:moveTo>
                      <a:lnTo>
                        <a:pt x="7" y="245"/>
                      </a:lnTo>
                      <a:lnTo>
                        <a:pt x="9" y="219"/>
                      </a:lnTo>
                      <a:lnTo>
                        <a:pt x="12" y="196"/>
                      </a:lnTo>
                      <a:lnTo>
                        <a:pt x="18" y="174"/>
                      </a:lnTo>
                      <a:lnTo>
                        <a:pt x="25" y="152"/>
                      </a:lnTo>
                      <a:lnTo>
                        <a:pt x="36" y="131"/>
                      </a:lnTo>
                      <a:lnTo>
                        <a:pt x="47" y="111"/>
                      </a:lnTo>
                      <a:lnTo>
                        <a:pt x="62" y="93"/>
                      </a:lnTo>
                      <a:lnTo>
                        <a:pt x="76" y="77"/>
                      </a:lnTo>
                      <a:lnTo>
                        <a:pt x="93" y="62"/>
                      </a:lnTo>
                      <a:lnTo>
                        <a:pt x="111" y="47"/>
                      </a:lnTo>
                      <a:lnTo>
                        <a:pt x="131" y="36"/>
                      </a:lnTo>
                      <a:lnTo>
                        <a:pt x="151" y="25"/>
                      </a:lnTo>
                      <a:lnTo>
                        <a:pt x="173" y="18"/>
                      </a:lnTo>
                      <a:lnTo>
                        <a:pt x="197" y="13"/>
                      </a:lnTo>
                      <a:lnTo>
                        <a:pt x="219" y="9"/>
                      </a:lnTo>
                      <a:lnTo>
                        <a:pt x="245" y="7"/>
                      </a:lnTo>
                      <a:lnTo>
                        <a:pt x="269" y="9"/>
                      </a:lnTo>
                      <a:lnTo>
                        <a:pt x="292" y="13"/>
                      </a:lnTo>
                      <a:lnTo>
                        <a:pt x="314" y="18"/>
                      </a:lnTo>
                      <a:lnTo>
                        <a:pt x="336" y="25"/>
                      </a:lnTo>
                      <a:lnTo>
                        <a:pt x="356" y="36"/>
                      </a:lnTo>
                      <a:lnTo>
                        <a:pt x="376" y="47"/>
                      </a:lnTo>
                      <a:lnTo>
                        <a:pt x="395" y="62"/>
                      </a:lnTo>
                      <a:lnTo>
                        <a:pt x="411" y="77"/>
                      </a:lnTo>
                      <a:lnTo>
                        <a:pt x="426" y="93"/>
                      </a:lnTo>
                      <a:lnTo>
                        <a:pt x="441" y="111"/>
                      </a:lnTo>
                      <a:lnTo>
                        <a:pt x="451" y="131"/>
                      </a:lnTo>
                      <a:lnTo>
                        <a:pt x="462" y="152"/>
                      </a:lnTo>
                      <a:lnTo>
                        <a:pt x="470" y="174"/>
                      </a:lnTo>
                      <a:lnTo>
                        <a:pt x="475" y="196"/>
                      </a:lnTo>
                      <a:lnTo>
                        <a:pt x="479" y="219"/>
                      </a:lnTo>
                      <a:lnTo>
                        <a:pt x="481" y="245"/>
                      </a:lnTo>
                      <a:lnTo>
                        <a:pt x="479" y="269"/>
                      </a:lnTo>
                      <a:lnTo>
                        <a:pt x="475" y="292"/>
                      </a:lnTo>
                      <a:lnTo>
                        <a:pt x="470" y="314"/>
                      </a:lnTo>
                      <a:lnTo>
                        <a:pt x="462" y="336"/>
                      </a:lnTo>
                      <a:lnTo>
                        <a:pt x="451" y="357"/>
                      </a:lnTo>
                      <a:lnTo>
                        <a:pt x="441" y="377"/>
                      </a:lnTo>
                      <a:lnTo>
                        <a:pt x="426" y="395"/>
                      </a:lnTo>
                      <a:lnTo>
                        <a:pt x="411" y="411"/>
                      </a:lnTo>
                      <a:lnTo>
                        <a:pt x="395" y="426"/>
                      </a:lnTo>
                      <a:lnTo>
                        <a:pt x="376" y="441"/>
                      </a:lnTo>
                      <a:lnTo>
                        <a:pt x="356" y="452"/>
                      </a:lnTo>
                      <a:lnTo>
                        <a:pt x="336" y="463"/>
                      </a:lnTo>
                      <a:lnTo>
                        <a:pt x="314" y="470"/>
                      </a:lnTo>
                      <a:lnTo>
                        <a:pt x="292" y="475"/>
                      </a:lnTo>
                      <a:lnTo>
                        <a:pt x="269" y="479"/>
                      </a:lnTo>
                      <a:lnTo>
                        <a:pt x="245" y="481"/>
                      </a:lnTo>
                      <a:lnTo>
                        <a:pt x="228" y="481"/>
                      </a:lnTo>
                      <a:lnTo>
                        <a:pt x="212" y="479"/>
                      </a:lnTo>
                      <a:lnTo>
                        <a:pt x="181" y="472"/>
                      </a:lnTo>
                      <a:lnTo>
                        <a:pt x="151" y="463"/>
                      </a:lnTo>
                      <a:lnTo>
                        <a:pt x="124" y="448"/>
                      </a:lnTo>
                      <a:lnTo>
                        <a:pt x="119" y="453"/>
                      </a:lnTo>
                      <a:lnTo>
                        <a:pt x="148" y="468"/>
                      </a:lnTo>
                      <a:lnTo>
                        <a:pt x="162" y="474"/>
                      </a:lnTo>
                      <a:lnTo>
                        <a:pt x="177" y="479"/>
                      </a:lnTo>
                      <a:lnTo>
                        <a:pt x="194" y="483"/>
                      </a:lnTo>
                      <a:lnTo>
                        <a:pt x="210" y="486"/>
                      </a:lnTo>
                      <a:lnTo>
                        <a:pt x="226" y="488"/>
                      </a:lnTo>
                      <a:lnTo>
                        <a:pt x="245" y="488"/>
                      </a:lnTo>
                      <a:lnTo>
                        <a:pt x="269" y="486"/>
                      </a:lnTo>
                      <a:lnTo>
                        <a:pt x="292" y="483"/>
                      </a:lnTo>
                      <a:lnTo>
                        <a:pt x="316" y="477"/>
                      </a:lnTo>
                      <a:lnTo>
                        <a:pt x="338" y="468"/>
                      </a:lnTo>
                      <a:lnTo>
                        <a:pt x="360" y="459"/>
                      </a:lnTo>
                      <a:lnTo>
                        <a:pt x="380" y="446"/>
                      </a:lnTo>
                      <a:lnTo>
                        <a:pt x="398" y="432"/>
                      </a:lnTo>
                      <a:lnTo>
                        <a:pt x="417" y="417"/>
                      </a:lnTo>
                      <a:lnTo>
                        <a:pt x="431" y="399"/>
                      </a:lnTo>
                      <a:lnTo>
                        <a:pt x="446" y="380"/>
                      </a:lnTo>
                      <a:lnTo>
                        <a:pt x="459" y="360"/>
                      </a:lnTo>
                      <a:lnTo>
                        <a:pt x="468" y="338"/>
                      </a:lnTo>
                      <a:lnTo>
                        <a:pt x="477" y="316"/>
                      </a:lnTo>
                      <a:lnTo>
                        <a:pt x="483" y="292"/>
                      </a:lnTo>
                      <a:lnTo>
                        <a:pt x="486" y="269"/>
                      </a:lnTo>
                      <a:lnTo>
                        <a:pt x="488" y="245"/>
                      </a:lnTo>
                      <a:lnTo>
                        <a:pt x="486" y="219"/>
                      </a:lnTo>
                      <a:lnTo>
                        <a:pt x="483" y="196"/>
                      </a:lnTo>
                      <a:lnTo>
                        <a:pt x="477" y="172"/>
                      </a:lnTo>
                      <a:lnTo>
                        <a:pt x="468" y="150"/>
                      </a:lnTo>
                      <a:lnTo>
                        <a:pt x="459" y="128"/>
                      </a:lnTo>
                      <a:lnTo>
                        <a:pt x="446" y="108"/>
                      </a:lnTo>
                      <a:lnTo>
                        <a:pt x="431" y="89"/>
                      </a:lnTo>
                      <a:lnTo>
                        <a:pt x="417" y="71"/>
                      </a:lnTo>
                      <a:lnTo>
                        <a:pt x="398" y="56"/>
                      </a:lnTo>
                      <a:lnTo>
                        <a:pt x="380" y="42"/>
                      </a:lnTo>
                      <a:lnTo>
                        <a:pt x="360" y="29"/>
                      </a:lnTo>
                      <a:lnTo>
                        <a:pt x="338" y="20"/>
                      </a:lnTo>
                      <a:lnTo>
                        <a:pt x="316" y="11"/>
                      </a:lnTo>
                      <a:lnTo>
                        <a:pt x="292" y="5"/>
                      </a:lnTo>
                      <a:lnTo>
                        <a:pt x="269" y="2"/>
                      </a:lnTo>
                      <a:lnTo>
                        <a:pt x="245" y="0"/>
                      </a:lnTo>
                      <a:lnTo>
                        <a:pt x="219" y="2"/>
                      </a:lnTo>
                      <a:lnTo>
                        <a:pt x="195" y="5"/>
                      </a:lnTo>
                      <a:lnTo>
                        <a:pt x="172" y="11"/>
                      </a:lnTo>
                      <a:lnTo>
                        <a:pt x="150" y="20"/>
                      </a:lnTo>
                      <a:lnTo>
                        <a:pt x="128" y="29"/>
                      </a:lnTo>
                      <a:lnTo>
                        <a:pt x="108" y="42"/>
                      </a:lnTo>
                      <a:lnTo>
                        <a:pt x="89" y="56"/>
                      </a:lnTo>
                      <a:lnTo>
                        <a:pt x="71" y="71"/>
                      </a:lnTo>
                      <a:lnTo>
                        <a:pt x="56" y="89"/>
                      </a:lnTo>
                      <a:lnTo>
                        <a:pt x="42" y="108"/>
                      </a:lnTo>
                      <a:lnTo>
                        <a:pt x="29" y="128"/>
                      </a:lnTo>
                      <a:lnTo>
                        <a:pt x="20" y="150"/>
                      </a:lnTo>
                      <a:lnTo>
                        <a:pt x="11" y="172"/>
                      </a:lnTo>
                      <a:lnTo>
                        <a:pt x="5" y="196"/>
                      </a:lnTo>
                      <a:lnTo>
                        <a:pt x="1" y="219"/>
                      </a:lnTo>
                      <a:lnTo>
                        <a:pt x="0" y="245"/>
                      </a:lnTo>
                      <a:lnTo>
                        <a:pt x="1" y="274"/>
                      </a:lnTo>
                      <a:lnTo>
                        <a:pt x="7" y="303"/>
                      </a:lnTo>
                      <a:lnTo>
                        <a:pt x="16" y="331"/>
                      </a:lnTo>
                      <a:lnTo>
                        <a:pt x="27" y="357"/>
                      </a:lnTo>
                      <a:lnTo>
                        <a:pt x="42" y="380"/>
                      </a:lnTo>
                      <a:lnTo>
                        <a:pt x="60" y="404"/>
                      </a:lnTo>
                      <a:lnTo>
                        <a:pt x="78" y="424"/>
                      </a:lnTo>
                      <a:lnTo>
                        <a:pt x="100" y="441"/>
                      </a:lnTo>
                      <a:lnTo>
                        <a:pt x="108" y="437"/>
                      </a:lnTo>
                      <a:lnTo>
                        <a:pt x="86" y="419"/>
                      </a:lnTo>
                      <a:lnTo>
                        <a:pt x="65" y="400"/>
                      </a:lnTo>
                      <a:lnTo>
                        <a:pt x="49" y="378"/>
                      </a:lnTo>
                      <a:lnTo>
                        <a:pt x="34" y="355"/>
                      </a:lnTo>
                      <a:lnTo>
                        <a:pt x="23" y="329"/>
                      </a:lnTo>
                      <a:lnTo>
                        <a:pt x="14" y="302"/>
                      </a:lnTo>
                      <a:lnTo>
                        <a:pt x="9" y="274"/>
                      </a:lnTo>
                      <a:lnTo>
                        <a:pt x="7" y="245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87" name="Freeform 339"/>
                <p:cNvSpPr>
                  <a:spLocks/>
                </p:cNvSpPr>
                <p:nvPr/>
              </p:nvSpPr>
              <p:spPr bwMode="auto">
                <a:xfrm>
                  <a:off x="3477" y="2574"/>
                  <a:ext cx="1050" cy="330"/>
                </a:xfrm>
                <a:custGeom>
                  <a:avLst/>
                  <a:gdLst>
                    <a:gd name="T0" fmla="*/ 119 w 1050"/>
                    <a:gd name="T1" fmla="*/ 322 h 330"/>
                    <a:gd name="T2" fmla="*/ 119 w 1050"/>
                    <a:gd name="T3" fmla="*/ 322 h 330"/>
                    <a:gd name="T4" fmla="*/ 58 w 1050"/>
                    <a:gd name="T5" fmla="*/ 321 h 330"/>
                    <a:gd name="T6" fmla="*/ 2 w 1050"/>
                    <a:gd name="T7" fmla="*/ 317 h 330"/>
                    <a:gd name="T8" fmla="*/ 2 w 1050"/>
                    <a:gd name="T9" fmla="*/ 317 h 330"/>
                    <a:gd name="T10" fmla="*/ 0 w 1050"/>
                    <a:gd name="T11" fmla="*/ 324 h 330"/>
                    <a:gd name="T12" fmla="*/ 0 w 1050"/>
                    <a:gd name="T13" fmla="*/ 324 h 330"/>
                    <a:gd name="T14" fmla="*/ 58 w 1050"/>
                    <a:gd name="T15" fmla="*/ 328 h 330"/>
                    <a:gd name="T16" fmla="*/ 119 w 1050"/>
                    <a:gd name="T17" fmla="*/ 330 h 330"/>
                    <a:gd name="T18" fmla="*/ 119 w 1050"/>
                    <a:gd name="T19" fmla="*/ 330 h 330"/>
                    <a:gd name="T20" fmla="*/ 183 w 1050"/>
                    <a:gd name="T21" fmla="*/ 328 h 330"/>
                    <a:gd name="T22" fmla="*/ 249 w 1050"/>
                    <a:gd name="T23" fmla="*/ 324 h 330"/>
                    <a:gd name="T24" fmla="*/ 313 w 1050"/>
                    <a:gd name="T25" fmla="*/ 317 h 330"/>
                    <a:gd name="T26" fmla="*/ 377 w 1050"/>
                    <a:gd name="T27" fmla="*/ 308 h 330"/>
                    <a:gd name="T28" fmla="*/ 439 w 1050"/>
                    <a:gd name="T29" fmla="*/ 295 h 330"/>
                    <a:gd name="T30" fmla="*/ 499 w 1050"/>
                    <a:gd name="T31" fmla="*/ 280 h 330"/>
                    <a:gd name="T32" fmla="*/ 560 w 1050"/>
                    <a:gd name="T33" fmla="*/ 264 h 330"/>
                    <a:gd name="T34" fmla="*/ 620 w 1050"/>
                    <a:gd name="T35" fmla="*/ 244 h 330"/>
                    <a:gd name="T36" fmla="*/ 679 w 1050"/>
                    <a:gd name="T37" fmla="*/ 222 h 330"/>
                    <a:gd name="T38" fmla="*/ 735 w 1050"/>
                    <a:gd name="T39" fmla="*/ 198 h 330"/>
                    <a:gd name="T40" fmla="*/ 792 w 1050"/>
                    <a:gd name="T41" fmla="*/ 172 h 330"/>
                    <a:gd name="T42" fmla="*/ 845 w 1050"/>
                    <a:gd name="T43" fmla="*/ 143 h 330"/>
                    <a:gd name="T44" fmla="*/ 900 w 1050"/>
                    <a:gd name="T45" fmla="*/ 112 h 330"/>
                    <a:gd name="T46" fmla="*/ 951 w 1050"/>
                    <a:gd name="T47" fmla="*/ 79 h 330"/>
                    <a:gd name="T48" fmla="*/ 1002 w 1050"/>
                    <a:gd name="T49" fmla="*/ 44 h 330"/>
                    <a:gd name="T50" fmla="*/ 1050 w 1050"/>
                    <a:gd name="T51" fmla="*/ 8 h 330"/>
                    <a:gd name="T52" fmla="*/ 1050 w 1050"/>
                    <a:gd name="T53" fmla="*/ 8 h 330"/>
                    <a:gd name="T54" fmla="*/ 1048 w 1050"/>
                    <a:gd name="T55" fmla="*/ 0 h 330"/>
                    <a:gd name="T56" fmla="*/ 1048 w 1050"/>
                    <a:gd name="T57" fmla="*/ 0 h 330"/>
                    <a:gd name="T58" fmla="*/ 999 w 1050"/>
                    <a:gd name="T59" fmla="*/ 37 h 330"/>
                    <a:gd name="T60" fmla="*/ 949 w 1050"/>
                    <a:gd name="T61" fmla="*/ 72 h 330"/>
                    <a:gd name="T62" fmla="*/ 896 w 1050"/>
                    <a:gd name="T63" fmla="*/ 105 h 330"/>
                    <a:gd name="T64" fmla="*/ 843 w 1050"/>
                    <a:gd name="T65" fmla="*/ 136 h 330"/>
                    <a:gd name="T66" fmla="*/ 790 w 1050"/>
                    <a:gd name="T67" fmla="*/ 165 h 330"/>
                    <a:gd name="T68" fmla="*/ 733 w 1050"/>
                    <a:gd name="T69" fmla="*/ 191 h 330"/>
                    <a:gd name="T70" fmla="*/ 677 w 1050"/>
                    <a:gd name="T71" fmla="*/ 214 h 330"/>
                    <a:gd name="T72" fmla="*/ 618 w 1050"/>
                    <a:gd name="T73" fmla="*/ 236 h 330"/>
                    <a:gd name="T74" fmla="*/ 560 w 1050"/>
                    <a:gd name="T75" fmla="*/ 257 h 330"/>
                    <a:gd name="T76" fmla="*/ 499 w 1050"/>
                    <a:gd name="T77" fmla="*/ 273 h 330"/>
                    <a:gd name="T78" fmla="*/ 437 w 1050"/>
                    <a:gd name="T79" fmla="*/ 288 h 330"/>
                    <a:gd name="T80" fmla="*/ 375 w 1050"/>
                    <a:gd name="T81" fmla="*/ 300 h 330"/>
                    <a:gd name="T82" fmla="*/ 313 w 1050"/>
                    <a:gd name="T83" fmla="*/ 310 h 330"/>
                    <a:gd name="T84" fmla="*/ 249 w 1050"/>
                    <a:gd name="T85" fmla="*/ 317 h 330"/>
                    <a:gd name="T86" fmla="*/ 183 w 1050"/>
                    <a:gd name="T87" fmla="*/ 321 h 330"/>
                    <a:gd name="T88" fmla="*/ 119 w 1050"/>
                    <a:gd name="T89" fmla="*/ 322 h 330"/>
                    <a:gd name="T90" fmla="*/ 119 w 1050"/>
                    <a:gd name="T91" fmla="*/ 322 h 330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w 1050"/>
                    <a:gd name="T139" fmla="*/ 0 h 330"/>
                    <a:gd name="T140" fmla="*/ 1050 w 1050"/>
                    <a:gd name="T141" fmla="*/ 330 h 330"/>
                  </a:gdLst>
                  <a:ahLst/>
                  <a:cxnLst>
                    <a:cxn ang="T92">
                      <a:pos x="T0" y="T1"/>
                    </a:cxn>
                    <a:cxn ang="T93">
                      <a:pos x="T2" y="T3"/>
                    </a:cxn>
                    <a:cxn ang="T94">
                      <a:pos x="T4" y="T5"/>
                    </a:cxn>
                    <a:cxn ang="T95">
                      <a:pos x="T6" y="T7"/>
                    </a:cxn>
                    <a:cxn ang="T96">
                      <a:pos x="T8" y="T9"/>
                    </a:cxn>
                    <a:cxn ang="T97">
                      <a:pos x="T10" y="T11"/>
                    </a:cxn>
                    <a:cxn ang="T98">
                      <a:pos x="T12" y="T13"/>
                    </a:cxn>
                    <a:cxn ang="T99">
                      <a:pos x="T14" y="T15"/>
                    </a:cxn>
                    <a:cxn ang="T100">
                      <a:pos x="T16" y="T17"/>
                    </a:cxn>
                    <a:cxn ang="T101">
                      <a:pos x="T18" y="T19"/>
                    </a:cxn>
                    <a:cxn ang="T102">
                      <a:pos x="T20" y="T21"/>
                    </a:cxn>
                    <a:cxn ang="T103">
                      <a:pos x="T22" y="T23"/>
                    </a:cxn>
                    <a:cxn ang="T104">
                      <a:pos x="T24" y="T25"/>
                    </a:cxn>
                    <a:cxn ang="T105">
                      <a:pos x="T26" y="T27"/>
                    </a:cxn>
                    <a:cxn ang="T106">
                      <a:pos x="T28" y="T29"/>
                    </a:cxn>
                    <a:cxn ang="T107">
                      <a:pos x="T30" y="T31"/>
                    </a:cxn>
                    <a:cxn ang="T108">
                      <a:pos x="T32" y="T33"/>
                    </a:cxn>
                    <a:cxn ang="T109">
                      <a:pos x="T34" y="T35"/>
                    </a:cxn>
                    <a:cxn ang="T110">
                      <a:pos x="T36" y="T37"/>
                    </a:cxn>
                    <a:cxn ang="T111">
                      <a:pos x="T38" y="T39"/>
                    </a:cxn>
                    <a:cxn ang="T112">
                      <a:pos x="T40" y="T41"/>
                    </a:cxn>
                    <a:cxn ang="T113">
                      <a:pos x="T42" y="T43"/>
                    </a:cxn>
                    <a:cxn ang="T114">
                      <a:pos x="T44" y="T45"/>
                    </a:cxn>
                    <a:cxn ang="T115">
                      <a:pos x="T46" y="T47"/>
                    </a:cxn>
                    <a:cxn ang="T116">
                      <a:pos x="T48" y="T49"/>
                    </a:cxn>
                    <a:cxn ang="T117">
                      <a:pos x="T50" y="T51"/>
                    </a:cxn>
                    <a:cxn ang="T118">
                      <a:pos x="T52" y="T53"/>
                    </a:cxn>
                    <a:cxn ang="T119">
                      <a:pos x="T54" y="T55"/>
                    </a:cxn>
                    <a:cxn ang="T120">
                      <a:pos x="T56" y="T57"/>
                    </a:cxn>
                    <a:cxn ang="T121">
                      <a:pos x="T58" y="T59"/>
                    </a:cxn>
                    <a:cxn ang="T122">
                      <a:pos x="T60" y="T61"/>
                    </a:cxn>
                    <a:cxn ang="T123">
                      <a:pos x="T62" y="T63"/>
                    </a:cxn>
                    <a:cxn ang="T124">
                      <a:pos x="T64" y="T65"/>
                    </a:cxn>
                    <a:cxn ang="T125">
                      <a:pos x="T66" y="T67"/>
                    </a:cxn>
                    <a:cxn ang="T126">
                      <a:pos x="T68" y="T69"/>
                    </a:cxn>
                    <a:cxn ang="T127">
                      <a:pos x="T70" y="T71"/>
                    </a:cxn>
                    <a:cxn ang="T128">
                      <a:pos x="T72" y="T73"/>
                    </a:cxn>
                    <a:cxn ang="T129">
                      <a:pos x="T74" y="T75"/>
                    </a:cxn>
                    <a:cxn ang="T130">
                      <a:pos x="T76" y="T77"/>
                    </a:cxn>
                    <a:cxn ang="T131">
                      <a:pos x="T78" y="T79"/>
                    </a:cxn>
                    <a:cxn ang="T132">
                      <a:pos x="T80" y="T81"/>
                    </a:cxn>
                    <a:cxn ang="T133">
                      <a:pos x="T82" y="T83"/>
                    </a:cxn>
                    <a:cxn ang="T134">
                      <a:pos x="T84" y="T85"/>
                    </a:cxn>
                    <a:cxn ang="T135">
                      <a:pos x="T86" y="T87"/>
                    </a:cxn>
                    <a:cxn ang="T136">
                      <a:pos x="T88" y="T89"/>
                    </a:cxn>
                    <a:cxn ang="T137">
                      <a:pos x="T90" y="T91"/>
                    </a:cxn>
                  </a:cxnLst>
                  <a:rect l="T138" t="T139" r="T140" b="T141"/>
                  <a:pathLst>
                    <a:path w="1050" h="330">
                      <a:moveTo>
                        <a:pt x="119" y="322"/>
                      </a:moveTo>
                      <a:lnTo>
                        <a:pt x="119" y="322"/>
                      </a:lnTo>
                      <a:lnTo>
                        <a:pt x="58" y="321"/>
                      </a:lnTo>
                      <a:lnTo>
                        <a:pt x="2" y="317"/>
                      </a:lnTo>
                      <a:lnTo>
                        <a:pt x="0" y="324"/>
                      </a:lnTo>
                      <a:lnTo>
                        <a:pt x="58" y="328"/>
                      </a:lnTo>
                      <a:lnTo>
                        <a:pt x="119" y="330"/>
                      </a:lnTo>
                      <a:lnTo>
                        <a:pt x="183" y="328"/>
                      </a:lnTo>
                      <a:lnTo>
                        <a:pt x="249" y="324"/>
                      </a:lnTo>
                      <a:lnTo>
                        <a:pt x="313" y="317"/>
                      </a:lnTo>
                      <a:lnTo>
                        <a:pt x="377" y="308"/>
                      </a:lnTo>
                      <a:lnTo>
                        <a:pt x="439" y="295"/>
                      </a:lnTo>
                      <a:lnTo>
                        <a:pt x="499" y="280"/>
                      </a:lnTo>
                      <a:lnTo>
                        <a:pt x="560" y="264"/>
                      </a:lnTo>
                      <a:lnTo>
                        <a:pt x="620" y="244"/>
                      </a:lnTo>
                      <a:lnTo>
                        <a:pt x="679" y="222"/>
                      </a:lnTo>
                      <a:lnTo>
                        <a:pt x="735" y="198"/>
                      </a:lnTo>
                      <a:lnTo>
                        <a:pt x="792" y="172"/>
                      </a:lnTo>
                      <a:lnTo>
                        <a:pt x="845" y="143"/>
                      </a:lnTo>
                      <a:lnTo>
                        <a:pt x="900" y="112"/>
                      </a:lnTo>
                      <a:lnTo>
                        <a:pt x="951" y="79"/>
                      </a:lnTo>
                      <a:lnTo>
                        <a:pt x="1002" y="44"/>
                      </a:lnTo>
                      <a:lnTo>
                        <a:pt x="1050" y="8"/>
                      </a:lnTo>
                      <a:lnTo>
                        <a:pt x="1048" y="0"/>
                      </a:lnTo>
                      <a:lnTo>
                        <a:pt x="999" y="37"/>
                      </a:lnTo>
                      <a:lnTo>
                        <a:pt x="949" y="72"/>
                      </a:lnTo>
                      <a:lnTo>
                        <a:pt x="896" y="105"/>
                      </a:lnTo>
                      <a:lnTo>
                        <a:pt x="843" y="136"/>
                      </a:lnTo>
                      <a:lnTo>
                        <a:pt x="790" y="165"/>
                      </a:lnTo>
                      <a:lnTo>
                        <a:pt x="733" y="191"/>
                      </a:lnTo>
                      <a:lnTo>
                        <a:pt x="677" y="214"/>
                      </a:lnTo>
                      <a:lnTo>
                        <a:pt x="618" y="236"/>
                      </a:lnTo>
                      <a:lnTo>
                        <a:pt x="560" y="257"/>
                      </a:lnTo>
                      <a:lnTo>
                        <a:pt x="499" y="273"/>
                      </a:lnTo>
                      <a:lnTo>
                        <a:pt x="437" y="288"/>
                      </a:lnTo>
                      <a:lnTo>
                        <a:pt x="375" y="300"/>
                      </a:lnTo>
                      <a:lnTo>
                        <a:pt x="313" y="310"/>
                      </a:lnTo>
                      <a:lnTo>
                        <a:pt x="249" y="317"/>
                      </a:lnTo>
                      <a:lnTo>
                        <a:pt x="183" y="321"/>
                      </a:lnTo>
                      <a:lnTo>
                        <a:pt x="119" y="322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88" name="Freeform 340"/>
                <p:cNvSpPr>
                  <a:spLocks/>
                </p:cNvSpPr>
                <p:nvPr/>
              </p:nvSpPr>
              <p:spPr bwMode="auto">
                <a:xfrm>
                  <a:off x="2077" y="0"/>
                  <a:ext cx="921" cy="2723"/>
                </a:xfrm>
                <a:custGeom>
                  <a:avLst/>
                  <a:gdLst>
                    <a:gd name="T0" fmla="*/ 450 w 921"/>
                    <a:gd name="T1" fmla="*/ 2454 h 2723"/>
                    <a:gd name="T2" fmla="*/ 353 w 921"/>
                    <a:gd name="T3" fmla="*/ 2346 h 2723"/>
                    <a:gd name="T4" fmla="*/ 266 w 921"/>
                    <a:gd name="T5" fmla="*/ 2230 h 2723"/>
                    <a:gd name="T6" fmla="*/ 191 w 921"/>
                    <a:gd name="T7" fmla="*/ 2106 h 2723"/>
                    <a:gd name="T8" fmla="*/ 127 w 921"/>
                    <a:gd name="T9" fmla="*/ 1974 h 2723"/>
                    <a:gd name="T10" fmla="*/ 77 w 921"/>
                    <a:gd name="T11" fmla="*/ 1835 h 2723"/>
                    <a:gd name="T12" fmla="*/ 39 w 921"/>
                    <a:gd name="T13" fmla="*/ 1691 h 2723"/>
                    <a:gd name="T14" fmla="*/ 17 w 921"/>
                    <a:gd name="T15" fmla="*/ 1541 h 2723"/>
                    <a:gd name="T16" fmla="*/ 8 w 921"/>
                    <a:gd name="T17" fmla="*/ 1385 h 2723"/>
                    <a:gd name="T18" fmla="*/ 11 w 921"/>
                    <a:gd name="T19" fmla="*/ 1308 h 2723"/>
                    <a:gd name="T20" fmla="*/ 26 w 921"/>
                    <a:gd name="T21" fmla="*/ 1156 h 2723"/>
                    <a:gd name="T22" fmla="*/ 55 w 921"/>
                    <a:gd name="T23" fmla="*/ 1008 h 2723"/>
                    <a:gd name="T24" fmla="*/ 99 w 921"/>
                    <a:gd name="T25" fmla="*/ 867 h 2723"/>
                    <a:gd name="T26" fmla="*/ 158 w 921"/>
                    <a:gd name="T27" fmla="*/ 732 h 2723"/>
                    <a:gd name="T28" fmla="*/ 227 w 921"/>
                    <a:gd name="T29" fmla="*/ 604 h 2723"/>
                    <a:gd name="T30" fmla="*/ 308 w 921"/>
                    <a:gd name="T31" fmla="*/ 483 h 2723"/>
                    <a:gd name="T32" fmla="*/ 401 w 921"/>
                    <a:gd name="T33" fmla="*/ 371 h 2723"/>
                    <a:gd name="T34" fmla="*/ 450 w 921"/>
                    <a:gd name="T35" fmla="*/ 318 h 2723"/>
                    <a:gd name="T36" fmla="*/ 556 w 921"/>
                    <a:gd name="T37" fmla="*/ 223 h 2723"/>
                    <a:gd name="T38" fmla="*/ 670 w 921"/>
                    <a:gd name="T39" fmla="*/ 137 h 2723"/>
                    <a:gd name="T40" fmla="*/ 791 w 921"/>
                    <a:gd name="T41" fmla="*/ 62 h 2723"/>
                    <a:gd name="T42" fmla="*/ 921 w 921"/>
                    <a:gd name="T43" fmla="*/ 0 h 2723"/>
                    <a:gd name="T44" fmla="*/ 902 w 921"/>
                    <a:gd name="T45" fmla="*/ 0 h 2723"/>
                    <a:gd name="T46" fmla="*/ 803 w 921"/>
                    <a:gd name="T47" fmla="*/ 48 h 2723"/>
                    <a:gd name="T48" fmla="*/ 710 w 921"/>
                    <a:gd name="T49" fmla="*/ 101 h 2723"/>
                    <a:gd name="T50" fmla="*/ 622 w 921"/>
                    <a:gd name="T51" fmla="*/ 163 h 2723"/>
                    <a:gd name="T52" fmla="*/ 536 w 921"/>
                    <a:gd name="T53" fmla="*/ 229 h 2723"/>
                    <a:gd name="T54" fmla="*/ 458 w 921"/>
                    <a:gd name="T55" fmla="*/ 302 h 2723"/>
                    <a:gd name="T56" fmla="*/ 383 w 921"/>
                    <a:gd name="T57" fmla="*/ 379 h 2723"/>
                    <a:gd name="T58" fmla="*/ 315 w 921"/>
                    <a:gd name="T59" fmla="*/ 461 h 2723"/>
                    <a:gd name="T60" fmla="*/ 253 w 921"/>
                    <a:gd name="T61" fmla="*/ 549 h 2723"/>
                    <a:gd name="T62" fmla="*/ 196 w 921"/>
                    <a:gd name="T63" fmla="*/ 642 h 2723"/>
                    <a:gd name="T64" fmla="*/ 147 w 921"/>
                    <a:gd name="T65" fmla="*/ 737 h 2723"/>
                    <a:gd name="T66" fmla="*/ 103 w 921"/>
                    <a:gd name="T67" fmla="*/ 838 h 2723"/>
                    <a:gd name="T68" fmla="*/ 68 w 921"/>
                    <a:gd name="T69" fmla="*/ 942 h 2723"/>
                    <a:gd name="T70" fmla="*/ 39 w 921"/>
                    <a:gd name="T71" fmla="*/ 1048 h 2723"/>
                    <a:gd name="T72" fmla="*/ 19 w 921"/>
                    <a:gd name="T73" fmla="*/ 1158 h 2723"/>
                    <a:gd name="T74" fmla="*/ 6 w 921"/>
                    <a:gd name="T75" fmla="*/ 1272 h 2723"/>
                    <a:gd name="T76" fmla="*/ 0 w 921"/>
                    <a:gd name="T77" fmla="*/ 1385 h 2723"/>
                    <a:gd name="T78" fmla="*/ 2 w 921"/>
                    <a:gd name="T79" fmla="*/ 1440 h 2723"/>
                    <a:gd name="T80" fmla="*/ 9 w 921"/>
                    <a:gd name="T81" fmla="*/ 1546 h 2723"/>
                    <a:gd name="T82" fmla="*/ 24 w 921"/>
                    <a:gd name="T83" fmla="*/ 1650 h 2723"/>
                    <a:gd name="T84" fmla="*/ 46 w 921"/>
                    <a:gd name="T85" fmla="*/ 1753 h 2723"/>
                    <a:gd name="T86" fmla="*/ 74 w 921"/>
                    <a:gd name="T87" fmla="*/ 1852 h 2723"/>
                    <a:gd name="T88" fmla="*/ 108 w 921"/>
                    <a:gd name="T89" fmla="*/ 1949 h 2723"/>
                    <a:gd name="T90" fmla="*/ 150 w 921"/>
                    <a:gd name="T91" fmla="*/ 2042 h 2723"/>
                    <a:gd name="T92" fmla="*/ 196 w 921"/>
                    <a:gd name="T93" fmla="*/ 2132 h 2723"/>
                    <a:gd name="T94" fmla="*/ 249 w 921"/>
                    <a:gd name="T95" fmla="*/ 2218 h 2723"/>
                    <a:gd name="T96" fmla="*/ 308 w 921"/>
                    <a:gd name="T97" fmla="*/ 2300 h 2723"/>
                    <a:gd name="T98" fmla="*/ 370 w 921"/>
                    <a:gd name="T99" fmla="*/ 2379 h 2723"/>
                    <a:gd name="T100" fmla="*/ 439 w 921"/>
                    <a:gd name="T101" fmla="*/ 2452 h 2723"/>
                    <a:gd name="T102" fmla="*/ 511 w 921"/>
                    <a:gd name="T103" fmla="*/ 2521 h 2723"/>
                    <a:gd name="T104" fmla="*/ 589 w 921"/>
                    <a:gd name="T105" fmla="*/ 2585 h 2723"/>
                    <a:gd name="T106" fmla="*/ 670 w 921"/>
                    <a:gd name="T107" fmla="*/ 2644 h 2723"/>
                    <a:gd name="T108" fmla="*/ 756 w 921"/>
                    <a:gd name="T109" fmla="*/ 2697 h 2723"/>
                    <a:gd name="T110" fmla="*/ 800 w 921"/>
                    <a:gd name="T111" fmla="*/ 2723 h 2723"/>
                    <a:gd name="T112" fmla="*/ 803 w 921"/>
                    <a:gd name="T113" fmla="*/ 2715 h 2723"/>
                    <a:gd name="T114" fmla="*/ 708 w 921"/>
                    <a:gd name="T115" fmla="*/ 2660 h 2723"/>
                    <a:gd name="T116" fmla="*/ 617 w 921"/>
                    <a:gd name="T117" fmla="*/ 2596 h 2723"/>
                    <a:gd name="T118" fmla="*/ 531 w 921"/>
                    <a:gd name="T119" fmla="*/ 2529 h 2723"/>
                    <a:gd name="T120" fmla="*/ 450 w 921"/>
                    <a:gd name="T121" fmla="*/ 2454 h 2723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w 921"/>
                    <a:gd name="T184" fmla="*/ 0 h 2723"/>
                    <a:gd name="T185" fmla="*/ 921 w 921"/>
                    <a:gd name="T186" fmla="*/ 2723 h 2723"/>
                  </a:gdLst>
                  <a:ahLst/>
                  <a:cxnLst>
                    <a:cxn ang="T122">
                      <a:pos x="T0" y="T1"/>
                    </a:cxn>
                    <a:cxn ang="T123">
                      <a:pos x="T2" y="T3"/>
                    </a:cxn>
                    <a:cxn ang="T124">
                      <a:pos x="T4" y="T5"/>
                    </a:cxn>
                    <a:cxn ang="T125">
                      <a:pos x="T6" y="T7"/>
                    </a:cxn>
                    <a:cxn ang="T126">
                      <a:pos x="T8" y="T9"/>
                    </a:cxn>
                    <a:cxn ang="T127">
                      <a:pos x="T10" y="T11"/>
                    </a:cxn>
                    <a:cxn ang="T128">
                      <a:pos x="T12" y="T13"/>
                    </a:cxn>
                    <a:cxn ang="T129">
                      <a:pos x="T14" y="T15"/>
                    </a:cxn>
                    <a:cxn ang="T130">
                      <a:pos x="T16" y="T17"/>
                    </a:cxn>
                    <a:cxn ang="T131">
                      <a:pos x="T18" y="T19"/>
                    </a:cxn>
                    <a:cxn ang="T132">
                      <a:pos x="T20" y="T21"/>
                    </a:cxn>
                    <a:cxn ang="T133">
                      <a:pos x="T22" y="T23"/>
                    </a:cxn>
                    <a:cxn ang="T134">
                      <a:pos x="T24" y="T25"/>
                    </a:cxn>
                    <a:cxn ang="T135">
                      <a:pos x="T26" y="T27"/>
                    </a:cxn>
                    <a:cxn ang="T136">
                      <a:pos x="T28" y="T29"/>
                    </a:cxn>
                    <a:cxn ang="T137">
                      <a:pos x="T30" y="T31"/>
                    </a:cxn>
                    <a:cxn ang="T138">
                      <a:pos x="T32" y="T33"/>
                    </a:cxn>
                    <a:cxn ang="T139">
                      <a:pos x="T34" y="T35"/>
                    </a:cxn>
                    <a:cxn ang="T140">
                      <a:pos x="T36" y="T37"/>
                    </a:cxn>
                    <a:cxn ang="T141">
                      <a:pos x="T38" y="T39"/>
                    </a:cxn>
                    <a:cxn ang="T142">
                      <a:pos x="T40" y="T41"/>
                    </a:cxn>
                    <a:cxn ang="T143">
                      <a:pos x="T42" y="T43"/>
                    </a:cxn>
                    <a:cxn ang="T144">
                      <a:pos x="T44" y="T45"/>
                    </a:cxn>
                    <a:cxn ang="T145">
                      <a:pos x="T46" y="T47"/>
                    </a:cxn>
                    <a:cxn ang="T146">
                      <a:pos x="T48" y="T49"/>
                    </a:cxn>
                    <a:cxn ang="T147">
                      <a:pos x="T50" y="T51"/>
                    </a:cxn>
                    <a:cxn ang="T148">
                      <a:pos x="T52" y="T53"/>
                    </a:cxn>
                    <a:cxn ang="T149">
                      <a:pos x="T54" y="T55"/>
                    </a:cxn>
                    <a:cxn ang="T150">
                      <a:pos x="T56" y="T57"/>
                    </a:cxn>
                    <a:cxn ang="T151">
                      <a:pos x="T58" y="T59"/>
                    </a:cxn>
                    <a:cxn ang="T152">
                      <a:pos x="T60" y="T61"/>
                    </a:cxn>
                    <a:cxn ang="T153">
                      <a:pos x="T62" y="T63"/>
                    </a:cxn>
                    <a:cxn ang="T154">
                      <a:pos x="T64" y="T65"/>
                    </a:cxn>
                    <a:cxn ang="T155">
                      <a:pos x="T66" y="T67"/>
                    </a:cxn>
                    <a:cxn ang="T156">
                      <a:pos x="T68" y="T69"/>
                    </a:cxn>
                    <a:cxn ang="T157">
                      <a:pos x="T70" y="T71"/>
                    </a:cxn>
                    <a:cxn ang="T158">
                      <a:pos x="T72" y="T73"/>
                    </a:cxn>
                    <a:cxn ang="T159">
                      <a:pos x="T74" y="T75"/>
                    </a:cxn>
                    <a:cxn ang="T160">
                      <a:pos x="T76" y="T77"/>
                    </a:cxn>
                    <a:cxn ang="T161">
                      <a:pos x="T78" y="T79"/>
                    </a:cxn>
                    <a:cxn ang="T162">
                      <a:pos x="T80" y="T81"/>
                    </a:cxn>
                    <a:cxn ang="T163">
                      <a:pos x="T82" y="T83"/>
                    </a:cxn>
                    <a:cxn ang="T164">
                      <a:pos x="T84" y="T85"/>
                    </a:cxn>
                    <a:cxn ang="T165">
                      <a:pos x="T86" y="T87"/>
                    </a:cxn>
                    <a:cxn ang="T166">
                      <a:pos x="T88" y="T89"/>
                    </a:cxn>
                    <a:cxn ang="T167">
                      <a:pos x="T90" y="T91"/>
                    </a:cxn>
                    <a:cxn ang="T168">
                      <a:pos x="T92" y="T93"/>
                    </a:cxn>
                    <a:cxn ang="T169">
                      <a:pos x="T94" y="T95"/>
                    </a:cxn>
                    <a:cxn ang="T170">
                      <a:pos x="T96" y="T97"/>
                    </a:cxn>
                    <a:cxn ang="T171">
                      <a:pos x="T98" y="T99"/>
                    </a:cxn>
                    <a:cxn ang="T172">
                      <a:pos x="T100" y="T101"/>
                    </a:cxn>
                    <a:cxn ang="T173">
                      <a:pos x="T102" y="T103"/>
                    </a:cxn>
                    <a:cxn ang="T174">
                      <a:pos x="T104" y="T105"/>
                    </a:cxn>
                    <a:cxn ang="T175">
                      <a:pos x="T106" y="T107"/>
                    </a:cxn>
                    <a:cxn ang="T176">
                      <a:pos x="T108" y="T109"/>
                    </a:cxn>
                    <a:cxn ang="T177">
                      <a:pos x="T110" y="T111"/>
                    </a:cxn>
                    <a:cxn ang="T178">
                      <a:pos x="T112" y="T113"/>
                    </a:cxn>
                    <a:cxn ang="T179">
                      <a:pos x="T114" y="T115"/>
                    </a:cxn>
                    <a:cxn ang="T180">
                      <a:pos x="T116" y="T117"/>
                    </a:cxn>
                    <a:cxn ang="T181">
                      <a:pos x="T118" y="T119"/>
                    </a:cxn>
                    <a:cxn ang="T182">
                      <a:pos x="T120" y="T121"/>
                    </a:cxn>
                  </a:cxnLst>
                  <a:rect l="T183" t="T184" r="T185" b="T186"/>
                  <a:pathLst>
                    <a:path w="921" h="2723">
                      <a:moveTo>
                        <a:pt x="450" y="2454"/>
                      </a:moveTo>
                      <a:lnTo>
                        <a:pt x="450" y="2454"/>
                      </a:lnTo>
                      <a:lnTo>
                        <a:pt x="401" y="2401"/>
                      </a:lnTo>
                      <a:lnTo>
                        <a:pt x="353" y="2346"/>
                      </a:lnTo>
                      <a:lnTo>
                        <a:pt x="308" y="2289"/>
                      </a:lnTo>
                      <a:lnTo>
                        <a:pt x="266" y="2230"/>
                      </a:lnTo>
                      <a:lnTo>
                        <a:pt x="227" y="2168"/>
                      </a:lnTo>
                      <a:lnTo>
                        <a:pt x="191" y="2106"/>
                      </a:lnTo>
                      <a:lnTo>
                        <a:pt x="158" y="2040"/>
                      </a:lnTo>
                      <a:lnTo>
                        <a:pt x="127" y="1974"/>
                      </a:lnTo>
                      <a:lnTo>
                        <a:pt x="99" y="1905"/>
                      </a:lnTo>
                      <a:lnTo>
                        <a:pt x="77" y="1835"/>
                      </a:lnTo>
                      <a:lnTo>
                        <a:pt x="55" y="1764"/>
                      </a:lnTo>
                      <a:lnTo>
                        <a:pt x="39" y="1691"/>
                      </a:lnTo>
                      <a:lnTo>
                        <a:pt x="26" y="1616"/>
                      </a:lnTo>
                      <a:lnTo>
                        <a:pt x="17" y="1541"/>
                      </a:lnTo>
                      <a:lnTo>
                        <a:pt x="11" y="1464"/>
                      </a:lnTo>
                      <a:lnTo>
                        <a:pt x="8" y="1385"/>
                      </a:lnTo>
                      <a:lnTo>
                        <a:pt x="11" y="1308"/>
                      </a:lnTo>
                      <a:lnTo>
                        <a:pt x="17" y="1231"/>
                      </a:lnTo>
                      <a:lnTo>
                        <a:pt x="26" y="1156"/>
                      </a:lnTo>
                      <a:lnTo>
                        <a:pt x="39" y="1081"/>
                      </a:lnTo>
                      <a:lnTo>
                        <a:pt x="55" y="1008"/>
                      </a:lnTo>
                      <a:lnTo>
                        <a:pt x="77" y="937"/>
                      </a:lnTo>
                      <a:lnTo>
                        <a:pt x="99" y="867"/>
                      </a:lnTo>
                      <a:lnTo>
                        <a:pt x="127" y="798"/>
                      </a:lnTo>
                      <a:lnTo>
                        <a:pt x="158" y="732"/>
                      </a:lnTo>
                      <a:lnTo>
                        <a:pt x="191" y="666"/>
                      </a:lnTo>
                      <a:lnTo>
                        <a:pt x="227" y="604"/>
                      </a:lnTo>
                      <a:lnTo>
                        <a:pt x="266" y="542"/>
                      </a:lnTo>
                      <a:lnTo>
                        <a:pt x="308" y="483"/>
                      </a:lnTo>
                      <a:lnTo>
                        <a:pt x="353" y="426"/>
                      </a:lnTo>
                      <a:lnTo>
                        <a:pt x="401" y="371"/>
                      </a:lnTo>
                      <a:lnTo>
                        <a:pt x="450" y="318"/>
                      </a:lnTo>
                      <a:lnTo>
                        <a:pt x="502" y="269"/>
                      </a:lnTo>
                      <a:lnTo>
                        <a:pt x="556" y="223"/>
                      </a:lnTo>
                      <a:lnTo>
                        <a:pt x="611" y="179"/>
                      </a:lnTo>
                      <a:lnTo>
                        <a:pt x="670" y="137"/>
                      </a:lnTo>
                      <a:lnTo>
                        <a:pt x="728" y="99"/>
                      </a:lnTo>
                      <a:lnTo>
                        <a:pt x="791" y="62"/>
                      </a:lnTo>
                      <a:lnTo>
                        <a:pt x="855" y="29"/>
                      </a:lnTo>
                      <a:lnTo>
                        <a:pt x="921" y="0"/>
                      </a:lnTo>
                      <a:lnTo>
                        <a:pt x="902" y="0"/>
                      </a:lnTo>
                      <a:lnTo>
                        <a:pt x="853" y="22"/>
                      </a:lnTo>
                      <a:lnTo>
                        <a:pt x="803" y="48"/>
                      </a:lnTo>
                      <a:lnTo>
                        <a:pt x="758" y="73"/>
                      </a:lnTo>
                      <a:lnTo>
                        <a:pt x="710" y="101"/>
                      </a:lnTo>
                      <a:lnTo>
                        <a:pt x="666" y="132"/>
                      </a:lnTo>
                      <a:lnTo>
                        <a:pt x="622" y="163"/>
                      </a:lnTo>
                      <a:lnTo>
                        <a:pt x="578" y="194"/>
                      </a:lnTo>
                      <a:lnTo>
                        <a:pt x="536" y="229"/>
                      </a:lnTo>
                      <a:lnTo>
                        <a:pt x="496" y="263"/>
                      </a:lnTo>
                      <a:lnTo>
                        <a:pt x="458" y="302"/>
                      </a:lnTo>
                      <a:lnTo>
                        <a:pt x="419" y="338"/>
                      </a:lnTo>
                      <a:lnTo>
                        <a:pt x="383" y="379"/>
                      </a:lnTo>
                      <a:lnTo>
                        <a:pt x="348" y="419"/>
                      </a:lnTo>
                      <a:lnTo>
                        <a:pt x="315" y="461"/>
                      </a:lnTo>
                      <a:lnTo>
                        <a:pt x="282" y="505"/>
                      </a:lnTo>
                      <a:lnTo>
                        <a:pt x="253" y="549"/>
                      </a:lnTo>
                      <a:lnTo>
                        <a:pt x="224" y="595"/>
                      </a:lnTo>
                      <a:lnTo>
                        <a:pt x="196" y="642"/>
                      </a:lnTo>
                      <a:lnTo>
                        <a:pt x="170" y="690"/>
                      </a:lnTo>
                      <a:lnTo>
                        <a:pt x="147" y="737"/>
                      </a:lnTo>
                      <a:lnTo>
                        <a:pt x="123" y="787"/>
                      </a:lnTo>
                      <a:lnTo>
                        <a:pt x="103" y="838"/>
                      </a:lnTo>
                      <a:lnTo>
                        <a:pt x="84" y="889"/>
                      </a:lnTo>
                      <a:lnTo>
                        <a:pt x="68" y="942"/>
                      </a:lnTo>
                      <a:lnTo>
                        <a:pt x="52" y="995"/>
                      </a:lnTo>
                      <a:lnTo>
                        <a:pt x="39" y="1048"/>
                      </a:lnTo>
                      <a:lnTo>
                        <a:pt x="28" y="1103"/>
                      </a:lnTo>
                      <a:lnTo>
                        <a:pt x="19" y="1158"/>
                      </a:lnTo>
                      <a:lnTo>
                        <a:pt x="11" y="1215"/>
                      </a:lnTo>
                      <a:lnTo>
                        <a:pt x="6" y="1272"/>
                      </a:lnTo>
                      <a:lnTo>
                        <a:pt x="2" y="1328"/>
                      </a:lnTo>
                      <a:lnTo>
                        <a:pt x="0" y="1385"/>
                      </a:lnTo>
                      <a:lnTo>
                        <a:pt x="2" y="1440"/>
                      </a:lnTo>
                      <a:lnTo>
                        <a:pt x="4" y="1493"/>
                      </a:lnTo>
                      <a:lnTo>
                        <a:pt x="9" y="1546"/>
                      </a:lnTo>
                      <a:lnTo>
                        <a:pt x="17" y="1599"/>
                      </a:lnTo>
                      <a:lnTo>
                        <a:pt x="24" y="1650"/>
                      </a:lnTo>
                      <a:lnTo>
                        <a:pt x="33" y="1702"/>
                      </a:lnTo>
                      <a:lnTo>
                        <a:pt x="46" y="1753"/>
                      </a:lnTo>
                      <a:lnTo>
                        <a:pt x="59" y="1802"/>
                      </a:lnTo>
                      <a:lnTo>
                        <a:pt x="74" y="1852"/>
                      </a:lnTo>
                      <a:lnTo>
                        <a:pt x="90" y="1901"/>
                      </a:lnTo>
                      <a:lnTo>
                        <a:pt x="108" y="1949"/>
                      </a:lnTo>
                      <a:lnTo>
                        <a:pt x="128" y="1996"/>
                      </a:lnTo>
                      <a:lnTo>
                        <a:pt x="150" y="2042"/>
                      </a:lnTo>
                      <a:lnTo>
                        <a:pt x="172" y="2088"/>
                      </a:lnTo>
                      <a:lnTo>
                        <a:pt x="196" y="2132"/>
                      </a:lnTo>
                      <a:lnTo>
                        <a:pt x="222" y="2176"/>
                      </a:lnTo>
                      <a:lnTo>
                        <a:pt x="249" y="2218"/>
                      </a:lnTo>
                      <a:lnTo>
                        <a:pt x="278" y="2260"/>
                      </a:lnTo>
                      <a:lnTo>
                        <a:pt x="308" y="2300"/>
                      </a:lnTo>
                      <a:lnTo>
                        <a:pt x="339" y="2340"/>
                      </a:lnTo>
                      <a:lnTo>
                        <a:pt x="370" y="2379"/>
                      </a:lnTo>
                      <a:lnTo>
                        <a:pt x="405" y="2415"/>
                      </a:lnTo>
                      <a:lnTo>
                        <a:pt x="439" y="2452"/>
                      </a:lnTo>
                      <a:lnTo>
                        <a:pt x="474" y="2487"/>
                      </a:lnTo>
                      <a:lnTo>
                        <a:pt x="511" y="2521"/>
                      </a:lnTo>
                      <a:lnTo>
                        <a:pt x="549" y="2554"/>
                      </a:lnTo>
                      <a:lnTo>
                        <a:pt x="589" y="2585"/>
                      </a:lnTo>
                      <a:lnTo>
                        <a:pt x="630" y="2615"/>
                      </a:lnTo>
                      <a:lnTo>
                        <a:pt x="670" y="2644"/>
                      </a:lnTo>
                      <a:lnTo>
                        <a:pt x="712" y="2671"/>
                      </a:lnTo>
                      <a:lnTo>
                        <a:pt x="756" y="2697"/>
                      </a:lnTo>
                      <a:lnTo>
                        <a:pt x="800" y="2723"/>
                      </a:lnTo>
                      <a:lnTo>
                        <a:pt x="803" y="2715"/>
                      </a:lnTo>
                      <a:lnTo>
                        <a:pt x="754" y="2688"/>
                      </a:lnTo>
                      <a:lnTo>
                        <a:pt x="708" y="2660"/>
                      </a:lnTo>
                      <a:lnTo>
                        <a:pt x="661" y="2629"/>
                      </a:lnTo>
                      <a:lnTo>
                        <a:pt x="617" y="2596"/>
                      </a:lnTo>
                      <a:lnTo>
                        <a:pt x="573" y="2563"/>
                      </a:lnTo>
                      <a:lnTo>
                        <a:pt x="531" y="2529"/>
                      </a:lnTo>
                      <a:lnTo>
                        <a:pt x="491" y="2492"/>
                      </a:lnTo>
                      <a:lnTo>
                        <a:pt x="450" y="2454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89" name="Freeform 341"/>
                <p:cNvSpPr>
                  <a:spLocks/>
                </p:cNvSpPr>
                <p:nvPr/>
              </p:nvSpPr>
              <p:spPr bwMode="auto">
                <a:xfrm>
                  <a:off x="3272" y="1063"/>
                  <a:ext cx="646" cy="646"/>
                </a:xfrm>
                <a:custGeom>
                  <a:avLst/>
                  <a:gdLst>
                    <a:gd name="T0" fmla="*/ 79 w 646"/>
                    <a:gd name="T1" fmla="*/ 523 h 646"/>
                    <a:gd name="T2" fmla="*/ 31 w 646"/>
                    <a:gd name="T3" fmla="*/ 447 h 646"/>
                    <a:gd name="T4" fmla="*/ 9 w 646"/>
                    <a:gd name="T5" fmla="*/ 355 h 646"/>
                    <a:gd name="T6" fmla="*/ 9 w 646"/>
                    <a:gd name="T7" fmla="*/ 291 h 646"/>
                    <a:gd name="T8" fmla="*/ 31 w 646"/>
                    <a:gd name="T9" fmla="*/ 199 h 646"/>
                    <a:gd name="T10" fmla="*/ 79 w 646"/>
                    <a:gd name="T11" fmla="*/ 123 h 646"/>
                    <a:gd name="T12" fmla="*/ 123 w 646"/>
                    <a:gd name="T13" fmla="*/ 79 h 646"/>
                    <a:gd name="T14" fmla="*/ 199 w 646"/>
                    <a:gd name="T15" fmla="*/ 31 h 646"/>
                    <a:gd name="T16" fmla="*/ 291 w 646"/>
                    <a:gd name="T17" fmla="*/ 9 h 646"/>
                    <a:gd name="T18" fmla="*/ 355 w 646"/>
                    <a:gd name="T19" fmla="*/ 9 h 646"/>
                    <a:gd name="T20" fmla="*/ 446 w 646"/>
                    <a:gd name="T21" fmla="*/ 31 h 646"/>
                    <a:gd name="T22" fmla="*/ 523 w 646"/>
                    <a:gd name="T23" fmla="*/ 79 h 646"/>
                    <a:gd name="T24" fmla="*/ 567 w 646"/>
                    <a:gd name="T25" fmla="*/ 123 h 646"/>
                    <a:gd name="T26" fmla="*/ 615 w 646"/>
                    <a:gd name="T27" fmla="*/ 199 h 646"/>
                    <a:gd name="T28" fmla="*/ 637 w 646"/>
                    <a:gd name="T29" fmla="*/ 291 h 646"/>
                    <a:gd name="T30" fmla="*/ 637 w 646"/>
                    <a:gd name="T31" fmla="*/ 355 h 646"/>
                    <a:gd name="T32" fmla="*/ 615 w 646"/>
                    <a:gd name="T33" fmla="*/ 447 h 646"/>
                    <a:gd name="T34" fmla="*/ 567 w 646"/>
                    <a:gd name="T35" fmla="*/ 523 h 646"/>
                    <a:gd name="T36" fmla="*/ 523 w 646"/>
                    <a:gd name="T37" fmla="*/ 567 h 646"/>
                    <a:gd name="T38" fmla="*/ 446 w 646"/>
                    <a:gd name="T39" fmla="*/ 615 h 646"/>
                    <a:gd name="T40" fmla="*/ 355 w 646"/>
                    <a:gd name="T41" fmla="*/ 637 h 646"/>
                    <a:gd name="T42" fmla="*/ 298 w 646"/>
                    <a:gd name="T43" fmla="*/ 639 h 646"/>
                    <a:gd name="T44" fmla="*/ 225 w 646"/>
                    <a:gd name="T45" fmla="*/ 624 h 646"/>
                    <a:gd name="T46" fmla="*/ 159 w 646"/>
                    <a:gd name="T47" fmla="*/ 593 h 646"/>
                    <a:gd name="T48" fmla="*/ 132 w 646"/>
                    <a:gd name="T49" fmla="*/ 584 h 646"/>
                    <a:gd name="T50" fmla="*/ 174 w 646"/>
                    <a:gd name="T51" fmla="*/ 611 h 646"/>
                    <a:gd name="T52" fmla="*/ 245 w 646"/>
                    <a:gd name="T53" fmla="*/ 637 h 646"/>
                    <a:gd name="T54" fmla="*/ 324 w 646"/>
                    <a:gd name="T55" fmla="*/ 646 h 646"/>
                    <a:gd name="T56" fmla="*/ 388 w 646"/>
                    <a:gd name="T57" fmla="*/ 640 h 646"/>
                    <a:gd name="T58" fmla="*/ 477 w 646"/>
                    <a:gd name="T59" fmla="*/ 608 h 646"/>
                    <a:gd name="T60" fmla="*/ 552 w 646"/>
                    <a:gd name="T61" fmla="*/ 553 h 646"/>
                    <a:gd name="T62" fmla="*/ 607 w 646"/>
                    <a:gd name="T63" fmla="*/ 478 h 646"/>
                    <a:gd name="T64" fmla="*/ 640 w 646"/>
                    <a:gd name="T65" fmla="*/ 388 h 646"/>
                    <a:gd name="T66" fmla="*/ 646 w 646"/>
                    <a:gd name="T67" fmla="*/ 324 h 646"/>
                    <a:gd name="T68" fmla="*/ 631 w 646"/>
                    <a:gd name="T69" fmla="*/ 227 h 646"/>
                    <a:gd name="T70" fmla="*/ 591 w 646"/>
                    <a:gd name="T71" fmla="*/ 143 h 646"/>
                    <a:gd name="T72" fmla="*/ 529 w 646"/>
                    <a:gd name="T73" fmla="*/ 73 h 646"/>
                    <a:gd name="T74" fmla="*/ 448 w 646"/>
                    <a:gd name="T75" fmla="*/ 26 h 646"/>
                    <a:gd name="T76" fmla="*/ 357 w 646"/>
                    <a:gd name="T77" fmla="*/ 2 h 646"/>
                    <a:gd name="T78" fmla="*/ 289 w 646"/>
                    <a:gd name="T79" fmla="*/ 2 h 646"/>
                    <a:gd name="T80" fmla="*/ 198 w 646"/>
                    <a:gd name="T81" fmla="*/ 26 h 646"/>
                    <a:gd name="T82" fmla="*/ 117 w 646"/>
                    <a:gd name="T83" fmla="*/ 73 h 646"/>
                    <a:gd name="T84" fmla="*/ 55 w 646"/>
                    <a:gd name="T85" fmla="*/ 143 h 646"/>
                    <a:gd name="T86" fmla="*/ 15 w 646"/>
                    <a:gd name="T87" fmla="*/ 227 h 646"/>
                    <a:gd name="T88" fmla="*/ 0 w 646"/>
                    <a:gd name="T89" fmla="*/ 324 h 646"/>
                    <a:gd name="T90" fmla="*/ 7 w 646"/>
                    <a:gd name="T91" fmla="*/ 395 h 646"/>
                    <a:gd name="T92" fmla="*/ 48 w 646"/>
                    <a:gd name="T93" fmla="*/ 492 h 646"/>
                    <a:gd name="T94" fmla="*/ 115 w 646"/>
                    <a:gd name="T95" fmla="*/ 571 h 646"/>
                    <a:gd name="T96" fmla="*/ 121 w 646"/>
                    <a:gd name="T97" fmla="*/ 567 h 64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646"/>
                    <a:gd name="T148" fmla="*/ 0 h 646"/>
                    <a:gd name="T149" fmla="*/ 646 w 646"/>
                    <a:gd name="T150" fmla="*/ 646 h 646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646" h="646">
                      <a:moveTo>
                        <a:pt x="99" y="547"/>
                      </a:moveTo>
                      <a:lnTo>
                        <a:pt x="99" y="547"/>
                      </a:lnTo>
                      <a:lnTo>
                        <a:pt x="79" y="523"/>
                      </a:lnTo>
                      <a:lnTo>
                        <a:pt x="60" y="500"/>
                      </a:lnTo>
                      <a:lnTo>
                        <a:pt x="46" y="474"/>
                      </a:lnTo>
                      <a:lnTo>
                        <a:pt x="31" y="447"/>
                      </a:lnTo>
                      <a:lnTo>
                        <a:pt x="22" y="417"/>
                      </a:lnTo>
                      <a:lnTo>
                        <a:pt x="13" y="386"/>
                      </a:lnTo>
                      <a:lnTo>
                        <a:pt x="9" y="355"/>
                      </a:lnTo>
                      <a:lnTo>
                        <a:pt x="7" y="324"/>
                      </a:lnTo>
                      <a:lnTo>
                        <a:pt x="9" y="291"/>
                      </a:lnTo>
                      <a:lnTo>
                        <a:pt x="13" y="260"/>
                      </a:lnTo>
                      <a:lnTo>
                        <a:pt x="22" y="229"/>
                      </a:lnTo>
                      <a:lnTo>
                        <a:pt x="31" y="199"/>
                      </a:lnTo>
                      <a:lnTo>
                        <a:pt x="46" y="172"/>
                      </a:lnTo>
                      <a:lnTo>
                        <a:pt x="60" y="146"/>
                      </a:lnTo>
                      <a:lnTo>
                        <a:pt x="79" y="123"/>
                      </a:lnTo>
                      <a:lnTo>
                        <a:pt x="99" y="99"/>
                      </a:lnTo>
                      <a:lnTo>
                        <a:pt x="123" y="79"/>
                      </a:lnTo>
                      <a:lnTo>
                        <a:pt x="146" y="60"/>
                      </a:lnTo>
                      <a:lnTo>
                        <a:pt x="172" y="46"/>
                      </a:lnTo>
                      <a:lnTo>
                        <a:pt x="199" y="31"/>
                      </a:lnTo>
                      <a:lnTo>
                        <a:pt x="229" y="22"/>
                      </a:lnTo>
                      <a:lnTo>
                        <a:pt x="260" y="13"/>
                      </a:lnTo>
                      <a:lnTo>
                        <a:pt x="291" y="9"/>
                      </a:lnTo>
                      <a:lnTo>
                        <a:pt x="324" y="7"/>
                      </a:lnTo>
                      <a:lnTo>
                        <a:pt x="355" y="9"/>
                      </a:lnTo>
                      <a:lnTo>
                        <a:pt x="386" y="13"/>
                      </a:lnTo>
                      <a:lnTo>
                        <a:pt x="417" y="22"/>
                      </a:lnTo>
                      <a:lnTo>
                        <a:pt x="446" y="31"/>
                      </a:lnTo>
                      <a:lnTo>
                        <a:pt x="474" y="46"/>
                      </a:lnTo>
                      <a:lnTo>
                        <a:pt x="499" y="60"/>
                      </a:lnTo>
                      <a:lnTo>
                        <a:pt x="523" y="79"/>
                      </a:lnTo>
                      <a:lnTo>
                        <a:pt x="547" y="99"/>
                      </a:lnTo>
                      <a:lnTo>
                        <a:pt x="567" y="123"/>
                      </a:lnTo>
                      <a:lnTo>
                        <a:pt x="585" y="146"/>
                      </a:lnTo>
                      <a:lnTo>
                        <a:pt x="600" y="172"/>
                      </a:lnTo>
                      <a:lnTo>
                        <a:pt x="615" y="199"/>
                      </a:lnTo>
                      <a:lnTo>
                        <a:pt x="626" y="229"/>
                      </a:lnTo>
                      <a:lnTo>
                        <a:pt x="633" y="260"/>
                      </a:lnTo>
                      <a:lnTo>
                        <a:pt x="637" y="291"/>
                      </a:lnTo>
                      <a:lnTo>
                        <a:pt x="638" y="324"/>
                      </a:lnTo>
                      <a:lnTo>
                        <a:pt x="637" y="355"/>
                      </a:lnTo>
                      <a:lnTo>
                        <a:pt x="633" y="386"/>
                      </a:lnTo>
                      <a:lnTo>
                        <a:pt x="626" y="417"/>
                      </a:lnTo>
                      <a:lnTo>
                        <a:pt x="615" y="447"/>
                      </a:lnTo>
                      <a:lnTo>
                        <a:pt x="600" y="474"/>
                      </a:lnTo>
                      <a:lnTo>
                        <a:pt x="585" y="500"/>
                      </a:lnTo>
                      <a:lnTo>
                        <a:pt x="567" y="523"/>
                      </a:lnTo>
                      <a:lnTo>
                        <a:pt x="547" y="547"/>
                      </a:lnTo>
                      <a:lnTo>
                        <a:pt x="523" y="567"/>
                      </a:lnTo>
                      <a:lnTo>
                        <a:pt x="499" y="586"/>
                      </a:lnTo>
                      <a:lnTo>
                        <a:pt x="474" y="600"/>
                      </a:lnTo>
                      <a:lnTo>
                        <a:pt x="446" y="615"/>
                      </a:lnTo>
                      <a:lnTo>
                        <a:pt x="417" y="626"/>
                      </a:lnTo>
                      <a:lnTo>
                        <a:pt x="386" y="633"/>
                      </a:lnTo>
                      <a:lnTo>
                        <a:pt x="355" y="637"/>
                      </a:lnTo>
                      <a:lnTo>
                        <a:pt x="324" y="639"/>
                      </a:lnTo>
                      <a:lnTo>
                        <a:pt x="298" y="639"/>
                      </a:lnTo>
                      <a:lnTo>
                        <a:pt x="273" y="635"/>
                      </a:lnTo>
                      <a:lnTo>
                        <a:pt x="249" y="629"/>
                      </a:lnTo>
                      <a:lnTo>
                        <a:pt x="225" y="624"/>
                      </a:lnTo>
                      <a:lnTo>
                        <a:pt x="201" y="615"/>
                      </a:lnTo>
                      <a:lnTo>
                        <a:pt x="179" y="604"/>
                      </a:lnTo>
                      <a:lnTo>
                        <a:pt x="159" y="593"/>
                      </a:lnTo>
                      <a:lnTo>
                        <a:pt x="139" y="580"/>
                      </a:lnTo>
                      <a:lnTo>
                        <a:pt x="132" y="584"/>
                      </a:lnTo>
                      <a:lnTo>
                        <a:pt x="154" y="598"/>
                      </a:lnTo>
                      <a:lnTo>
                        <a:pt x="174" y="611"/>
                      </a:lnTo>
                      <a:lnTo>
                        <a:pt x="198" y="620"/>
                      </a:lnTo>
                      <a:lnTo>
                        <a:pt x="221" y="629"/>
                      </a:lnTo>
                      <a:lnTo>
                        <a:pt x="245" y="637"/>
                      </a:lnTo>
                      <a:lnTo>
                        <a:pt x="271" y="642"/>
                      </a:lnTo>
                      <a:lnTo>
                        <a:pt x="296" y="646"/>
                      </a:lnTo>
                      <a:lnTo>
                        <a:pt x="324" y="646"/>
                      </a:lnTo>
                      <a:lnTo>
                        <a:pt x="357" y="644"/>
                      </a:lnTo>
                      <a:lnTo>
                        <a:pt x="388" y="640"/>
                      </a:lnTo>
                      <a:lnTo>
                        <a:pt x="419" y="631"/>
                      </a:lnTo>
                      <a:lnTo>
                        <a:pt x="448" y="620"/>
                      </a:lnTo>
                      <a:lnTo>
                        <a:pt x="477" y="608"/>
                      </a:lnTo>
                      <a:lnTo>
                        <a:pt x="503" y="591"/>
                      </a:lnTo>
                      <a:lnTo>
                        <a:pt x="529" y="573"/>
                      </a:lnTo>
                      <a:lnTo>
                        <a:pt x="552" y="553"/>
                      </a:lnTo>
                      <a:lnTo>
                        <a:pt x="573" y="529"/>
                      </a:lnTo>
                      <a:lnTo>
                        <a:pt x="591" y="503"/>
                      </a:lnTo>
                      <a:lnTo>
                        <a:pt x="607" y="478"/>
                      </a:lnTo>
                      <a:lnTo>
                        <a:pt x="620" y="448"/>
                      </a:lnTo>
                      <a:lnTo>
                        <a:pt x="631" y="419"/>
                      </a:lnTo>
                      <a:lnTo>
                        <a:pt x="640" y="388"/>
                      </a:lnTo>
                      <a:lnTo>
                        <a:pt x="644" y="357"/>
                      </a:lnTo>
                      <a:lnTo>
                        <a:pt x="646" y="324"/>
                      </a:lnTo>
                      <a:lnTo>
                        <a:pt x="644" y="289"/>
                      </a:lnTo>
                      <a:lnTo>
                        <a:pt x="640" y="258"/>
                      </a:lnTo>
                      <a:lnTo>
                        <a:pt x="631" y="227"/>
                      </a:lnTo>
                      <a:lnTo>
                        <a:pt x="620" y="198"/>
                      </a:lnTo>
                      <a:lnTo>
                        <a:pt x="607" y="168"/>
                      </a:lnTo>
                      <a:lnTo>
                        <a:pt x="591" y="143"/>
                      </a:lnTo>
                      <a:lnTo>
                        <a:pt x="573" y="117"/>
                      </a:lnTo>
                      <a:lnTo>
                        <a:pt x="552" y="95"/>
                      </a:lnTo>
                      <a:lnTo>
                        <a:pt x="529" y="73"/>
                      </a:lnTo>
                      <a:lnTo>
                        <a:pt x="503" y="55"/>
                      </a:lnTo>
                      <a:lnTo>
                        <a:pt x="477" y="38"/>
                      </a:lnTo>
                      <a:lnTo>
                        <a:pt x="448" y="26"/>
                      </a:lnTo>
                      <a:lnTo>
                        <a:pt x="419" y="15"/>
                      </a:lnTo>
                      <a:lnTo>
                        <a:pt x="388" y="6"/>
                      </a:lnTo>
                      <a:lnTo>
                        <a:pt x="357" y="2"/>
                      </a:lnTo>
                      <a:lnTo>
                        <a:pt x="324" y="0"/>
                      </a:lnTo>
                      <a:lnTo>
                        <a:pt x="289" y="2"/>
                      </a:lnTo>
                      <a:lnTo>
                        <a:pt x="258" y="6"/>
                      </a:lnTo>
                      <a:lnTo>
                        <a:pt x="227" y="15"/>
                      </a:lnTo>
                      <a:lnTo>
                        <a:pt x="198" y="26"/>
                      </a:lnTo>
                      <a:lnTo>
                        <a:pt x="168" y="38"/>
                      </a:lnTo>
                      <a:lnTo>
                        <a:pt x="143" y="55"/>
                      </a:lnTo>
                      <a:lnTo>
                        <a:pt x="117" y="73"/>
                      </a:lnTo>
                      <a:lnTo>
                        <a:pt x="95" y="95"/>
                      </a:lnTo>
                      <a:lnTo>
                        <a:pt x="73" y="117"/>
                      </a:lnTo>
                      <a:lnTo>
                        <a:pt x="55" y="143"/>
                      </a:lnTo>
                      <a:lnTo>
                        <a:pt x="38" y="168"/>
                      </a:lnTo>
                      <a:lnTo>
                        <a:pt x="26" y="198"/>
                      </a:lnTo>
                      <a:lnTo>
                        <a:pt x="15" y="227"/>
                      </a:lnTo>
                      <a:lnTo>
                        <a:pt x="5" y="258"/>
                      </a:lnTo>
                      <a:lnTo>
                        <a:pt x="2" y="289"/>
                      </a:lnTo>
                      <a:lnTo>
                        <a:pt x="0" y="324"/>
                      </a:lnTo>
                      <a:lnTo>
                        <a:pt x="2" y="361"/>
                      </a:lnTo>
                      <a:lnTo>
                        <a:pt x="7" y="395"/>
                      </a:lnTo>
                      <a:lnTo>
                        <a:pt x="18" y="430"/>
                      </a:lnTo>
                      <a:lnTo>
                        <a:pt x="31" y="463"/>
                      </a:lnTo>
                      <a:lnTo>
                        <a:pt x="48" y="492"/>
                      </a:lnTo>
                      <a:lnTo>
                        <a:pt x="68" y="522"/>
                      </a:lnTo>
                      <a:lnTo>
                        <a:pt x="90" y="547"/>
                      </a:lnTo>
                      <a:lnTo>
                        <a:pt x="115" y="571"/>
                      </a:lnTo>
                      <a:lnTo>
                        <a:pt x="121" y="567"/>
                      </a:lnTo>
                      <a:lnTo>
                        <a:pt x="99" y="547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90" name="Freeform 342"/>
                <p:cNvSpPr>
                  <a:spLocks/>
                </p:cNvSpPr>
                <p:nvPr/>
              </p:nvSpPr>
              <p:spPr bwMode="auto">
                <a:xfrm>
                  <a:off x="2888" y="2723"/>
                  <a:ext cx="574" cy="173"/>
                </a:xfrm>
                <a:custGeom>
                  <a:avLst/>
                  <a:gdLst>
                    <a:gd name="T0" fmla="*/ 3 w 574"/>
                    <a:gd name="T1" fmla="*/ 0 h 173"/>
                    <a:gd name="T2" fmla="*/ 3 w 574"/>
                    <a:gd name="T3" fmla="*/ 0 h 173"/>
                    <a:gd name="T4" fmla="*/ 0 w 574"/>
                    <a:gd name="T5" fmla="*/ 5 h 173"/>
                    <a:gd name="T6" fmla="*/ 0 w 574"/>
                    <a:gd name="T7" fmla="*/ 5 h 173"/>
                    <a:gd name="T8" fmla="*/ 66 w 574"/>
                    <a:gd name="T9" fmla="*/ 38 h 173"/>
                    <a:gd name="T10" fmla="*/ 135 w 574"/>
                    <a:gd name="T11" fmla="*/ 67 h 173"/>
                    <a:gd name="T12" fmla="*/ 205 w 574"/>
                    <a:gd name="T13" fmla="*/ 95 h 173"/>
                    <a:gd name="T14" fmla="*/ 274 w 574"/>
                    <a:gd name="T15" fmla="*/ 117 h 173"/>
                    <a:gd name="T16" fmla="*/ 347 w 574"/>
                    <a:gd name="T17" fmla="*/ 137 h 173"/>
                    <a:gd name="T18" fmla="*/ 422 w 574"/>
                    <a:gd name="T19" fmla="*/ 153 h 173"/>
                    <a:gd name="T20" fmla="*/ 497 w 574"/>
                    <a:gd name="T21" fmla="*/ 166 h 173"/>
                    <a:gd name="T22" fmla="*/ 574 w 574"/>
                    <a:gd name="T23" fmla="*/ 173 h 173"/>
                    <a:gd name="T24" fmla="*/ 574 w 574"/>
                    <a:gd name="T25" fmla="*/ 173 h 173"/>
                    <a:gd name="T26" fmla="*/ 574 w 574"/>
                    <a:gd name="T27" fmla="*/ 166 h 173"/>
                    <a:gd name="T28" fmla="*/ 574 w 574"/>
                    <a:gd name="T29" fmla="*/ 166 h 173"/>
                    <a:gd name="T30" fmla="*/ 497 w 574"/>
                    <a:gd name="T31" fmla="*/ 159 h 173"/>
                    <a:gd name="T32" fmla="*/ 422 w 574"/>
                    <a:gd name="T33" fmla="*/ 146 h 173"/>
                    <a:gd name="T34" fmla="*/ 349 w 574"/>
                    <a:gd name="T35" fmla="*/ 130 h 173"/>
                    <a:gd name="T36" fmla="*/ 276 w 574"/>
                    <a:gd name="T37" fmla="*/ 111 h 173"/>
                    <a:gd name="T38" fmla="*/ 206 w 574"/>
                    <a:gd name="T39" fmla="*/ 87 h 173"/>
                    <a:gd name="T40" fmla="*/ 137 w 574"/>
                    <a:gd name="T41" fmla="*/ 62 h 173"/>
                    <a:gd name="T42" fmla="*/ 69 w 574"/>
                    <a:gd name="T43" fmla="*/ 31 h 173"/>
                    <a:gd name="T44" fmla="*/ 3 w 574"/>
                    <a:gd name="T45" fmla="*/ 0 h 173"/>
                    <a:gd name="T46" fmla="*/ 3 w 574"/>
                    <a:gd name="T47" fmla="*/ 0 h 173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574"/>
                    <a:gd name="T73" fmla="*/ 0 h 173"/>
                    <a:gd name="T74" fmla="*/ 574 w 574"/>
                    <a:gd name="T75" fmla="*/ 173 h 173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574" h="173">
                      <a:moveTo>
                        <a:pt x="3" y="0"/>
                      </a:moveTo>
                      <a:lnTo>
                        <a:pt x="3" y="0"/>
                      </a:lnTo>
                      <a:lnTo>
                        <a:pt x="0" y="5"/>
                      </a:lnTo>
                      <a:lnTo>
                        <a:pt x="66" y="38"/>
                      </a:lnTo>
                      <a:lnTo>
                        <a:pt x="135" y="67"/>
                      </a:lnTo>
                      <a:lnTo>
                        <a:pt x="205" y="95"/>
                      </a:lnTo>
                      <a:lnTo>
                        <a:pt x="274" y="117"/>
                      </a:lnTo>
                      <a:lnTo>
                        <a:pt x="347" y="137"/>
                      </a:lnTo>
                      <a:lnTo>
                        <a:pt x="422" y="153"/>
                      </a:lnTo>
                      <a:lnTo>
                        <a:pt x="497" y="166"/>
                      </a:lnTo>
                      <a:lnTo>
                        <a:pt x="574" y="173"/>
                      </a:lnTo>
                      <a:lnTo>
                        <a:pt x="574" y="166"/>
                      </a:lnTo>
                      <a:lnTo>
                        <a:pt x="497" y="159"/>
                      </a:lnTo>
                      <a:lnTo>
                        <a:pt x="422" y="146"/>
                      </a:lnTo>
                      <a:lnTo>
                        <a:pt x="349" y="130"/>
                      </a:lnTo>
                      <a:lnTo>
                        <a:pt x="276" y="111"/>
                      </a:lnTo>
                      <a:lnTo>
                        <a:pt x="206" y="87"/>
                      </a:lnTo>
                      <a:lnTo>
                        <a:pt x="137" y="62"/>
                      </a:lnTo>
                      <a:lnTo>
                        <a:pt x="69" y="31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91" name="Freeform 343"/>
                <p:cNvSpPr>
                  <a:spLocks/>
                </p:cNvSpPr>
                <p:nvPr/>
              </p:nvSpPr>
              <p:spPr bwMode="auto">
                <a:xfrm>
                  <a:off x="1999" y="0"/>
                  <a:ext cx="850" cy="2798"/>
                </a:xfrm>
                <a:custGeom>
                  <a:avLst/>
                  <a:gdLst>
                    <a:gd name="T0" fmla="*/ 472 w 850"/>
                    <a:gd name="T1" fmla="*/ 2510 h 2798"/>
                    <a:gd name="T2" fmla="*/ 369 w 850"/>
                    <a:gd name="T3" fmla="*/ 2397 h 2798"/>
                    <a:gd name="T4" fmla="*/ 278 w 850"/>
                    <a:gd name="T5" fmla="*/ 2274 h 2798"/>
                    <a:gd name="T6" fmla="*/ 199 w 850"/>
                    <a:gd name="T7" fmla="*/ 2144 h 2798"/>
                    <a:gd name="T8" fmla="*/ 131 w 850"/>
                    <a:gd name="T9" fmla="*/ 2005 h 2798"/>
                    <a:gd name="T10" fmla="*/ 78 w 850"/>
                    <a:gd name="T11" fmla="*/ 1859 h 2798"/>
                    <a:gd name="T12" fmla="*/ 40 w 850"/>
                    <a:gd name="T13" fmla="*/ 1707 h 2798"/>
                    <a:gd name="T14" fmla="*/ 14 w 850"/>
                    <a:gd name="T15" fmla="*/ 1548 h 2798"/>
                    <a:gd name="T16" fmla="*/ 7 w 850"/>
                    <a:gd name="T17" fmla="*/ 1385 h 2798"/>
                    <a:gd name="T18" fmla="*/ 9 w 850"/>
                    <a:gd name="T19" fmla="*/ 1305 h 2798"/>
                    <a:gd name="T20" fmla="*/ 25 w 850"/>
                    <a:gd name="T21" fmla="*/ 1144 h 2798"/>
                    <a:gd name="T22" fmla="*/ 56 w 850"/>
                    <a:gd name="T23" fmla="*/ 988 h 2798"/>
                    <a:gd name="T24" fmla="*/ 104 w 850"/>
                    <a:gd name="T25" fmla="*/ 840 h 2798"/>
                    <a:gd name="T26" fmla="*/ 164 w 850"/>
                    <a:gd name="T27" fmla="*/ 697 h 2798"/>
                    <a:gd name="T28" fmla="*/ 237 w 850"/>
                    <a:gd name="T29" fmla="*/ 562 h 2798"/>
                    <a:gd name="T30" fmla="*/ 322 w 850"/>
                    <a:gd name="T31" fmla="*/ 435 h 2798"/>
                    <a:gd name="T32" fmla="*/ 420 w 850"/>
                    <a:gd name="T33" fmla="*/ 317 h 2798"/>
                    <a:gd name="T34" fmla="*/ 472 w 850"/>
                    <a:gd name="T35" fmla="*/ 262 h 2798"/>
                    <a:gd name="T36" fmla="*/ 552 w 850"/>
                    <a:gd name="T37" fmla="*/ 188 h 2798"/>
                    <a:gd name="T38" fmla="*/ 636 w 850"/>
                    <a:gd name="T39" fmla="*/ 119 h 2798"/>
                    <a:gd name="T40" fmla="*/ 726 w 850"/>
                    <a:gd name="T41" fmla="*/ 57 h 2798"/>
                    <a:gd name="T42" fmla="*/ 819 w 850"/>
                    <a:gd name="T43" fmla="*/ 0 h 2798"/>
                    <a:gd name="T44" fmla="*/ 805 w 850"/>
                    <a:gd name="T45" fmla="*/ 0 h 2798"/>
                    <a:gd name="T46" fmla="*/ 715 w 850"/>
                    <a:gd name="T47" fmla="*/ 53 h 2798"/>
                    <a:gd name="T48" fmla="*/ 631 w 850"/>
                    <a:gd name="T49" fmla="*/ 113 h 2798"/>
                    <a:gd name="T50" fmla="*/ 550 w 850"/>
                    <a:gd name="T51" fmla="*/ 179 h 2798"/>
                    <a:gd name="T52" fmla="*/ 475 w 850"/>
                    <a:gd name="T53" fmla="*/ 249 h 2798"/>
                    <a:gd name="T54" fmla="*/ 404 w 850"/>
                    <a:gd name="T55" fmla="*/ 324 h 2798"/>
                    <a:gd name="T56" fmla="*/ 338 w 850"/>
                    <a:gd name="T57" fmla="*/ 403 h 2798"/>
                    <a:gd name="T58" fmla="*/ 278 w 850"/>
                    <a:gd name="T59" fmla="*/ 487 h 2798"/>
                    <a:gd name="T60" fmla="*/ 221 w 850"/>
                    <a:gd name="T61" fmla="*/ 573 h 2798"/>
                    <a:gd name="T62" fmla="*/ 172 w 850"/>
                    <a:gd name="T63" fmla="*/ 664 h 2798"/>
                    <a:gd name="T64" fmla="*/ 128 w 850"/>
                    <a:gd name="T65" fmla="*/ 759 h 2798"/>
                    <a:gd name="T66" fmla="*/ 89 w 850"/>
                    <a:gd name="T67" fmla="*/ 856 h 2798"/>
                    <a:gd name="T68" fmla="*/ 58 w 850"/>
                    <a:gd name="T69" fmla="*/ 957 h 2798"/>
                    <a:gd name="T70" fmla="*/ 33 w 850"/>
                    <a:gd name="T71" fmla="*/ 1061 h 2798"/>
                    <a:gd name="T72" fmla="*/ 14 w 850"/>
                    <a:gd name="T73" fmla="*/ 1167 h 2798"/>
                    <a:gd name="T74" fmla="*/ 3 w 850"/>
                    <a:gd name="T75" fmla="*/ 1275 h 2798"/>
                    <a:gd name="T76" fmla="*/ 0 w 850"/>
                    <a:gd name="T77" fmla="*/ 1385 h 2798"/>
                    <a:gd name="T78" fmla="*/ 0 w 850"/>
                    <a:gd name="T79" fmla="*/ 1444 h 2798"/>
                    <a:gd name="T80" fmla="*/ 9 w 850"/>
                    <a:gd name="T81" fmla="*/ 1555 h 2798"/>
                    <a:gd name="T82" fmla="*/ 23 w 850"/>
                    <a:gd name="T83" fmla="*/ 1667 h 2798"/>
                    <a:gd name="T84" fmla="*/ 47 w 850"/>
                    <a:gd name="T85" fmla="*/ 1773 h 2798"/>
                    <a:gd name="T86" fmla="*/ 76 w 850"/>
                    <a:gd name="T87" fmla="*/ 1879 h 2798"/>
                    <a:gd name="T88" fmla="*/ 115 w 850"/>
                    <a:gd name="T89" fmla="*/ 1982 h 2798"/>
                    <a:gd name="T90" fmla="*/ 157 w 850"/>
                    <a:gd name="T91" fmla="*/ 2079 h 2798"/>
                    <a:gd name="T92" fmla="*/ 208 w 850"/>
                    <a:gd name="T93" fmla="*/ 2174 h 2798"/>
                    <a:gd name="T94" fmla="*/ 263 w 850"/>
                    <a:gd name="T95" fmla="*/ 2265 h 2798"/>
                    <a:gd name="T96" fmla="*/ 325 w 850"/>
                    <a:gd name="T97" fmla="*/ 2351 h 2798"/>
                    <a:gd name="T98" fmla="*/ 393 w 850"/>
                    <a:gd name="T99" fmla="*/ 2435 h 2798"/>
                    <a:gd name="T100" fmla="*/ 464 w 850"/>
                    <a:gd name="T101" fmla="*/ 2512 h 2798"/>
                    <a:gd name="T102" fmla="*/ 541 w 850"/>
                    <a:gd name="T103" fmla="*/ 2585 h 2798"/>
                    <a:gd name="T104" fmla="*/ 623 w 850"/>
                    <a:gd name="T105" fmla="*/ 2653 h 2798"/>
                    <a:gd name="T106" fmla="*/ 711 w 850"/>
                    <a:gd name="T107" fmla="*/ 2715 h 2798"/>
                    <a:gd name="T108" fmla="*/ 801 w 850"/>
                    <a:gd name="T109" fmla="*/ 2770 h 2798"/>
                    <a:gd name="T110" fmla="*/ 849 w 850"/>
                    <a:gd name="T111" fmla="*/ 2798 h 2798"/>
                    <a:gd name="T112" fmla="*/ 850 w 850"/>
                    <a:gd name="T113" fmla="*/ 2790 h 2798"/>
                    <a:gd name="T114" fmla="*/ 748 w 850"/>
                    <a:gd name="T115" fmla="*/ 2730 h 2798"/>
                    <a:gd name="T116" fmla="*/ 651 w 850"/>
                    <a:gd name="T117" fmla="*/ 2664 h 2798"/>
                    <a:gd name="T118" fmla="*/ 559 w 850"/>
                    <a:gd name="T119" fmla="*/ 2591 h 2798"/>
                    <a:gd name="T120" fmla="*/ 472 w 850"/>
                    <a:gd name="T121" fmla="*/ 2510 h 2798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w 850"/>
                    <a:gd name="T184" fmla="*/ 0 h 2798"/>
                    <a:gd name="T185" fmla="*/ 850 w 850"/>
                    <a:gd name="T186" fmla="*/ 2798 h 2798"/>
                  </a:gdLst>
                  <a:ahLst/>
                  <a:cxnLst>
                    <a:cxn ang="T122">
                      <a:pos x="T0" y="T1"/>
                    </a:cxn>
                    <a:cxn ang="T123">
                      <a:pos x="T2" y="T3"/>
                    </a:cxn>
                    <a:cxn ang="T124">
                      <a:pos x="T4" y="T5"/>
                    </a:cxn>
                    <a:cxn ang="T125">
                      <a:pos x="T6" y="T7"/>
                    </a:cxn>
                    <a:cxn ang="T126">
                      <a:pos x="T8" y="T9"/>
                    </a:cxn>
                    <a:cxn ang="T127">
                      <a:pos x="T10" y="T11"/>
                    </a:cxn>
                    <a:cxn ang="T128">
                      <a:pos x="T12" y="T13"/>
                    </a:cxn>
                    <a:cxn ang="T129">
                      <a:pos x="T14" y="T15"/>
                    </a:cxn>
                    <a:cxn ang="T130">
                      <a:pos x="T16" y="T17"/>
                    </a:cxn>
                    <a:cxn ang="T131">
                      <a:pos x="T18" y="T19"/>
                    </a:cxn>
                    <a:cxn ang="T132">
                      <a:pos x="T20" y="T21"/>
                    </a:cxn>
                    <a:cxn ang="T133">
                      <a:pos x="T22" y="T23"/>
                    </a:cxn>
                    <a:cxn ang="T134">
                      <a:pos x="T24" y="T25"/>
                    </a:cxn>
                    <a:cxn ang="T135">
                      <a:pos x="T26" y="T27"/>
                    </a:cxn>
                    <a:cxn ang="T136">
                      <a:pos x="T28" y="T29"/>
                    </a:cxn>
                    <a:cxn ang="T137">
                      <a:pos x="T30" y="T31"/>
                    </a:cxn>
                    <a:cxn ang="T138">
                      <a:pos x="T32" y="T33"/>
                    </a:cxn>
                    <a:cxn ang="T139">
                      <a:pos x="T34" y="T35"/>
                    </a:cxn>
                    <a:cxn ang="T140">
                      <a:pos x="T36" y="T37"/>
                    </a:cxn>
                    <a:cxn ang="T141">
                      <a:pos x="T38" y="T39"/>
                    </a:cxn>
                    <a:cxn ang="T142">
                      <a:pos x="T40" y="T41"/>
                    </a:cxn>
                    <a:cxn ang="T143">
                      <a:pos x="T42" y="T43"/>
                    </a:cxn>
                    <a:cxn ang="T144">
                      <a:pos x="T44" y="T45"/>
                    </a:cxn>
                    <a:cxn ang="T145">
                      <a:pos x="T46" y="T47"/>
                    </a:cxn>
                    <a:cxn ang="T146">
                      <a:pos x="T48" y="T49"/>
                    </a:cxn>
                    <a:cxn ang="T147">
                      <a:pos x="T50" y="T51"/>
                    </a:cxn>
                    <a:cxn ang="T148">
                      <a:pos x="T52" y="T53"/>
                    </a:cxn>
                    <a:cxn ang="T149">
                      <a:pos x="T54" y="T55"/>
                    </a:cxn>
                    <a:cxn ang="T150">
                      <a:pos x="T56" y="T57"/>
                    </a:cxn>
                    <a:cxn ang="T151">
                      <a:pos x="T58" y="T59"/>
                    </a:cxn>
                    <a:cxn ang="T152">
                      <a:pos x="T60" y="T61"/>
                    </a:cxn>
                    <a:cxn ang="T153">
                      <a:pos x="T62" y="T63"/>
                    </a:cxn>
                    <a:cxn ang="T154">
                      <a:pos x="T64" y="T65"/>
                    </a:cxn>
                    <a:cxn ang="T155">
                      <a:pos x="T66" y="T67"/>
                    </a:cxn>
                    <a:cxn ang="T156">
                      <a:pos x="T68" y="T69"/>
                    </a:cxn>
                    <a:cxn ang="T157">
                      <a:pos x="T70" y="T71"/>
                    </a:cxn>
                    <a:cxn ang="T158">
                      <a:pos x="T72" y="T73"/>
                    </a:cxn>
                    <a:cxn ang="T159">
                      <a:pos x="T74" y="T75"/>
                    </a:cxn>
                    <a:cxn ang="T160">
                      <a:pos x="T76" y="T77"/>
                    </a:cxn>
                    <a:cxn ang="T161">
                      <a:pos x="T78" y="T79"/>
                    </a:cxn>
                    <a:cxn ang="T162">
                      <a:pos x="T80" y="T81"/>
                    </a:cxn>
                    <a:cxn ang="T163">
                      <a:pos x="T82" y="T83"/>
                    </a:cxn>
                    <a:cxn ang="T164">
                      <a:pos x="T84" y="T85"/>
                    </a:cxn>
                    <a:cxn ang="T165">
                      <a:pos x="T86" y="T87"/>
                    </a:cxn>
                    <a:cxn ang="T166">
                      <a:pos x="T88" y="T89"/>
                    </a:cxn>
                    <a:cxn ang="T167">
                      <a:pos x="T90" y="T91"/>
                    </a:cxn>
                    <a:cxn ang="T168">
                      <a:pos x="T92" y="T93"/>
                    </a:cxn>
                    <a:cxn ang="T169">
                      <a:pos x="T94" y="T95"/>
                    </a:cxn>
                    <a:cxn ang="T170">
                      <a:pos x="T96" y="T97"/>
                    </a:cxn>
                    <a:cxn ang="T171">
                      <a:pos x="T98" y="T99"/>
                    </a:cxn>
                    <a:cxn ang="T172">
                      <a:pos x="T100" y="T101"/>
                    </a:cxn>
                    <a:cxn ang="T173">
                      <a:pos x="T102" y="T103"/>
                    </a:cxn>
                    <a:cxn ang="T174">
                      <a:pos x="T104" y="T105"/>
                    </a:cxn>
                    <a:cxn ang="T175">
                      <a:pos x="T106" y="T107"/>
                    </a:cxn>
                    <a:cxn ang="T176">
                      <a:pos x="T108" y="T109"/>
                    </a:cxn>
                    <a:cxn ang="T177">
                      <a:pos x="T110" y="T111"/>
                    </a:cxn>
                    <a:cxn ang="T178">
                      <a:pos x="T112" y="T113"/>
                    </a:cxn>
                    <a:cxn ang="T179">
                      <a:pos x="T114" y="T115"/>
                    </a:cxn>
                    <a:cxn ang="T180">
                      <a:pos x="T116" y="T117"/>
                    </a:cxn>
                    <a:cxn ang="T181">
                      <a:pos x="T118" y="T119"/>
                    </a:cxn>
                    <a:cxn ang="T182">
                      <a:pos x="T120" y="T121"/>
                    </a:cxn>
                  </a:cxnLst>
                  <a:rect l="T183" t="T184" r="T185" b="T186"/>
                  <a:pathLst>
                    <a:path w="850" h="2798">
                      <a:moveTo>
                        <a:pt x="472" y="2510"/>
                      </a:moveTo>
                      <a:lnTo>
                        <a:pt x="472" y="2510"/>
                      </a:lnTo>
                      <a:lnTo>
                        <a:pt x="420" y="2455"/>
                      </a:lnTo>
                      <a:lnTo>
                        <a:pt x="369" y="2397"/>
                      </a:lnTo>
                      <a:lnTo>
                        <a:pt x="322" y="2337"/>
                      </a:lnTo>
                      <a:lnTo>
                        <a:pt x="278" y="2274"/>
                      </a:lnTo>
                      <a:lnTo>
                        <a:pt x="237" y="2210"/>
                      </a:lnTo>
                      <a:lnTo>
                        <a:pt x="199" y="2144"/>
                      </a:lnTo>
                      <a:lnTo>
                        <a:pt x="164" y="2075"/>
                      </a:lnTo>
                      <a:lnTo>
                        <a:pt x="131" y="2005"/>
                      </a:lnTo>
                      <a:lnTo>
                        <a:pt x="104" y="1932"/>
                      </a:lnTo>
                      <a:lnTo>
                        <a:pt x="78" y="1859"/>
                      </a:lnTo>
                      <a:lnTo>
                        <a:pt x="56" y="1784"/>
                      </a:lnTo>
                      <a:lnTo>
                        <a:pt x="40" y="1707"/>
                      </a:lnTo>
                      <a:lnTo>
                        <a:pt x="25" y="1628"/>
                      </a:lnTo>
                      <a:lnTo>
                        <a:pt x="14" y="1548"/>
                      </a:lnTo>
                      <a:lnTo>
                        <a:pt x="9" y="1467"/>
                      </a:lnTo>
                      <a:lnTo>
                        <a:pt x="7" y="1385"/>
                      </a:lnTo>
                      <a:lnTo>
                        <a:pt x="9" y="1305"/>
                      </a:lnTo>
                      <a:lnTo>
                        <a:pt x="14" y="1224"/>
                      </a:lnTo>
                      <a:lnTo>
                        <a:pt x="25" y="1144"/>
                      </a:lnTo>
                      <a:lnTo>
                        <a:pt x="40" y="1065"/>
                      </a:lnTo>
                      <a:lnTo>
                        <a:pt x="56" y="988"/>
                      </a:lnTo>
                      <a:lnTo>
                        <a:pt x="78" y="913"/>
                      </a:lnTo>
                      <a:lnTo>
                        <a:pt x="104" y="840"/>
                      </a:lnTo>
                      <a:lnTo>
                        <a:pt x="131" y="767"/>
                      </a:lnTo>
                      <a:lnTo>
                        <a:pt x="164" y="697"/>
                      </a:lnTo>
                      <a:lnTo>
                        <a:pt x="199" y="628"/>
                      </a:lnTo>
                      <a:lnTo>
                        <a:pt x="237" y="562"/>
                      </a:lnTo>
                      <a:lnTo>
                        <a:pt x="278" y="498"/>
                      </a:lnTo>
                      <a:lnTo>
                        <a:pt x="322" y="435"/>
                      </a:lnTo>
                      <a:lnTo>
                        <a:pt x="369" y="375"/>
                      </a:lnTo>
                      <a:lnTo>
                        <a:pt x="420" y="317"/>
                      </a:lnTo>
                      <a:lnTo>
                        <a:pt x="472" y="262"/>
                      </a:lnTo>
                      <a:lnTo>
                        <a:pt x="512" y="225"/>
                      </a:lnTo>
                      <a:lnTo>
                        <a:pt x="552" y="188"/>
                      </a:lnTo>
                      <a:lnTo>
                        <a:pt x="594" y="152"/>
                      </a:lnTo>
                      <a:lnTo>
                        <a:pt x="636" y="119"/>
                      </a:lnTo>
                      <a:lnTo>
                        <a:pt x="680" y="88"/>
                      </a:lnTo>
                      <a:lnTo>
                        <a:pt x="726" y="57"/>
                      </a:lnTo>
                      <a:lnTo>
                        <a:pt x="772" y="27"/>
                      </a:lnTo>
                      <a:lnTo>
                        <a:pt x="819" y="0"/>
                      </a:lnTo>
                      <a:lnTo>
                        <a:pt x="805" y="0"/>
                      </a:lnTo>
                      <a:lnTo>
                        <a:pt x="759" y="26"/>
                      </a:lnTo>
                      <a:lnTo>
                        <a:pt x="715" y="53"/>
                      </a:lnTo>
                      <a:lnTo>
                        <a:pt x="673" y="82"/>
                      </a:lnTo>
                      <a:lnTo>
                        <a:pt x="631" y="113"/>
                      </a:lnTo>
                      <a:lnTo>
                        <a:pt x="591" y="146"/>
                      </a:lnTo>
                      <a:lnTo>
                        <a:pt x="550" y="179"/>
                      </a:lnTo>
                      <a:lnTo>
                        <a:pt x="512" y="212"/>
                      </a:lnTo>
                      <a:lnTo>
                        <a:pt x="475" y="249"/>
                      </a:lnTo>
                      <a:lnTo>
                        <a:pt x="439" y="285"/>
                      </a:lnTo>
                      <a:lnTo>
                        <a:pt x="404" y="324"/>
                      </a:lnTo>
                      <a:lnTo>
                        <a:pt x="371" y="362"/>
                      </a:lnTo>
                      <a:lnTo>
                        <a:pt x="338" y="403"/>
                      </a:lnTo>
                      <a:lnTo>
                        <a:pt x="307" y="445"/>
                      </a:lnTo>
                      <a:lnTo>
                        <a:pt x="278" y="487"/>
                      </a:lnTo>
                      <a:lnTo>
                        <a:pt x="248" y="529"/>
                      </a:lnTo>
                      <a:lnTo>
                        <a:pt x="221" y="573"/>
                      </a:lnTo>
                      <a:lnTo>
                        <a:pt x="195" y="618"/>
                      </a:lnTo>
                      <a:lnTo>
                        <a:pt x="172" y="664"/>
                      </a:lnTo>
                      <a:lnTo>
                        <a:pt x="148" y="712"/>
                      </a:lnTo>
                      <a:lnTo>
                        <a:pt x="128" y="759"/>
                      </a:lnTo>
                      <a:lnTo>
                        <a:pt x="108" y="807"/>
                      </a:lnTo>
                      <a:lnTo>
                        <a:pt x="89" y="856"/>
                      </a:lnTo>
                      <a:lnTo>
                        <a:pt x="73" y="908"/>
                      </a:lnTo>
                      <a:lnTo>
                        <a:pt x="58" y="957"/>
                      </a:lnTo>
                      <a:lnTo>
                        <a:pt x="44" y="1008"/>
                      </a:lnTo>
                      <a:lnTo>
                        <a:pt x="33" y="1061"/>
                      </a:lnTo>
                      <a:lnTo>
                        <a:pt x="23" y="1114"/>
                      </a:lnTo>
                      <a:lnTo>
                        <a:pt x="14" y="1167"/>
                      </a:lnTo>
                      <a:lnTo>
                        <a:pt x="9" y="1220"/>
                      </a:lnTo>
                      <a:lnTo>
                        <a:pt x="3" y="1275"/>
                      </a:lnTo>
                      <a:lnTo>
                        <a:pt x="0" y="1330"/>
                      </a:lnTo>
                      <a:lnTo>
                        <a:pt x="0" y="1385"/>
                      </a:lnTo>
                      <a:lnTo>
                        <a:pt x="0" y="1444"/>
                      </a:lnTo>
                      <a:lnTo>
                        <a:pt x="3" y="1500"/>
                      </a:lnTo>
                      <a:lnTo>
                        <a:pt x="9" y="1555"/>
                      </a:lnTo>
                      <a:lnTo>
                        <a:pt x="16" y="1612"/>
                      </a:lnTo>
                      <a:lnTo>
                        <a:pt x="23" y="1667"/>
                      </a:lnTo>
                      <a:lnTo>
                        <a:pt x="34" y="1720"/>
                      </a:lnTo>
                      <a:lnTo>
                        <a:pt x="47" y="1773"/>
                      </a:lnTo>
                      <a:lnTo>
                        <a:pt x="62" y="1826"/>
                      </a:lnTo>
                      <a:lnTo>
                        <a:pt x="76" y="1879"/>
                      </a:lnTo>
                      <a:lnTo>
                        <a:pt x="95" y="1930"/>
                      </a:lnTo>
                      <a:lnTo>
                        <a:pt x="115" y="1982"/>
                      </a:lnTo>
                      <a:lnTo>
                        <a:pt x="135" y="2031"/>
                      </a:lnTo>
                      <a:lnTo>
                        <a:pt x="157" y="2079"/>
                      </a:lnTo>
                      <a:lnTo>
                        <a:pt x="183" y="2128"/>
                      </a:lnTo>
                      <a:lnTo>
                        <a:pt x="208" y="2174"/>
                      </a:lnTo>
                      <a:lnTo>
                        <a:pt x="234" y="2219"/>
                      </a:lnTo>
                      <a:lnTo>
                        <a:pt x="263" y="2265"/>
                      </a:lnTo>
                      <a:lnTo>
                        <a:pt x="294" y="2309"/>
                      </a:lnTo>
                      <a:lnTo>
                        <a:pt x="325" y="2351"/>
                      </a:lnTo>
                      <a:lnTo>
                        <a:pt x="358" y="2393"/>
                      </a:lnTo>
                      <a:lnTo>
                        <a:pt x="393" y="2435"/>
                      </a:lnTo>
                      <a:lnTo>
                        <a:pt x="428" y="2474"/>
                      </a:lnTo>
                      <a:lnTo>
                        <a:pt x="464" y="2512"/>
                      </a:lnTo>
                      <a:lnTo>
                        <a:pt x="503" y="2549"/>
                      </a:lnTo>
                      <a:lnTo>
                        <a:pt x="541" y="2585"/>
                      </a:lnTo>
                      <a:lnTo>
                        <a:pt x="583" y="2620"/>
                      </a:lnTo>
                      <a:lnTo>
                        <a:pt x="623" y="2653"/>
                      </a:lnTo>
                      <a:lnTo>
                        <a:pt x="667" y="2684"/>
                      </a:lnTo>
                      <a:lnTo>
                        <a:pt x="711" y="2715"/>
                      </a:lnTo>
                      <a:lnTo>
                        <a:pt x="755" y="2743"/>
                      </a:lnTo>
                      <a:lnTo>
                        <a:pt x="801" y="2770"/>
                      </a:lnTo>
                      <a:lnTo>
                        <a:pt x="849" y="2798"/>
                      </a:lnTo>
                      <a:lnTo>
                        <a:pt x="850" y="2790"/>
                      </a:lnTo>
                      <a:lnTo>
                        <a:pt x="799" y="2761"/>
                      </a:lnTo>
                      <a:lnTo>
                        <a:pt x="748" y="2730"/>
                      </a:lnTo>
                      <a:lnTo>
                        <a:pt x="699" y="2699"/>
                      </a:lnTo>
                      <a:lnTo>
                        <a:pt x="651" y="2664"/>
                      </a:lnTo>
                      <a:lnTo>
                        <a:pt x="603" y="2627"/>
                      </a:lnTo>
                      <a:lnTo>
                        <a:pt x="559" y="2591"/>
                      </a:lnTo>
                      <a:lnTo>
                        <a:pt x="516" y="2551"/>
                      </a:lnTo>
                      <a:lnTo>
                        <a:pt x="472" y="251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92" name="Freeform 344"/>
                <p:cNvSpPr>
                  <a:spLocks/>
                </p:cNvSpPr>
                <p:nvPr/>
              </p:nvSpPr>
              <p:spPr bwMode="auto">
                <a:xfrm>
                  <a:off x="4371" y="0"/>
                  <a:ext cx="820" cy="2646"/>
                </a:xfrm>
                <a:custGeom>
                  <a:avLst/>
                  <a:gdLst>
                    <a:gd name="T0" fmla="*/ 348 w 820"/>
                    <a:gd name="T1" fmla="*/ 262 h 2646"/>
                    <a:gd name="T2" fmla="*/ 450 w 820"/>
                    <a:gd name="T3" fmla="*/ 375 h 2646"/>
                    <a:gd name="T4" fmla="*/ 542 w 820"/>
                    <a:gd name="T5" fmla="*/ 498 h 2646"/>
                    <a:gd name="T6" fmla="*/ 621 w 820"/>
                    <a:gd name="T7" fmla="*/ 628 h 2646"/>
                    <a:gd name="T8" fmla="*/ 688 w 820"/>
                    <a:gd name="T9" fmla="*/ 767 h 2646"/>
                    <a:gd name="T10" fmla="*/ 741 w 820"/>
                    <a:gd name="T11" fmla="*/ 913 h 2646"/>
                    <a:gd name="T12" fmla="*/ 782 w 820"/>
                    <a:gd name="T13" fmla="*/ 1065 h 2646"/>
                    <a:gd name="T14" fmla="*/ 805 w 820"/>
                    <a:gd name="T15" fmla="*/ 1224 h 2646"/>
                    <a:gd name="T16" fmla="*/ 813 w 820"/>
                    <a:gd name="T17" fmla="*/ 1385 h 2646"/>
                    <a:gd name="T18" fmla="*/ 811 w 820"/>
                    <a:gd name="T19" fmla="*/ 1467 h 2646"/>
                    <a:gd name="T20" fmla="*/ 794 w 820"/>
                    <a:gd name="T21" fmla="*/ 1628 h 2646"/>
                    <a:gd name="T22" fmla="*/ 763 w 820"/>
                    <a:gd name="T23" fmla="*/ 1784 h 2646"/>
                    <a:gd name="T24" fmla="*/ 716 w 820"/>
                    <a:gd name="T25" fmla="*/ 1932 h 2646"/>
                    <a:gd name="T26" fmla="*/ 657 w 820"/>
                    <a:gd name="T27" fmla="*/ 2075 h 2646"/>
                    <a:gd name="T28" fmla="*/ 582 w 820"/>
                    <a:gd name="T29" fmla="*/ 2210 h 2646"/>
                    <a:gd name="T30" fmla="*/ 498 w 820"/>
                    <a:gd name="T31" fmla="*/ 2337 h 2646"/>
                    <a:gd name="T32" fmla="*/ 401 w 820"/>
                    <a:gd name="T33" fmla="*/ 2455 h 2646"/>
                    <a:gd name="T34" fmla="*/ 348 w 820"/>
                    <a:gd name="T35" fmla="*/ 2510 h 2646"/>
                    <a:gd name="T36" fmla="*/ 277 w 820"/>
                    <a:gd name="T37" fmla="*/ 2576 h 2646"/>
                    <a:gd name="T38" fmla="*/ 202 w 820"/>
                    <a:gd name="T39" fmla="*/ 2638 h 2646"/>
                    <a:gd name="T40" fmla="*/ 205 w 820"/>
                    <a:gd name="T41" fmla="*/ 2646 h 2646"/>
                    <a:gd name="T42" fmla="*/ 240 w 820"/>
                    <a:gd name="T43" fmla="*/ 2616 h 2646"/>
                    <a:gd name="T44" fmla="*/ 308 w 820"/>
                    <a:gd name="T45" fmla="*/ 2558 h 2646"/>
                    <a:gd name="T46" fmla="*/ 372 w 820"/>
                    <a:gd name="T47" fmla="*/ 2496 h 2646"/>
                    <a:gd name="T48" fmla="*/ 430 w 820"/>
                    <a:gd name="T49" fmla="*/ 2432 h 2646"/>
                    <a:gd name="T50" fmla="*/ 487 w 820"/>
                    <a:gd name="T51" fmla="*/ 2362 h 2646"/>
                    <a:gd name="T52" fmla="*/ 540 w 820"/>
                    <a:gd name="T53" fmla="*/ 2291 h 2646"/>
                    <a:gd name="T54" fmla="*/ 588 w 820"/>
                    <a:gd name="T55" fmla="*/ 2216 h 2646"/>
                    <a:gd name="T56" fmla="*/ 633 w 820"/>
                    <a:gd name="T57" fmla="*/ 2137 h 2646"/>
                    <a:gd name="T58" fmla="*/ 674 w 820"/>
                    <a:gd name="T59" fmla="*/ 2057 h 2646"/>
                    <a:gd name="T60" fmla="*/ 708 w 820"/>
                    <a:gd name="T61" fmla="*/ 1974 h 2646"/>
                    <a:gd name="T62" fmla="*/ 740 w 820"/>
                    <a:gd name="T63" fmla="*/ 1888 h 2646"/>
                    <a:gd name="T64" fmla="*/ 765 w 820"/>
                    <a:gd name="T65" fmla="*/ 1802 h 2646"/>
                    <a:gd name="T66" fmla="*/ 787 w 820"/>
                    <a:gd name="T67" fmla="*/ 1713 h 2646"/>
                    <a:gd name="T68" fmla="*/ 804 w 820"/>
                    <a:gd name="T69" fmla="*/ 1621 h 2646"/>
                    <a:gd name="T70" fmla="*/ 815 w 820"/>
                    <a:gd name="T71" fmla="*/ 1528 h 2646"/>
                    <a:gd name="T72" fmla="*/ 820 w 820"/>
                    <a:gd name="T73" fmla="*/ 1434 h 2646"/>
                    <a:gd name="T74" fmla="*/ 820 w 820"/>
                    <a:gd name="T75" fmla="*/ 1385 h 2646"/>
                    <a:gd name="T76" fmla="*/ 816 w 820"/>
                    <a:gd name="T77" fmla="*/ 1275 h 2646"/>
                    <a:gd name="T78" fmla="*/ 805 w 820"/>
                    <a:gd name="T79" fmla="*/ 1167 h 2646"/>
                    <a:gd name="T80" fmla="*/ 787 w 820"/>
                    <a:gd name="T81" fmla="*/ 1061 h 2646"/>
                    <a:gd name="T82" fmla="*/ 761 w 820"/>
                    <a:gd name="T83" fmla="*/ 957 h 2646"/>
                    <a:gd name="T84" fmla="*/ 730 w 820"/>
                    <a:gd name="T85" fmla="*/ 856 h 2646"/>
                    <a:gd name="T86" fmla="*/ 692 w 820"/>
                    <a:gd name="T87" fmla="*/ 759 h 2646"/>
                    <a:gd name="T88" fmla="*/ 648 w 820"/>
                    <a:gd name="T89" fmla="*/ 664 h 2646"/>
                    <a:gd name="T90" fmla="*/ 599 w 820"/>
                    <a:gd name="T91" fmla="*/ 573 h 2646"/>
                    <a:gd name="T92" fmla="*/ 542 w 820"/>
                    <a:gd name="T93" fmla="*/ 487 h 2646"/>
                    <a:gd name="T94" fmla="*/ 482 w 820"/>
                    <a:gd name="T95" fmla="*/ 403 h 2646"/>
                    <a:gd name="T96" fmla="*/ 416 w 820"/>
                    <a:gd name="T97" fmla="*/ 324 h 2646"/>
                    <a:gd name="T98" fmla="*/ 344 w 820"/>
                    <a:gd name="T99" fmla="*/ 249 h 2646"/>
                    <a:gd name="T100" fmla="*/ 269 w 820"/>
                    <a:gd name="T101" fmla="*/ 179 h 2646"/>
                    <a:gd name="T102" fmla="*/ 189 w 820"/>
                    <a:gd name="T103" fmla="*/ 113 h 2646"/>
                    <a:gd name="T104" fmla="*/ 105 w 820"/>
                    <a:gd name="T105" fmla="*/ 53 h 2646"/>
                    <a:gd name="T106" fmla="*/ 17 w 820"/>
                    <a:gd name="T107" fmla="*/ 0 h 2646"/>
                    <a:gd name="T108" fmla="*/ 0 w 820"/>
                    <a:gd name="T109" fmla="*/ 0 h 2646"/>
                    <a:gd name="T110" fmla="*/ 94 w 820"/>
                    <a:gd name="T111" fmla="*/ 57 h 2646"/>
                    <a:gd name="T112" fmla="*/ 183 w 820"/>
                    <a:gd name="T113" fmla="*/ 119 h 2646"/>
                    <a:gd name="T114" fmla="*/ 268 w 820"/>
                    <a:gd name="T115" fmla="*/ 188 h 2646"/>
                    <a:gd name="T116" fmla="*/ 348 w 820"/>
                    <a:gd name="T117" fmla="*/ 262 h 264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820"/>
                    <a:gd name="T178" fmla="*/ 0 h 2646"/>
                    <a:gd name="T179" fmla="*/ 820 w 820"/>
                    <a:gd name="T180" fmla="*/ 2646 h 2646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820" h="2646">
                      <a:moveTo>
                        <a:pt x="348" y="262"/>
                      </a:moveTo>
                      <a:lnTo>
                        <a:pt x="348" y="262"/>
                      </a:lnTo>
                      <a:lnTo>
                        <a:pt x="401" y="317"/>
                      </a:lnTo>
                      <a:lnTo>
                        <a:pt x="450" y="375"/>
                      </a:lnTo>
                      <a:lnTo>
                        <a:pt x="498" y="435"/>
                      </a:lnTo>
                      <a:lnTo>
                        <a:pt x="542" y="498"/>
                      </a:lnTo>
                      <a:lnTo>
                        <a:pt x="582" y="562"/>
                      </a:lnTo>
                      <a:lnTo>
                        <a:pt x="621" y="628"/>
                      </a:lnTo>
                      <a:lnTo>
                        <a:pt x="657" y="697"/>
                      </a:lnTo>
                      <a:lnTo>
                        <a:pt x="688" y="767"/>
                      </a:lnTo>
                      <a:lnTo>
                        <a:pt x="716" y="840"/>
                      </a:lnTo>
                      <a:lnTo>
                        <a:pt x="741" y="913"/>
                      </a:lnTo>
                      <a:lnTo>
                        <a:pt x="763" y="988"/>
                      </a:lnTo>
                      <a:lnTo>
                        <a:pt x="782" y="1065"/>
                      </a:lnTo>
                      <a:lnTo>
                        <a:pt x="794" y="1144"/>
                      </a:lnTo>
                      <a:lnTo>
                        <a:pt x="805" y="1224"/>
                      </a:lnTo>
                      <a:lnTo>
                        <a:pt x="811" y="1305"/>
                      </a:lnTo>
                      <a:lnTo>
                        <a:pt x="813" y="1385"/>
                      </a:lnTo>
                      <a:lnTo>
                        <a:pt x="811" y="1467"/>
                      </a:lnTo>
                      <a:lnTo>
                        <a:pt x="805" y="1548"/>
                      </a:lnTo>
                      <a:lnTo>
                        <a:pt x="794" y="1628"/>
                      </a:lnTo>
                      <a:lnTo>
                        <a:pt x="782" y="1707"/>
                      </a:lnTo>
                      <a:lnTo>
                        <a:pt x="763" y="1784"/>
                      </a:lnTo>
                      <a:lnTo>
                        <a:pt x="741" y="1859"/>
                      </a:lnTo>
                      <a:lnTo>
                        <a:pt x="716" y="1932"/>
                      </a:lnTo>
                      <a:lnTo>
                        <a:pt x="688" y="2005"/>
                      </a:lnTo>
                      <a:lnTo>
                        <a:pt x="657" y="2075"/>
                      </a:lnTo>
                      <a:lnTo>
                        <a:pt x="621" y="2144"/>
                      </a:lnTo>
                      <a:lnTo>
                        <a:pt x="582" y="2210"/>
                      </a:lnTo>
                      <a:lnTo>
                        <a:pt x="542" y="2274"/>
                      </a:lnTo>
                      <a:lnTo>
                        <a:pt x="498" y="2337"/>
                      </a:lnTo>
                      <a:lnTo>
                        <a:pt x="450" y="2397"/>
                      </a:lnTo>
                      <a:lnTo>
                        <a:pt x="401" y="2455"/>
                      </a:lnTo>
                      <a:lnTo>
                        <a:pt x="348" y="2510"/>
                      </a:lnTo>
                      <a:lnTo>
                        <a:pt x="313" y="2543"/>
                      </a:lnTo>
                      <a:lnTo>
                        <a:pt x="277" y="2576"/>
                      </a:lnTo>
                      <a:lnTo>
                        <a:pt x="240" y="2607"/>
                      </a:lnTo>
                      <a:lnTo>
                        <a:pt x="202" y="2638"/>
                      </a:lnTo>
                      <a:lnTo>
                        <a:pt x="205" y="2646"/>
                      </a:lnTo>
                      <a:lnTo>
                        <a:pt x="240" y="2616"/>
                      </a:lnTo>
                      <a:lnTo>
                        <a:pt x="275" y="2589"/>
                      </a:lnTo>
                      <a:lnTo>
                        <a:pt x="308" y="2558"/>
                      </a:lnTo>
                      <a:lnTo>
                        <a:pt x="339" y="2529"/>
                      </a:lnTo>
                      <a:lnTo>
                        <a:pt x="372" y="2496"/>
                      </a:lnTo>
                      <a:lnTo>
                        <a:pt x="401" y="2465"/>
                      </a:lnTo>
                      <a:lnTo>
                        <a:pt x="430" y="2432"/>
                      </a:lnTo>
                      <a:lnTo>
                        <a:pt x="460" y="2397"/>
                      </a:lnTo>
                      <a:lnTo>
                        <a:pt x="487" y="2362"/>
                      </a:lnTo>
                      <a:lnTo>
                        <a:pt x="515" y="2326"/>
                      </a:lnTo>
                      <a:lnTo>
                        <a:pt x="540" y="2291"/>
                      </a:lnTo>
                      <a:lnTo>
                        <a:pt x="564" y="2252"/>
                      </a:lnTo>
                      <a:lnTo>
                        <a:pt x="588" y="2216"/>
                      </a:lnTo>
                      <a:lnTo>
                        <a:pt x="611" y="2177"/>
                      </a:lnTo>
                      <a:lnTo>
                        <a:pt x="633" y="2137"/>
                      </a:lnTo>
                      <a:lnTo>
                        <a:pt x="654" y="2097"/>
                      </a:lnTo>
                      <a:lnTo>
                        <a:pt x="674" y="2057"/>
                      </a:lnTo>
                      <a:lnTo>
                        <a:pt x="692" y="2016"/>
                      </a:lnTo>
                      <a:lnTo>
                        <a:pt x="708" y="1974"/>
                      </a:lnTo>
                      <a:lnTo>
                        <a:pt x="725" y="1932"/>
                      </a:lnTo>
                      <a:lnTo>
                        <a:pt x="740" y="1888"/>
                      </a:lnTo>
                      <a:lnTo>
                        <a:pt x="752" y="1846"/>
                      </a:lnTo>
                      <a:lnTo>
                        <a:pt x="765" y="1802"/>
                      </a:lnTo>
                      <a:lnTo>
                        <a:pt x="776" y="1757"/>
                      </a:lnTo>
                      <a:lnTo>
                        <a:pt x="787" y="1713"/>
                      </a:lnTo>
                      <a:lnTo>
                        <a:pt x="796" y="1667"/>
                      </a:lnTo>
                      <a:lnTo>
                        <a:pt x="804" y="1621"/>
                      </a:lnTo>
                      <a:lnTo>
                        <a:pt x="809" y="1575"/>
                      </a:lnTo>
                      <a:lnTo>
                        <a:pt x="815" y="1528"/>
                      </a:lnTo>
                      <a:lnTo>
                        <a:pt x="818" y="1482"/>
                      </a:lnTo>
                      <a:lnTo>
                        <a:pt x="820" y="1434"/>
                      </a:lnTo>
                      <a:lnTo>
                        <a:pt x="820" y="1385"/>
                      </a:lnTo>
                      <a:lnTo>
                        <a:pt x="820" y="1330"/>
                      </a:lnTo>
                      <a:lnTo>
                        <a:pt x="816" y="1275"/>
                      </a:lnTo>
                      <a:lnTo>
                        <a:pt x="813" y="1220"/>
                      </a:lnTo>
                      <a:lnTo>
                        <a:pt x="805" y="1167"/>
                      </a:lnTo>
                      <a:lnTo>
                        <a:pt x="798" y="1114"/>
                      </a:lnTo>
                      <a:lnTo>
                        <a:pt x="787" y="1061"/>
                      </a:lnTo>
                      <a:lnTo>
                        <a:pt x="776" y="1008"/>
                      </a:lnTo>
                      <a:lnTo>
                        <a:pt x="761" y="957"/>
                      </a:lnTo>
                      <a:lnTo>
                        <a:pt x="747" y="908"/>
                      </a:lnTo>
                      <a:lnTo>
                        <a:pt x="730" y="856"/>
                      </a:lnTo>
                      <a:lnTo>
                        <a:pt x="712" y="807"/>
                      </a:lnTo>
                      <a:lnTo>
                        <a:pt x="692" y="759"/>
                      </a:lnTo>
                      <a:lnTo>
                        <a:pt x="672" y="712"/>
                      </a:lnTo>
                      <a:lnTo>
                        <a:pt x="648" y="664"/>
                      </a:lnTo>
                      <a:lnTo>
                        <a:pt x="624" y="618"/>
                      </a:lnTo>
                      <a:lnTo>
                        <a:pt x="599" y="573"/>
                      </a:lnTo>
                      <a:lnTo>
                        <a:pt x="571" y="529"/>
                      </a:lnTo>
                      <a:lnTo>
                        <a:pt x="542" y="487"/>
                      </a:lnTo>
                      <a:lnTo>
                        <a:pt x="513" y="445"/>
                      </a:lnTo>
                      <a:lnTo>
                        <a:pt x="482" y="403"/>
                      </a:lnTo>
                      <a:lnTo>
                        <a:pt x="449" y="362"/>
                      </a:lnTo>
                      <a:lnTo>
                        <a:pt x="416" y="324"/>
                      </a:lnTo>
                      <a:lnTo>
                        <a:pt x="381" y="285"/>
                      </a:lnTo>
                      <a:lnTo>
                        <a:pt x="344" y="249"/>
                      </a:lnTo>
                      <a:lnTo>
                        <a:pt x="308" y="212"/>
                      </a:lnTo>
                      <a:lnTo>
                        <a:pt x="269" y="179"/>
                      </a:lnTo>
                      <a:lnTo>
                        <a:pt x="229" y="146"/>
                      </a:lnTo>
                      <a:lnTo>
                        <a:pt x="189" y="113"/>
                      </a:lnTo>
                      <a:lnTo>
                        <a:pt x="147" y="82"/>
                      </a:lnTo>
                      <a:lnTo>
                        <a:pt x="105" y="53"/>
                      </a:lnTo>
                      <a:lnTo>
                        <a:pt x="61" y="26"/>
                      </a:lnTo>
                      <a:lnTo>
                        <a:pt x="17" y="0"/>
                      </a:lnTo>
                      <a:lnTo>
                        <a:pt x="0" y="0"/>
                      </a:lnTo>
                      <a:lnTo>
                        <a:pt x="48" y="27"/>
                      </a:lnTo>
                      <a:lnTo>
                        <a:pt x="94" y="57"/>
                      </a:lnTo>
                      <a:lnTo>
                        <a:pt x="139" y="88"/>
                      </a:lnTo>
                      <a:lnTo>
                        <a:pt x="183" y="119"/>
                      </a:lnTo>
                      <a:lnTo>
                        <a:pt x="227" y="152"/>
                      </a:lnTo>
                      <a:lnTo>
                        <a:pt x="268" y="188"/>
                      </a:lnTo>
                      <a:lnTo>
                        <a:pt x="308" y="225"/>
                      </a:lnTo>
                      <a:lnTo>
                        <a:pt x="348" y="262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93" name="Freeform 345"/>
                <p:cNvSpPr>
                  <a:spLocks/>
                </p:cNvSpPr>
                <p:nvPr/>
              </p:nvSpPr>
              <p:spPr bwMode="auto">
                <a:xfrm>
                  <a:off x="3468" y="2649"/>
                  <a:ext cx="1096" cy="333"/>
                </a:xfrm>
                <a:custGeom>
                  <a:avLst/>
                  <a:gdLst>
                    <a:gd name="T0" fmla="*/ 128 w 1096"/>
                    <a:gd name="T1" fmla="*/ 326 h 333"/>
                    <a:gd name="T2" fmla="*/ 128 w 1096"/>
                    <a:gd name="T3" fmla="*/ 326 h 333"/>
                    <a:gd name="T4" fmla="*/ 64 w 1096"/>
                    <a:gd name="T5" fmla="*/ 324 h 333"/>
                    <a:gd name="T6" fmla="*/ 2 w 1096"/>
                    <a:gd name="T7" fmla="*/ 321 h 333"/>
                    <a:gd name="T8" fmla="*/ 2 w 1096"/>
                    <a:gd name="T9" fmla="*/ 321 h 333"/>
                    <a:gd name="T10" fmla="*/ 0 w 1096"/>
                    <a:gd name="T11" fmla="*/ 328 h 333"/>
                    <a:gd name="T12" fmla="*/ 0 w 1096"/>
                    <a:gd name="T13" fmla="*/ 328 h 333"/>
                    <a:gd name="T14" fmla="*/ 64 w 1096"/>
                    <a:gd name="T15" fmla="*/ 332 h 333"/>
                    <a:gd name="T16" fmla="*/ 128 w 1096"/>
                    <a:gd name="T17" fmla="*/ 333 h 333"/>
                    <a:gd name="T18" fmla="*/ 128 w 1096"/>
                    <a:gd name="T19" fmla="*/ 333 h 333"/>
                    <a:gd name="T20" fmla="*/ 195 w 1096"/>
                    <a:gd name="T21" fmla="*/ 332 h 333"/>
                    <a:gd name="T22" fmla="*/ 261 w 1096"/>
                    <a:gd name="T23" fmla="*/ 328 h 333"/>
                    <a:gd name="T24" fmla="*/ 329 w 1096"/>
                    <a:gd name="T25" fmla="*/ 321 h 333"/>
                    <a:gd name="T26" fmla="*/ 395 w 1096"/>
                    <a:gd name="T27" fmla="*/ 311 h 333"/>
                    <a:gd name="T28" fmla="*/ 459 w 1096"/>
                    <a:gd name="T29" fmla="*/ 299 h 333"/>
                    <a:gd name="T30" fmla="*/ 523 w 1096"/>
                    <a:gd name="T31" fmla="*/ 284 h 333"/>
                    <a:gd name="T32" fmla="*/ 585 w 1096"/>
                    <a:gd name="T33" fmla="*/ 268 h 333"/>
                    <a:gd name="T34" fmla="*/ 647 w 1096"/>
                    <a:gd name="T35" fmla="*/ 247 h 333"/>
                    <a:gd name="T36" fmla="*/ 708 w 1096"/>
                    <a:gd name="T37" fmla="*/ 224 h 333"/>
                    <a:gd name="T38" fmla="*/ 768 w 1096"/>
                    <a:gd name="T39" fmla="*/ 200 h 333"/>
                    <a:gd name="T40" fmla="*/ 825 w 1096"/>
                    <a:gd name="T41" fmla="*/ 172 h 333"/>
                    <a:gd name="T42" fmla="*/ 881 w 1096"/>
                    <a:gd name="T43" fmla="*/ 143 h 333"/>
                    <a:gd name="T44" fmla="*/ 938 w 1096"/>
                    <a:gd name="T45" fmla="*/ 112 h 333"/>
                    <a:gd name="T46" fmla="*/ 991 w 1096"/>
                    <a:gd name="T47" fmla="*/ 79 h 333"/>
                    <a:gd name="T48" fmla="*/ 1044 w 1096"/>
                    <a:gd name="T49" fmla="*/ 44 h 333"/>
                    <a:gd name="T50" fmla="*/ 1096 w 1096"/>
                    <a:gd name="T51" fmla="*/ 6 h 333"/>
                    <a:gd name="T52" fmla="*/ 1096 w 1096"/>
                    <a:gd name="T53" fmla="*/ 6 h 333"/>
                    <a:gd name="T54" fmla="*/ 1092 w 1096"/>
                    <a:gd name="T55" fmla="*/ 0 h 333"/>
                    <a:gd name="T56" fmla="*/ 1092 w 1096"/>
                    <a:gd name="T57" fmla="*/ 0 h 333"/>
                    <a:gd name="T58" fmla="*/ 1041 w 1096"/>
                    <a:gd name="T59" fmla="*/ 37 h 333"/>
                    <a:gd name="T60" fmla="*/ 988 w 1096"/>
                    <a:gd name="T61" fmla="*/ 74 h 333"/>
                    <a:gd name="T62" fmla="*/ 935 w 1096"/>
                    <a:gd name="T63" fmla="*/ 107 h 333"/>
                    <a:gd name="T64" fmla="*/ 880 w 1096"/>
                    <a:gd name="T65" fmla="*/ 138 h 333"/>
                    <a:gd name="T66" fmla="*/ 823 w 1096"/>
                    <a:gd name="T67" fmla="*/ 167 h 333"/>
                    <a:gd name="T68" fmla="*/ 764 w 1096"/>
                    <a:gd name="T69" fmla="*/ 193 h 333"/>
                    <a:gd name="T70" fmla="*/ 706 w 1096"/>
                    <a:gd name="T71" fmla="*/ 218 h 333"/>
                    <a:gd name="T72" fmla="*/ 645 w 1096"/>
                    <a:gd name="T73" fmla="*/ 240 h 333"/>
                    <a:gd name="T74" fmla="*/ 583 w 1096"/>
                    <a:gd name="T75" fmla="*/ 260 h 333"/>
                    <a:gd name="T76" fmla="*/ 521 w 1096"/>
                    <a:gd name="T77" fmla="*/ 277 h 333"/>
                    <a:gd name="T78" fmla="*/ 457 w 1096"/>
                    <a:gd name="T79" fmla="*/ 291 h 333"/>
                    <a:gd name="T80" fmla="*/ 393 w 1096"/>
                    <a:gd name="T81" fmla="*/ 304 h 333"/>
                    <a:gd name="T82" fmla="*/ 327 w 1096"/>
                    <a:gd name="T83" fmla="*/ 313 h 333"/>
                    <a:gd name="T84" fmla="*/ 261 w 1096"/>
                    <a:gd name="T85" fmla="*/ 321 h 333"/>
                    <a:gd name="T86" fmla="*/ 195 w 1096"/>
                    <a:gd name="T87" fmla="*/ 324 h 333"/>
                    <a:gd name="T88" fmla="*/ 128 w 1096"/>
                    <a:gd name="T89" fmla="*/ 326 h 333"/>
                    <a:gd name="T90" fmla="*/ 128 w 1096"/>
                    <a:gd name="T91" fmla="*/ 326 h 333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w 1096"/>
                    <a:gd name="T139" fmla="*/ 0 h 333"/>
                    <a:gd name="T140" fmla="*/ 1096 w 1096"/>
                    <a:gd name="T141" fmla="*/ 333 h 333"/>
                  </a:gdLst>
                  <a:ahLst/>
                  <a:cxnLst>
                    <a:cxn ang="T92">
                      <a:pos x="T0" y="T1"/>
                    </a:cxn>
                    <a:cxn ang="T93">
                      <a:pos x="T2" y="T3"/>
                    </a:cxn>
                    <a:cxn ang="T94">
                      <a:pos x="T4" y="T5"/>
                    </a:cxn>
                    <a:cxn ang="T95">
                      <a:pos x="T6" y="T7"/>
                    </a:cxn>
                    <a:cxn ang="T96">
                      <a:pos x="T8" y="T9"/>
                    </a:cxn>
                    <a:cxn ang="T97">
                      <a:pos x="T10" y="T11"/>
                    </a:cxn>
                    <a:cxn ang="T98">
                      <a:pos x="T12" y="T13"/>
                    </a:cxn>
                    <a:cxn ang="T99">
                      <a:pos x="T14" y="T15"/>
                    </a:cxn>
                    <a:cxn ang="T100">
                      <a:pos x="T16" y="T17"/>
                    </a:cxn>
                    <a:cxn ang="T101">
                      <a:pos x="T18" y="T19"/>
                    </a:cxn>
                    <a:cxn ang="T102">
                      <a:pos x="T20" y="T21"/>
                    </a:cxn>
                    <a:cxn ang="T103">
                      <a:pos x="T22" y="T23"/>
                    </a:cxn>
                    <a:cxn ang="T104">
                      <a:pos x="T24" y="T25"/>
                    </a:cxn>
                    <a:cxn ang="T105">
                      <a:pos x="T26" y="T27"/>
                    </a:cxn>
                    <a:cxn ang="T106">
                      <a:pos x="T28" y="T29"/>
                    </a:cxn>
                    <a:cxn ang="T107">
                      <a:pos x="T30" y="T31"/>
                    </a:cxn>
                    <a:cxn ang="T108">
                      <a:pos x="T32" y="T33"/>
                    </a:cxn>
                    <a:cxn ang="T109">
                      <a:pos x="T34" y="T35"/>
                    </a:cxn>
                    <a:cxn ang="T110">
                      <a:pos x="T36" y="T37"/>
                    </a:cxn>
                    <a:cxn ang="T111">
                      <a:pos x="T38" y="T39"/>
                    </a:cxn>
                    <a:cxn ang="T112">
                      <a:pos x="T40" y="T41"/>
                    </a:cxn>
                    <a:cxn ang="T113">
                      <a:pos x="T42" y="T43"/>
                    </a:cxn>
                    <a:cxn ang="T114">
                      <a:pos x="T44" y="T45"/>
                    </a:cxn>
                    <a:cxn ang="T115">
                      <a:pos x="T46" y="T47"/>
                    </a:cxn>
                    <a:cxn ang="T116">
                      <a:pos x="T48" y="T49"/>
                    </a:cxn>
                    <a:cxn ang="T117">
                      <a:pos x="T50" y="T51"/>
                    </a:cxn>
                    <a:cxn ang="T118">
                      <a:pos x="T52" y="T53"/>
                    </a:cxn>
                    <a:cxn ang="T119">
                      <a:pos x="T54" y="T55"/>
                    </a:cxn>
                    <a:cxn ang="T120">
                      <a:pos x="T56" y="T57"/>
                    </a:cxn>
                    <a:cxn ang="T121">
                      <a:pos x="T58" y="T59"/>
                    </a:cxn>
                    <a:cxn ang="T122">
                      <a:pos x="T60" y="T61"/>
                    </a:cxn>
                    <a:cxn ang="T123">
                      <a:pos x="T62" y="T63"/>
                    </a:cxn>
                    <a:cxn ang="T124">
                      <a:pos x="T64" y="T65"/>
                    </a:cxn>
                    <a:cxn ang="T125">
                      <a:pos x="T66" y="T67"/>
                    </a:cxn>
                    <a:cxn ang="T126">
                      <a:pos x="T68" y="T69"/>
                    </a:cxn>
                    <a:cxn ang="T127">
                      <a:pos x="T70" y="T71"/>
                    </a:cxn>
                    <a:cxn ang="T128">
                      <a:pos x="T72" y="T73"/>
                    </a:cxn>
                    <a:cxn ang="T129">
                      <a:pos x="T74" y="T75"/>
                    </a:cxn>
                    <a:cxn ang="T130">
                      <a:pos x="T76" y="T77"/>
                    </a:cxn>
                    <a:cxn ang="T131">
                      <a:pos x="T78" y="T79"/>
                    </a:cxn>
                    <a:cxn ang="T132">
                      <a:pos x="T80" y="T81"/>
                    </a:cxn>
                    <a:cxn ang="T133">
                      <a:pos x="T82" y="T83"/>
                    </a:cxn>
                    <a:cxn ang="T134">
                      <a:pos x="T84" y="T85"/>
                    </a:cxn>
                    <a:cxn ang="T135">
                      <a:pos x="T86" y="T87"/>
                    </a:cxn>
                    <a:cxn ang="T136">
                      <a:pos x="T88" y="T89"/>
                    </a:cxn>
                    <a:cxn ang="T137">
                      <a:pos x="T90" y="T91"/>
                    </a:cxn>
                  </a:cxnLst>
                  <a:rect l="T138" t="T139" r="T140" b="T141"/>
                  <a:pathLst>
                    <a:path w="1096" h="333">
                      <a:moveTo>
                        <a:pt x="128" y="326"/>
                      </a:moveTo>
                      <a:lnTo>
                        <a:pt x="128" y="326"/>
                      </a:lnTo>
                      <a:lnTo>
                        <a:pt x="64" y="324"/>
                      </a:lnTo>
                      <a:lnTo>
                        <a:pt x="2" y="321"/>
                      </a:lnTo>
                      <a:lnTo>
                        <a:pt x="0" y="328"/>
                      </a:lnTo>
                      <a:lnTo>
                        <a:pt x="64" y="332"/>
                      </a:lnTo>
                      <a:lnTo>
                        <a:pt x="128" y="333"/>
                      </a:lnTo>
                      <a:lnTo>
                        <a:pt x="195" y="332"/>
                      </a:lnTo>
                      <a:lnTo>
                        <a:pt x="261" y="328"/>
                      </a:lnTo>
                      <a:lnTo>
                        <a:pt x="329" y="321"/>
                      </a:lnTo>
                      <a:lnTo>
                        <a:pt x="395" y="311"/>
                      </a:lnTo>
                      <a:lnTo>
                        <a:pt x="459" y="299"/>
                      </a:lnTo>
                      <a:lnTo>
                        <a:pt x="523" y="284"/>
                      </a:lnTo>
                      <a:lnTo>
                        <a:pt x="585" y="268"/>
                      </a:lnTo>
                      <a:lnTo>
                        <a:pt x="647" y="247"/>
                      </a:lnTo>
                      <a:lnTo>
                        <a:pt x="708" y="224"/>
                      </a:lnTo>
                      <a:lnTo>
                        <a:pt x="768" y="200"/>
                      </a:lnTo>
                      <a:lnTo>
                        <a:pt x="825" y="172"/>
                      </a:lnTo>
                      <a:lnTo>
                        <a:pt x="881" y="143"/>
                      </a:lnTo>
                      <a:lnTo>
                        <a:pt x="938" y="112"/>
                      </a:lnTo>
                      <a:lnTo>
                        <a:pt x="991" y="79"/>
                      </a:lnTo>
                      <a:lnTo>
                        <a:pt x="1044" y="44"/>
                      </a:lnTo>
                      <a:lnTo>
                        <a:pt x="1096" y="6"/>
                      </a:lnTo>
                      <a:lnTo>
                        <a:pt x="1092" y="0"/>
                      </a:lnTo>
                      <a:lnTo>
                        <a:pt x="1041" y="37"/>
                      </a:lnTo>
                      <a:lnTo>
                        <a:pt x="988" y="74"/>
                      </a:lnTo>
                      <a:lnTo>
                        <a:pt x="935" y="107"/>
                      </a:lnTo>
                      <a:lnTo>
                        <a:pt x="880" y="138"/>
                      </a:lnTo>
                      <a:lnTo>
                        <a:pt x="823" y="167"/>
                      </a:lnTo>
                      <a:lnTo>
                        <a:pt x="764" y="193"/>
                      </a:lnTo>
                      <a:lnTo>
                        <a:pt x="706" y="218"/>
                      </a:lnTo>
                      <a:lnTo>
                        <a:pt x="645" y="240"/>
                      </a:lnTo>
                      <a:lnTo>
                        <a:pt x="583" y="260"/>
                      </a:lnTo>
                      <a:lnTo>
                        <a:pt x="521" y="277"/>
                      </a:lnTo>
                      <a:lnTo>
                        <a:pt x="457" y="291"/>
                      </a:lnTo>
                      <a:lnTo>
                        <a:pt x="393" y="304"/>
                      </a:lnTo>
                      <a:lnTo>
                        <a:pt x="327" y="313"/>
                      </a:lnTo>
                      <a:lnTo>
                        <a:pt x="261" y="321"/>
                      </a:lnTo>
                      <a:lnTo>
                        <a:pt x="195" y="324"/>
                      </a:lnTo>
                      <a:lnTo>
                        <a:pt x="128" y="326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94" name="Freeform 346"/>
                <p:cNvSpPr>
                  <a:spLocks/>
                </p:cNvSpPr>
                <p:nvPr/>
              </p:nvSpPr>
              <p:spPr bwMode="auto">
                <a:xfrm>
                  <a:off x="4192" y="0"/>
                  <a:ext cx="920" cy="2569"/>
                </a:xfrm>
                <a:custGeom>
                  <a:avLst/>
                  <a:gdLst>
                    <a:gd name="T0" fmla="*/ 470 w 920"/>
                    <a:gd name="T1" fmla="*/ 318 h 2569"/>
                    <a:gd name="T2" fmla="*/ 567 w 920"/>
                    <a:gd name="T3" fmla="*/ 426 h 2569"/>
                    <a:gd name="T4" fmla="*/ 655 w 920"/>
                    <a:gd name="T5" fmla="*/ 542 h 2569"/>
                    <a:gd name="T6" fmla="*/ 730 w 920"/>
                    <a:gd name="T7" fmla="*/ 666 h 2569"/>
                    <a:gd name="T8" fmla="*/ 794 w 920"/>
                    <a:gd name="T9" fmla="*/ 798 h 2569"/>
                    <a:gd name="T10" fmla="*/ 845 w 920"/>
                    <a:gd name="T11" fmla="*/ 937 h 2569"/>
                    <a:gd name="T12" fmla="*/ 882 w 920"/>
                    <a:gd name="T13" fmla="*/ 1081 h 2569"/>
                    <a:gd name="T14" fmla="*/ 904 w 920"/>
                    <a:gd name="T15" fmla="*/ 1231 h 2569"/>
                    <a:gd name="T16" fmla="*/ 913 w 920"/>
                    <a:gd name="T17" fmla="*/ 1385 h 2569"/>
                    <a:gd name="T18" fmla="*/ 911 w 920"/>
                    <a:gd name="T19" fmla="*/ 1464 h 2569"/>
                    <a:gd name="T20" fmla="*/ 895 w 920"/>
                    <a:gd name="T21" fmla="*/ 1616 h 2569"/>
                    <a:gd name="T22" fmla="*/ 865 w 920"/>
                    <a:gd name="T23" fmla="*/ 1764 h 2569"/>
                    <a:gd name="T24" fmla="*/ 822 w 920"/>
                    <a:gd name="T25" fmla="*/ 1905 h 2569"/>
                    <a:gd name="T26" fmla="*/ 763 w 920"/>
                    <a:gd name="T27" fmla="*/ 2040 h 2569"/>
                    <a:gd name="T28" fmla="*/ 694 w 920"/>
                    <a:gd name="T29" fmla="*/ 2168 h 2569"/>
                    <a:gd name="T30" fmla="*/ 613 w 920"/>
                    <a:gd name="T31" fmla="*/ 2289 h 2569"/>
                    <a:gd name="T32" fmla="*/ 520 w 920"/>
                    <a:gd name="T33" fmla="*/ 2401 h 2569"/>
                    <a:gd name="T34" fmla="*/ 470 w 920"/>
                    <a:gd name="T35" fmla="*/ 2454 h 2569"/>
                    <a:gd name="T36" fmla="*/ 412 w 920"/>
                    <a:gd name="T37" fmla="*/ 2509 h 2569"/>
                    <a:gd name="T38" fmla="*/ 350 w 920"/>
                    <a:gd name="T39" fmla="*/ 2562 h 2569"/>
                    <a:gd name="T40" fmla="*/ 351 w 920"/>
                    <a:gd name="T41" fmla="*/ 2569 h 2569"/>
                    <a:gd name="T42" fmla="*/ 415 w 920"/>
                    <a:gd name="T43" fmla="*/ 2516 h 2569"/>
                    <a:gd name="T44" fmla="*/ 476 w 920"/>
                    <a:gd name="T45" fmla="*/ 2459 h 2569"/>
                    <a:gd name="T46" fmla="*/ 533 w 920"/>
                    <a:gd name="T47" fmla="*/ 2399 h 2569"/>
                    <a:gd name="T48" fmla="*/ 587 w 920"/>
                    <a:gd name="T49" fmla="*/ 2335 h 2569"/>
                    <a:gd name="T50" fmla="*/ 637 w 920"/>
                    <a:gd name="T51" fmla="*/ 2269 h 2569"/>
                    <a:gd name="T52" fmla="*/ 684 w 920"/>
                    <a:gd name="T53" fmla="*/ 2199 h 2569"/>
                    <a:gd name="T54" fmla="*/ 726 w 920"/>
                    <a:gd name="T55" fmla="*/ 2128 h 2569"/>
                    <a:gd name="T56" fmla="*/ 765 w 920"/>
                    <a:gd name="T57" fmla="*/ 2053 h 2569"/>
                    <a:gd name="T58" fmla="*/ 801 w 920"/>
                    <a:gd name="T59" fmla="*/ 1976 h 2569"/>
                    <a:gd name="T60" fmla="*/ 831 w 920"/>
                    <a:gd name="T61" fmla="*/ 1897 h 2569"/>
                    <a:gd name="T62" fmla="*/ 858 w 920"/>
                    <a:gd name="T63" fmla="*/ 1817 h 2569"/>
                    <a:gd name="T64" fmla="*/ 880 w 920"/>
                    <a:gd name="T65" fmla="*/ 1735 h 2569"/>
                    <a:gd name="T66" fmla="*/ 897 w 920"/>
                    <a:gd name="T67" fmla="*/ 1649 h 2569"/>
                    <a:gd name="T68" fmla="*/ 909 w 920"/>
                    <a:gd name="T69" fmla="*/ 1563 h 2569"/>
                    <a:gd name="T70" fmla="*/ 917 w 920"/>
                    <a:gd name="T71" fmla="*/ 1475 h 2569"/>
                    <a:gd name="T72" fmla="*/ 920 w 920"/>
                    <a:gd name="T73" fmla="*/ 1385 h 2569"/>
                    <a:gd name="T74" fmla="*/ 919 w 920"/>
                    <a:gd name="T75" fmla="*/ 1328 h 2569"/>
                    <a:gd name="T76" fmla="*/ 909 w 920"/>
                    <a:gd name="T77" fmla="*/ 1215 h 2569"/>
                    <a:gd name="T78" fmla="*/ 893 w 920"/>
                    <a:gd name="T79" fmla="*/ 1103 h 2569"/>
                    <a:gd name="T80" fmla="*/ 869 w 920"/>
                    <a:gd name="T81" fmla="*/ 995 h 2569"/>
                    <a:gd name="T82" fmla="*/ 836 w 920"/>
                    <a:gd name="T83" fmla="*/ 889 h 2569"/>
                    <a:gd name="T84" fmla="*/ 798 w 920"/>
                    <a:gd name="T85" fmla="*/ 787 h 2569"/>
                    <a:gd name="T86" fmla="*/ 750 w 920"/>
                    <a:gd name="T87" fmla="*/ 690 h 2569"/>
                    <a:gd name="T88" fmla="*/ 697 w 920"/>
                    <a:gd name="T89" fmla="*/ 595 h 2569"/>
                    <a:gd name="T90" fmla="*/ 639 w 920"/>
                    <a:gd name="T91" fmla="*/ 505 h 2569"/>
                    <a:gd name="T92" fmla="*/ 573 w 920"/>
                    <a:gd name="T93" fmla="*/ 419 h 2569"/>
                    <a:gd name="T94" fmla="*/ 501 w 920"/>
                    <a:gd name="T95" fmla="*/ 338 h 2569"/>
                    <a:gd name="T96" fmla="*/ 425 w 920"/>
                    <a:gd name="T97" fmla="*/ 263 h 2569"/>
                    <a:gd name="T98" fmla="*/ 342 w 920"/>
                    <a:gd name="T99" fmla="*/ 194 h 2569"/>
                    <a:gd name="T100" fmla="*/ 256 w 920"/>
                    <a:gd name="T101" fmla="*/ 132 h 2569"/>
                    <a:gd name="T102" fmla="*/ 165 w 920"/>
                    <a:gd name="T103" fmla="*/ 73 h 2569"/>
                    <a:gd name="T104" fmla="*/ 68 w 920"/>
                    <a:gd name="T105" fmla="*/ 22 h 2569"/>
                    <a:gd name="T106" fmla="*/ 0 w 920"/>
                    <a:gd name="T107" fmla="*/ 0 h 2569"/>
                    <a:gd name="T108" fmla="*/ 66 w 920"/>
                    <a:gd name="T109" fmla="*/ 29 h 2569"/>
                    <a:gd name="T110" fmla="*/ 192 w 920"/>
                    <a:gd name="T111" fmla="*/ 99 h 2569"/>
                    <a:gd name="T112" fmla="*/ 309 w 920"/>
                    <a:gd name="T113" fmla="*/ 179 h 2569"/>
                    <a:gd name="T114" fmla="*/ 419 w 920"/>
                    <a:gd name="T115" fmla="*/ 269 h 2569"/>
                    <a:gd name="T116" fmla="*/ 470 w 920"/>
                    <a:gd name="T117" fmla="*/ 318 h 2569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920"/>
                    <a:gd name="T178" fmla="*/ 0 h 2569"/>
                    <a:gd name="T179" fmla="*/ 920 w 920"/>
                    <a:gd name="T180" fmla="*/ 2569 h 2569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920" h="2569">
                      <a:moveTo>
                        <a:pt x="470" y="318"/>
                      </a:moveTo>
                      <a:lnTo>
                        <a:pt x="470" y="318"/>
                      </a:lnTo>
                      <a:lnTo>
                        <a:pt x="520" y="371"/>
                      </a:lnTo>
                      <a:lnTo>
                        <a:pt x="567" y="426"/>
                      </a:lnTo>
                      <a:lnTo>
                        <a:pt x="613" y="483"/>
                      </a:lnTo>
                      <a:lnTo>
                        <a:pt x="655" y="542"/>
                      </a:lnTo>
                      <a:lnTo>
                        <a:pt x="694" y="604"/>
                      </a:lnTo>
                      <a:lnTo>
                        <a:pt x="730" y="666"/>
                      </a:lnTo>
                      <a:lnTo>
                        <a:pt x="763" y="732"/>
                      </a:lnTo>
                      <a:lnTo>
                        <a:pt x="794" y="798"/>
                      </a:lnTo>
                      <a:lnTo>
                        <a:pt x="822" y="867"/>
                      </a:lnTo>
                      <a:lnTo>
                        <a:pt x="845" y="937"/>
                      </a:lnTo>
                      <a:lnTo>
                        <a:pt x="865" y="1008"/>
                      </a:lnTo>
                      <a:lnTo>
                        <a:pt x="882" y="1081"/>
                      </a:lnTo>
                      <a:lnTo>
                        <a:pt x="895" y="1156"/>
                      </a:lnTo>
                      <a:lnTo>
                        <a:pt x="904" y="1231"/>
                      </a:lnTo>
                      <a:lnTo>
                        <a:pt x="911" y="1308"/>
                      </a:lnTo>
                      <a:lnTo>
                        <a:pt x="913" y="1385"/>
                      </a:lnTo>
                      <a:lnTo>
                        <a:pt x="911" y="1464"/>
                      </a:lnTo>
                      <a:lnTo>
                        <a:pt x="904" y="1541"/>
                      </a:lnTo>
                      <a:lnTo>
                        <a:pt x="895" y="1616"/>
                      </a:lnTo>
                      <a:lnTo>
                        <a:pt x="882" y="1691"/>
                      </a:lnTo>
                      <a:lnTo>
                        <a:pt x="865" y="1764"/>
                      </a:lnTo>
                      <a:lnTo>
                        <a:pt x="845" y="1835"/>
                      </a:lnTo>
                      <a:lnTo>
                        <a:pt x="822" y="1905"/>
                      </a:lnTo>
                      <a:lnTo>
                        <a:pt x="794" y="1974"/>
                      </a:lnTo>
                      <a:lnTo>
                        <a:pt x="763" y="2040"/>
                      </a:lnTo>
                      <a:lnTo>
                        <a:pt x="730" y="2106"/>
                      </a:lnTo>
                      <a:lnTo>
                        <a:pt x="694" y="2168"/>
                      </a:lnTo>
                      <a:lnTo>
                        <a:pt x="655" y="2230"/>
                      </a:lnTo>
                      <a:lnTo>
                        <a:pt x="613" y="2289"/>
                      </a:lnTo>
                      <a:lnTo>
                        <a:pt x="567" y="2346"/>
                      </a:lnTo>
                      <a:lnTo>
                        <a:pt x="520" y="2401"/>
                      </a:lnTo>
                      <a:lnTo>
                        <a:pt x="470" y="2454"/>
                      </a:lnTo>
                      <a:lnTo>
                        <a:pt x="441" y="2481"/>
                      </a:lnTo>
                      <a:lnTo>
                        <a:pt x="412" y="2509"/>
                      </a:lnTo>
                      <a:lnTo>
                        <a:pt x="350" y="2562"/>
                      </a:lnTo>
                      <a:lnTo>
                        <a:pt x="351" y="2569"/>
                      </a:lnTo>
                      <a:lnTo>
                        <a:pt x="384" y="2543"/>
                      </a:lnTo>
                      <a:lnTo>
                        <a:pt x="415" y="2516"/>
                      </a:lnTo>
                      <a:lnTo>
                        <a:pt x="447" y="2487"/>
                      </a:lnTo>
                      <a:lnTo>
                        <a:pt x="476" y="2459"/>
                      </a:lnTo>
                      <a:lnTo>
                        <a:pt x="505" y="2428"/>
                      </a:lnTo>
                      <a:lnTo>
                        <a:pt x="533" y="2399"/>
                      </a:lnTo>
                      <a:lnTo>
                        <a:pt x="560" y="2366"/>
                      </a:lnTo>
                      <a:lnTo>
                        <a:pt x="587" y="2335"/>
                      </a:lnTo>
                      <a:lnTo>
                        <a:pt x="613" y="2302"/>
                      </a:lnTo>
                      <a:lnTo>
                        <a:pt x="637" y="2269"/>
                      </a:lnTo>
                      <a:lnTo>
                        <a:pt x="661" y="2234"/>
                      </a:lnTo>
                      <a:lnTo>
                        <a:pt x="684" y="2199"/>
                      </a:lnTo>
                      <a:lnTo>
                        <a:pt x="706" y="2163"/>
                      </a:lnTo>
                      <a:lnTo>
                        <a:pt x="726" y="2128"/>
                      </a:lnTo>
                      <a:lnTo>
                        <a:pt x="747" y="2090"/>
                      </a:lnTo>
                      <a:lnTo>
                        <a:pt x="765" y="2053"/>
                      </a:lnTo>
                      <a:lnTo>
                        <a:pt x="783" y="2014"/>
                      </a:lnTo>
                      <a:lnTo>
                        <a:pt x="801" y="1976"/>
                      </a:lnTo>
                      <a:lnTo>
                        <a:pt x="816" y="1938"/>
                      </a:lnTo>
                      <a:lnTo>
                        <a:pt x="831" y="1897"/>
                      </a:lnTo>
                      <a:lnTo>
                        <a:pt x="845" y="1857"/>
                      </a:lnTo>
                      <a:lnTo>
                        <a:pt x="858" y="1817"/>
                      </a:lnTo>
                      <a:lnTo>
                        <a:pt x="869" y="1775"/>
                      </a:lnTo>
                      <a:lnTo>
                        <a:pt x="880" y="1735"/>
                      </a:lnTo>
                      <a:lnTo>
                        <a:pt x="889" y="1692"/>
                      </a:lnTo>
                      <a:lnTo>
                        <a:pt x="897" y="1649"/>
                      </a:lnTo>
                      <a:lnTo>
                        <a:pt x="904" y="1606"/>
                      </a:lnTo>
                      <a:lnTo>
                        <a:pt x="909" y="1563"/>
                      </a:lnTo>
                      <a:lnTo>
                        <a:pt x="915" y="1519"/>
                      </a:lnTo>
                      <a:lnTo>
                        <a:pt x="917" y="1475"/>
                      </a:lnTo>
                      <a:lnTo>
                        <a:pt x="919" y="1431"/>
                      </a:lnTo>
                      <a:lnTo>
                        <a:pt x="920" y="1385"/>
                      </a:lnTo>
                      <a:lnTo>
                        <a:pt x="919" y="1328"/>
                      </a:lnTo>
                      <a:lnTo>
                        <a:pt x="915" y="1272"/>
                      </a:lnTo>
                      <a:lnTo>
                        <a:pt x="909" y="1215"/>
                      </a:lnTo>
                      <a:lnTo>
                        <a:pt x="902" y="1158"/>
                      </a:lnTo>
                      <a:lnTo>
                        <a:pt x="893" y="1103"/>
                      </a:lnTo>
                      <a:lnTo>
                        <a:pt x="882" y="1048"/>
                      </a:lnTo>
                      <a:lnTo>
                        <a:pt x="869" y="995"/>
                      </a:lnTo>
                      <a:lnTo>
                        <a:pt x="855" y="942"/>
                      </a:lnTo>
                      <a:lnTo>
                        <a:pt x="836" y="889"/>
                      </a:lnTo>
                      <a:lnTo>
                        <a:pt x="818" y="838"/>
                      </a:lnTo>
                      <a:lnTo>
                        <a:pt x="798" y="787"/>
                      </a:lnTo>
                      <a:lnTo>
                        <a:pt x="774" y="737"/>
                      </a:lnTo>
                      <a:lnTo>
                        <a:pt x="750" y="690"/>
                      </a:lnTo>
                      <a:lnTo>
                        <a:pt x="725" y="642"/>
                      </a:lnTo>
                      <a:lnTo>
                        <a:pt x="697" y="595"/>
                      </a:lnTo>
                      <a:lnTo>
                        <a:pt x="668" y="549"/>
                      </a:lnTo>
                      <a:lnTo>
                        <a:pt x="639" y="505"/>
                      </a:lnTo>
                      <a:lnTo>
                        <a:pt x="606" y="461"/>
                      </a:lnTo>
                      <a:lnTo>
                        <a:pt x="573" y="419"/>
                      </a:lnTo>
                      <a:lnTo>
                        <a:pt x="538" y="379"/>
                      </a:lnTo>
                      <a:lnTo>
                        <a:pt x="501" y="338"/>
                      </a:lnTo>
                      <a:lnTo>
                        <a:pt x="463" y="302"/>
                      </a:lnTo>
                      <a:lnTo>
                        <a:pt x="425" y="263"/>
                      </a:lnTo>
                      <a:lnTo>
                        <a:pt x="384" y="229"/>
                      </a:lnTo>
                      <a:lnTo>
                        <a:pt x="342" y="194"/>
                      </a:lnTo>
                      <a:lnTo>
                        <a:pt x="300" y="163"/>
                      </a:lnTo>
                      <a:lnTo>
                        <a:pt x="256" y="132"/>
                      </a:lnTo>
                      <a:lnTo>
                        <a:pt x="211" y="101"/>
                      </a:lnTo>
                      <a:lnTo>
                        <a:pt x="165" y="73"/>
                      </a:lnTo>
                      <a:lnTo>
                        <a:pt x="117" y="48"/>
                      </a:lnTo>
                      <a:lnTo>
                        <a:pt x="68" y="22"/>
                      </a:lnTo>
                      <a:lnTo>
                        <a:pt x="18" y="0"/>
                      </a:lnTo>
                      <a:lnTo>
                        <a:pt x="0" y="0"/>
                      </a:lnTo>
                      <a:lnTo>
                        <a:pt x="66" y="29"/>
                      </a:lnTo>
                      <a:lnTo>
                        <a:pt x="130" y="62"/>
                      </a:lnTo>
                      <a:lnTo>
                        <a:pt x="192" y="99"/>
                      </a:lnTo>
                      <a:lnTo>
                        <a:pt x="251" y="137"/>
                      </a:lnTo>
                      <a:lnTo>
                        <a:pt x="309" y="179"/>
                      </a:lnTo>
                      <a:lnTo>
                        <a:pt x="366" y="223"/>
                      </a:lnTo>
                      <a:lnTo>
                        <a:pt x="419" y="269"/>
                      </a:lnTo>
                      <a:lnTo>
                        <a:pt x="470" y="318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95" name="Freeform 347"/>
                <p:cNvSpPr>
                  <a:spLocks/>
                </p:cNvSpPr>
                <p:nvPr/>
              </p:nvSpPr>
              <p:spPr bwMode="auto">
                <a:xfrm>
                  <a:off x="3909" y="2433"/>
                  <a:ext cx="545" cy="275"/>
                </a:xfrm>
                <a:custGeom>
                  <a:avLst/>
                  <a:gdLst>
                    <a:gd name="T0" fmla="*/ 3 w 545"/>
                    <a:gd name="T1" fmla="*/ 266 h 275"/>
                    <a:gd name="T2" fmla="*/ 3 w 545"/>
                    <a:gd name="T3" fmla="*/ 266 h 275"/>
                    <a:gd name="T4" fmla="*/ 0 w 545"/>
                    <a:gd name="T5" fmla="*/ 275 h 275"/>
                    <a:gd name="T6" fmla="*/ 0 w 545"/>
                    <a:gd name="T7" fmla="*/ 275 h 275"/>
                    <a:gd name="T8" fmla="*/ 36 w 545"/>
                    <a:gd name="T9" fmla="*/ 266 h 275"/>
                    <a:gd name="T10" fmla="*/ 75 w 545"/>
                    <a:gd name="T11" fmla="*/ 255 h 275"/>
                    <a:gd name="T12" fmla="*/ 111 w 545"/>
                    <a:gd name="T13" fmla="*/ 242 h 275"/>
                    <a:gd name="T14" fmla="*/ 148 w 545"/>
                    <a:gd name="T15" fmla="*/ 229 h 275"/>
                    <a:gd name="T16" fmla="*/ 184 w 545"/>
                    <a:gd name="T17" fmla="*/ 216 h 275"/>
                    <a:gd name="T18" fmla="*/ 219 w 545"/>
                    <a:gd name="T19" fmla="*/ 202 h 275"/>
                    <a:gd name="T20" fmla="*/ 290 w 545"/>
                    <a:gd name="T21" fmla="*/ 169 h 275"/>
                    <a:gd name="T22" fmla="*/ 356 w 545"/>
                    <a:gd name="T23" fmla="*/ 134 h 275"/>
                    <a:gd name="T24" fmla="*/ 422 w 545"/>
                    <a:gd name="T25" fmla="*/ 94 h 275"/>
                    <a:gd name="T26" fmla="*/ 484 w 545"/>
                    <a:gd name="T27" fmla="*/ 52 h 275"/>
                    <a:gd name="T28" fmla="*/ 545 w 545"/>
                    <a:gd name="T29" fmla="*/ 4 h 275"/>
                    <a:gd name="T30" fmla="*/ 545 w 545"/>
                    <a:gd name="T31" fmla="*/ 4 h 275"/>
                    <a:gd name="T32" fmla="*/ 539 w 545"/>
                    <a:gd name="T33" fmla="*/ 0 h 275"/>
                    <a:gd name="T34" fmla="*/ 539 w 545"/>
                    <a:gd name="T35" fmla="*/ 0 h 275"/>
                    <a:gd name="T36" fmla="*/ 481 w 545"/>
                    <a:gd name="T37" fmla="*/ 44 h 275"/>
                    <a:gd name="T38" fmla="*/ 419 w 545"/>
                    <a:gd name="T39" fmla="*/ 88 h 275"/>
                    <a:gd name="T40" fmla="*/ 355 w 545"/>
                    <a:gd name="T41" fmla="*/ 127 h 275"/>
                    <a:gd name="T42" fmla="*/ 289 w 545"/>
                    <a:gd name="T43" fmla="*/ 162 h 275"/>
                    <a:gd name="T44" fmla="*/ 219 w 545"/>
                    <a:gd name="T45" fmla="*/ 194 h 275"/>
                    <a:gd name="T46" fmla="*/ 150 w 545"/>
                    <a:gd name="T47" fmla="*/ 222 h 275"/>
                    <a:gd name="T48" fmla="*/ 76 w 545"/>
                    <a:gd name="T49" fmla="*/ 246 h 275"/>
                    <a:gd name="T50" fmla="*/ 40 w 545"/>
                    <a:gd name="T51" fmla="*/ 257 h 275"/>
                    <a:gd name="T52" fmla="*/ 3 w 545"/>
                    <a:gd name="T53" fmla="*/ 266 h 275"/>
                    <a:gd name="T54" fmla="*/ 3 w 545"/>
                    <a:gd name="T55" fmla="*/ 266 h 275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w 545"/>
                    <a:gd name="T85" fmla="*/ 0 h 275"/>
                    <a:gd name="T86" fmla="*/ 545 w 545"/>
                    <a:gd name="T87" fmla="*/ 275 h 275"/>
                  </a:gdLst>
                  <a:ahLst/>
                  <a:cxnLst>
                    <a:cxn ang="T56">
                      <a:pos x="T0" y="T1"/>
                    </a:cxn>
                    <a:cxn ang="T57">
                      <a:pos x="T2" y="T3"/>
                    </a:cxn>
                    <a:cxn ang="T58">
                      <a:pos x="T4" y="T5"/>
                    </a:cxn>
                    <a:cxn ang="T59">
                      <a:pos x="T6" y="T7"/>
                    </a:cxn>
                    <a:cxn ang="T60">
                      <a:pos x="T8" y="T9"/>
                    </a:cxn>
                    <a:cxn ang="T61">
                      <a:pos x="T10" y="T11"/>
                    </a:cxn>
                    <a:cxn ang="T62">
                      <a:pos x="T12" y="T13"/>
                    </a:cxn>
                    <a:cxn ang="T63">
                      <a:pos x="T14" y="T15"/>
                    </a:cxn>
                    <a:cxn ang="T64">
                      <a:pos x="T16" y="T17"/>
                    </a:cxn>
                    <a:cxn ang="T65">
                      <a:pos x="T18" y="T19"/>
                    </a:cxn>
                    <a:cxn ang="T66">
                      <a:pos x="T20" y="T21"/>
                    </a:cxn>
                    <a:cxn ang="T67">
                      <a:pos x="T22" y="T23"/>
                    </a:cxn>
                    <a:cxn ang="T68">
                      <a:pos x="T24" y="T25"/>
                    </a:cxn>
                    <a:cxn ang="T69">
                      <a:pos x="T26" y="T27"/>
                    </a:cxn>
                    <a:cxn ang="T70">
                      <a:pos x="T28" y="T29"/>
                    </a:cxn>
                    <a:cxn ang="T71">
                      <a:pos x="T30" y="T31"/>
                    </a:cxn>
                    <a:cxn ang="T72">
                      <a:pos x="T32" y="T33"/>
                    </a:cxn>
                    <a:cxn ang="T73">
                      <a:pos x="T34" y="T35"/>
                    </a:cxn>
                    <a:cxn ang="T74">
                      <a:pos x="T36" y="T37"/>
                    </a:cxn>
                    <a:cxn ang="T75">
                      <a:pos x="T38" y="T39"/>
                    </a:cxn>
                    <a:cxn ang="T76">
                      <a:pos x="T40" y="T41"/>
                    </a:cxn>
                    <a:cxn ang="T77">
                      <a:pos x="T42" y="T43"/>
                    </a:cxn>
                    <a:cxn ang="T78">
                      <a:pos x="T44" y="T45"/>
                    </a:cxn>
                    <a:cxn ang="T79">
                      <a:pos x="T46" y="T47"/>
                    </a:cxn>
                    <a:cxn ang="T80">
                      <a:pos x="T48" y="T49"/>
                    </a:cxn>
                    <a:cxn ang="T81">
                      <a:pos x="T50" y="T51"/>
                    </a:cxn>
                    <a:cxn ang="T82">
                      <a:pos x="T52" y="T53"/>
                    </a:cxn>
                    <a:cxn ang="T83">
                      <a:pos x="T54" y="T55"/>
                    </a:cxn>
                  </a:cxnLst>
                  <a:rect l="T84" t="T85" r="T86" b="T87"/>
                  <a:pathLst>
                    <a:path w="545" h="275">
                      <a:moveTo>
                        <a:pt x="3" y="266"/>
                      </a:moveTo>
                      <a:lnTo>
                        <a:pt x="3" y="266"/>
                      </a:lnTo>
                      <a:lnTo>
                        <a:pt x="0" y="275"/>
                      </a:lnTo>
                      <a:lnTo>
                        <a:pt x="36" y="266"/>
                      </a:lnTo>
                      <a:lnTo>
                        <a:pt x="75" y="255"/>
                      </a:lnTo>
                      <a:lnTo>
                        <a:pt x="111" y="242"/>
                      </a:lnTo>
                      <a:lnTo>
                        <a:pt x="148" y="229"/>
                      </a:lnTo>
                      <a:lnTo>
                        <a:pt x="184" y="216"/>
                      </a:lnTo>
                      <a:lnTo>
                        <a:pt x="219" y="202"/>
                      </a:lnTo>
                      <a:lnTo>
                        <a:pt x="290" y="169"/>
                      </a:lnTo>
                      <a:lnTo>
                        <a:pt x="356" y="134"/>
                      </a:lnTo>
                      <a:lnTo>
                        <a:pt x="422" y="94"/>
                      </a:lnTo>
                      <a:lnTo>
                        <a:pt x="484" y="52"/>
                      </a:lnTo>
                      <a:lnTo>
                        <a:pt x="545" y="4"/>
                      </a:lnTo>
                      <a:lnTo>
                        <a:pt x="539" y="0"/>
                      </a:lnTo>
                      <a:lnTo>
                        <a:pt x="481" y="44"/>
                      </a:lnTo>
                      <a:lnTo>
                        <a:pt x="419" y="88"/>
                      </a:lnTo>
                      <a:lnTo>
                        <a:pt x="355" y="127"/>
                      </a:lnTo>
                      <a:lnTo>
                        <a:pt x="289" y="162"/>
                      </a:lnTo>
                      <a:lnTo>
                        <a:pt x="219" y="194"/>
                      </a:lnTo>
                      <a:lnTo>
                        <a:pt x="150" y="222"/>
                      </a:lnTo>
                      <a:lnTo>
                        <a:pt x="76" y="246"/>
                      </a:lnTo>
                      <a:lnTo>
                        <a:pt x="40" y="257"/>
                      </a:lnTo>
                      <a:lnTo>
                        <a:pt x="3" y="266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96" name="Freeform 348"/>
                <p:cNvSpPr>
                  <a:spLocks/>
                </p:cNvSpPr>
                <p:nvPr/>
              </p:nvSpPr>
              <p:spPr bwMode="auto">
                <a:xfrm>
                  <a:off x="2236" y="27"/>
                  <a:ext cx="2717" cy="2551"/>
                </a:xfrm>
                <a:custGeom>
                  <a:avLst/>
                  <a:gdLst>
                    <a:gd name="T0" fmla="*/ 317 w 2717"/>
                    <a:gd name="T1" fmla="*/ 2218 h 2551"/>
                    <a:gd name="T2" fmla="*/ 171 w 2717"/>
                    <a:gd name="T3" fmla="*/ 2002 h 2551"/>
                    <a:gd name="T4" fmla="*/ 70 w 2717"/>
                    <a:gd name="T5" fmla="*/ 1761 h 2551"/>
                    <a:gd name="T6" fmla="*/ 15 w 2717"/>
                    <a:gd name="T7" fmla="*/ 1497 h 2551"/>
                    <a:gd name="T8" fmla="*/ 10 w 2717"/>
                    <a:gd name="T9" fmla="*/ 1290 h 2551"/>
                    <a:gd name="T10" fmla="*/ 52 w 2717"/>
                    <a:gd name="T11" fmla="*/ 1021 h 2551"/>
                    <a:gd name="T12" fmla="*/ 141 w 2717"/>
                    <a:gd name="T13" fmla="*/ 773 h 2551"/>
                    <a:gd name="T14" fmla="*/ 277 w 2717"/>
                    <a:gd name="T15" fmla="*/ 551 h 2551"/>
                    <a:gd name="T16" fmla="*/ 405 w 2717"/>
                    <a:gd name="T17" fmla="*/ 405 h 2551"/>
                    <a:gd name="T18" fmla="*/ 604 w 2717"/>
                    <a:gd name="T19" fmla="*/ 238 h 2551"/>
                    <a:gd name="T20" fmla="*/ 833 w 2717"/>
                    <a:gd name="T21" fmla="*/ 114 h 2551"/>
                    <a:gd name="T22" fmla="*/ 1087 w 2717"/>
                    <a:gd name="T23" fmla="*/ 35 h 2551"/>
                    <a:gd name="T24" fmla="*/ 1360 w 2717"/>
                    <a:gd name="T25" fmla="*/ 8 h 2551"/>
                    <a:gd name="T26" fmla="*/ 1565 w 2717"/>
                    <a:gd name="T27" fmla="*/ 24 h 2551"/>
                    <a:gd name="T28" fmla="*/ 1823 w 2717"/>
                    <a:gd name="T29" fmla="*/ 90 h 2551"/>
                    <a:gd name="T30" fmla="*/ 2059 w 2717"/>
                    <a:gd name="T31" fmla="*/ 204 h 2551"/>
                    <a:gd name="T32" fmla="*/ 2267 w 2717"/>
                    <a:gd name="T33" fmla="*/ 359 h 2551"/>
                    <a:gd name="T34" fmla="*/ 2401 w 2717"/>
                    <a:gd name="T35" fmla="*/ 500 h 2551"/>
                    <a:gd name="T36" fmla="*/ 2547 w 2717"/>
                    <a:gd name="T37" fmla="*/ 716 h 2551"/>
                    <a:gd name="T38" fmla="*/ 2650 w 2717"/>
                    <a:gd name="T39" fmla="*/ 957 h 2551"/>
                    <a:gd name="T40" fmla="*/ 2703 w 2717"/>
                    <a:gd name="T41" fmla="*/ 1221 h 2551"/>
                    <a:gd name="T42" fmla="*/ 2708 w 2717"/>
                    <a:gd name="T43" fmla="*/ 1428 h 2551"/>
                    <a:gd name="T44" fmla="*/ 2666 w 2717"/>
                    <a:gd name="T45" fmla="*/ 1697 h 2551"/>
                    <a:gd name="T46" fmla="*/ 2576 w 2717"/>
                    <a:gd name="T47" fmla="*/ 1944 h 2551"/>
                    <a:gd name="T48" fmla="*/ 2441 w 2717"/>
                    <a:gd name="T49" fmla="*/ 2167 h 2551"/>
                    <a:gd name="T50" fmla="*/ 2315 w 2717"/>
                    <a:gd name="T51" fmla="*/ 2313 h 2551"/>
                    <a:gd name="T52" fmla="*/ 2229 w 2717"/>
                    <a:gd name="T53" fmla="*/ 2401 h 2551"/>
                    <a:gd name="T54" fmla="*/ 2384 w 2717"/>
                    <a:gd name="T55" fmla="*/ 2247 h 2551"/>
                    <a:gd name="T56" fmla="*/ 2551 w 2717"/>
                    <a:gd name="T57" fmla="*/ 2009 h 2551"/>
                    <a:gd name="T58" fmla="*/ 2664 w 2717"/>
                    <a:gd name="T59" fmla="*/ 1737 h 2551"/>
                    <a:gd name="T60" fmla="*/ 2715 w 2717"/>
                    <a:gd name="T61" fmla="*/ 1437 h 2551"/>
                    <a:gd name="T62" fmla="*/ 2715 w 2717"/>
                    <a:gd name="T63" fmla="*/ 1289 h 2551"/>
                    <a:gd name="T64" fmla="*/ 2673 w 2717"/>
                    <a:gd name="T65" fmla="*/ 1020 h 2551"/>
                    <a:gd name="T66" fmla="*/ 2584 w 2717"/>
                    <a:gd name="T67" fmla="*/ 771 h 2551"/>
                    <a:gd name="T68" fmla="*/ 2446 w 2717"/>
                    <a:gd name="T69" fmla="*/ 546 h 2551"/>
                    <a:gd name="T70" fmla="*/ 2273 w 2717"/>
                    <a:gd name="T71" fmla="*/ 354 h 2551"/>
                    <a:gd name="T72" fmla="*/ 2062 w 2717"/>
                    <a:gd name="T73" fmla="*/ 198 h 2551"/>
                    <a:gd name="T74" fmla="*/ 1826 w 2717"/>
                    <a:gd name="T75" fmla="*/ 83 h 2551"/>
                    <a:gd name="T76" fmla="*/ 1566 w 2717"/>
                    <a:gd name="T77" fmla="*/ 17 h 2551"/>
                    <a:gd name="T78" fmla="*/ 1360 w 2717"/>
                    <a:gd name="T79" fmla="*/ 0 h 2551"/>
                    <a:gd name="T80" fmla="*/ 1085 w 2717"/>
                    <a:gd name="T81" fmla="*/ 28 h 2551"/>
                    <a:gd name="T82" fmla="*/ 831 w 2717"/>
                    <a:gd name="T83" fmla="*/ 108 h 2551"/>
                    <a:gd name="T84" fmla="*/ 601 w 2717"/>
                    <a:gd name="T85" fmla="*/ 233 h 2551"/>
                    <a:gd name="T86" fmla="*/ 399 w 2717"/>
                    <a:gd name="T87" fmla="*/ 399 h 2551"/>
                    <a:gd name="T88" fmla="*/ 233 w 2717"/>
                    <a:gd name="T89" fmla="*/ 601 h 2551"/>
                    <a:gd name="T90" fmla="*/ 108 w 2717"/>
                    <a:gd name="T91" fmla="*/ 831 h 2551"/>
                    <a:gd name="T92" fmla="*/ 28 w 2717"/>
                    <a:gd name="T93" fmla="*/ 1085 h 2551"/>
                    <a:gd name="T94" fmla="*/ 0 w 2717"/>
                    <a:gd name="T95" fmla="*/ 1358 h 2551"/>
                    <a:gd name="T96" fmla="*/ 8 w 2717"/>
                    <a:gd name="T97" fmla="*/ 1501 h 2551"/>
                    <a:gd name="T98" fmla="*/ 41 w 2717"/>
                    <a:gd name="T99" fmla="*/ 1686 h 2551"/>
                    <a:gd name="T100" fmla="*/ 96 w 2717"/>
                    <a:gd name="T101" fmla="*/ 1859 h 2551"/>
                    <a:gd name="T102" fmla="*/ 174 w 2717"/>
                    <a:gd name="T103" fmla="*/ 2022 h 2551"/>
                    <a:gd name="T104" fmla="*/ 271 w 2717"/>
                    <a:gd name="T105" fmla="*/ 2172 h 2551"/>
                    <a:gd name="T106" fmla="*/ 388 w 2717"/>
                    <a:gd name="T107" fmla="*/ 2308 h 2551"/>
                    <a:gd name="T108" fmla="*/ 520 w 2717"/>
                    <a:gd name="T109" fmla="*/ 2427 h 2551"/>
                    <a:gd name="T110" fmla="*/ 668 w 2717"/>
                    <a:gd name="T111" fmla="*/ 2529 h 2551"/>
                    <a:gd name="T112" fmla="*/ 710 w 2717"/>
                    <a:gd name="T113" fmla="*/ 2544 h 2551"/>
                    <a:gd name="T114" fmla="*/ 549 w 2717"/>
                    <a:gd name="T115" fmla="*/ 2439 h 2551"/>
                    <a:gd name="T116" fmla="*/ 405 w 2717"/>
                    <a:gd name="T117" fmla="*/ 2313 h 2551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2717"/>
                    <a:gd name="T178" fmla="*/ 0 h 2551"/>
                    <a:gd name="T179" fmla="*/ 2717 w 2717"/>
                    <a:gd name="T180" fmla="*/ 2551 h 2551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2717" h="2551">
                      <a:moveTo>
                        <a:pt x="405" y="2313"/>
                      </a:moveTo>
                      <a:lnTo>
                        <a:pt x="405" y="2313"/>
                      </a:lnTo>
                      <a:lnTo>
                        <a:pt x="359" y="2267"/>
                      </a:lnTo>
                      <a:lnTo>
                        <a:pt x="317" y="2218"/>
                      </a:lnTo>
                      <a:lnTo>
                        <a:pt x="277" y="2167"/>
                      </a:lnTo>
                      <a:lnTo>
                        <a:pt x="238" y="2114"/>
                      </a:lnTo>
                      <a:lnTo>
                        <a:pt x="204" y="2059"/>
                      </a:lnTo>
                      <a:lnTo>
                        <a:pt x="171" y="2002"/>
                      </a:lnTo>
                      <a:lnTo>
                        <a:pt x="141" y="1944"/>
                      </a:lnTo>
                      <a:lnTo>
                        <a:pt x="114" y="1885"/>
                      </a:lnTo>
                      <a:lnTo>
                        <a:pt x="90" y="1823"/>
                      </a:lnTo>
                      <a:lnTo>
                        <a:pt x="70" y="1761"/>
                      </a:lnTo>
                      <a:lnTo>
                        <a:pt x="52" y="1697"/>
                      </a:lnTo>
                      <a:lnTo>
                        <a:pt x="35" y="1631"/>
                      </a:lnTo>
                      <a:lnTo>
                        <a:pt x="24" y="1565"/>
                      </a:lnTo>
                      <a:lnTo>
                        <a:pt x="15" y="1497"/>
                      </a:lnTo>
                      <a:lnTo>
                        <a:pt x="10" y="1428"/>
                      </a:lnTo>
                      <a:lnTo>
                        <a:pt x="8" y="1358"/>
                      </a:lnTo>
                      <a:lnTo>
                        <a:pt x="10" y="1290"/>
                      </a:lnTo>
                      <a:lnTo>
                        <a:pt x="15" y="1221"/>
                      </a:lnTo>
                      <a:lnTo>
                        <a:pt x="24" y="1153"/>
                      </a:lnTo>
                      <a:lnTo>
                        <a:pt x="35" y="1087"/>
                      </a:lnTo>
                      <a:lnTo>
                        <a:pt x="52" y="1021"/>
                      </a:lnTo>
                      <a:lnTo>
                        <a:pt x="70" y="957"/>
                      </a:lnTo>
                      <a:lnTo>
                        <a:pt x="90" y="895"/>
                      </a:lnTo>
                      <a:lnTo>
                        <a:pt x="114" y="833"/>
                      </a:lnTo>
                      <a:lnTo>
                        <a:pt x="141" y="773"/>
                      </a:lnTo>
                      <a:lnTo>
                        <a:pt x="171" y="716"/>
                      </a:lnTo>
                      <a:lnTo>
                        <a:pt x="204" y="659"/>
                      </a:lnTo>
                      <a:lnTo>
                        <a:pt x="238" y="604"/>
                      </a:lnTo>
                      <a:lnTo>
                        <a:pt x="277" y="551"/>
                      </a:lnTo>
                      <a:lnTo>
                        <a:pt x="317" y="500"/>
                      </a:lnTo>
                      <a:lnTo>
                        <a:pt x="359" y="451"/>
                      </a:lnTo>
                      <a:lnTo>
                        <a:pt x="405" y="405"/>
                      </a:lnTo>
                      <a:lnTo>
                        <a:pt x="451" y="359"/>
                      </a:lnTo>
                      <a:lnTo>
                        <a:pt x="500" y="317"/>
                      </a:lnTo>
                      <a:lnTo>
                        <a:pt x="551" y="277"/>
                      </a:lnTo>
                      <a:lnTo>
                        <a:pt x="604" y="238"/>
                      </a:lnTo>
                      <a:lnTo>
                        <a:pt x="659" y="204"/>
                      </a:lnTo>
                      <a:lnTo>
                        <a:pt x="716" y="171"/>
                      </a:lnTo>
                      <a:lnTo>
                        <a:pt x="774" y="141"/>
                      </a:lnTo>
                      <a:lnTo>
                        <a:pt x="833" y="114"/>
                      </a:lnTo>
                      <a:lnTo>
                        <a:pt x="895" y="90"/>
                      </a:lnTo>
                      <a:lnTo>
                        <a:pt x="957" y="68"/>
                      </a:lnTo>
                      <a:lnTo>
                        <a:pt x="1021" y="52"/>
                      </a:lnTo>
                      <a:lnTo>
                        <a:pt x="1087" y="35"/>
                      </a:lnTo>
                      <a:lnTo>
                        <a:pt x="1153" y="24"/>
                      </a:lnTo>
                      <a:lnTo>
                        <a:pt x="1221" y="15"/>
                      </a:lnTo>
                      <a:lnTo>
                        <a:pt x="1290" y="10"/>
                      </a:lnTo>
                      <a:lnTo>
                        <a:pt x="1360" y="8"/>
                      </a:lnTo>
                      <a:lnTo>
                        <a:pt x="1429" y="10"/>
                      </a:lnTo>
                      <a:lnTo>
                        <a:pt x="1497" y="15"/>
                      </a:lnTo>
                      <a:lnTo>
                        <a:pt x="1565" y="24"/>
                      </a:lnTo>
                      <a:lnTo>
                        <a:pt x="1631" y="35"/>
                      </a:lnTo>
                      <a:lnTo>
                        <a:pt x="1696" y="52"/>
                      </a:lnTo>
                      <a:lnTo>
                        <a:pt x="1760" y="68"/>
                      </a:lnTo>
                      <a:lnTo>
                        <a:pt x="1823" y="90"/>
                      </a:lnTo>
                      <a:lnTo>
                        <a:pt x="1885" y="114"/>
                      </a:lnTo>
                      <a:lnTo>
                        <a:pt x="1945" y="141"/>
                      </a:lnTo>
                      <a:lnTo>
                        <a:pt x="2002" y="171"/>
                      </a:lnTo>
                      <a:lnTo>
                        <a:pt x="2059" y="204"/>
                      </a:lnTo>
                      <a:lnTo>
                        <a:pt x="2113" y="238"/>
                      </a:lnTo>
                      <a:lnTo>
                        <a:pt x="2167" y="277"/>
                      </a:lnTo>
                      <a:lnTo>
                        <a:pt x="2218" y="317"/>
                      </a:lnTo>
                      <a:lnTo>
                        <a:pt x="2267" y="359"/>
                      </a:lnTo>
                      <a:lnTo>
                        <a:pt x="2315" y="405"/>
                      </a:lnTo>
                      <a:lnTo>
                        <a:pt x="2359" y="451"/>
                      </a:lnTo>
                      <a:lnTo>
                        <a:pt x="2401" y="500"/>
                      </a:lnTo>
                      <a:lnTo>
                        <a:pt x="2441" y="551"/>
                      </a:lnTo>
                      <a:lnTo>
                        <a:pt x="2479" y="604"/>
                      </a:lnTo>
                      <a:lnTo>
                        <a:pt x="2514" y="659"/>
                      </a:lnTo>
                      <a:lnTo>
                        <a:pt x="2547" y="716"/>
                      </a:lnTo>
                      <a:lnTo>
                        <a:pt x="2576" y="773"/>
                      </a:lnTo>
                      <a:lnTo>
                        <a:pt x="2604" y="833"/>
                      </a:lnTo>
                      <a:lnTo>
                        <a:pt x="2628" y="895"/>
                      </a:lnTo>
                      <a:lnTo>
                        <a:pt x="2650" y="957"/>
                      </a:lnTo>
                      <a:lnTo>
                        <a:pt x="2666" y="1021"/>
                      </a:lnTo>
                      <a:lnTo>
                        <a:pt x="2682" y="1087"/>
                      </a:lnTo>
                      <a:lnTo>
                        <a:pt x="2693" y="1153"/>
                      </a:lnTo>
                      <a:lnTo>
                        <a:pt x="2703" y="1221"/>
                      </a:lnTo>
                      <a:lnTo>
                        <a:pt x="2708" y="1290"/>
                      </a:lnTo>
                      <a:lnTo>
                        <a:pt x="2710" y="1358"/>
                      </a:lnTo>
                      <a:lnTo>
                        <a:pt x="2708" y="1428"/>
                      </a:lnTo>
                      <a:lnTo>
                        <a:pt x="2703" y="1497"/>
                      </a:lnTo>
                      <a:lnTo>
                        <a:pt x="2693" y="1565"/>
                      </a:lnTo>
                      <a:lnTo>
                        <a:pt x="2682" y="1631"/>
                      </a:lnTo>
                      <a:lnTo>
                        <a:pt x="2666" y="1697"/>
                      </a:lnTo>
                      <a:lnTo>
                        <a:pt x="2650" y="1761"/>
                      </a:lnTo>
                      <a:lnTo>
                        <a:pt x="2628" y="1823"/>
                      </a:lnTo>
                      <a:lnTo>
                        <a:pt x="2604" y="1885"/>
                      </a:lnTo>
                      <a:lnTo>
                        <a:pt x="2576" y="1944"/>
                      </a:lnTo>
                      <a:lnTo>
                        <a:pt x="2547" y="2002"/>
                      </a:lnTo>
                      <a:lnTo>
                        <a:pt x="2514" y="2059"/>
                      </a:lnTo>
                      <a:lnTo>
                        <a:pt x="2479" y="2114"/>
                      </a:lnTo>
                      <a:lnTo>
                        <a:pt x="2441" y="2167"/>
                      </a:lnTo>
                      <a:lnTo>
                        <a:pt x="2401" y="2218"/>
                      </a:lnTo>
                      <a:lnTo>
                        <a:pt x="2359" y="2267"/>
                      </a:lnTo>
                      <a:lnTo>
                        <a:pt x="2315" y="2313"/>
                      </a:lnTo>
                      <a:lnTo>
                        <a:pt x="2269" y="2355"/>
                      </a:lnTo>
                      <a:lnTo>
                        <a:pt x="2223" y="2396"/>
                      </a:lnTo>
                      <a:lnTo>
                        <a:pt x="2229" y="2401"/>
                      </a:lnTo>
                      <a:lnTo>
                        <a:pt x="2284" y="2353"/>
                      </a:lnTo>
                      <a:lnTo>
                        <a:pt x="2337" y="2302"/>
                      </a:lnTo>
                      <a:lnTo>
                        <a:pt x="2384" y="2247"/>
                      </a:lnTo>
                      <a:lnTo>
                        <a:pt x="2432" y="2192"/>
                      </a:lnTo>
                      <a:lnTo>
                        <a:pt x="2474" y="2134"/>
                      </a:lnTo>
                      <a:lnTo>
                        <a:pt x="2514" y="2072"/>
                      </a:lnTo>
                      <a:lnTo>
                        <a:pt x="2551" y="2009"/>
                      </a:lnTo>
                      <a:lnTo>
                        <a:pt x="2585" y="1944"/>
                      </a:lnTo>
                      <a:lnTo>
                        <a:pt x="2615" y="1876"/>
                      </a:lnTo>
                      <a:lnTo>
                        <a:pt x="2640" y="1806"/>
                      </a:lnTo>
                      <a:lnTo>
                        <a:pt x="2664" y="1737"/>
                      </a:lnTo>
                      <a:lnTo>
                        <a:pt x="2682" y="1664"/>
                      </a:lnTo>
                      <a:lnTo>
                        <a:pt x="2697" y="1589"/>
                      </a:lnTo>
                      <a:lnTo>
                        <a:pt x="2708" y="1514"/>
                      </a:lnTo>
                      <a:lnTo>
                        <a:pt x="2715" y="1437"/>
                      </a:lnTo>
                      <a:lnTo>
                        <a:pt x="2715" y="1398"/>
                      </a:lnTo>
                      <a:lnTo>
                        <a:pt x="2717" y="1358"/>
                      </a:lnTo>
                      <a:lnTo>
                        <a:pt x="2715" y="1289"/>
                      </a:lnTo>
                      <a:lnTo>
                        <a:pt x="2710" y="1221"/>
                      </a:lnTo>
                      <a:lnTo>
                        <a:pt x="2701" y="1151"/>
                      </a:lnTo>
                      <a:lnTo>
                        <a:pt x="2690" y="1085"/>
                      </a:lnTo>
                      <a:lnTo>
                        <a:pt x="2673" y="1020"/>
                      </a:lnTo>
                      <a:lnTo>
                        <a:pt x="2655" y="956"/>
                      </a:lnTo>
                      <a:lnTo>
                        <a:pt x="2635" y="892"/>
                      </a:lnTo>
                      <a:lnTo>
                        <a:pt x="2609" y="831"/>
                      </a:lnTo>
                      <a:lnTo>
                        <a:pt x="2584" y="771"/>
                      </a:lnTo>
                      <a:lnTo>
                        <a:pt x="2553" y="712"/>
                      </a:lnTo>
                      <a:lnTo>
                        <a:pt x="2520" y="655"/>
                      </a:lnTo>
                      <a:lnTo>
                        <a:pt x="2485" y="601"/>
                      </a:lnTo>
                      <a:lnTo>
                        <a:pt x="2446" y="546"/>
                      </a:lnTo>
                      <a:lnTo>
                        <a:pt x="2406" y="494"/>
                      </a:lnTo>
                      <a:lnTo>
                        <a:pt x="2364" y="445"/>
                      </a:lnTo>
                      <a:lnTo>
                        <a:pt x="2318" y="399"/>
                      </a:lnTo>
                      <a:lnTo>
                        <a:pt x="2273" y="354"/>
                      </a:lnTo>
                      <a:lnTo>
                        <a:pt x="2223" y="311"/>
                      </a:lnTo>
                      <a:lnTo>
                        <a:pt x="2172" y="271"/>
                      </a:lnTo>
                      <a:lnTo>
                        <a:pt x="2119" y="233"/>
                      </a:lnTo>
                      <a:lnTo>
                        <a:pt x="2062" y="198"/>
                      </a:lnTo>
                      <a:lnTo>
                        <a:pt x="2006" y="165"/>
                      </a:lnTo>
                      <a:lnTo>
                        <a:pt x="1947" y="134"/>
                      </a:lnTo>
                      <a:lnTo>
                        <a:pt x="1887" y="108"/>
                      </a:lnTo>
                      <a:lnTo>
                        <a:pt x="1826" y="83"/>
                      </a:lnTo>
                      <a:lnTo>
                        <a:pt x="1762" y="63"/>
                      </a:lnTo>
                      <a:lnTo>
                        <a:pt x="1698" y="44"/>
                      </a:lnTo>
                      <a:lnTo>
                        <a:pt x="1632" y="28"/>
                      </a:lnTo>
                      <a:lnTo>
                        <a:pt x="1566" y="17"/>
                      </a:lnTo>
                      <a:lnTo>
                        <a:pt x="1497" y="8"/>
                      </a:lnTo>
                      <a:lnTo>
                        <a:pt x="1429" y="2"/>
                      </a:lnTo>
                      <a:lnTo>
                        <a:pt x="1360" y="0"/>
                      </a:lnTo>
                      <a:lnTo>
                        <a:pt x="1288" y="2"/>
                      </a:lnTo>
                      <a:lnTo>
                        <a:pt x="1221" y="8"/>
                      </a:lnTo>
                      <a:lnTo>
                        <a:pt x="1153" y="17"/>
                      </a:lnTo>
                      <a:lnTo>
                        <a:pt x="1085" y="28"/>
                      </a:lnTo>
                      <a:lnTo>
                        <a:pt x="1019" y="44"/>
                      </a:lnTo>
                      <a:lnTo>
                        <a:pt x="955" y="63"/>
                      </a:lnTo>
                      <a:lnTo>
                        <a:pt x="891" y="83"/>
                      </a:lnTo>
                      <a:lnTo>
                        <a:pt x="831" y="108"/>
                      </a:lnTo>
                      <a:lnTo>
                        <a:pt x="771" y="134"/>
                      </a:lnTo>
                      <a:lnTo>
                        <a:pt x="712" y="165"/>
                      </a:lnTo>
                      <a:lnTo>
                        <a:pt x="655" y="198"/>
                      </a:lnTo>
                      <a:lnTo>
                        <a:pt x="601" y="233"/>
                      </a:lnTo>
                      <a:lnTo>
                        <a:pt x="547" y="271"/>
                      </a:lnTo>
                      <a:lnTo>
                        <a:pt x="494" y="311"/>
                      </a:lnTo>
                      <a:lnTo>
                        <a:pt x="447" y="354"/>
                      </a:lnTo>
                      <a:lnTo>
                        <a:pt x="399" y="399"/>
                      </a:lnTo>
                      <a:lnTo>
                        <a:pt x="354" y="445"/>
                      </a:lnTo>
                      <a:lnTo>
                        <a:pt x="311" y="494"/>
                      </a:lnTo>
                      <a:lnTo>
                        <a:pt x="271" y="546"/>
                      </a:lnTo>
                      <a:lnTo>
                        <a:pt x="233" y="601"/>
                      </a:lnTo>
                      <a:lnTo>
                        <a:pt x="198" y="655"/>
                      </a:lnTo>
                      <a:lnTo>
                        <a:pt x="165" y="712"/>
                      </a:lnTo>
                      <a:lnTo>
                        <a:pt x="136" y="771"/>
                      </a:lnTo>
                      <a:lnTo>
                        <a:pt x="108" y="831"/>
                      </a:lnTo>
                      <a:lnTo>
                        <a:pt x="83" y="892"/>
                      </a:lnTo>
                      <a:lnTo>
                        <a:pt x="63" y="956"/>
                      </a:lnTo>
                      <a:lnTo>
                        <a:pt x="44" y="1020"/>
                      </a:lnTo>
                      <a:lnTo>
                        <a:pt x="28" y="1085"/>
                      </a:lnTo>
                      <a:lnTo>
                        <a:pt x="17" y="1151"/>
                      </a:lnTo>
                      <a:lnTo>
                        <a:pt x="8" y="1221"/>
                      </a:lnTo>
                      <a:lnTo>
                        <a:pt x="2" y="1289"/>
                      </a:lnTo>
                      <a:lnTo>
                        <a:pt x="0" y="1358"/>
                      </a:lnTo>
                      <a:lnTo>
                        <a:pt x="2" y="1407"/>
                      </a:lnTo>
                      <a:lnTo>
                        <a:pt x="4" y="1455"/>
                      </a:lnTo>
                      <a:lnTo>
                        <a:pt x="8" y="1501"/>
                      </a:lnTo>
                      <a:lnTo>
                        <a:pt x="15" y="1548"/>
                      </a:lnTo>
                      <a:lnTo>
                        <a:pt x="22" y="1594"/>
                      </a:lnTo>
                      <a:lnTo>
                        <a:pt x="30" y="1640"/>
                      </a:lnTo>
                      <a:lnTo>
                        <a:pt x="41" y="1686"/>
                      </a:lnTo>
                      <a:lnTo>
                        <a:pt x="52" y="1730"/>
                      </a:lnTo>
                      <a:lnTo>
                        <a:pt x="66" y="1773"/>
                      </a:lnTo>
                      <a:lnTo>
                        <a:pt x="81" y="1817"/>
                      </a:lnTo>
                      <a:lnTo>
                        <a:pt x="96" y="1859"/>
                      </a:lnTo>
                      <a:lnTo>
                        <a:pt x="114" y="1902"/>
                      </a:lnTo>
                      <a:lnTo>
                        <a:pt x="132" y="1942"/>
                      </a:lnTo>
                      <a:lnTo>
                        <a:pt x="152" y="1982"/>
                      </a:lnTo>
                      <a:lnTo>
                        <a:pt x="174" y="2022"/>
                      </a:lnTo>
                      <a:lnTo>
                        <a:pt x="196" y="2061"/>
                      </a:lnTo>
                      <a:lnTo>
                        <a:pt x="220" y="2099"/>
                      </a:lnTo>
                      <a:lnTo>
                        <a:pt x="246" y="2136"/>
                      </a:lnTo>
                      <a:lnTo>
                        <a:pt x="271" y="2172"/>
                      </a:lnTo>
                      <a:lnTo>
                        <a:pt x="299" y="2207"/>
                      </a:lnTo>
                      <a:lnTo>
                        <a:pt x="328" y="2242"/>
                      </a:lnTo>
                      <a:lnTo>
                        <a:pt x="357" y="2275"/>
                      </a:lnTo>
                      <a:lnTo>
                        <a:pt x="388" y="2308"/>
                      </a:lnTo>
                      <a:lnTo>
                        <a:pt x="419" y="2339"/>
                      </a:lnTo>
                      <a:lnTo>
                        <a:pt x="452" y="2370"/>
                      </a:lnTo>
                      <a:lnTo>
                        <a:pt x="485" y="2399"/>
                      </a:lnTo>
                      <a:lnTo>
                        <a:pt x="520" y="2427"/>
                      </a:lnTo>
                      <a:lnTo>
                        <a:pt x="557" y="2454"/>
                      </a:lnTo>
                      <a:lnTo>
                        <a:pt x="593" y="2480"/>
                      </a:lnTo>
                      <a:lnTo>
                        <a:pt x="630" y="2505"/>
                      </a:lnTo>
                      <a:lnTo>
                        <a:pt x="668" y="2529"/>
                      </a:lnTo>
                      <a:lnTo>
                        <a:pt x="707" y="2551"/>
                      </a:lnTo>
                      <a:lnTo>
                        <a:pt x="710" y="2544"/>
                      </a:lnTo>
                      <a:lnTo>
                        <a:pt x="668" y="2520"/>
                      </a:lnTo>
                      <a:lnTo>
                        <a:pt x="628" y="2494"/>
                      </a:lnTo>
                      <a:lnTo>
                        <a:pt x="588" y="2467"/>
                      </a:lnTo>
                      <a:lnTo>
                        <a:pt x="549" y="2439"/>
                      </a:lnTo>
                      <a:lnTo>
                        <a:pt x="511" y="2410"/>
                      </a:lnTo>
                      <a:lnTo>
                        <a:pt x="474" y="2379"/>
                      </a:lnTo>
                      <a:lnTo>
                        <a:pt x="438" y="2348"/>
                      </a:lnTo>
                      <a:lnTo>
                        <a:pt x="405" y="2313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97" name="Freeform 349"/>
                <p:cNvSpPr>
                  <a:spLocks/>
                </p:cNvSpPr>
                <p:nvPr/>
              </p:nvSpPr>
              <p:spPr bwMode="auto">
                <a:xfrm>
                  <a:off x="3212" y="1486"/>
                  <a:ext cx="117" cy="197"/>
                </a:xfrm>
                <a:custGeom>
                  <a:avLst/>
                  <a:gdLst>
                    <a:gd name="T0" fmla="*/ 104 w 117"/>
                    <a:gd name="T1" fmla="*/ 179 h 197"/>
                    <a:gd name="T2" fmla="*/ 104 w 117"/>
                    <a:gd name="T3" fmla="*/ 179 h 197"/>
                    <a:gd name="T4" fmla="*/ 86 w 117"/>
                    <a:gd name="T5" fmla="*/ 161 h 197"/>
                    <a:gd name="T6" fmla="*/ 69 w 117"/>
                    <a:gd name="T7" fmla="*/ 141 h 197"/>
                    <a:gd name="T8" fmla="*/ 54 w 117"/>
                    <a:gd name="T9" fmla="*/ 119 h 197"/>
                    <a:gd name="T10" fmla="*/ 40 w 117"/>
                    <a:gd name="T11" fmla="*/ 97 h 197"/>
                    <a:gd name="T12" fmla="*/ 27 w 117"/>
                    <a:gd name="T13" fmla="*/ 75 h 197"/>
                    <a:gd name="T14" fmla="*/ 16 w 117"/>
                    <a:gd name="T15" fmla="*/ 51 h 197"/>
                    <a:gd name="T16" fmla="*/ 7 w 117"/>
                    <a:gd name="T17" fmla="*/ 25 h 197"/>
                    <a:gd name="T18" fmla="*/ 0 w 117"/>
                    <a:gd name="T19" fmla="*/ 0 h 197"/>
                    <a:gd name="T20" fmla="*/ 0 w 117"/>
                    <a:gd name="T21" fmla="*/ 0 h 197"/>
                    <a:gd name="T22" fmla="*/ 1 w 117"/>
                    <a:gd name="T23" fmla="*/ 31 h 197"/>
                    <a:gd name="T24" fmla="*/ 1 w 117"/>
                    <a:gd name="T25" fmla="*/ 31 h 197"/>
                    <a:gd name="T26" fmla="*/ 11 w 117"/>
                    <a:gd name="T27" fmla="*/ 55 h 197"/>
                    <a:gd name="T28" fmla="*/ 22 w 117"/>
                    <a:gd name="T29" fmla="*/ 77 h 197"/>
                    <a:gd name="T30" fmla="*/ 33 w 117"/>
                    <a:gd name="T31" fmla="*/ 100 h 197"/>
                    <a:gd name="T32" fmla="*/ 45 w 117"/>
                    <a:gd name="T33" fmla="*/ 120 h 197"/>
                    <a:gd name="T34" fmla="*/ 60 w 117"/>
                    <a:gd name="T35" fmla="*/ 142 h 197"/>
                    <a:gd name="T36" fmla="*/ 76 w 117"/>
                    <a:gd name="T37" fmla="*/ 161 h 197"/>
                    <a:gd name="T38" fmla="*/ 93 w 117"/>
                    <a:gd name="T39" fmla="*/ 181 h 197"/>
                    <a:gd name="T40" fmla="*/ 111 w 117"/>
                    <a:gd name="T41" fmla="*/ 197 h 197"/>
                    <a:gd name="T42" fmla="*/ 111 w 117"/>
                    <a:gd name="T43" fmla="*/ 197 h 197"/>
                    <a:gd name="T44" fmla="*/ 117 w 117"/>
                    <a:gd name="T45" fmla="*/ 194 h 197"/>
                    <a:gd name="T46" fmla="*/ 117 w 117"/>
                    <a:gd name="T47" fmla="*/ 194 h 197"/>
                    <a:gd name="T48" fmla="*/ 104 w 117"/>
                    <a:gd name="T49" fmla="*/ 179 h 197"/>
                    <a:gd name="T50" fmla="*/ 104 w 117"/>
                    <a:gd name="T51" fmla="*/ 179 h 197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w 117"/>
                    <a:gd name="T79" fmla="*/ 0 h 197"/>
                    <a:gd name="T80" fmla="*/ 117 w 117"/>
                    <a:gd name="T81" fmla="*/ 197 h 197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T78" t="T79" r="T80" b="T81"/>
                  <a:pathLst>
                    <a:path w="117" h="197">
                      <a:moveTo>
                        <a:pt x="104" y="179"/>
                      </a:moveTo>
                      <a:lnTo>
                        <a:pt x="104" y="179"/>
                      </a:lnTo>
                      <a:lnTo>
                        <a:pt x="86" y="161"/>
                      </a:lnTo>
                      <a:lnTo>
                        <a:pt x="69" y="141"/>
                      </a:lnTo>
                      <a:lnTo>
                        <a:pt x="54" y="119"/>
                      </a:lnTo>
                      <a:lnTo>
                        <a:pt x="40" y="97"/>
                      </a:lnTo>
                      <a:lnTo>
                        <a:pt x="27" y="75"/>
                      </a:lnTo>
                      <a:lnTo>
                        <a:pt x="16" y="51"/>
                      </a:lnTo>
                      <a:lnTo>
                        <a:pt x="7" y="25"/>
                      </a:lnTo>
                      <a:lnTo>
                        <a:pt x="0" y="0"/>
                      </a:lnTo>
                      <a:lnTo>
                        <a:pt x="1" y="31"/>
                      </a:lnTo>
                      <a:lnTo>
                        <a:pt x="11" y="55"/>
                      </a:lnTo>
                      <a:lnTo>
                        <a:pt x="22" y="77"/>
                      </a:lnTo>
                      <a:lnTo>
                        <a:pt x="33" y="100"/>
                      </a:lnTo>
                      <a:lnTo>
                        <a:pt x="45" y="120"/>
                      </a:lnTo>
                      <a:lnTo>
                        <a:pt x="60" y="142"/>
                      </a:lnTo>
                      <a:lnTo>
                        <a:pt x="76" y="161"/>
                      </a:lnTo>
                      <a:lnTo>
                        <a:pt x="93" y="181"/>
                      </a:lnTo>
                      <a:lnTo>
                        <a:pt x="111" y="197"/>
                      </a:lnTo>
                      <a:lnTo>
                        <a:pt x="117" y="194"/>
                      </a:lnTo>
                      <a:lnTo>
                        <a:pt x="104" y="179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98" name="Freeform 350"/>
                <p:cNvSpPr>
                  <a:spLocks/>
                </p:cNvSpPr>
                <p:nvPr/>
              </p:nvSpPr>
              <p:spPr bwMode="auto">
                <a:xfrm>
                  <a:off x="3481" y="2717"/>
                  <a:ext cx="349" cy="28"/>
                </a:xfrm>
                <a:custGeom>
                  <a:avLst/>
                  <a:gdLst>
                    <a:gd name="T0" fmla="*/ 115 w 349"/>
                    <a:gd name="T1" fmla="*/ 20 h 28"/>
                    <a:gd name="T2" fmla="*/ 115 w 349"/>
                    <a:gd name="T3" fmla="*/ 20 h 28"/>
                    <a:gd name="T4" fmla="*/ 56 w 349"/>
                    <a:gd name="T5" fmla="*/ 18 h 28"/>
                    <a:gd name="T6" fmla="*/ 0 w 349"/>
                    <a:gd name="T7" fmla="*/ 15 h 28"/>
                    <a:gd name="T8" fmla="*/ 0 w 349"/>
                    <a:gd name="T9" fmla="*/ 15 h 28"/>
                    <a:gd name="T10" fmla="*/ 0 w 349"/>
                    <a:gd name="T11" fmla="*/ 22 h 28"/>
                    <a:gd name="T12" fmla="*/ 0 w 349"/>
                    <a:gd name="T13" fmla="*/ 22 h 28"/>
                    <a:gd name="T14" fmla="*/ 56 w 349"/>
                    <a:gd name="T15" fmla="*/ 26 h 28"/>
                    <a:gd name="T16" fmla="*/ 115 w 349"/>
                    <a:gd name="T17" fmla="*/ 28 h 28"/>
                    <a:gd name="T18" fmla="*/ 115 w 349"/>
                    <a:gd name="T19" fmla="*/ 28 h 28"/>
                    <a:gd name="T20" fmla="*/ 173 w 349"/>
                    <a:gd name="T21" fmla="*/ 26 h 28"/>
                    <a:gd name="T22" fmla="*/ 234 w 349"/>
                    <a:gd name="T23" fmla="*/ 22 h 28"/>
                    <a:gd name="T24" fmla="*/ 292 w 349"/>
                    <a:gd name="T25" fmla="*/ 15 h 28"/>
                    <a:gd name="T26" fmla="*/ 349 w 349"/>
                    <a:gd name="T27" fmla="*/ 7 h 28"/>
                    <a:gd name="T28" fmla="*/ 349 w 349"/>
                    <a:gd name="T29" fmla="*/ 7 h 28"/>
                    <a:gd name="T30" fmla="*/ 349 w 349"/>
                    <a:gd name="T31" fmla="*/ 0 h 28"/>
                    <a:gd name="T32" fmla="*/ 349 w 349"/>
                    <a:gd name="T33" fmla="*/ 0 h 28"/>
                    <a:gd name="T34" fmla="*/ 290 w 349"/>
                    <a:gd name="T35" fmla="*/ 7 h 28"/>
                    <a:gd name="T36" fmla="*/ 232 w 349"/>
                    <a:gd name="T37" fmla="*/ 15 h 28"/>
                    <a:gd name="T38" fmla="*/ 173 w 349"/>
                    <a:gd name="T39" fmla="*/ 18 h 28"/>
                    <a:gd name="T40" fmla="*/ 115 w 349"/>
                    <a:gd name="T41" fmla="*/ 20 h 28"/>
                    <a:gd name="T42" fmla="*/ 115 w 349"/>
                    <a:gd name="T43" fmla="*/ 20 h 28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w 349"/>
                    <a:gd name="T67" fmla="*/ 0 h 28"/>
                    <a:gd name="T68" fmla="*/ 349 w 349"/>
                    <a:gd name="T69" fmla="*/ 28 h 28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T66" t="T67" r="T68" b="T69"/>
                  <a:pathLst>
                    <a:path w="349" h="28">
                      <a:moveTo>
                        <a:pt x="115" y="20"/>
                      </a:moveTo>
                      <a:lnTo>
                        <a:pt x="115" y="20"/>
                      </a:lnTo>
                      <a:lnTo>
                        <a:pt x="56" y="18"/>
                      </a:lnTo>
                      <a:lnTo>
                        <a:pt x="0" y="15"/>
                      </a:lnTo>
                      <a:lnTo>
                        <a:pt x="0" y="22"/>
                      </a:lnTo>
                      <a:lnTo>
                        <a:pt x="56" y="26"/>
                      </a:lnTo>
                      <a:lnTo>
                        <a:pt x="115" y="28"/>
                      </a:lnTo>
                      <a:lnTo>
                        <a:pt x="173" y="26"/>
                      </a:lnTo>
                      <a:lnTo>
                        <a:pt x="234" y="22"/>
                      </a:lnTo>
                      <a:lnTo>
                        <a:pt x="292" y="15"/>
                      </a:lnTo>
                      <a:lnTo>
                        <a:pt x="349" y="7"/>
                      </a:lnTo>
                      <a:lnTo>
                        <a:pt x="349" y="0"/>
                      </a:lnTo>
                      <a:lnTo>
                        <a:pt x="290" y="7"/>
                      </a:lnTo>
                      <a:lnTo>
                        <a:pt x="232" y="15"/>
                      </a:lnTo>
                      <a:lnTo>
                        <a:pt x="173" y="18"/>
                      </a:lnTo>
                      <a:lnTo>
                        <a:pt x="115" y="2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99" name="Freeform 351"/>
                <p:cNvSpPr>
                  <a:spLocks/>
                </p:cNvSpPr>
                <p:nvPr/>
              </p:nvSpPr>
              <p:spPr bwMode="auto">
                <a:xfrm>
                  <a:off x="2158" y="0"/>
                  <a:ext cx="1085" cy="2649"/>
                </a:xfrm>
                <a:custGeom>
                  <a:avLst/>
                  <a:gdLst>
                    <a:gd name="T0" fmla="*/ 379 w 1085"/>
                    <a:gd name="T1" fmla="*/ 2348 h 2649"/>
                    <a:gd name="T2" fmla="*/ 250 w 1085"/>
                    <a:gd name="T3" fmla="*/ 2186 h 2649"/>
                    <a:gd name="T4" fmla="*/ 148 w 1085"/>
                    <a:gd name="T5" fmla="*/ 2005 h 2649"/>
                    <a:gd name="T6" fmla="*/ 71 w 1085"/>
                    <a:gd name="T7" fmla="*/ 1811 h 2649"/>
                    <a:gd name="T8" fmla="*/ 24 w 1085"/>
                    <a:gd name="T9" fmla="*/ 1605 h 2649"/>
                    <a:gd name="T10" fmla="*/ 7 w 1085"/>
                    <a:gd name="T11" fmla="*/ 1385 h 2649"/>
                    <a:gd name="T12" fmla="*/ 14 w 1085"/>
                    <a:gd name="T13" fmla="*/ 1241 h 2649"/>
                    <a:gd name="T14" fmla="*/ 53 w 1085"/>
                    <a:gd name="T15" fmla="*/ 1028 h 2649"/>
                    <a:gd name="T16" fmla="*/ 119 w 1085"/>
                    <a:gd name="T17" fmla="*/ 829 h 2649"/>
                    <a:gd name="T18" fmla="*/ 214 w 1085"/>
                    <a:gd name="T19" fmla="*/ 644 h 2649"/>
                    <a:gd name="T20" fmla="*/ 333 w 1085"/>
                    <a:gd name="T21" fmla="*/ 476 h 2649"/>
                    <a:gd name="T22" fmla="*/ 426 w 1085"/>
                    <a:gd name="T23" fmla="*/ 375 h 2649"/>
                    <a:gd name="T24" fmla="*/ 532 w 1085"/>
                    <a:gd name="T25" fmla="*/ 278 h 2649"/>
                    <a:gd name="T26" fmla="*/ 646 w 1085"/>
                    <a:gd name="T27" fmla="*/ 194 h 2649"/>
                    <a:gd name="T28" fmla="*/ 770 w 1085"/>
                    <a:gd name="T29" fmla="*/ 121 h 2649"/>
                    <a:gd name="T30" fmla="*/ 900 w 1085"/>
                    <a:gd name="T31" fmla="*/ 60 h 2649"/>
                    <a:gd name="T32" fmla="*/ 1037 w 1085"/>
                    <a:gd name="T33" fmla="*/ 13 h 2649"/>
                    <a:gd name="T34" fmla="*/ 1057 w 1085"/>
                    <a:gd name="T35" fmla="*/ 0 h 2649"/>
                    <a:gd name="T36" fmla="*/ 889 w 1085"/>
                    <a:gd name="T37" fmla="*/ 57 h 2649"/>
                    <a:gd name="T38" fmla="*/ 733 w 1085"/>
                    <a:gd name="T39" fmla="*/ 132 h 2649"/>
                    <a:gd name="T40" fmla="*/ 587 w 1085"/>
                    <a:gd name="T41" fmla="*/ 227 h 2649"/>
                    <a:gd name="T42" fmla="*/ 455 w 1085"/>
                    <a:gd name="T43" fmla="*/ 337 h 2649"/>
                    <a:gd name="T44" fmla="*/ 336 w 1085"/>
                    <a:gd name="T45" fmla="*/ 463 h 2649"/>
                    <a:gd name="T46" fmla="*/ 232 w 1085"/>
                    <a:gd name="T47" fmla="*/ 600 h 2649"/>
                    <a:gd name="T48" fmla="*/ 146 w 1085"/>
                    <a:gd name="T49" fmla="*/ 752 h 2649"/>
                    <a:gd name="T50" fmla="*/ 78 w 1085"/>
                    <a:gd name="T51" fmla="*/ 913 h 2649"/>
                    <a:gd name="T52" fmla="*/ 31 w 1085"/>
                    <a:gd name="T53" fmla="*/ 1085 h 2649"/>
                    <a:gd name="T54" fmla="*/ 5 w 1085"/>
                    <a:gd name="T55" fmla="*/ 1262 h 2649"/>
                    <a:gd name="T56" fmla="*/ 0 w 1085"/>
                    <a:gd name="T57" fmla="*/ 1385 h 2649"/>
                    <a:gd name="T58" fmla="*/ 7 w 1085"/>
                    <a:gd name="T59" fmla="*/ 1537 h 2649"/>
                    <a:gd name="T60" fmla="*/ 31 w 1085"/>
                    <a:gd name="T61" fmla="*/ 1685 h 2649"/>
                    <a:gd name="T62" fmla="*/ 68 w 1085"/>
                    <a:gd name="T63" fmla="*/ 1826 h 2649"/>
                    <a:gd name="T64" fmla="*/ 119 w 1085"/>
                    <a:gd name="T65" fmla="*/ 1961 h 2649"/>
                    <a:gd name="T66" fmla="*/ 183 w 1085"/>
                    <a:gd name="T67" fmla="*/ 2090 h 2649"/>
                    <a:gd name="T68" fmla="*/ 260 w 1085"/>
                    <a:gd name="T69" fmla="*/ 2210 h 2649"/>
                    <a:gd name="T70" fmla="*/ 347 w 1085"/>
                    <a:gd name="T71" fmla="*/ 2324 h 2649"/>
                    <a:gd name="T72" fmla="*/ 444 w 1085"/>
                    <a:gd name="T73" fmla="*/ 2426 h 2649"/>
                    <a:gd name="T74" fmla="*/ 552 w 1085"/>
                    <a:gd name="T75" fmla="*/ 2519 h 2649"/>
                    <a:gd name="T76" fmla="*/ 669 w 1085"/>
                    <a:gd name="T77" fmla="*/ 2602 h 2649"/>
                    <a:gd name="T78" fmla="*/ 752 w 1085"/>
                    <a:gd name="T79" fmla="*/ 2649 h 2649"/>
                    <a:gd name="T80" fmla="*/ 710 w 1085"/>
                    <a:gd name="T81" fmla="*/ 2616 h 2649"/>
                    <a:gd name="T82" fmla="*/ 582 w 1085"/>
                    <a:gd name="T83" fmla="*/ 2532 h 2649"/>
                    <a:gd name="T84" fmla="*/ 463 w 1085"/>
                    <a:gd name="T85" fmla="*/ 2433 h 2649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085"/>
                    <a:gd name="T130" fmla="*/ 0 h 2649"/>
                    <a:gd name="T131" fmla="*/ 1085 w 1085"/>
                    <a:gd name="T132" fmla="*/ 2649 h 2649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085" h="2649">
                      <a:moveTo>
                        <a:pt x="426" y="2397"/>
                      </a:moveTo>
                      <a:lnTo>
                        <a:pt x="426" y="2397"/>
                      </a:lnTo>
                      <a:lnTo>
                        <a:pt x="379" y="2348"/>
                      </a:lnTo>
                      <a:lnTo>
                        <a:pt x="333" y="2296"/>
                      </a:lnTo>
                      <a:lnTo>
                        <a:pt x="291" y="2241"/>
                      </a:lnTo>
                      <a:lnTo>
                        <a:pt x="250" y="2186"/>
                      </a:lnTo>
                      <a:lnTo>
                        <a:pt x="214" y="2128"/>
                      </a:lnTo>
                      <a:lnTo>
                        <a:pt x="179" y="2068"/>
                      </a:lnTo>
                      <a:lnTo>
                        <a:pt x="148" y="2005"/>
                      </a:lnTo>
                      <a:lnTo>
                        <a:pt x="119" y="1943"/>
                      </a:lnTo>
                      <a:lnTo>
                        <a:pt x="93" y="1877"/>
                      </a:lnTo>
                      <a:lnTo>
                        <a:pt x="71" y="1811"/>
                      </a:lnTo>
                      <a:lnTo>
                        <a:pt x="53" y="1744"/>
                      </a:lnTo>
                      <a:lnTo>
                        <a:pt x="36" y="1674"/>
                      </a:lnTo>
                      <a:lnTo>
                        <a:pt x="24" y="1605"/>
                      </a:lnTo>
                      <a:lnTo>
                        <a:pt x="14" y="1531"/>
                      </a:lnTo>
                      <a:lnTo>
                        <a:pt x="9" y="1460"/>
                      </a:lnTo>
                      <a:lnTo>
                        <a:pt x="7" y="1385"/>
                      </a:lnTo>
                      <a:lnTo>
                        <a:pt x="9" y="1312"/>
                      </a:lnTo>
                      <a:lnTo>
                        <a:pt x="14" y="1241"/>
                      </a:lnTo>
                      <a:lnTo>
                        <a:pt x="24" y="1167"/>
                      </a:lnTo>
                      <a:lnTo>
                        <a:pt x="36" y="1098"/>
                      </a:lnTo>
                      <a:lnTo>
                        <a:pt x="53" y="1028"/>
                      </a:lnTo>
                      <a:lnTo>
                        <a:pt x="71" y="961"/>
                      </a:lnTo>
                      <a:lnTo>
                        <a:pt x="93" y="895"/>
                      </a:lnTo>
                      <a:lnTo>
                        <a:pt x="119" y="829"/>
                      </a:lnTo>
                      <a:lnTo>
                        <a:pt x="148" y="767"/>
                      </a:lnTo>
                      <a:lnTo>
                        <a:pt x="179" y="704"/>
                      </a:lnTo>
                      <a:lnTo>
                        <a:pt x="214" y="644"/>
                      </a:lnTo>
                      <a:lnTo>
                        <a:pt x="250" y="586"/>
                      </a:lnTo>
                      <a:lnTo>
                        <a:pt x="291" y="531"/>
                      </a:lnTo>
                      <a:lnTo>
                        <a:pt x="333" y="476"/>
                      </a:lnTo>
                      <a:lnTo>
                        <a:pt x="379" y="424"/>
                      </a:lnTo>
                      <a:lnTo>
                        <a:pt x="426" y="375"/>
                      </a:lnTo>
                      <a:lnTo>
                        <a:pt x="461" y="342"/>
                      </a:lnTo>
                      <a:lnTo>
                        <a:pt x="496" y="309"/>
                      </a:lnTo>
                      <a:lnTo>
                        <a:pt x="532" y="278"/>
                      </a:lnTo>
                      <a:lnTo>
                        <a:pt x="569" y="249"/>
                      </a:lnTo>
                      <a:lnTo>
                        <a:pt x="607" y="221"/>
                      </a:lnTo>
                      <a:lnTo>
                        <a:pt x="646" y="194"/>
                      </a:lnTo>
                      <a:lnTo>
                        <a:pt x="686" y="168"/>
                      </a:lnTo>
                      <a:lnTo>
                        <a:pt x="728" y="145"/>
                      </a:lnTo>
                      <a:lnTo>
                        <a:pt x="770" y="121"/>
                      </a:lnTo>
                      <a:lnTo>
                        <a:pt x="812" y="99"/>
                      </a:lnTo>
                      <a:lnTo>
                        <a:pt x="856" y="79"/>
                      </a:lnTo>
                      <a:lnTo>
                        <a:pt x="900" y="60"/>
                      </a:lnTo>
                      <a:lnTo>
                        <a:pt x="946" y="42"/>
                      </a:lnTo>
                      <a:lnTo>
                        <a:pt x="991" y="27"/>
                      </a:lnTo>
                      <a:lnTo>
                        <a:pt x="1037" y="13"/>
                      </a:lnTo>
                      <a:lnTo>
                        <a:pt x="1085" y="0"/>
                      </a:lnTo>
                      <a:lnTo>
                        <a:pt x="1057" y="0"/>
                      </a:lnTo>
                      <a:lnTo>
                        <a:pt x="1001" y="16"/>
                      </a:lnTo>
                      <a:lnTo>
                        <a:pt x="944" y="35"/>
                      </a:lnTo>
                      <a:lnTo>
                        <a:pt x="889" y="57"/>
                      </a:lnTo>
                      <a:lnTo>
                        <a:pt x="836" y="81"/>
                      </a:lnTo>
                      <a:lnTo>
                        <a:pt x="785" y="104"/>
                      </a:lnTo>
                      <a:lnTo>
                        <a:pt x="733" y="132"/>
                      </a:lnTo>
                      <a:lnTo>
                        <a:pt x="682" y="163"/>
                      </a:lnTo>
                      <a:lnTo>
                        <a:pt x="635" y="194"/>
                      </a:lnTo>
                      <a:lnTo>
                        <a:pt x="587" y="227"/>
                      </a:lnTo>
                      <a:lnTo>
                        <a:pt x="541" y="262"/>
                      </a:lnTo>
                      <a:lnTo>
                        <a:pt x="497" y="298"/>
                      </a:lnTo>
                      <a:lnTo>
                        <a:pt x="455" y="337"/>
                      </a:lnTo>
                      <a:lnTo>
                        <a:pt x="413" y="377"/>
                      </a:lnTo>
                      <a:lnTo>
                        <a:pt x="373" y="419"/>
                      </a:lnTo>
                      <a:lnTo>
                        <a:pt x="336" y="463"/>
                      </a:lnTo>
                      <a:lnTo>
                        <a:pt x="300" y="507"/>
                      </a:lnTo>
                      <a:lnTo>
                        <a:pt x="265" y="553"/>
                      </a:lnTo>
                      <a:lnTo>
                        <a:pt x="232" y="600"/>
                      </a:lnTo>
                      <a:lnTo>
                        <a:pt x="203" y="650"/>
                      </a:lnTo>
                      <a:lnTo>
                        <a:pt x="174" y="701"/>
                      </a:lnTo>
                      <a:lnTo>
                        <a:pt x="146" y="752"/>
                      </a:lnTo>
                      <a:lnTo>
                        <a:pt x="122" y="805"/>
                      </a:lnTo>
                      <a:lnTo>
                        <a:pt x="100" y="858"/>
                      </a:lnTo>
                      <a:lnTo>
                        <a:pt x="78" y="913"/>
                      </a:lnTo>
                      <a:lnTo>
                        <a:pt x="60" y="970"/>
                      </a:lnTo>
                      <a:lnTo>
                        <a:pt x="46" y="1026"/>
                      </a:lnTo>
                      <a:lnTo>
                        <a:pt x="31" y="1085"/>
                      </a:lnTo>
                      <a:lnTo>
                        <a:pt x="20" y="1144"/>
                      </a:lnTo>
                      <a:lnTo>
                        <a:pt x="11" y="1202"/>
                      </a:lnTo>
                      <a:lnTo>
                        <a:pt x="5" y="1262"/>
                      </a:lnTo>
                      <a:lnTo>
                        <a:pt x="2" y="1325"/>
                      </a:lnTo>
                      <a:lnTo>
                        <a:pt x="0" y="1385"/>
                      </a:lnTo>
                      <a:lnTo>
                        <a:pt x="0" y="1436"/>
                      </a:lnTo>
                      <a:lnTo>
                        <a:pt x="3" y="1488"/>
                      </a:lnTo>
                      <a:lnTo>
                        <a:pt x="7" y="1537"/>
                      </a:lnTo>
                      <a:lnTo>
                        <a:pt x="14" y="1586"/>
                      </a:lnTo>
                      <a:lnTo>
                        <a:pt x="22" y="1636"/>
                      </a:lnTo>
                      <a:lnTo>
                        <a:pt x="31" y="1685"/>
                      </a:lnTo>
                      <a:lnTo>
                        <a:pt x="42" y="1733"/>
                      </a:lnTo>
                      <a:lnTo>
                        <a:pt x="55" y="1778"/>
                      </a:lnTo>
                      <a:lnTo>
                        <a:pt x="68" y="1826"/>
                      </a:lnTo>
                      <a:lnTo>
                        <a:pt x="84" y="1872"/>
                      </a:lnTo>
                      <a:lnTo>
                        <a:pt x="100" y="1918"/>
                      </a:lnTo>
                      <a:lnTo>
                        <a:pt x="119" y="1961"/>
                      </a:lnTo>
                      <a:lnTo>
                        <a:pt x="139" y="2005"/>
                      </a:lnTo>
                      <a:lnTo>
                        <a:pt x="161" y="2047"/>
                      </a:lnTo>
                      <a:lnTo>
                        <a:pt x="183" y="2090"/>
                      </a:lnTo>
                      <a:lnTo>
                        <a:pt x="208" y="2132"/>
                      </a:lnTo>
                      <a:lnTo>
                        <a:pt x="232" y="2172"/>
                      </a:lnTo>
                      <a:lnTo>
                        <a:pt x="260" y="2210"/>
                      </a:lnTo>
                      <a:lnTo>
                        <a:pt x="287" y="2249"/>
                      </a:lnTo>
                      <a:lnTo>
                        <a:pt x="316" y="2287"/>
                      </a:lnTo>
                      <a:lnTo>
                        <a:pt x="347" y="2324"/>
                      </a:lnTo>
                      <a:lnTo>
                        <a:pt x="379" y="2358"/>
                      </a:lnTo>
                      <a:lnTo>
                        <a:pt x="411" y="2393"/>
                      </a:lnTo>
                      <a:lnTo>
                        <a:pt x="444" y="2426"/>
                      </a:lnTo>
                      <a:lnTo>
                        <a:pt x="479" y="2459"/>
                      </a:lnTo>
                      <a:lnTo>
                        <a:pt x="516" y="2488"/>
                      </a:lnTo>
                      <a:lnTo>
                        <a:pt x="552" y="2519"/>
                      </a:lnTo>
                      <a:lnTo>
                        <a:pt x="591" y="2547"/>
                      </a:lnTo>
                      <a:lnTo>
                        <a:pt x="629" y="2574"/>
                      </a:lnTo>
                      <a:lnTo>
                        <a:pt x="669" y="2602"/>
                      </a:lnTo>
                      <a:lnTo>
                        <a:pt x="710" y="2626"/>
                      </a:lnTo>
                      <a:lnTo>
                        <a:pt x="752" y="2649"/>
                      </a:lnTo>
                      <a:lnTo>
                        <a:pt x="754" y="2642"/>
                      </a:lnTo>
                      <a:lnTo>
                        <a:pt x="710" y="2616"/>
                      </a:lnTo>
                      <a:lnTo>
                        <a:pt x="666" y="2591"/>
                      </a:lnTo>
                      <a:lnTo>
                        <a:pt x="622" y="2562"/>
                      </a:lnTo>
                      <a:lnTo>
                        <a:pt x="582" y="2532"/>
                      </a:lnTo>
                      <a:lnTo>
                        <a:pt x="540" y="2499"/>
                      </a:lnTo>
                      <a:lnTo>
                        <a:pt x="501" y="2466"/>
                      </a:lnTo>
                      <a:lnTo>
                        <a:pt x="463" y="2433"/>
                      </a:lnTo>
                      <a:lnTo>
                        <a:pt x="426" y="2397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00" name="Freeform 352"/>
                <p:cNvSpPr>
                  <a:spLocks/>
                </p:cNvSpPr>
                <p:nvPr/>
              </p:nvSpPr>
              <p:spPr bwMode="auto">
                <a:xfrm>
                  <a:off x="2919" y="2648"/>
                  <a:ext cx="549" cy="170"/>
                </a:xfrm>
                <a:custGeom>
                  <a:avLst/>
                  <a:gdLst>
                    <a:gd name="T0" fmla="*/ 4 w 549"/>
                    <a:gd name="T1" fmla="*/ 0 h 170"/>
                    <a:gd name="T2" fmla="*/ 4 w 549"/>
                    <a:gd name="T3" fmla="*/ 0 h 170"/>
                    <a:gd name="T4" fmla="*/ 0 w 549"/>
                    <a:gd name="T5" fmla="*/ 7 h 170"/>
                    <a:gd name="T6" fmla="*/ 0 w 549"/>
                    <a:gd name="T7" fmla="*/ 7 h 170"/>
                    <a:gd name="T8" fmla="*/ 64 w 549"/>
                    <a:gd name="T9" fmla="*/ 38 h 170"/>
                    <a:gd name="T10" fmla="*/ 128 w 549"/>
                    <a:gd name="T11" fmla="*/ 67 h 170"/>
                    <a:gd name="T12" fmla="*/ 196 w 549"/>
                    <a:gd name="T13" fmla="*/ 93 h 170"/>
                    <a:gd name="T14" fmla="*/ 263 w 549"/>
                    <a:gd name="T15" fmla="*/ 115 h 170"/>
                    <a:gd name="T16" fmla="*/ 333 w 549"/>
                    <a:gd name="T17" fmla="*/ 133 h 170"/>
                    <a:gd name="T18" fmla="*/ 402 w 549"/>
                    <a:gd name="T19" fmla="*/ 150 h 170"/>
                    <a:gd name="T20" fmla="*/ 476 w 549"/>
                    <a:gd name="T21" fmla="*/ 161 h 170"/>
                    <a:gd name="T22" fmla="*/ 549 w 549"/>
                    <a:gd name="T23" fmla="*/ 170 h 170"/>
                    <a:gd name="T24" fmla="*/ 549 w 549"/>
                    <a:gd name="T25" fmla="*/ 170 h 170"/>
                    <a:gd name="T26" fmla="*/ 549 w 549"/>
                    <a:gd name="T27" fmla="*/ 162 h 170"/>
                    <a:gd name="T28" fmla="*/ 549 w 549"/>
                    <a:gd name="T29" fmla="*/ 162 h 170"/>
                    <a:gd name="T30" fmla="*/ 476 w 549"/>
                    <a:gd name="T31" fmla="*/ 153 h 170"/>
                    <a:gd name="T32" fmla="*/ 404 w 549"/>
                    <a:gd name="T33" fmla="*/ 142 h 170"/>
                    <a:gd name="T34" fmla="*/ 333 w 549"/>
                    <a:gd name="T35" fmla="*/ 128 h 170"/>
                    <a:gd name="T36" fmla="*/ 265 w 549"/>
                    <a:gd name="T37" fmla="*/ 108 h 170"/>
                    <a:gd name="T38" fmla="*/ 197 w 549"/>
                    <a:gd name="T39" fmla="*/ 86 h 170"/>
                    <a:gd name="T40" fmla="*/ 130 w 549"/>
                    <a:gd name="T41" fmla="*/ 60 h 170"/>
                    <a:gd name="T42" fmla="*/ 66 w 549"/>
                    <a:gd name="T43" fmla="*/ 33 h 170"/>
                    <a:gd name="T44" fmla="*/ 4 w 549"/>
                    <a:gd name="T45" fmla="*/ 0 h 170"/>
                    <a:gd name="T46" fmla="*/ 4 w 549"/>
                    <a:gd name="T47" fmla="*/ 0 h 170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549"/>
                    <a:gd name="T73" fmla="*/ 0 h 170"/>
                    <a:gd name="T74" fmla="*/ 549 w 549"/>
                    <a:gd name="T75" fmla="*/ 170 h 170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549" h="170">
                      <a:moveTo>
                        <a:pt x="4" y="0"/>
                      </a:moveTo>
                      <a:lnTo>
                        <a:pt x="4" y="0"/>
                      </a:lnTo>
                      <a:lnTo>
                        <a:pt x="0" y="7"/>
                      </a:lnTo>
                      <a:lnTo>
                        <a:pt x="64" y="38"/>
                      </a:lnTo>
                      <a:lnTo>
                        <a:pt x="128" y="67"/>
                      </a:lnTo>
                      <a:lnTo>
                        <a:pt x="196" y="93"/>
                      </a:lnTo>
                      <a:lnTo>
                        <a:pt x="263" y="115"/>
                      </a:lnTo>
                      <a:lnTo>
                        <a:pt x="333" y="133"/>
                      </a:lnTo>
                      <a:lnTo>
                        <a:pt x="402" y="150"/>
                      </a:lnTo>
                      <a:lnTo>
                        <a:pt x="476" y="161"/>
                      </a:lnTo>
                      <a:lnTo>
                        <a:pt x="549" y="170"/>
                      </a:lnTo>
                      <a:lnTo>
                        <a:pt x="549" y="162"/>
                      </a:lnTo>
                      <a:lnTo>
                        <a:pt x="476" y="153"/>
                      </a:lnTo>
                      <a:lnTo>
                        <a:pt x="404" y="142"/>
                      </a:lnTo>
                      <a:lnTo>
                        <a:pt x="333" y="128"/>
                      </a:lnTo>
                      <a:lnTo>
                        <a:pt x="265" y="108"/>
                      </a:lnTo>
                      <a:lnTo>
                        <a:pt x="197" y="86"/>
                      </a:lnTo>
                      <a:lnTo>
                        <a:pt x="130" y="60"/>
                      </a:lnTo>
                      <a:lnTo>
                        <a:pt x="66" y="33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01" name="Freeform 353"/>
                <p:cNvSpPr>
                  <a:spLocks/>
                </p:cNvSpPr>
                <p:nvPr/>
              </p:nvSpPr>
              <p:spPr bwMode="auto">
                <a:xfrm>
                  <a:off x="3947" y="0"/>
                  <a:ext cx="1085" cy="2490"/>
                </a:xfrm>
                <a:custGeom>
                  <a:avLst/>
                  <a:gdLst>
                    <a:gd name="T0" fmla="*/ 659 w 1085"/>
                    <a:gd name="T1" fmla="*/ 375 h 2490"/>
                    <a:gd name="T2" fmla="*/ 752 w 1085"/>
                    <a:gd name="T3" fmla="*/ 476 h 2490"/>
                    <a:gd name="T4" fmla="*/ 834 w 1085"/>
                    <a:gd name="T5" fmla="*/ 586 h 2490"/>
                    <a:gd name="T6" fmla="*/ 906 w 1085"/>
                    <a:gd name="T7" fmla="*/ 704 h 2490"/>
                    <a:gd name="T8" fmla="*/ 966 w 1085"/>
                    <a:gd name="T9" fmla="*/ 829 h 2490"/>
                    <a:gd name="T10" fmla="*/ 1014 w 1085"/>
                    <a:gd name="T11" fmla="*/ 961 h 2490"/>
                    <a:gd name="T12" fmla="*/ 1048 w 1085"/>
                    <a:gd name="T13" fmla="*/ 1098 h 2490"/>
                    <a:gd name="T14" fmla="*/ 1070 w 1085"/>
                    <a:gd name="T15" fmla="*/ 1241 h 2490"/>
                    <a:gd name="T16" fmla="*/ 1078 w 1085"/>
                    <a:gd name="T17" fmla="*/ 1385 h 2490"/>
                    <a:gd name="T18" fmla="*/ 1076 w 1085"/>
                    <a:gd name="T19" fmla="*/ 1460 h 2490"/>
                    <a:gd name="T20" fmla="*/ 1061 w 1085"/>
                    <a:gd name="T21" fmla="*/ 1605 h 2490"/>
                    <a:gd name="T22" fmla="*/ 1034 w 1085"/>
                    <a:gd name="T23" fmla="*/ 1744 h 2490"/>
                    <a:gd name="T24" fmla="*/ 992 w 1085"/>
                    <a:gd name="T25" fmla="*/ 1877 h 2490"/>
                    <a:gd name="T26" fmla="*/ 937 w 1085"/>
                    <a:gd name="T27" fmla="*/ 2005 h 2490"/>
                    <a:gd name="T28" fmla="*/ 871 w 1085"/>
                    <a:gd name="T29" fmla="*/ 2128 h 2490"/>
                    <a:gd name="T30" fmla="*/ 794 w 1085"/>
                    <a:gd name="T31" fmla="*/ 2241 h 2490"/>
                    <a:gd name="T32" fmla="*/ 706 w 1085"/>
                    <a:gd name="T33" fmla="*/ 2348 h 2490"/>
                    <a:gd name="T34" fmla="*/ 659 w 1085"/>
                    <a:gd name="T35" fmla="*/ 2397 h 2490"/>
                    <a:gd name="T36" fmla="*/ 563 w 1085"/>
                    <a:gd name="T37" fmla="*/ 2485 h 2490"/>
                    <a:gd name="T38" fmla="*/ 567 w 1085"/>
                    <a:gd name="T39" fmla="*/ 2490 h 2490"/>
                    <a:gd name="T40" fmla="*/ 626 w 1085"/>
                    <a:gd name="T41" fmla="*/ 2441 h 2490"/>
                    <a:gd name="T42" fmla="*/ 732 w 1085"/>
                    <a:gd name="T43" fmla="*/ 2329 h 2490"/>
                    <a:gd name="T44" fmla="*/ 827 w 1085"/>
                    <a:gd name="T45" fmla="*/ 2207 h 2490"/>
                    <a:gd name="T46" fmla="*/ 909 w 1085"/>
                    <a:gd name="T47" fmla="*/ 2075 h 2490"/>
                    <a:gd name="T48" fmla="*/ 977 w 1085"/>
                    <a:gd name="T49" fmla="*/ 1934 h 2490"/>
                    <a:gd name="T50" fmla="*/ 1017 w 1085"/>
                    <a:gd name="T51" fmla="*/ 1824 h 2490"/>
                    <a:gd name="T52" fmla="*/ 1039 w 1085"/>
                    <a:gd name="T53" fmla="*/ 1747 h 2490"/>
                    <a:gd name="T54" fmla="*/ 1057 w 1085"/>
                    <a:gd name="T55" fmla="*/ 1671 h 2490"/>
                    <a:gd name="T56" fmla="*/ 1070 w 1085"/>
                    <a:gd name="T57" fmla="*/ 1590 h 2490"/>
                    <a:gd name="T58" fmla="*/ 1079 w 1085"/>
                    <a:gd name="T59" fmla="*/ 1510 h 2490"/>
                    <a:gd name="T60" fmla="*/ 1085 w 1085"/>
                    <a:gd name="T61" fmla="*/ 1427 h 2490"/>
                    <a:gd name="T62" fmla="*/ 1085 w 1085"/>
                    <a:gd name="T63" fmla="*/ 1385 h 2490"/>
                    <a:gd name="T64" fmla="*/ 1079 w 1085"/>
                    <a:gd name="T65" fmla="*/ 1262 h 2490"/>
                    <a:gd name="T66" fmla="*/ 1065 w 1085"/>
                    <a:gd name="T67" fmla="*/ 1144 h 2490"/>
                    <a:gd name="T68" fmla="*/ 1039 w 1085"/>
                    <a:gd name="T69" fmla="*/ 1026 h 2490"/>
                    <a:gd name="T70" fmla="*/ 1006 w 1085"/>
                    <a:gd name="T71" fmla="*/ 913 h 2490"/>
                    <a:gd name="T72" fmla="*/ 962 w 1085"/>
                    <a:gd name="T73" fmla="*/ 805 h 2490"/>
                    <a:gd name="T74" fmla="*/ 911 w 1085"/>
                    <a:gd name="T75" fmla="*/ 701 h 2490"/>
                    <a:gd name="T76" fmla="*/ 853 w 1085"/>
                    <a:gd name="T77" fmla="*/ 600 h 2490"/>
                    <a:gd name="T78" fmla="*/ 785 w 1085"/>
                    <a:gd name="T79" fmla="*/ 507 h 2490"/>
                    <a:gd name="T80" fmla="*/ 712 w 1085"/>
                    <a:gd name="T81" fmla="*/ 419 h 2490"/>
                    <a:gd name="T82" fmla="*/ 631 w 1085"/>
                    <a:gd name="T83" fmla="*/ 337 h 2490"/>
                    <a:gd name="T84" fmla="*/ 543 w 1085"/>
                    <a:gd name="T85" fmla="*/ 262 h 2490"/>
                    <a:gd name="T86" fmla="*/ 450 w 1085"/>
                    <a:gd name="T87" fmla="*/ 194 h 2490"/>
                    <a:gd name="T88" fmla="*/ 351 w 1085"/>
                    <a:gd name="T89" fmla="*/ 132 h 2490"/>
                    <a:gd name="T90" fmla="*/ 249 w 1085"/>
                    <a:gd name="T91" fmla="*/ 81 h 2490"/>
                    <a:gd name="T92" fmla="*/ 141 w 1085"/>
                    <a:gd name="T93" fmla="*/ 35 h 2490"/>
                    <a:gd name="T94" fmla="*/ 27 w 1085"/>
                    <a:gd name="T95" fmla="*/ 0 h 2490"/>
                    <a:gd name="T96" fmla="*/ 0 w 1085"/>
                    <a:gd name="T97" fmla="*/ 0 h 2490"/>
                    <a:gd name="T98" fmla="*/ 93 w 1085"/>
                    <a:gd name="T99" fmla="*/ 27 h 2490"/>
                    <a:gd name="T100" fmla="*/ 185 w 1085"/>
                    <a:gd name="T101" fmla="*/ 60 h 2490"/>
                    <a:gd name="T102" fmla="*/ 273 w 1085"/>
                    <a:gd name="T103" fmla="*/ 99 h 2490"/>
                    <a:gd name="T104" fmla="*/ 357 w 1085"/>
                    <a:gd name="T105" fmla="*/ 145 h 2490"/>
                    <a:gd name="T106" fmla="*/ 439 w 1085"/>
                    <a:gd name="T107" fmla="*/ 194 h 2490"/>
                    <a:gd name="T108" fmla="*/ 516 w 1085"/>
                    <a:gd name="T109" fmla="*/ 249 h 2490"/>
                    <a:gd name="T110" fmla="*/ 589 w 1085"/>
                    <a:gd name="T111" fmla="*/ 309 h 2490"/>
                    <a:gd name="T112" fmla="*/ 659 w 1085"/>
                    <a:gd name="T113" fmla="*/ 375 h 2490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1085"/>
                    <a:gd name="T172" fmla="*/ 0 h 2490"/>
                    <a:gd name="T173" fmla="*/ 1085 w 1085"/>
                    <a:gd name="T174" fmla="*/ 2490 h 2490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1085" h="2490">
                      <a:moveTo>
                        <a:pt x="659" y="375"/>
                      </a:moveTo>
                      <a:lnTo>
                        <a:pt x="659" y="375"/>
                      </a:lnTo>
                      <a:lnTo>
                        <a:pt x="706" y="424"/>
                      </a:lnTo>
                      <a:lnTo>
                        <a:pt x="752" y="476"/>
                      </a:lnTo>
                      <a:lnTo>
                        <a:pt x="794" y="531"/>
                      </a:lnTo>
                      <a:lnTo>
                        <a:pt x="834" y="586"/>
                      </a:lnTo>
                      <a:lnTo>
                        <a:pt x="871" y="644"/>
                      </a:lnTo>
                      <a:lnTo>
                        <a:pt x="906" y="704"/>
                      </a:lnTo>
                      <a:lnTo>
                        <a:pt x="937" y="767"/>
                      </a:lnTo>
                      <a:lnTo>
                        <a:pt x="966" y="829"/>
                      </a:lnTo>
                      <a:lnTo>
                        <a:pt x="992" y="895"/>
                      </a:lnTo>
                      <a:lnTo>
                        <a:pt x="1014" y="961"/>
                      </a:lnTo>
                      <a:lnTo>
                        <a:pt x="1034" y="1028"/>
                      </a:lnTo>
                      <a:lnTo>
                        <a:pt x="1048" y="1098"/>
                      </a:lnTo>
                      <a:lnTo>
                        <a:pt x="1061" y="1167"/>
                      </a:lnTo>
                      <a:lnTo>
                        <a:pt x="1070" y="1241"/>
                      </a:lnTo>
                      <a:lnTo>
                        <a:pt x="1076" y="1312"/>
                      </a:lnTo>
                      <a:lnTo>
                        <a:pt x="1078" y="1385"/>
                      </a:lnTo>
                      <a:lnTo>
                        <a:pt x="1076" y="1460"/>
                      </a:lnTo>
                      <a:lnTo>
                        <a:pt x="1070" y="1531"/>
                      </a:lnTo>
                      <a:lnTo>
                        <a:pt x="1061" y="1605"/>
                      </a:lnTo>
                      <a:lnTo>
                        <a:pt x="1048" y="1674"/>
                      </a:lnTo>
                      <a:lnTo>
                        <a:pt x="1034" y="1744"/>
                      </a:lnTo>
                      <a:lnTo>
                        <a:pt x="1014" y="1811"/>
                      </a:lnTo>
                      <a:lnTo>
                        <a:pt x="992" y="1877"/>
                      </a:lnTo>
                      <a:lnTo>
                        <a:pt x="966" y="1943"/>
                      </a:lnTo>
                      <a:lnTo>
                        <a:pt x="937" y="2005"/>
                      </a:lnTo>
                      <a:lnTo>
                        <a:pt x="906" y="2068"/>
                      </a:lnTo>
                      <a:lnTo>
                        <a:pt x="871" y="2128"/>
                      </a:lnTo>
                      <a:lnTo>
                        <a:pt x="834" y="2186"/>
                      </a:lnTo>
                      <a:lnTo>
                        <a:pt x="794" y="2241"/>
                      </a:lnTo>
                      <a:lnTo>
                        <a:pt x="752" y="2296"/>
                      </a:lnTo>
                      <a:lnTo>
                        <a:pt x="706" y="2348"/>
                      </a:lnTo>
                      <a:lnTo>
                        <a:pt x="659" y="2397"/>
                      </a:lnTo>
                      <a:lnTo>
                        <a:pt x="613" y="2443"/>
                      </a:lnTo>
                      <a:lnTo>
                        <a:pt x="563" y="2485"/>
                      </a:lnTo>
                      <a:lnTo>
                        <a:pt x="567" y="2490"/>
                      </a:lnTo>
                      <a:lnTo>
                        <a:pt x="626" y="2441"/>
                      </a:lnTo>
                      <a:lnTo>
                        <a:pt x="681" y="2386"/>
                      </a:lnTo>
                      <a:lnTo>
                        <a:pt x="732" y="2329"/>
                      </a:lnTo>
                      <a:lnTo>
                        <a:pt x="781" y="2269"/>
                      </a:lnTo>
                      <a:lnTo>
                        <a:pt x="827" y="2207"/>
                      </a:lnTo>
                      <a:lnTo>
                        <a:pt x="871" y="2143"/>
                      </a:lnTo>
                      <a:lnTo>
                        <a:pt x="909" y="2075"/>
                      </a:lnTo>
                      <a:lnTo>
                        <a:pt x="944" y="2005"/>
                      </a:lnTo>
                      <a:lnTo>
                        <a:pt x="977" y="1934"/>
                      </a:lnTo>
                      <a:lnTo>
                        <a:pt x="1004" y="1861"/>
                      </a:lnTo>
                      <a:lnTo>
                        <a:pt x="1017" y="1824"/>
                      </a:lnTo>
                      <a:lnTo>
                        <a:pt x="1028" y="1786"/>
                      </a:lnTo>
                      <a:lnTo>
                        <a:pt x="1039" y="1747"/>
                      </a:lnTo>
                      <a:lnTo>
                        <a:pt x="1048" y="1709"/>
                      </a:lnTo>
                      <a:lnTo>
                        <a:pt x="1057" y="1671"/>
                      </a:lnTo>
                      <a:lnTo>
                        <a:pt x="1065" y="1630"/>
                      </a:lnTo>
                      <a:lnTo>
                        <a:pt x="1070" y="1590"/>
                      </a:lnTo>
                      <a:lnTo>
                        <a:pt x="1076" y="1550"/>
                      </a:lnTo>
                      <a:lnTo>
                        <a:pt x="1079" y="1510"/>
                      </a:lnTo>
                      <a:lnTo>
                        <a:pt x="1083" y="1469"/>
                      </a:lnTo>
                      <a:lnTo>
                        <a:pt x="1085" y="1427"/>
                      </a:lnTo>
                      <a:lnTo>
                        <a:pt x="1085" y="1385"/>
                      </a:lnTo>
                      <a:lnTo>
                        <a:pt x="1083" y="1325"/>
                      </a:lnTo>
                      <a:lnTo>
                        <a:pt x="1079" y="1262"/>
                      </a:lnTo>
                      <a:lnTo>
                        <a:pt x="1074" y="1202"/>
                      </a:lnTo>
                      <a:lnTo>
                        <a:pt x="1065" y="1144"/>
                      </a:lnTo>
                      <a:lnTo>
                        <a:pt x="1054" y="1085"/>
                      </a:lnTo>
                      <a:lnTo>
                        <a:pt x="1039" y="1026"/>
                      </a:lnTo>
                      <a:lnTo>
                        <a:pt x="1025" y="970"/>
                      </a:lnTo>
                      <a:lnTo>
                        <a:pt x="1006" y="913"/>
                      </a:lnTo>
                      <a:lnTo>
                        <a:pt x="986" y="858"/>
                      </a:lnTo>
                      <a:lnTo>
                        <a:pt x="962" y="805"/>
                      </a:lnTo>
                      <a:lnTo>
                        <a:pt x="939" y="752"/>
                      </a:lnTo>
                      <a:lnTo>
                        <a:pt x="911" y="701"/>
                      </a:lnTo>
                      <a:lnTo>
                        <a:pt x="884" y="650"/>
                      </a:lnTo>
                      <a:lnTo>
                        <a:pt x="853" y="600"/>
                      </a:lnTo>
                      <a:lnTo>
                        <a:pt x="820" y="553"/>
                      </a:lnTo>
                      <a:lnTo>
                        <a:pt x="785" y="507"/>
                      </a:lnTo>
                      <a:lnTo>
                        <a:pt x="748" y="463"/>
                      </a:lnTo>
                      <a:lnTo>
                        <a:pt x="712" y="419"/>
                      </a:lnTo>
                      <a:lnTo>
                        <a:pt x="671" y="377"/>
                      </a:lnTo>
                      <a:lnTo>
                        <a:pt x="631" y="337"/>
                      </a:lnTo>
                      <a:lnTo>
                        <a:pt x="587" y="298"/>
                      </a:lnTo>
                      <a:lnTo>
                        <a:pt x="543" y="262"/>
                      </a:lnTo>
                      <a:lnTo>
                        <a:pt x="498" y="227"/>
                      </a:lnTo>
                      <a:lnTo>
                        <a:pt x="450" y="194"/>
                      </a:lnTo>
                      <a:lnTo>
                        <a:pt x="402" y="163"/>
                      </a:lnTo>
                      <a:lnTo>
                        <a:pt x="351" y="132"/>
                      </a:lnTo>
                      <a:lnTo>
                        <a:pt x="300" y="104"/>
                      </a:lnTo>
                      <a:lnTo>
                        <a:pt x="249" y="81"/>
                      </a:lnTo>
                      <a:lnTo>
                        <a:pt x="196" y="57"/>
                      </a:lnTo>
                      <a:lnTo>
                        <a:pt x="141" y="35"/>
                      </a:lnTo>
                      <a:lnTo>
                        <a:pt x="84" y="16"/>
                      </a:lnTo>
                      <a:lnTo>
                        <a:pt x="27" y="0"/>
                      </a:lnTo>
                      <a:lnTo>
                        <a:pt x="0" y="0"/>
                      </a:lnTo>
                      <a:lnTo>
                        <a:pt x="48" y="13"/>
                      </a:lnTo>
                      <a:lnTo>
                        <a:pt x="93" y="27"/>
                      </a:lnTo>
                      <a:lnTo>
                        <a:pt x="139" y="42"/>
                      </a:lnTo>
                      <a:lnTo>
                        <a:pt x="185" y="60"/>
                      </a:lnTo>
                      <a:lnTo>
                        <a:pt x="229" y="79"/>
                      </a:lnTo>
                      <a:lnTo>
                        <a:pt x="273" y="99"/>
                      </a:lnTo>
                      <a:lnTo>
                        <a:pt x="315" y="121"/>
                      </a:lnTo>
                      <a:lnTo>
                        <a:pt x="357" y="145"/>
                      </a:lnTo>
                      <a:lnTo>
                        <a:pt x="399" y="168"/>
                      </a:lnTo>
                      <a:lnTo>
                        <a:pt x="439" y="194"/>
                      </a:lnTo>
                      <a:lnTo>
                        <a:pt x="478" y="221"/>
                      </a:lnTo>
                      <a:lnTo>
                        <a:pt x="516" y="249"/>
                      </a:lnTo>
                      <a:lnTo>
                        <a:pt x="554" y="278"/>
                      </a:lnTo>
                      <a:lnTo>
                        <a:pt x="589" y="309"/>
                      </a:lnTo>
                      <a:lnTo>
                        <a:pt x="626" y="342"/>
                      </a:lnTo>
                      <a:lnTo>
                        <a:pt x="659" y="375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02" name="Freeform 354"/>
                <p:cNvSpPr>
                  <a:spLocks/>
                </p:cNvSpPr>
                <p:nvPr/>
              </p:nvSpPr>
              <p:spPr bwMode="auto">
                <a:xfrm>
                  <a:off x="3197" y="983"/>
                  <a:ext cx="801" cy="806"/>
                </a:xfrm>
                <a:custGeom>
                  <a:avLst/>
                  <a:gdLst>
                    <a:gd name="T0" fmla="*/ 146 w 801"/>
                    <a:gd name="T1" fmla="*/ 98 h 806"/>
                    <a:gd name="T2" fmla="*/ 243 w 801"/>
                    <a:gd name="T3" fmla="*/ 38 h 806"/>
                    <a:gd name="T4" fmla="*/ 357 w 801"/>
                    <a:gd name="T5" fmla="*/ 9 h 806"/>
                    <a:gd name="T6" fmla="*/ 439 w 801"/>
                    <a:gd name="T7" fmla="*/ 9 h 806"/>
                    <a:gd name="T8" fmla="*/ 552 w 801"/>
                    <a:gd name="T9" fmla="*/ 38 h 806"/>
                    <a:gd name="T10" fmla="*/ 649 w 801"/>
                    <a:gd name="T11" fmla="*/ 98 h 806"/>
                    <a:gd name="T12" fmla="*/ 702 w 801"/>
                    <a:gd name="T13" fmla="*/ 151 h 806"/>
                    <a:gd name="T14" fmla="*/ 763 w 801"/>
                    <a:gd name="T15" fmla="*/ 248 h 806"/>
                    <a:gd name="T16" fmla="*/ 792 w 801"/>
                    <a:gd name="T17" fmla="*/ 362 h 806"/>
                    <a:gd name="T18" fmla="*/ 792 w 801"/>
                    <a:gd name="T19" fmla="*/ 444 h 806"/>
                    <a:gd name="T20" fmla="*/ 763 w 801"/>
                    <a:gd name="T21" fmla="*/ 558 h 806"/>
                    <a:gd name="T22" fmla="*/ 702 w 801"/>
                    <a:gd name="T23" fmla="*/ 655 h 806"/>
                    <a:gd name="T24" fmla="*/ 649 w 801"/>
                    <a:gd name="T25" fmla="*/ 708 h 806"/>
                    <a:gd name="T26" fmla="*/ 552 w 801"/>
                    <a:gd name="T27" fmla="*/ 768 h 806"/>
                    <a:gd name="T28" fmla="*/ 439 w 801"/>
                    <a:gd name="T29" fmla="*/ 797 h 806"/>
                    <a:gd name="T30" fmla="*/ 362 w 801"/>
                    <a:gd name="T31" fmla="*/ 797 h 806"/>
                    <a:gd name="T32" fmla="*/ 260 w 801"/>
                    <a:gd name="T33" fmla="*/ 774 h 806"/>
                    <a:gd name="T34" fmla="*/ 170 w 801"/>
                    <a:gd name="T35" fmla="*/ 726 h 806"/>
                    <a:gd name="T36" fmla="*/ 137 w 801"/>
                    <a:gd name="T37" fmla="*/ 709 h 806"/>
                    <a:gd name="T38" fmla="*/ 194 w 801"/>
                    <a:gd name="T39" fmla="*/ 750 h 806"/>
                    <a:gd name="T40" fmla="*/ 291 w 801"/>
                    <a:gd name="T41" fmla="*/ 792 h 806"/>
                    <a:gd name="T42" fmla="*/ 399 w 801"/>
                    <a:gd name="T43" fmla="*/ 806 h 806"/>
                    <a:gd name="T44" fmla="*/ 479 w 801"/>
                    <a:gd name="T45" fmla="*/ 797 h 806"/>
                    <a:gd name="T46" fmla="*/ 591 w 801"/>
                    <a:gd name="T47" fmla="*/ 757 h 806"/>
                    <a:gd name="T48" fmla="*/ 682 w 801"/>
                    <a:gd name="T49" fmla="*/ 688 h 806"/>
                    <a:gd name="T50" fmla="*/ 752 w 801"/>
                    <a:gd name="T51" fmla="*/ 596 h 806"/>
                    <a:gd name="T52" fmla="*/ 792 w 801"/>
                    <a:gd name="T53" fmla="*/ 484 h 806"/>
                    <a:gd name="T54" fmla="*/ 801 w 801"/>
                    <a:gd name="T55" fmla="*/ 404 h 806"/>
                    <a:gd name="T56" fmla="*/ 783 w 801"/>
                    <a:gd name="T57" fmla="*/ 283 h 806"/>
                    <a:gd name="T58" fmla="*/ 732 w 801"/>
                    <a:gd name="T59" fmla="*/ 177 h 806"/>
                    <a:gd name="T60" fmla="*/ 655 w 801"/>
                    <a:gd name="T61" fmla="*/ 93 h 806"/>
                    <a:gd name="T62" fmla="*/ 554 w 801"/>
                    <a:gd name="T63" fmla="*/ 32 h 806"/>
                    <a:gd name="T64" fmla="*/ 439 w 801"/>
                    <a:gd name="T65" fmla="*/ 1 h 806"/>
                    <a:gd name="T66" fmla="*/ 360 w 801"/>
                    <a:gd name="T67" fmla="*/ 1 h 806"/>
                    <a:gd name="T68" fmla="*/ 256 w 801"/>
                    <a:gd name="T69" fmla="*/ 25 h 806"/>
                    <a:gd name="T70" fmla="*/ 163 w 801"/>
                    <a:gd name="T71" fmla="*/ 76 h 806"/>
                    <a:gd name="T72" fmla="*/ 86 w 801"/>
                    <a:gd name="T73" fmla="*/ 148 h 806"/>
                    <a:gd name="T74" fmla="*/ 31 w 801"/>
                    <a:gd name="T75" fmla="*/ 237 h 806"/>
                    <a:gd name="T76" fmla="*/ 0 w 801"/>
                    <a:gd name="T77" fmla="*/ 340 h 806"/>
                    <a:gd name="T78" fmla="*/ 4 w 801"/>
                    <a:gd name="T79" fmla="*/ 369 h 806"/>
                    <a:gd name="T80" fmla="*/ 27 w 801"/>
                    <a:gd name="T81" fmla="*/ 267 h 806"/>
                    <a:gd name="T82" fmla="*/ 75 w 801"/>
                    <a:gd name="T83" fmla="*/ 175 h 806"/>
                    <a:gd name="T84" fmla="*/ 119 w 801"/>
                    <a:gd name="T85" fmla="*/ 124 h 80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801"/>
                    <a:gd name="T130" fmla="*/ 0 h 806"/>
                    <a:gd name="T131" fmla="*/ 801 w 801"/>
                    <a:gd name="T132" fmla="*/ 806 h 806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801" h="806">
                      <a:moveTo>
                        <a:pt x="119" y="124"/>
                      </a:moveTo>
                      <a:lnTo>
                        <a:pt x="119" y="124"/>
                      </a:lnTo>
                      <a:lnTo>
                        <a:pt x="146" y="98"/>
                      </a:lnTo>
                      <a:lnTo>
                        <a:pt x="177" y="75"/>
                      </a:lnTo>
                      <a:lnTo>
                        <a:pt x="209" y="54"/>
                      </a:lnTo>
                      <a:lnTo>
                        <a:pt x="243" y="38"/>
                      </a:lnTo>
                      <a:lnTo>
                        <a:pt x="280" y="25"/>
                      </a:lnTo>
                      <a:lnTo>
                        <a:pt x="318" y="16"/>
                      </a:lnTo>
                      <a:lnTo>
                        <a:pt x="357" y="9"/>
                      </a:lnTo>
                      <a:lnTo>
                        <a:pt x="399" y="7"/>
                      </a:lnTo>
                      <a:lnTo>
                        <a:pt x="439" y="9"/>
                      </a:lnTo>
                      <a:lnTo>
                        <a:pt x="477" y="16"/>
                      </a:lnTo>
                      <a:lnTo>
                        <a:pt x="516" y="25"/>
                      </a:lnTo>
                      <a:lnTo>
                        <a:pt x="552" y="38"/>
                      </a:lnTo>
                      <a:lnTo>
                        <a:pt x="587" y="54"/>
                      </a:lnTo>
                      <a:lnTo>
                        <a:pt x="618" y="75"/>
                      </a:lnTo>
                      <a:lnTo>
                        <a:pt x="649" y="98"/>
                      </a:lnTo>
                      <a:lnTo>
                        <a:pt x="679" y="124"/>
                      </a:lnTo>
                      <a:lnTo>
                        <a:pt x="702" y="151"/>
                      </a:lnTo>
                      <a:lnTo>
                        <a:pt x="726" y="183"/>
                      </a:lnTo>
                      <a:lnTo>
                        <a:pt x="746" y="214"/>
                      </a:lnTo>
                      <a:lnTo>
                        <a:pt x="763" y="248"/>
                      </a:lnTo>
                      <a:lnTo>
                        <a:pt x="776" y="285"/>
                      </a:lnTo>
                      <a:lnTo>
                        <a:pt x="785" y="323"/>
                      </a:lnTo>
                      <a:lnTo>
                        <a:pt x="792" y="362"/>
                      </a:lnTo>
                      <a:lnTo>
                        <a:pt x="794" y="404"/>
                      </a:lnTo>
                      <a:lnTo>
                        <a:pt x="792" y="444"/>
                      </a:lnTo>
                      <a:lnTo>
                        <a:pt x="785" y="483"/>
                      </a:lnTo>
                      <a:lnTo>
                        <a:pt x="776" y="521"/>
                      </a:lnTo>
                      <a:lnTo>
                        <a:pt x="763" y="558"/>
                      </a:lnTo>
                      <a:lnTo>
                        <a:pt x="746" y="592"/>
                      </a:lnTo>
                      <a:lnTo>
                        <a:pt x="726" y="623"/>
                      </a:lnTo>
                      <a:lnTo>
                        <a:pt x="702" y="655"/>
                      </a:lnTo>
                      <a:lnTo>
                        <a:pt x="679" y="682"/>
                      </a:lnTo>
                      <a:lnTo>
                        <a:pt x="649" y="708"/>
                      </a:lnTo>
                      <a:lnTo>
                        <a:pt x="618" y="731"/>
                      </a:lnTo>
                      <a:lnTo>
                        <a:pt x="587" y="752"/>
                      </a:lnTo>
                      <a:lnTo>
                        <a:pt x="552" y="768"/>
                      </a:lnTo>
                      <a:lnTo>
                        <a:pt x="516" y="781"/>
                      </a:lnTo>
                      <a:lnTo>
                        <a:pt x="477" y="790"/>
                      </a:lnTo>
                      <a:lnTo>
                        <a:pt x="439" y="797"/>
                      </a:lnTo>
                      <a:lnTo>
                        <a:pt x="399" y="799"/>
                      </a:lnTo>
                      <a:lnTo>
                        <a:pt x="362" y="797"/>
                      </a:lnTo>
                      <a:lnTo>
                        <a:pt x="327" y="792"/>
                      </a:lnTo>
                      <a:lnTo>
                        <a:pt x="293" y="784"/>
                      </a:lnTo>
                      <a:lnTo>
                        <a:pt x="260" y="774"/>
                      </a:lnTo>
                      <a:lnTo>
                        <a:pt x="229" y="761"/>
                      </a:lnTo>
                      <a:lnTo>
                        <a:pt x="199" y="744"/>
                      </a:lnTo>
                      <a:lnTo>
                        <a:pt x="170" y="726"/>
                      </a:lnTo>
                      <a:lnTo>
                        <a:pt x="143" y="706"/>
                      </a:lnTo>
                      <a:lnTo>
                        <a:pt x="137" y="709"/>
                      </a:lnTo>
                      <a:lnTo>
                        <a:pt x="165" y="731"/>
                      </a:lnTo>
                      <a:lnTo>
                        <a:pt x="194" y="750"/>
                      </a:lnTo>
                      <a:lnTo>
                        <a:pt x="225" y="766"/>
                      </a:lnTo>
                      <a:lnTo>
                        <a:pt x="256" y="781"/>
                      </a:lnTo>
                      <a:lnTo>
                        <a:pt x="291" y="792"/>
                      </a:lnTo>
                      <a:lnTo>
                        <a:pt x="326" y="799"/>
                      </a:lnTo>
                      <a:lnTo>
                        <a:pt x="360" y="805"/>
                      </a:lnTo>
                      <a:lnTo>
                        <a:pt x="399" y="806"/>
                      </a:lnTo>
                      <a:lnTo>
                        <a:pt x="439" y="805"/>
                      </a:lnTo>
                      <a:lnTo>
                        <a:pt x="479" y="797"/>
                      </a:lnTo>
                      <a:lnTo>
                        <a:pt x="518" y="788"/>
                      </a:lnTo>
                      <a:lnTo>
                        <a:pt x="554" y="774"/>
                      </a:lnTo>
                      <a:lnTo>
                        <a:pt x="591" y="757"/>
                      </a:lnTo>
                      <a:lnTo>
                        <a:pt x="624" y="737"/>
                      </a:lnTo>
                      <a:lnTo>
                        <a:pt x="655" y="715"/>
                      </a:lnTo>
                      <a:lnTo>
                        <a:pt x="682" y="688"/>
                      </a:lnTo>
                      <a:lnTo>
                        <a:pt x="710" y="660"/>
                      </a:lnTo>
                      <a:lnTo>
                        <a:pt x="732" y="629"/>
                      </a:lnTo>
                      <a:lnTo>
                        <a:pt x="752" y="596"/>
                      </a:lnTo>
                      <a:lnTo>
                        <a:pt x="770" y="559"/>
                      </a:lnTo>
                      <a:lnTo>
                        <a:pt x="783" y="523"/>
                      </a:lnTo>
                      <a:lnTo>
                        <a:pt x="792" y="484"/>
                      </a:lnTo>
                      <a:lnTo>
                        <a:pt x="799" y="444"/>
                      </a:lnTo>
                      <a:lnTo>
                        <a:pt x="801" y="404"/>
                      </a:lnTo>
                      <a:lnTo>
                        <a:pt x="799" y="362"/>
                      </a:lnTo>
                      <a:lnTo>
                        <a:pt x="792" y="322"/>
                      </a:lnTo>
                      <a:lnTo>
                        <a:pt x="783" y="283"/>
                      </a:lnTo>
                      <a:lnTo>
                        <a:pt x="770" y="247"/>
                      </a:lnTo>
                      <a:lnTo>
                        <a:pt x="752" y="212"/>
                      </a:lnTo>
                      <a:lnTo>
                        <a:pt x="732" y="177"/>
                      </a:lnTo>
                      <a:lnTo>
                        <a:pt x="710" y="146"/>
                      </a:lnTo>
                      <a:lnTo>
                        <a:pt x="682" y="118"/>
                      </a:lnTo>
                      <a:lnTo>
                        <a:pt x="655" y="93"/>
                      </a:lnTo>
                      <a:lnTo>
                        <a:pt x="624" y="69"/>
                      </a:lnTo>
                      <a:lnTo>
                        <a:pt x="591" y="49"/>
                      </a:lnTo>
                      <a:lnTo>
                        <a:pt x="554" y="32"/>
                      </a:lnTo>
                      <a:lnTo>
                        <a:pt x="518" y="18"/>
                      </a:lnTo>
                      <a:lnTo>
                        <a:pt x="479" y="9"/>
                      </a:lnTo>
                      <a:lnTo>
                        <a:pt x="439" y="1"/>
                      </a:lnTo>
                      <a:lnTo>
                        <a:pt x="399" y="0"/>
                      </a:lnTo>
                      <a:lnTo>
                        <a:pt x="360" y="1"/>
                      </a:lnTo>
                      <a:lnTo>
                        <a:pt x="324" y="7"/>
                      </a:lnTo>
                      <a:lnTo>
                        <a:pt x="289" y="14"/>
                      </a:lnTo>
                      <a:lnTo>
                        <a:pt x="256" y="25"/>
                      </a:lnTo>
                      <a:lnTo>
                        <a:pt x="223" y="40"/>
                      </a:lnTo>
                      <a:lnTo>
                        <a:pt x="192" y="56"/>
                      </a:lnTo>
                      <a:lnTo>
                        <a:pt x="163" y="76"/>
                      </a:lnTo>
                      <a:lnTo>
                        <a:pt x="135" y="98"/>
                      </a:lnTo>
                      <a:lnTo>
                        <a:pt x="110" y="122"/>
                      </a:lnTo>
                      <a:lnTo>
                        <a:pt x="86" y="148"/>
                      </a:lnTo>
                      <a:lnTo>
                        <a:pt x="66" y="175"/>
                      </a:lnTo>
                      <a:lnTo>
                        <a:pt x="48" y="204"/>
                      </a:lnTo>
                      <a:lnTo>
                        <a:pt x="31" y="237"/>
                      </a:lnTo>
                      <a:lnTo>
                        <a:pt x="18" y="270"/>
                      </a:lnTo>
                      <a:lnTo>
                        <a:pt x="7" y="303"/>
                      </a:lnTo>
                      <a:lnTo>
                        <a:pt x="0" y="340"/>
                      </a:lnTo>
                      <a:lnTo>
                        <a:pt x="4" y="369"/>
                      </a:lnTo>
                      <a:lnTo>
                        <a:pt x="9" y="334"/>
                      </a:lnTo>
                      <a:lnTo>
                        <a:pt x="16" y="300"/>
                      </a:lnTo>
                      <a:lnTo>
                        <a:pt x="27" y="267"/>
                      </a:lnTo>
                      <a:lnTo>
                        <a:pt x="40" y="236"/>
                      </a:lnTo>
                      <a:lnTo>
                        <a:pt x="57" y="204"/>
                      </a:lnTo>
                      <a:lnTo>
                        <a:pt x="75" y="175"/>
                      </a:lnTo>
                      <a:lnTo>
                        <a:pt x="95" y="148"/>
                      </a:lnTo>
                      <a:lnTo>
                        <a:pt x="119" y="124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03" name="Freeform 355"/>
                <p:cNvSpPr>
                  <a:spLocks/>
                </p:cNvSpPr>
                <p:nvPr/>
              </p:nvSpPr>
              <p:spPr bwMode="auto">
                <a:xfrm>
                  <a:off x="2835" y="2873"/>
                  <a:ext cx="605" cy="183"/>
                </a:xfrm>
                <a:custGeom>
                  <a:avLst/>
                  <a:gdLst>
                    <a:gd name="T0" fmla="*/ 3 w 605"/>
                    <a:gd name="T1" fmla="*/ 0 h 183"/>
                    <a:gd name="T2" fmla="*/ 3 w 605"/>
                    <a:gd name="T3" fmla="*/ 0 h 183"/>
                    <a:gd name="T4" fmla="*/ 0 w 605"/>
                    <a:gd name="T5" fmla="*/ 7 h 183"/>
                    <a:gd name="T6" fmla="*/ 0 w 605"/>
                    <a:gd name="T7" fmla="*/ 7 h 183"/>
                    <a:gd name="T8" fmla="*/ 71 w 605"/>
                    <a:gd name="T9" fmla="*/ 42 h 183"/>
                    <a:gd name="T10" fmla="*/ 142 w 605"/>
                    <a:gd name="T11" fmla="*/ 71 h 183"/>
                    <a:gd name="T12" fmla="*/ 216 w 605"/>
                    <a:gd name="T13" fmla="*/ 98 h 183"/>
                    <a:gd name="T14" fmla="*/ 291 w 605"/>
                    <a:gd name="T15" fmla="*/ 122 h 183"/>
                    <a:gd name="T16" fmla="*/ 366 w 605"/>
                    <a:gd name="T17" fmla="*/ 142 h 183"/>
                    <a:gd name="T18" fmla="*/ 444 w 605"/>
                    <a:gd name="T19" fmla="*/ 159 h 183"/>
                    <a:gd name="T20" fmla="*/ 523 w 605"/>
                    <a:gd name="T21" fmla="*/ 172 h 183"/>
                    <a:gd name="T22" fmla="*/ 603 w 605"/>
                    <a:gd name="T23" fmla="*/ 183 h 183"/>
                    <a:gd name="T24" fmla="*/ 603 w 605"/>
                    <a:gd name="T25" fmla="*/ 183 h 183"/>
                    <a:gd name="T26" fmla="*/ 605 w 605"/>
                    <a:gd name="T27" fmla="*/ 175 h 183"/>
                    <a:gd name="T28" fmla="*/ 605 w 605"/>
                    <a:gd name="T29" fmla="*/ 175 h 183"/>
                    <a:gd name="T30" fmla="*/ 525 w 605"/>
                    <a:gd name="T31" fmla="*/ 166 h 183"/>
                    <a:gd name="T32" fmla="*/ 446 w 605"/>
                    <a:gd name="T33" fmla="*/ 151 h 183"/>
                    <a:gd name="T34" fmla="*/ 367 w 605"/>
                    <a:gd name="T35" fmla="*/ 135 h 183"/>
                    <a:gd name="T36" fmla="*/ 292 w 605"/>
                    <a:gd name="T37" fmla="*/ 115 h 183"/>
                    <a:gd name="T38" fmla="*/ 217 w 605"/>
                    <a:gd name="T39" fmla="*/ 91 h 183"/>
                    <a:gd name="T40" fmla="*/ 144 w 605"/>
                    <a:gd name="T41" fmla="*/ 64 h 183"/>
                    <a:gd name="T42" fmla="*/ 73 w 605"/>
                    <a:gd name="T43" fmla="*/ 34 h 183"/>
                    <a:gd name="T44" fmla="*/ 3 w 605"/>
                    <a:gd name="T45" fmla="*/ 0 h 183"/>
                    <a:gd name="T46" fmla="*/ 3 w 605"/>
                    <a:gd name="T47" fmla="*/ 0 h 183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605"/>
                    <a:gd name="T73" fmla="*/ 0 h 183"/>
                    <a:gd name="T74" fmla="*/ 605 w 605"/>
                    <a:gd name="T75" fmla="*/ 183 h 183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605" h="183">
                      <a:moveTo>
                        <a:pt x="3" y="0"/>
                      </a:moveTo>
                      <a:lnTo>
                        <a:pt x="3" y="0"/>
                      </a:lnTo>
                      <a:lnTo>
                        <a:pt x="0" y="7"/>
                      </a:lnTo>
                      <a:lnTo>
                        <a:pt x="71" y="42"/>
                      </a:lnTo>
                      <a:lnTo>
                        <a:pt x="142" y="71"/>
                      </a:lnTo>
                      <a:lnTo>
                        <a:pt x="216" y="98"/>
                      </a:lnTo>
                      <a:lnTo>
                        <a:pt x="291" y="122"/>
                      </a:lnTo>
                      <a:lnTo>
                        <a:pt x="366" y="142"/>
                      </a:lnTo>
                      <a:lnTo>
                        <a:pt x="444" y="159"/>
                      </a:lnTo>
                      <a:lnTo>
                        <a:pt x="523" y="172"/>
                      </a:lnTo>
                      <a:lnTo>
                        <a:pt x="603" y="183"/>
                      </a:lnTo>
                      <a:lnTo>
                        <a:pt x="605" y="175"/>
                      </a:lnTo>
                      <a:lnTo>
                        <a:pt x="525" y="166"/>
                      </a:lnTo>
                      <a:lnTo>
                        <a:pt x="446" y="151"/>
                      </a:lnTo>
                      <a:lnTo>
                        <a:pt x="367" y="135"/>
                      </a:lnTo>
                      <a:lnTo>
                        <a:pt x="292" y="115"/>
                      </a:lnTo>
                      <a:lnTo>
                        <a:pt x="217" y="91"/>
                      </a:lnTo>
                      <a:lnTo>
                        <a:pt x="144" y="64"/>
                      </a:lnTo>
                      <a:lnTo>
                        <a:pt x="73" y="34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04" name="Freeform 356"/>
                <p:cNvSpPr>
                  <a:spLocks/>
                </p:cNvSpPr>
                <p:nvPr/>
              </p:nvSpPr>
              <p:spPr bwMode="auto">
                <a:xfrm>
                  <a:off x="4787" y="0"/>
                  <a:ext cx="644" cy="2113"/>
                </a:xfrm>
                <a:custGeom>
                  <a:avLst/>
                  <a:gdLst>
                    <a:gd name="T0" fmla="*/ 100 w 644"/>
                    <a:gd name="T1" fmla="*/ 93 h 2113"/>
                    <a:gd name="T2" fmla="*/ 219 w 644"/>
                    <a:gd name="T3" fmla="*/ 223 h 2113"/>
                    <a:gd name="T4" fmla="*/ 324 w 644"/>
                    <a:gd name="T5" fmla="*/ 364 h 2113"/>
                    <a:gd name="T6" fmla="*/ 415 w 644"/>
                    <a:gd name="T7" fmla="*/ 514 h 2113"/>
                    <a:gd name="T8" fmla="*/ 492 w 644"/>
                    <a:gd name="T9" fmla="*/ 675 h 2113"/>
                    <a:gd name="T10" fmla="*/ 525 w 644"/>
                    <a:gd name="T11" fmla="*/ 757 h 2113"/>
                    <a:gd name="T12" fmla="*/ 554 w 644"/>
                    <a:gd name="T13" fmla="*/ 842 h 2113"/>
                    <a:gd name="T14" fmla="*/ 578 w 644"/>
                    <a:gd name="T15" fmla="*/ 929 h 2113"/>
                    <a:gd name="T16" fmla="*/ 598 w 644"/>
                    <a:gd name="T17" fmla="*/ 1017 h 2113"/>
                    <a:gd name="T18" fmla="*/ 614 w 644"/>
                    <a:gd name="T19" fmla="*/ 1107 h 2113"/>
                    <a:gd name="T20" fmla="*/ 627 w 644"/>
                    <a:gd name="T21" fmla="*/ 1198 h 2113"/>
                    <a:gd name="T22" fmla="*/ 633 w 644"/>
                    <a:gd name="T23" fmla="*/ 1292 h 2113"/>
                    <a:gd name="T24" fmla="*/ 636 w 644"/>
                    <a:gd name="T25" fmla="*/ 1385 h 2113"/>
                    <a:gd name="T26" fmla="*/ 635 w 644"/>
                    <a:gd name="T27" fmla="*/ 1434 h 2113"/>
                    <a:gd name="T28" fmla="*/ 631 w 644"/>
                    <a:gd name="T29" fmla="*/ 1530 h 2113"/>
                    <a:gd name="T30" fmla="*/ 620 w 644"/>
                    <a:gd name="T31" fmla="*/ 1625 h 2113"/>
                    <a:gd name="T32" fmla="*/ 605 w 644"/>
                    <a:gd name="T33" fmla="*/ 1718 h 2113"/>
                    <a:gd name="T34" fmla="*/ 587 w 644"/>
                    <a:gd name="T35" fmla="*/ 1810 h 2113"/>
                    <a:gd name="T36" fmla="*/ 563 w 644"/>
                    <a:gd name="T37" fmla="*/ 1897 h 2113"/>
                    <a:gd name="T38" fmla="*/ 536 w 644"/>
                    <a:gd name="T39" fmla="*/ 1985 h 2113"/>
                    <a:gd name="T40" fmla="*/ 503 w 644"/>
                    <a:gd name="T41" fmla="*/ 2071 h 2113"/>
                    <a:gd name="T42" fmla="*/ 485 w 644"/>
                    <a:gd name="T43" fmla="*/ 2113 h 2113"/>
                    <a:gd name="T44" fmla="*/ 496 w 644"/>
                    <a:gd name="T45" fmla="*/ 2110 h 2113"/>
                    <a:gd name="T46" fmla="*/ 528 w 644"/>
                    <a:gd name="T47" fmla="*/ 2025 h 2113"/>
                    <a:gd name="T48" fmla="*/ 558 w 644"/>
                    <a:gd name="T49" fmla="*/ 1939 h 2113"/>
                    <a:gd name="T50" fmla="*/ 583 w 644"/>
                    <a:gd name="T51" fmla="*/ 1850 h 2113"/>
                    <a:gd name="T52" fmla="*/ 605 w 644"/>
                    <a:gd name="T53" fmla="*/ 1760 h 2113"/>
                    <a:gd name="T54" fmla="*/ 622 w 644"/>
                    <a:gd name="T55" fmla="*/ 1669 h 2113"/>
                    <a:gd name="T56" fmla="*/ 633 w 644"/>
                    <a:gd name="T57" fmla="*/ 1575 h 2113"/>
                    <a:gd name="T58" fmla="*/ 640 w 644"/>
                    <a:gd name="T59" fmla="*/ 1482 h 2113"/>
                    <a:gd name="T60" fmla="*/ 644 w 644"/>
                    <a:gd name="T61" fmla="*/ 1385 h 2113"/>
                    <a:gd name="T62" fmla="*/ 642 w 644"/>
                    <a:gd name="T63" fmla="*/ 1334 h 2113"/>
                    <a:gd name="T64" fmla="*/ 636 w 644"/>
                    <a:gd name="T65" fmla="*/ 1231 h 2113"/>
                    <a:gd name="T66" fmla="*/ 625 w 644"/>
                    <a:gd name="T67" fmla="*/ 1131 h 2113"/>
                    <a:gd name="T68" fmla="*/ 609 w 644"/>
                    <a:gd name="T69" fmla="*/ 1032 h 2113"/>
                    <a:gd name="T70" fmla="*/ 587 w 644"/>
                    <a:gd name="T71" fmla="*/ 935 h 2113"/>
                    <a:gd name="T72" fmla="*/ 560 w 644"/>
                    <a:gd name="T73" fmla="*/ 840 h 2113"/>
                    <a:gd name="T74" fmla="*/ 528 w 644"/>
                    <a:gd name="T75" fmla="*/ 747 h 2113"/>
                    <a:gd name="T76" fmla="*/ 492 w 644"/>
                    <a:gd name="T77" fmla="*/ 655 h 2113"/>
                    <a:gd name="T78" fmla="*/ 452 w 644"/>
                    <a:gd name="T79" fmla="*/ 567 h 2113"/>
                    <a:gd name="T80" fmla="*/ 406 w 644"/>
                    <a:gd name="T81" fmla="*/ 481 h 2113"/>
                    <a:gd name="T82" fmla="*/ 355 w 644"/>
                    <a:gd name="T83" fmla="*/ 399 h 2113"/>
                    <a:gd name="T84" fmla="*/ 302 w 644"/>
                    <a:gd name="T85" fmla="*/ 318 h 2113"/>
                    <a:gd name="T86" fmla="*/ 243 w 644"/>
                    <a:gd name="T87" fmla="*/ 242 h 2113"/>
                    <a:gd name="T88" fmla="*/ 181 w 644"/>
                    <a:gd name="T89" fmla="*/ 168 h 2113"/>
                    <a:gd name="T90" fmla="*/ 115 w 644"/>
                    <a:gd name="T91" fmla="*/ 99 h 2113"/>
                    <a:gd name="T92" fmla="*/ 45 w 644"/>
                    <a:gd name="T93" fmla="*/ 31 h 2113"/>
                    <a:gd name="T94" fmla="*/ 0 w 644"/>
                    <a:gd name="T95" fmla="*/ 0 h 2113"/>
                    <a:gd name="T96" fmla="*/ 51 w 644"/>
                    <a:gd name="T97" fmla="*/ 46 h 2113"/>
                    <a:gd name="T98" fmla="*/ 100 w 644"/>
                    <a:gd name="T99" fmla="*/ 93 h 2113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w 644"/>
                    <a:gd name="T151" fmla="*/ 0 h 2113"/>
                    <a:gd name="T152" fmla="*/ 644 w 644"/>
                    <a:gd name="T153" fmla="*/ 2113 h 2113"/>
                  </a:gdLst>
                  <a:ahLst/>
                  <a:cxnLst>
                    <a:cxn ang="T100">
                      <a:pos x="T0" y="T1"/>
                    </a:cxn>
                    <a:cxn ang="T101">
                      <a:pos x="T2" y="T3"/>
                    </a:cxn>
                    <a:cxn ang="T102">
                      <a:pos x="T4" y="T5"/>
                    </a:cxn>
                    <a:cxn ang="T103">
                      <a:pos x="T6" y="T7"/>
                    </a:cxn>
                    <a:cxn ang="T104">
                      <a:pos x="T8" y="T9"/>
                    </a:cxn>
                    <a:cxn ang="T105">
                      <a:pos x="T10" y="T11"/>
                    </a:cxn>
                    <a:cxn ang="T106">
                      <a:pos x="T12" y="T13"/>
                    </a:cxn>
                    <a:cxn ang="T107">
                      <a:pos x="T14" y="T15"/>
                    </a:cxn>
                    <a:cxn ang="T108">
                      <a:pos x="T16" y="T17"/>
                    </a:cxn>
                    <a:cxn ang="T109">
                      <a:pos x="T18" y="T19"/>
                    </a:cxn>
                    <a:cxn ang="T110">
                      <a:pos x="T20" y="T21"/>
                    </a:cxn>
                    <a:cxn ang="T111">
                      <a:pos x="T22" y="T23"/>
                    </a:cxn>
                    <a:cxn ang="T112">
                      <a:pos x="T24" y="T25"/>
                    </a:cxn>
                    <a:cxn ang="T113">
                      <a:pos x="T26" y="T27"/>
                    </a:cxn>
                    <a:cxn ang="T114">
                      <a:pos x="T28" y="T29"/>
                    </a:cxn>
                    <a:cxn ang="T115">
                      <a:pos x="T30" y="T31"/>
                    </a:cxn>
                    <a:cxn ang="T116">
                      <a:pos x="T32" y="T33"/>
                    </a:cxn>
                    <a:cxn ang="T117">
                      <a:pos x="T34" y="T35"/>
                    </a:cxn>
                    <a:cxn ang="T118">
                      <a:pos x="T36" y="T37"/>
                    </a:cxn>
                    <a:cxn ang="T119">
                      <a:pos x="T38" y="T39"/>
                    </a:cxn>
                    <a:cxn ang="T120">
                      <a:pos x="T40" y="T41"/>
                    </a:cxn>
                    <a:cxn ang="T121">
                      <a:pos x="T42" y="T43"/>
                    </a:cxn>
                    <a:cxn ang="T122">
                      <a:pos x="T44" y="T45"/>
                    </a:cxn>
                    <a:cxn ang="T123">
                      <a:pos x="T46" y="T47"/>
                    </a:cxn>
                    <a:cxn ang="T124">
                      <a:pos x="T48" y="T49"/>
                    </a:cxn>
                    <a:cxn ang="T125">
                      <a:pos x="T50" y="T51"/>
                    </a:cxn>
                    <a:cxn ang="T126">
                      <a:pos x="T52" y="T53"/>
                    </a:cxn>
                    <a:cxn ang="T127">
                      <a:pos x="T54" y="T55"/>
                    </a:cxn>
                    <a:cxn ang="T128">
                      <a:pos x="T56" y="T57"/>
                    </a:cxn>
                    <a:cxn ang="T129">
                      <a:pos x="T58" y="T59"/>
                    </a:cxn>
                    <a:cxn ang="T130">
                      <a:pos x="T60" y="T61"/>
                    </a:cxn>
                    <a:cxn ang="T131">
                      <a:pos x="T62" y="T63"/>
                    </a:cxn>
                    <a:cxn ang="T132">
                      <a:pos x="T64" y="T65"/>
                    </a:cxn>
                    <a:cxn ang="T133">
                      <a:pos x="T66" y="T67"/>
                    </a:cxn>
                    <a:cxn ang="T134">
                      <a:pos x="T68" y="T69"/>
                    </a:cxn>
                    <a:cxn ang="T135">
                      <a:pos x="T70" y="T71"/>
                    </a:cxn>
                    <a:cxn ang="T136">
                      <a:pos x="T72" y="T73"/>
                    </a:cxn>
                    <a:cxn ang="T137">
                      <a:pos x="T74" y="T75"/>
                    </a:cxn>
                    <a:cxn ang="T138">
                      <a:pos x="T76" y="T77"/>
                    </a:cxn>
                    <a:cxn ang="T139">
                      <a:pos x="T78" y="T79"/>
                    </a:cxn>
                    <a:cxn ang="T140">
                      <a:pos x="T80" y="T81"/>
                    </a:cxn>
                    <a:cxn ang="T141">
                      <a:pos x="T82" y="T83"/>
                    </a:cxn>
                    <a:cxn ang="T142">
                      <a:pos x="T84" y="T85"/>
                    </a:cxn>
                    <a:cxn ang="T143">
                      <a:pos x="T86" y="T87"/>
                    </a:cxn>
                    <a:cxn ang="T144">
                      <a:pos x="T88" y="T89"/>
                    </a:cxn>
                    <a:cxn ang="T145">
                      <a:pos x="T90" y="T91"/>
                    </a:cxn>
                    <a:cxn ang="T146">
                      <a:pos x="T92" y="T93"/>
                    </a:cxn>
                    <a:cxn ang="T147">
                      <a:pos x="T94" y="T95"/>
                    </a:cxn>
                    <a:cxn ang="T148">
                      <a:pos x="T96" y="T97"/>
                    </a:cxn>
                    <a:cxn ang="T149">
                      <a:pos x="T98" y="T99"/>
                    </a:cxn>
                  </a:cxnLst>
                  <a:rect l="T150" t="T151" r="T152" b="T153"/>
                  <a:pathLst>
                    <a:path w="644" h="2113">
                      <a:moveTo>
                        <a:pt x="100" y="93"/>
                      </a:moveTo>
                      <a:lnTo>
                        <a:pt x="100" y="93"/>
                      </a:lnTo>
                      <a:lnTo>
                        <a:pt x="161" y="157"/>
                      </a:lnTo>
                      <a:lnTo>
                        <a:pt x="219" y="223"/>
                      </a:lnTo>
                      <a:lnTo>
                        <a:pt x="272" y="293"/>
                      </a:lnTo>
                      <a:lnTo>
                        <a:pt x="324" y="364"/>
                      </a:lnTo>
                      <a:lnTo>
                        <a:pt x="371" y="437"/>
                      </a:lnTo>
                      <a:lnTo>
                        <a:pt x="415" y="514"/>
                      </a:lnTo>
                      <a:lnTo>
                        <a:pt x="455" y="593"/>
                      </a:lnTo>
                      <a:lnTo>
                        <a:pt x="492" y="675"/>
                      </a:lnTo>
                      <a:lnTo>
                        <a:pt x="508" y="715"/>
                      </a:lnTo>
                      <a:lnTo>
                        <a:pt x="525" y="757"/>
                      </a:lnTo>
                      <a:lnTo>
                        <a:pt x="539" y="800"/>
                      </a:lnTo>
                      <a:lnTo>
                        <a:pt x="554" y="842"/>
                      </a:lnTo>
                      <a:lnTo>
                        <a:pt x="567" y="886"/>
                      </a:lnTo>
                      <a:lnTo>
                        <a:pt x="578" y="929"/>
                      </a:lnTo>
                      <a:lnTo>
                        <a:pt x="589" y="973"/>
                      </a:lnTo>
                      <a:lnTo>
                        <a:pt x="598" y="1017"/>
                      </a:lnTo>
                      <a:lnTo>
                        <a:pt x="607" y="1063"/>
                      </a:lnTo>
                      <a:lnTo>
                        <a:pt x="614" y="1107"/>
                      </a:lnTo>
                      <a:lnTo>
                        <a:pt x="622" y="1153"/>
                      </a:lnTo>
                      <a:lnTo>
                        <a:pt x="627" y="1198"/>
                      </a:lnTo>
                      <a:lnTo>
                        <a:pt x="631" y="1246"/>
                      </a:lnTo>
                      <a:lnTo>
                        <a:pt x="633" y="1292"/>
                      </a:lnTo>
                      <a:lnTo>
                        <a:pt x="635" y="1339"/>
                      </a:lnTo>
                      <a:lnTo>
                        <a:pt x="636" y="1385"/>
                      </a:lnTo>
                      <a:lnTo>
                        <a:pt x="635" y="1434"/>
                      </a:lnTo>
                      <a:lnTo>
                        <a:pt x="633" y="1482"/>
                      </a:lnTo>
                      <a:lnTo>
                        <a:pt x="631" y="1530"/>
                      </a:lnTo>
                      <a:lnTo>
                        <a:pt x="625" y="1577"/>
                      </a:lnTo>
                      <a:lnTo>
                        <a:pt x="620" y="1625"/>
                      </a:lnTo>
                      <a:lnTo>
                        <a:pt x="614" y="1671"/>
                      </a:lnTo>
                      <a:lnTo>
                        <a:pt x="605" y="1718"/>
                      </a:lnTo>
                      <a:lnTo>
                        <a:pt x="596" y="1764"/>
                      </a:lnTo>
                      <a:lnTo>
                        <a:pt x="587" y="1810"/>
                      </a:lnTo>
                      <a:lnTo>
                        <a:pt x="576" y="1853"/>
                      </a:lnTo>
                      <a:lnTo>
                        <a:pt x="563" y="1897"/>
                      </a:lnTo>
                      <a:lnTo>
                        <a:pt x="549" y="1943"/>
                      </a:lnTo>
                      <a:lnTo>
                        <a:pt x="536" y="1985"/>
                      </a:lnTo>
                      <a:lnTo>
                        <a:pt x="519" y="2029"/>
                      </a:lnTo>
                      <a:lnTo>
                        <a:pt x="503" y="2071"/>
                      </a:lnTo>
                      <a:lnTo>
                        <a:pt x="485" y="2113"/>
                      </a:lnTo>
                      <a:lnTo>
                        <a:pt x="496" y="2110"/>
                      </a:lnTo>
                      <a:lnTo>
                        <a:pt x="512" y="2068"/>
                      </a:lnTo>
                      <a:lnTo>
                        <a:pt x="528" y="2025"/>
                      </a:lnTo>
                      <a:lnTo>
                        <a:pt x="545" y="1982"/>
                      </a:lnTo>
                      <a:lnTo>
                        <a:pt x="558" y="1939"/>
                      </a:lnTo>
                      <a:lnTo>
                        <a:pt x="572" y="1896"/>
                      </a:lnTo>
                      <a:lnTo>
                        <a:pt x="583" y="1850"/>
                      </a:lnTo>
                      <a:lnTo>
                        <a:pt x="594" y="1806"/>
                      </a:lnTo>
                      <a:lnTo>
                        <a:pt x="605" y="1760"/>
                      </a:lnTo>
                      <a:lnTo>
                        <a:pt x="614" y="1714"/>
                      </a:lnTo>
                      <a:lnTo>
                        <a:pt x="622" y="1669"/>
                      </a:lnTo>
                      <a:lnTo>
                        <a:pt x="627" y="1623"/>
                      </a:lnTo>
                      <a:lnTo>
                        <a:pt x="633" y="1575"/>
                      </a:lnTo>
                      <a:lnTo>
                        <a:pt x="638" y="1530"/>
                      </a:lnTo>
                      <a:lnTo>
                        <a:pt x="640" y="1482"/>
                      </a:lnTo>
                      <a:lnTo>
                        <a:pt x="642" y="1434"/>
                      </a:lnTo>
                      <a:lnTo>
                        <a:pt x="644" y="1385"/>
                      </a:lnTo>
                      <a:lnTo>
                        <a:pt x="642" y="1334"/>
                      </a:lnTo>
                      <a:lnTo>
                        <a:pt x="640" y="1283"/>
                      </a:lnTo>
                      <a:lnTo>
                        <a:pt x="636" y="1231"/>
                      </a:lnTo>
                      <a:lnTo>
                        <a:pt x="631" y="1182"/>
                      </a:lnTo>
                      <a:lnTo>
                        <a:pt x="625" y="1131"/>
                      </a:lnTo>
                      <a:lnTo>
                        <a:pt x="618" y="1081"/>
                      </a:lnTo>
                      <a:lnTo>
                        <a:pt x="609" y="1032"/>
                      </a:lnTo>
                      <a:lnTo>
                        <a:pt x="598" y="983"/>
                      </a:lnTo>
                      <a:lnTo>
                        <a:pt x="587" y="935"/>
                      </a:lnTo>
                      <a:lnTo>
                        <a:pt x="574" y="887"/>
                      </a:lnTo>
                      <a:lnTo>
                        <a:pt x="560" y="840"/>
                      </a:lnTo>
                      <a:lnTo>
                        <a:pt x="545" y="792"/>
                      </a:lnTo>
                      <a:lnTo>
                        <a:pt x="528" y="747"/>
                      </a:lnTo>
                      <a:lnTo>
                        <a:pt x="510" y="701"/>
                      </a:lnTo>
                      <a:lnTo>
                        <a:pt x="492" y="655"/>
                      </a:lnTo>
                      <a:lnTo>
                        <a:pt x="472" y="611"/>
                      </a:lnTo>
                      <a:lnTo>
                        <a:pt x="452" y="567"/>
                      </a:lnTo>
                      <a:lnTo>
                        <a:pt x="428" y="525"/>
                      </a:lnTo>
                      <a:lnTo>
                        <a:pt x="406" y="481"/>
                      </a:lnTo>
                      <a:lnTo>
                        <a:pt x="380" y="439"/>
                      </a:lnTo>
                      <a:lnTo>
                        <a:pt x="355" y="399"/>
                      </a:lnTo>
                      <a:lnTo>
                        <a:pt x="329" y="359"/>
                      </a:lnTo>
                      <a:lnTo>
                        <a:pt x="302" y="318"/>
                      </a:lnTo>
                      <a:lnTo>
                        <a:pt x="272" y="280"/>
                      </a:lnTo>
                      <a:lnTo>
                        <a:pt x="243" y="242"/>
                      </a:lnTo>
                      <a:lnTo>
                        <a:pt x="212" y="205"/>
                      </a:lnTo>
                      <a:lnTo>
                        <a:pt x="181" y="168"/>
                      </a:lnTo>
                      <a:lnTo>
                        <a:pt x="150" y="134"/>
                      </a:lnTo>
                      <a:lnTo>
                        <a:pt x="115" y="99"/>
                      </a:lnTo>
                      <a:lnTo>
                        <a:pt x="82" y="64"/>
                      </a:lnTo>
                      <a:lnTo>
                        <a:pt x="45" y="31"/>
                      </a:lnTo>
                      <a:lnTo>
                        <a:pt x="11" y="0"/>
                      </a:lnTo>
                      <a:lnTo>
                        <a:pt x="0" y="0"/>
                      </a:lnTo>
                      <a:lnTo>
                        <a:pt x="51" y="46"/>
                      </a:lnTo>
                      <a:lnTo>
                        <a:pt x="100" y="93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05" name="Freeform 357"/>
                <p:cNvSpPr>
                  <a:spLocks/>
                </p:cNvSpPr>
                <p:nvPr/>
              </p:nvSpPr>
              <p:spPr bwMode="auto">
                <a:xfrm>
                  <a:off x="2328" y="1493"/>
                  <a:ext cx="2" cy="6"/>
                </a:xfrm>
                <a:custGeom>
                  <a:avLst/>
                  <a:gdLst>
                    <a:gd name="T0" fmla="*/ 0 w 2"/>
                    <a:gd name="T1" fmla="*/ 0 h 6"/>
                    <a:gd name="T2" fmla="*/ 0 w 2"/>
                    <a:gd name="T3" fmla="*/ 0 h 6"/>
                    <a:gd name="T4" fmla="*/ 2 w 2"/>
                    <a:gd name="T5" fmla="*/ 6 h 6"/>
                    <a:gd name="T6" fmla="*/ 2 w 2"/>
                    <a:gd name="T7" fmla="*/ 6 h 6"/>
                    <a:gd name="T8" fmla="*/ 0 w 2"/>
                    <a:gd name="T9" fmla="*/ 0 h 6"/>
                    <a:gd name="T10" fmla="*/ 0 w 2"/>
                    <a:gd name="T11" fmla="*/ 0 h 6"/>
                    <a:gd name="T12" fmla="*/ 0 w 2"/>
                    <a:gd name="T13" fmla="*/ 0 h 6"/>
                    <a:gd name="T14" fmla="*/ 0 w 2"/>
                    <a:gd name="T15" fmla="*/ 0 h 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2"/>
                    <a:gd name="T25" fmla="*/ 0 h 6"/>
                    <a:gd name="T26" fmla="*/ 2 w 2"/>
                    <a:gd name="T27" fmla="*/ 6 h 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2" h="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2" y="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06" name="Freeform 358"/>
                <p:cNvSpPr>
                  <a:spLocks/>
                </p:cNvSpPr>
                <p:nvPr/>
              </p:nvSpPr>
              <p:spPr bwMode="auto">
                <a:xfrm>
                  <a:off x="2860" y="2796"/>
                  <a:ext cx="593" cy="181"/>
                </a:xfrm>
                <a:custGeom>
                  <a:avLst/>
                  <a:gdLst>
                    <a:gd name="T0" fmla="*/ 2 w 593"/>
                    <a:gd name="T1" fmla="*/ 0 h 181"/>
                    <a:gd name="T2" fmla="*/ 2 w 593"/>
                    <a:gd name="T3" fmla="*/ 0 h 181"/>
                    <a:gd name="T4" fmla="*/ 0 w 593"/>
                    <a:gd name="T5" fmla="*/ 7 h 181"/>
                    <a:gd name="T6" fmla="*/ 0 w 593"/>
                    <a:gd name="T7" fmla="*/ 7 h 181"/>
                    <a:gd name="T8" fmla="*/ 68 w 593"/>
                    <a:gd name="T9" fmla="*/ 42 h 181"/>
                    <a:gd name="T10" fmla="*/ 139 w 593"/>
                    <a:gd name="T11" fmla="*/ 71 h 181"/>
                    <a:gd name="T12" fmla="*/ 211 w 593"/>
                    <a:gd name="T13" fmla="*/ 99 h 181"/>
                    <a:gd name="T14" fmla="*/ 284 w 593"/>
                    <a:gd name="T15" fmla="*/ 122 h 181"/>
                    <a:gd name="T16" fmla="*/ 359 w 593"/>
                    <a:gd name="T17" fmla="*/ 142 h 181"/>
                    <a:gd name="T18" fmla="*/ 436 w 593"/>
                    <a:gd name="T19" fmla="*/ 159 h 181"/>
                    <a:gd name="T20" fmla="*/ 513 w 593"/>
                    <a:gd name="T21" fmla="*/ 172 h 181"/>
                    <a:gd name="T22" fmla="*/ 591 w 593"/>
                    <a:gd name="T23" fmla="*/ 181 h 181"/>
                    <a:gd name="T24" fmla="*/ 591 w 593"/>
                    <a:gd name="T25" fmla="*/ 181 h 181"/>
                    <a:gd name="T26" fmla="*/ 593 w 593"/>
                    <a:gd name="T27" fmla="*/ 174 h 181"/>
                    <a:gd name="T28" fmla="*/ 593 w 593"/>
                    <a:gd name="T29" fmla="*/ 174 h 181"/>
                    <a:gd name="T30" fmla="*/ 514 w 593"/>
                    <a:gd name="T31" fmla="*/ 164 h 181"/>
                    <a:gd name="T32" fmla="*/ 438 w 593"/>
                    <a:gd name="T33" fmla="*/ 152 h 181"/>
                    <a:gd name="T34" fmla="*/ 361 w 593"/>
                    <a:gd name="T35" fmla="*/ 135 h 181"/>
                    <a:gd name="T36" fmla="*/ 286 w 593"/>
                    <a:gd name="T37" fmla="*/ 115 h 181"/>
                    <a:gd name="T38" fmla="*/ 213 w 593"/>
                    <a:gd name="T39" fmla="*/ 91 h 181"/>
                    <a:gd name="T40" fmla="*/ 141 w 593"/>
                    <a:gd name="T41" fmla="*/ 64 h 181"/>
                    <a:gd name="T42" fmla="*/ 72 w 593"/>
                    <a:gd name="T43" fmla="*/ 35 h 181"/>
                    <a:gd name="T44" fmla="*/ 2 w 593"/>
                    <a:gd name="T45" fmla="*/ 0 h 181"/>
                    <a:gd name="T46" fmla="*/ 2 w 593"/>
                    <a:gd name="T47" fmla="*/ 0 h 181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593"/>
                    <a:gd name="T73" fmla="*/ 0 h 181"/>
                    <a:gd name="T74" fmla="*/ 593 w 593"/>
                    <a:gd name="T75" fmla="*/ 181 h 181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593" h="181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7"/>
                      </a:lnTo>
                      <a:lnTo>
                        <a:pt x="68" y="42"/>
                      </a:lnTo>
                      <a:lnTo>
                        <a:pt x="139" y="71"/>
                      </a:lnTo>
                      <a:lnTo>
                        <a:pt x="211" y="99"/>
                      </a:lnTo>
                      <a:lnTo>
                        <a:pt x="284" y="122"/>
                      </a:lnTo>
                      <a:lnTo>
                        <a:pt x="359" y="142"/>
                      </a:lnTo>
                      <a:lnTo>
                        <a:pt x="436" y="159"/>
                      </a:lnTo>
                      <a:lnTo>
                        <a:pt x="513" y="172"/>
                      </a:lnTo>
                      <a:lnTo>
                        <a:pt x="591" y="181"/>
                      </a:lnTo>
                      <a:lnTo>
                        <a:pt x="593" y="174"/>
                      </a:lnTo>
                      <a:lnTo>
                        <a:pt x="514" y="164"/>
                      </a:lnTo>
                      <a:lnTo>
                        <a:pt x="438" y="152"/>
                      </a:lnTo>
                      <a:lnTo>
                        <a:pt x="361" y="135"/>
                      </a:lnTo>
                      <a:lnTo>
                        <a:pt x="286" y="115"/>
                      </a:lnTo>
                      <a:lnTo>
                        <a:pt x="213" y="91"/>
                      </a:lnTo>
                      <a:lnTo>
                        <a:pt x="141" y="64"/>
                      </a:lnTo>
                      <a:lnTo>
                        <a:pt x="72" y="35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07" name="Freeform 359"/>
                <p:cNvSpPr>
                  <a:spLocks/>
                </p:cNvSpPr>
                <p:nvPr/>
              </p:nvSpPr>
              <p:spPr bwMode="auto">
                <a:xfrm>
                  <a:off x="3850" y="2704"/>
                  <a:ext cx="42" cy="15"/>
                </a:xfrm>
                <a:custGeom>
                  <a:avLst/>
                  <a:gdLst>
                    <a:gd name="T0" fmla="*/ 0 w 42"/>
                    <a:gd name="T1" fmla="*/ 15 h 15"/>
                    <a:gd name="T2" fmla="*/ 0 w 42"/>
                    <a:gd name="T3" fmla="*/ 15 h 15"/>
                    <a:gd name="T4" fmla="*/ 37 w 42"/>
                    <a:gd name="T5" fmla="*/ 8 h 15"/>
                    <a:gd name="T6" fmla="*/ 37 w 42"/>
                    <a:gd name="T7" fmla="*/ 8 h 15"/>
                    <a:gd name="T8" fmla="*/ 42 w 42"/>
                    <a:gd name="T9" fmla="*/ 0 h 15"/>
                    <a:gd name="T10" fmla="*/ 42 w 42"/>
                    <a:gd name="T11" fmla="*/ 0 h 15"/>
                    <a:gd name="T12" fmla="*/ 0 w 42"/>
                    <a:gd name="T13" fmla="*/ 8 h 15"/>
                    <a:gd name="T14" fmla="*/ 0 w 42"/>
                    <a:gd name="T15" fmla="*/ 8 h 15"/>
                    <a:gd name="T16" fmla="*/ 0 w 42"/>
                    <a:gd name="T17" fmla="*/ 15 h 15"/>
                    <a:gd name="T18" fmla="*/ 0 w 42"/>
                    <a:gd name="T19" fmla="*/ 15 h 15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42"/>
                    <a:gd name="T31" fmla="*/ 0 h 15"/>
                    <a:gd name="T32" fmla="*/ 42 w 42"/>
                    <a:gd name="T33" fmla="*/ 15 h 15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42" h="15">
                      <a:moveTo>
                        <a:pt x="0" y="15"/>
                      </a:moveTo>
                      <a:lnTo>
                        <a:pt x="0" y="15"/>
                      </a:lnTo>
                      <a:lnTo>
                        <a:pt x="37" y="8"/>
                      </a:lnTo>
                      <a:lnTo>
                        <a:pt x="42" y="0"/>
                      </a:lnTo>
                      <a:lnTo>
                        <a:pt x="0" y="8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08" name="Freeform 360"/>
                <p:cNvSpPr>
                  <a:spLocks/>
                </p:cNvSpPr>
                <p:nvPr/>
              </p:nvSpPr>
              <p:spPr bwMode="auto">
                <a:xfrm>
                  <a:off x="4661" y="0"/>
                  <a:ext cx="689" cy="2177"/>
                </a:xfrm>
                <a:custGeom>
                  <a:avLst/>
                  <a:gdLst>
                    <a:gd name="T0" fmla="*/ 170 w 689"/>
                    <a:gd name="T1" fmla="*/ 150 h 2177"/>
                    <a:gd name="T2" fmla="*/ 283 w 689"/>
                    <a:gd name="T3" fmla="*/ 274 h 2177"/>
                    <a:gd name="T4" fmla="*/ 384 w 689"/>
                    <a:gd name="T5" fmla="*/ 408 h 2177"/>
                    <a:gd name="T6" fmla="*/ 471 w 689"/>
                    <a:gd name="T7" fmla="*/ 553 h 2177"/>
                    <a:gd name="T8" fmla="*/ 545 w 689"/>
                    <a:gd name="T9" fmla="*/ 704 h 2177"/>
                    <a:gd name="T10" fmla="*/ 603 w 689"/>
                    <a:gd name="T11" fmla="*/ 865 h 2177"/>
                    <a:gd name="T12" fmla="*/ 647 w 689"/>
                    <a:gd name="T13" fmla="*/ 1034 h 2177"/>
                    <a:gd name="T14" fmla="*/ 662 w 689"/>
                    <a:gd name="T15" fmla="*/ 1120 h 2177"/>
                    <a:gd name="T16" fmla="*/ 673 w 689"/>
                    <a:gd name="T17" fmla="*/ 1208 h 2177"/>
                    <a:gd name="T18" fmla="*/ 680 w 689"/>
                    <a:gd name="T19" fmla="*/ 1295 h 2177"/>
                    <a:gd name="T20" fmla="*/ 682 w 689"/>
                    <a:gd name="T21" fmla="*/ 1385 h 2177"/>
                    <a:gd name="T22" fmla="*/ 682 w 689"/>
                    <a:gd name="T23" fmla="*/ 1440 h 2177"/>
                    <a:gd name="T24" fmla="*/ 675 w 689"/>
                    <a:gd name="T25" fmla="*/ 1544 h 2177"/>
                    <a:gd name="T26" fmla="*/ 664 w 689"/>
                    <a:gd name="T27" fmla="*/ 1649 h 2177"/>
                    <a:gd name="T28" fmla="*/ 645 w 689"/>
                    <a:gd name="T29" fmla="*/ 1749 h 2177"/>
                    <a:gd name="T30" fmla="*/ 620 w 689"/>
                    <a:gd name="T31" fmla="*/ 1848 h 2177"/>
                    <a:gd name="T32" fmla="*/ 590 w 689"/>
                    <a:gd name="T33" fmla="*/ 1945 h 2177"/>
                    <a:gd name="T34" fmla="*/ 556 w 689"/>
                    <a:gd name="T35" fmla="*/ 2040 h 2177"/>
                    <a:gd name="T36" fmla="*/ 515 w 689"/>
                    <a:gd name="T37" fmla="*/ 2132 h 2177"/>
                    <a:gd name="T38" fmla="*/ 493 w 689"/>
                    <a:gd name="T39" fmla="*/ 2177 h 2177"/>
                    <a:gd name="T40" fmla="*/ 504 w 689"/>
                    <a:gd name="T41" fmla="*/ 2170 h 2177"/>
                    <a:gd name="T42" fmla="*/ 547 w 689"/>
                    <a:gd name="T43" fmla="*/ 2080 h 2177"/>
                    <a:gd name="T44" fmla="*/ 583 w 689"/>
                    <a:gd name="T45" fmla="*/ 1987 h 2177"/>
                    <a:gd name="T46" fmla="*/ 616 w 689"/>
                    <a:gd name="T47" fmla="*/ 1892 h 2177"/>
                    <a:gd name="T48" fmla="*/ 642 w 689"/>
                    <a:gd name="T49" fmla="*/ 1795 h 2177"/>
                    <a:gd name="T50" fmla="*/ 662 w 689"/>
                    <a:gd name="T51" fmla="*/ 1696 h 2177"/>
                    <a:gd name="T52" fmla="*/ 676 w 689"/>
                    <a:gd name="T53" fmla="*/ 1594 h 2177"/>
                    <a:gd name="T54" fmla="*/ 686 w 689"/>
                    <a:gd name="T55" fmla="*/ 1491 h 2177"/>
                    <a:gd name="T56" fmla="*/ 689 w 689"/>
                    <a:gd name="T57" fmla="*/ 1385 h 2177"/>
                    <a:gd name="T58" fmla="*/ 689 w 689"/>
                    <a:gd name="T59" fmla="*/ 1334 h 2177"/>
                    <a:gd name="T60" fmla="*/ 682 w 689"/>
                    <a:gd name="T61" fmla="*/ 1230 h 2177"/>
                    <a:gd name="T62" fmla="*/ 671 w 689"/>
                    <a:gd name="T63" fmla="*/ 1127 h 2177"/>
                    <a:gd name="T64" fmla="*/ 653 w 689"/>
                    <a:gd name="T65" fmla="*/ 1026 h 2177"/>
                    <a:gd name="T66" fmla="*/ 629 w 689"/>
                    <a:gd name="T67" fmla="*/ 928 h 2177"/>
                    <a:gd name="T68" fmla="*/ 600 w 689"/>
                    <a:gd name="T69" fmla="*/ 831 h 2177"/>
                    <a:gd name="T70" fmla="*/ 567 w 689"/>
                    <a:gd name="T71" fmla="*/ 737 h 2177"/>
                    <a:gd name="T72" fmla="*/ 526 w 689"/>
                    <a:gd name="T73" fmla="*/ 646 h 2177"/>
                    <a:gd name="T74" fmla="*/ 482 w 689"/>
                    <a:gd name="T75" fmla="*/ 558 h 2177"/>
                    <a:gd name="T76" fmla="*/ 433 w 689"/>
                    <a:gd name="T77" fmla="*/ 472 h 2177"/>
                    <a:gd name="T78" fmla="*/ 380 w 689"/>
                    <a:gd name="T79" fmla="*/ 390 h 2177"/>
                    <a:gd name="T80" fmla="*/ 321 w 689"/>
                    <a:gd name="T81" fmla="*/ 311 h 2177"/>
                    <a:gd name="T82" fmla="*/ 259 w 689"/>
                    <a:gd name="T83" fmla="*/ 234 h 2177"/>
                    <a:gd name="T84" fmla="*/ 193 w 689"/>
                    <a:gd name="T85" fmla="*/ 163 h 2177"/>
                    <a:gd name="T86" fmla="*/ 124 w 689"/>
                    <a:gd name="T87" fmla="*/ 95 h 2177"/>
                    <a:gd name="T88" fmla="*/ 49 w 689"/>
                    <a:gd name="T89" fmla="*/ 29 h 2177"/>
                    <a:gd name="T90" fmla="*/ 0 w 689"/>
                    <a:gd name="T91" fmla="*/ 0 h 2177"/>
                    <a:gd name="T92" fmla="*/ 43 w 689"/>
                    <a:gd name="T93" fmla="*/ 35 h 2177"/>
                    <a:gd name="T94" fmla="*/ 129 w 689"/>
                    <a:gd name="T95" fmla="*/ 110 h 2177"/>
                    <a:gd name="T96" fmla="*/ 170 w 689"/>
                    <a:gd name="T97" fmla="*/ 150 h 2177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689"/>
                    <a:gd name="T148" fmla="*/ 0 h 2177"/>
                    <a:gd name="T149" fmla="*/ 689 w 689"/>
                    <a:gd name="T150" fmla="*/ 2177 h 2177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689" h="2177">
                      <a:moveTo>
                        <a:pt x="170" y="150"/>
                      </a:moveTo>
                      <a:lnTo>
                        <a:pt x="170" y="150"/>
                      </a:lnTo>
                      <a:lnTo>
                        <a:pt x="228" y="210"/>
                      </a:lnTo>
                      <a:lnTo>
                        <a:pt x="283" y="274"/>
                      </a:lnTo>
                      <a:lnTo>
                        <a:pt x="334" y="340"/>
                      </a:lnTo>
                      <a:lnTo>
                        <a:pt x="384" y="408"/>
                      </a:lnTo>
                      <a:lnTo>
                        <a:pt x="429" y="479"/>
                      </a:lnTo>
                      <a:lnTo>
                        <a:pt x="471" y="553"/>
                      </a:lnTo>
                      <a:lnTo>
                        <a:pt x="510" y="628"/>
                      </a:lnTo>
                      <a:lnTo>
                        <a:pt x="545" y="704"/>
                      </a:lnTo>
                      <a:lnTo>
                        <a:pt x="576" y="785"/>
                      </a:lnTo>
                      <a:lnTo>
                        <a:pt x="603" y="865"/>
                      </a:lnTo>
                      <a:lnTo>
                        <a:pt x="627" y="950"/>
                      </a:lnTo>
                      <a:lnTo>
                        <a:pt x="647" y="1034"/>
                      </a:lnTo>
                      <a:lnTo>
                        <a:pt x="654" y="1076"/>
                      </a:lnTo>
                      <a:lnTo>
                        <a:pt x="662" y="1120"/>
                      </a:lnTo>
                      <a:lnTo>
                        <a:pt x="667" y="1164"/>
                      </a:lnTo>
                      <a:lnTo>
                        <a:pt x="673" y="1208"/>
                      </a:lnTo>
                      <a:lnTo>
                        <a:pt x="676" y="1252"/>
                      </a:lnTo>
                      <a:lnTo>
                        <a:pt x="680" y="1295"/>
                      </a:lnTo>
                      <a:lnTo>
                        <a:pt x="682" y="1341"/>
                      </a:lnTo>
                      <a:lnTo>
                        <a:pt x="682" y="1385"/>
                      </a:lnTo>
                      <a:lnTo>
                        <a:pt x="682" y="1440"/>
                      </a:lnTo>
                      <a:lnTo>
                        <a:pt x="678" y="1491"/>
                      </a:lnTo>
                      <a:lnTo>
                        <a:pt x="675" y="1544"/>
                      </a:lnTo>
                      <a:lnTo>
                        <a:pt x="669" y="1595"/>
                      </a:lnTo>
                      <a:lnTo>
                        <a:pt x="664" y="1649"/>
                      </a:lnTo>
                      <a:lnTo>
                        <a:pt x="654" y="1698"/>
                      </a:lnTo>
                      <a:lnTo>
                        <a:pt x="645" y="1749"/>
                      </a:lnTo>
                      <a:lnTo>
                        <a:pt x="632" y="1799"/>
                      </a:lnTo>
                      <a:lnTo>
                        <a:pt x="620" y="1848"/>
                      </a:lnTo>
                      <a:lnTo>
                        <a:pt x="607" y="1897"/>
                      </a:lnTo>
                      <a:lnTo>
                        <a:pt x="590" y="1945"/>
                      </a:lnTo>
                      <a:lnTo>
                        <a:pt x="574" y="1993"/>
                      </a:lnTo>
                      <a:lnTo>
                        <a:pt x="556" y="2040"/>
                      </a:lnTo>
                      <a:lnTo>
                        <a:pt x="536" y="2086"/>
                      </a:lnTo>
                      <a:lnTo>
                        <a:pt x="515" y="2132"/>
                      </a:lnTo>
                      <a:lnTo>
                        <a:pt x="493" y="2177"/>
                      </a:lnTo>
                      <a:lnTo>
                        <a:pt x="504" y="2170"/>
                      </a:lnTo>
                      <a:lnTo>
                        <a:pt x="526" y="2126"/>
                      </a:lnTo>
                      <a:lnTo>
                        <a:pt x="547" y="2080"/>
                      </a:lnTo>
                      <a:lnTo>
                        <a:pt x="567" y="2035"/>
                      </a:lnTo>
                      <a:lnTo>
                        <a:pt x="583" y="1987"/>
                      </a:lnTo>
                      <a:lnTo>
                        <a:pt x="600" y="1941"/>
                      </a:lnTo>
                      <a:lnTo>
                        <a:pt x="616" y="1892"/>
                      </a:lnTo>
                      <a:lnTo>
                        <a:pt x="629" y="1844"/>
                      </a:lnTo>
                      <a:lnTo>
                        <a:pt x="642" y="1795"/>
                      </a:lnTo>
                      <a:lnTo>
                        <a:pt x="653" y="1746"/>
                      </a:lnTo>
                      <a:lnTo>
                        <a:pt x="662" y="1696"/>
                      </a:lnTo>
                      <a:lnTo>
                        <a:pt x="671" y="1645"/>
                      </a:lnTo>
                      <a:lnTo>
                        <a:pt x="676" y="1594"/>
                      </a:lnTo>
                      <a:lnTo>
                        <a:pt x="682" y="1542"/>
                      </a:lnTo>
                      <a:lnTo>
                        <a:pt x="686" y="1491"/>
                      </a:lnTo>
                      <a:lnTo>
                        <a:pt x="689" y="1438"/>
                      </a:lnTo>
                      <a:lnTo>
                        <a:pt x="689" y="1385"/>
                      </a:lnTo>
                      <a:lnTo>
                        <a:pt x="689" y="1334"/>
                      </a:lnTo>
                      <a:lnTo>
                        <a:pt x="686" y="1281"/>
                      </a:lnTo>
                      <a:lnTo>
                        <a:pt x="682" y="1230"/>
                      </a:lnTo>
                      <a:lnTo>
                        <a:pt x="676" y="1178"/>
                      </a:lnTo>
                      <a:lnTo>
                        <a:pt x="671" y="1127"/>
                      </a:lnTo>
                      <a:lnTo>
                        <a:pt x="662" y="1076"/>
                      </a:lnTo>
                      <a:lnTo>
                        <a:pt x="653" y="1026"/>
                      </a:lnTo>
                      <a:lnTo>
                        <a:pt x="642" y="977"/>
                      </a:lnTo>
                      <a:lnTo>
                        <a:pt x="629" y="928"/>
                      </a:lnTo>
                      <a:lnTo>
                        <a:pt x="616" y="880"/>
                      </a:lnTo>
                      <a:lnTo>
                        <a:pt x="600" y="831"/>
                      </a:lnTo>
                      <a:lnTo>
                        <a:pt x="583" y="785"/>
                      </a:lnTo>
                      <a:lnTo>
                        <a:pt x="567" y="737"/>
                      </a:lnTo>
                      <a:lnTo>
                        <a:pt x="547" y="692"/>
                      </a:lnTo>
                      <a:lnTo>
                        <a:pt x="526" y="646"/>
                      </a:lnTo>
                      <a:lnTo>
                        <a:pt x="504" y="602"/>
                      </a:lnTo>
                      <a:lnTo>
                        <a:pt x="482" y="558"/>
                      </a:lnTo>
                      <a:lnTo>
                        <a:pt x="459" y="514"/>
                      </a:lnTo>
                      <a:lnTo>
                        <a:pt x="433" y="472"/>
                      </a:lnTo>
                      <a:lnTo>
                        <a:pt x="407" y="430"/>
                      </a:lnTo>
                      <a:lnTo>
                        <a:pt x="380" y="390"/>
                      </a:lnTo>
                      <a:lnTo>
                        <a:pt x="351" y="349"/>
                      </a:lnTo>
                      <a:lnTo>
                        <a:pt x="321" y="311"/>
                      </a:lnTo>
                      <a:lnTo>
                        <a:pt x="290" y="273"/>
                      </a:lnTo>
                      <a:lnTo>
                        <a:pt x="259" y="234"/>
                      </a:lnTo>
                      <a:lnTo>
                        <a:pt x="226" y="198"/>
                      </a:lnTo>
                      <a:lnTo>
                        <a:pt x="193" y="163"/>
                      </a:lnTo>
                      <a:lnTo>
                        <a:pt x="159" y="128"/>
                      </a:lnTo>
                      <a:lnTo>
                        <a:pt x="124" y="95"/>
                      </a:lnTo>
                      <a:lnTo>
                        <a:pt x="87" y="62"/>
                      </a:lnTo>
                      <a:lnTo>
                        <a:pt x="49" y="29"/>
                      </a:lnTo>
                      <a:lnTo>
                        <a:pt x="10" y="0"/>
                      </a:lnTo>
                      <a:lnTo>
                        <a:pt x="0" y="0"/>
                      </a:lnTo>
                      <a:lnTo>
                        <a:pt x="43" y="35"/>
                      </a:lnTo>
                      <a:lnTo>
                        <a:pt x="87" y="71"/>
                      </a:lnTo>
                      <a:lnTo>
                        <a:pt x="129" y="110"/>
                      </a:lnTo>
                      <a:lnTo>
                        <a:pt x="170" y="15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09" name="Freeform 361"/>
                <p:cNvSpPr>
                  <a:spLocks/>
                </p:cNvSpPr>
                <p:nvPr/>
              </p:nvSpPr>
              <p:spPr bwMode="auto">
                <a:xfrm>
                  <a:off x="3407" y="2122"/>
                  <a:ext cx="1870" cy="1100"/>
                </a:xfrm>
                <a:custGeom>
                  <a:avLst/>
                  <a:gdLst>
                    <a:gd name="T0" fmla="*/ 1480 w 1870"/>
                    <a:gd name="T1" fmla="*/ 557 h 1100"/>
                    <a:gd name="T2" fmla="*/ 1350 w 1870"/>
                    <a:gd name="T3" fmla="*/ 674 h 1100"/>
                    <a:gd name="T4" fmla="*/ 1210 w 1870"/>
                    <a:gd name="T5" fmla="*/ 780 h 1100"/>
                    <a:gd name="T6" fmla="*/ 1060 w 1870"/>
                    <a:gd name="T7" fmla="*/ 871 h 1100"/>
                    <a:gd name="T8" fmla="*/ 899 w 1870"/>
                    <a:gd name="T9" fmla="*/ 948 h 1100"/>
                    <a:gd name="T10" fmla="*/ 816 w 1870"/>
                    <a:gd name="T11" fmla="*/ 981 h 1100"/>
                    <a:gd name="T12" fmla="*/ 732 w 1870"/>
                    <a:gd name="T13" fmla="*/ 1010 h 1100"/>
                    <a:gd name="T14" fmla="*/ 644 w 1870"/>
                    <a:gd name="T15" fmla="*/ 1034 h 1100"/>
                    <a:gd name="T16" fmla="*/ 556 w 1870"/>
                    <a:gd name="T17" fmla="*/ 1054 h 1100"/>
                    <a:gd name="T18" fmla="*/ 467 w 1870"/>
                    <a:gd name="T19" fmla="*/ 1071 h 1100"/>
                    <a:gd name="T20" fmla="*/ 375 w 1870"/>
                    <a:gd name="T21" fmla="*/ 1082 h 1100"/>
                    <a:gd name="T22" fmla="*/ 282 w 1870"/>
                    <a:gd name="T23" fmla="*/ 1089 h 1100"/>
                    <a:gd name="T24" fmla="*/ 189 w 1870"/>
                    <a:gd name="T25" fmla="*/ 1093 h 1100"/>
                    <a:gd name="T26" fmla="*/ 141 w 1870"/>
                    <a:gd name="T27" fmla="*/ 1091 h 1100"/>
                    <a:gd name="T28" fmla="*/ 48 w 1870"/>
                    <a:gd name="T29" fmla="*/ 1087 h 1100"/>
                    <a:gd name="T30" fmla="*/ 2 w 1870"/>
                    <a:gd name="T31" fmla="*/ 1082 h 1100"/>
                    <a:gd name="T32" fmla="*/ 0 w 1870"/>
                    <a:gd name="T33" fmla="*/ 1089 h 1100"/>
                    <a:gd name="T34" fmla="*/ 94 w 1870"/>
                    <a:gd name="T35" fmla="*/ 1096 h 1100"/>
                    <a:gd name="T36" fmla="*/ 189 w 1870"/>
                    <a:gd name="T37" fmla="*/ 1100 h 1100"/>
                    <a:gd name="T38" fmla="*/ 258 w 1870"/>
                    <a:gd name="T39" fmla="*/ 1098 h 1100"/>
                    <a:gd name="T40" fmla="*/ 395 w 1870"/>
                    <a:gd name="T41" fmla="*/ 1087 h 1100"/>
                    <a:gd name="T42" fmla="*/ 531 w 1870"/>
                    <a:gd name="T43" fmla="*/ 1067 h 1100"/>
                    <a:gd name="T44" fmla="*/ 663 w 1870"/>
                    <a:gd name="T45" fmla="*/ 1038 h 1100"/>
                    <a:gd name="T46" fmla="*/ 791 w 1870"/>
                    <a:gd name="T47" fmla="*/ 998 h 1100"/>
                    <a:gd name="T48" fmla="*/ 915 w 1870"/>
                    <a:gd name="T49" fmla="*/ 950 h 1100"/>
                    <a:gd name="T50" fmla="*/ 1034 w 1870"/>
                    <a:gd name="T51" fmla="*/ 893 h 1100"/>
                    <a:gd name="T52" fmla="*/ 1149 w 1870"/>
                    <a:gd name="T53" fmla="*/ 827 h 1100"/>
                    <a:gd name="T54" fmla="*/ 1259 w 1870"/>
                    <a:gd name="T55" fmla="*/ 754 h 1100"/>
                    <a:gd name="T56" fmla="*/ 1361 w 1870"/>
                    <a:gd name="T57" fmla="*/ 676 h 1100"/>
                    <a:gd name="T58" fmla="*/ 1458 w 1870"/>
                    <a:gd name="T59" fmla="*/ 588 h 1100"/>
                    <a:gd name="T60" fmla="*/ 1550 w 1870"/>
                    <a:gd name="T61" fmla="*/ 494 h 1100"/>
                    <a:gd name="T62" fmla="*/ 1634 w 1870"/>
                    <a:gd name="T63" fmla="*/ 394 h 1100"/>
                    <a:gd name="T64" fmla="*/ 1711 w 1870"/>
                    <a:gd name="T65" fmla="*/ 288 h 1100"/>
                    <a:gd name="T66" fmla="*/ 1780 w 1870"/>
                    <a:gd name="T67" fmla="*/ 176 h 1100"/>
                    <a:gd name="T68" fmla="*/ 1843 w 1870"/>
                    <a:gd name="T69" fmla="*/ 61 h 1100"/>
                    <a:gd name="T70" fmla="*/ 1870 w 1870"/>
                    <a:gd name="T71" fmla="*/ 0 h 1100"/>
                    <a:gd name="T72" fmla="*/ 1859 w 1870"/>
                    <a:gd name="T73" fmla="*/ 4 h 1100"/>
                    <a:gd name="T74" fmla="*/ 1784 w 1870"/>
                    <a:gd name="T75" fmla="*/ 156 h 1100"/>
                    <a:gd name="T76" fmla="*/ 1694 w 1870"/>
                    <a:gd name="T77" fmla="*/ 299 h 1100"/>
                    <a:gd name="T78" fmla="*/ 1594 w 1870"/>
                    <a:gd name="T79" fmla="*/ 432 h 1100"/>
                    <a:gd name="T80" fmla="*/ 1480 w 1870"/>
                    <a:gd name="T81" fmla="*/ 557 h 1100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w 1870"/>
                    <a:gd name="T124" fmla="*/ 0 h 1100"/>
                    <a:gd name="T125" fmla="*/ 1870 w 1870"/>
                    <a:gd name="T126" fmla="*/ 1100 h 1100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T123" t="T124" r="T125" b="T126"/>
                  <a:pathLst>
                    <a:path w="1870" h="1100">
                      <a:moveTo>
                        <a:pt x="1480" y="557"/>
                      </a:moveTo>
                      <a:lnTo>
                        <a:pt x="1480" y="557"/>
                      </a:lnTo>
                      <a:lnTo>
                        <a:pt x="1416" y="617"/>
                      </a:lnTo>
                      <a:lnTo>
                        <a:pt x="1350" y="674"/>
                      </a:lnTo>
                      <a:lnTo>
                        <a:pt x="1281" y="729"/>
                      </a:lnTo>
                      <a:lnTo>
                        <a:pt x="1210" y="780"/>
                      </a:lnTo>
                      <a:lnTo>
                        <a:pt x="1136" y="827"/>
                      </a:lnTo>
                      <a:lnTo>
                        <a:pt x="1060" y="871"/>
                      </a:lnTo>
                      <a:lnTo>
                        <a:pt x="981" y="912"/>
                      </a:lnTo>
                      <a:lnTo>
                        <a:pt x="899" y="948"/>
                      </a:lnTo>
                      <a:lnTo>
                        <a:pt x="858" y="965"/>
                      </a:lnTo>
                      <a:lnTo>
                        <a:pt x="816" y="981"/>
                      </a:lnTo>
                      <a:lnTo>
                        <a:pt x="774" y="996"/>
                      </a:lnTo>
                      <a:lnTo>
                        <a:pt x="732" y="1010"/>
                      </a:lnTo>
                      <a:lnTo>
                        <a:pt x="688" y="1023"/>
                      </a:lnTo>
                      <a:lnTo>
                        <a:pt x="644" y="1034"/>
                      </a:lnTo>
                      <a:lnTo>
                        <a:pt x="600" y="1045"/>
                      </a:lnTo>
                      <a:lnTo>
                        <a:pt x="556" y="1054"/>
                      </a:lnTo>
                      <a:lnTo>
                        <a:pt x="511" y="1064"/>
                      </a:lnTo>
                      <a:lnTo>
                        <a:pt x="467" y="1071"/>
                      </a:lnTo>
                      <a:lnTo>
                        <a:pt x="421" y="1078"/>
                      </a:lnTo>
                      <a:lnTo>
                        <a:pt x="375" y="1082"/>
                      </a:lnTo>
                      <a:lnTo>
                        <a:pt x="328" y="1087"/>
                      </a:lnTo>
                      <a:lnTo>
                        <a:pt x="282" y="1089"/>
                      </a:lnTo>
                      <a:lnTo>
                        <a:pt x="235" y="1091"/>
                      </a:lnTo>
                      <a:lnTo>
                        <a:pt x="189" y="1093"/>
                      </a:lnTo>
                      <a:lnTo>
                        <a:pt x="141" y="1091"/>
                      </a:lnTo>
                      <a:lnTo>
                        <a:pt x="94" y="1089"/>
                      </a:lnTo>
                      <a:lnTo>
                        <a:pt x="48" y="1087"/>
                      </a:lnTo>
                      <a:lnTo>
                        <a:pt x="2" y="1082"/>
                      </a:lnTo>
                      <a:lnTo>
                        <a:pt x="0" y="1089"/>
                      </a:lnTo>
                      <a:lnTo>
                        <a:pt x="46" y="1095"/>
                      </a:lnTo>
                      <a:lnTo>
                        <a:pt x="94" y="1096"/>
                      </a:lnTo>
                      <a:lnTo>
                        <a:pt x="141" y="1098"/>
                      </a:lnTo>
                      <a:lnTo>
                        <a:pt x="189" y="1100"/>
                      </a:lnTo>
                      <a:lnTo>
                        <a:pt x="258" y="1098"/>
                      </a:lnTo>
                      <a:lnTo>
                        <a:pt x="328" y="1095"/>
                      </a:lnTo>
                      <a:lnTo>
                        <a:pt x="395" y="1087"/>
                      </a:lnTo>
                      <a:lnTo>
                        <a:pt x="465" y="1078"/>
                      </a:lnTo>
                      <a:lnTo>
                        <a:pt x="531" y="1067"/>
                      </a:lnTo>
                      <a:lnTo>
                        <a:pt x="599" y="1053"/>
                      </a:lnTo>
                      <a:lnTo>
                        <a:pt x="663" y="1038"/>
                      </a:lnTo>
                      <a:lnTo>
                        <a:pt x="728" y="1018"/>
                      </a:lnTo>
                      <a:lnTo>
                        <a:pt x="791" y="998"/>
                      </a:lnTo>
                      <a:lnTo>
                        <a:pt x="855" y="974"/>
                      </a:lnTo>
                      <a:lnTo>
                        <a:pt x="915" y="950"/>
                      </a:lnTo>
                      <a:lnTo>
                        <a:pt x="975" y="923"/>
                      </a:lnTo>
                      <a:lnTo>
                        <a:pt x="1034" y="893"/>
                      </a:lnTo>
                      <a:lnTo>
                        <a:pt x="1093" y="860"/>
                      </a:lnTo>
                      <a:lnTo>
                        <a:pt x="1149" y="827"/>
                      </a:lnTo>
                      <a:lnTo>
                        <a:pt x="1204" y="793"/>
                      </a:lnTo>
                      <a:lnTo>
                        <a:pt x="1259" y="754"/>
                      </a:lnTo>
                      <a:lnTo>
                        <a:pt x="1310" y="716"/>
                      </a:lnTo>
                      <a:lnTo>
                        <a:pt x="1361" y="676"/>
                      </a:lnTo>
                      <a:lnTo>
                        <a:pt x="1411" y="632"/>
                      </a:lnTo>
                      <a:lnTo>
                        <a:pt x="1458" y="588"/>
                      </a:lnTo>
                      <a:lnTo>
                        <a:pt x="1506" y="542"/>
                      </a:lnTo>
                      <a:lnTo>
                        <a:pt x="1550" y="494"/>
                      </a:lnTo>
                      <a:lnTo>
                        <a:pt x="1592" y="445"/>
                      </a:lnTo>
                      <a:lnTo>
                        <a:pt x="1634" y="394"/>
                      </a:lnTo>
                      <a:lnTo>
                        <a:pt x="1674" y="341"/>
                      </a:lnTo>
                      <a:lnTo>
                        <a:pt x="1711" y="288"/>
                      </a:lnTo>
                      <a:lnTo>
                        <a:pt x="1747" y="233"/>
                      </a:lnTo>
                      <a:lnTo>
                        <a:pt x="1780" y="176"/>
                      </a:lnTo>
                      <a:lnTo>
                        <a:pt x="1811" y="119"/>
                      </a:lnTo>
                      <a:lnTo>
                        <a:pt x="1843" y="61"/>
                      </a:lnTo>
                      <a:lnTo>
                        <a:pt x="1870" y="0"/>
                      </a:lnTo>
                      <a:lnTo>
                        <a:pt x="1859" y="4"/>
                      </a:lnTo>
                      <a:lnTo>
                        <a:pt x="1822" y="81"/>
                      </a:lnTo>
                      <a:lnTo>
                        <a:pt x="1784" y="156"/>
                      </a:lnTo>
                      <a:lnTo>
                        <a:pt x="1740" y="229"/>
                      </a:lnTo>
                      <a:lnTo>
                        <a:pt x="1694" y="299"/>
                      </a:lnTo>
                      <a:lnTo>
                        <a:pt x="1645" y="366"/>
                      </a:lnTo>
                      <a:lnTo>
                        <a:pt x="1594" y="432"/>
                      </a:lnTo>
                      <a:lnTo>
                        <a:pt x="1539" y="496"/>
                      </a:lnTo>
                      <a:lnTo>
                        <a:pt x="1480" y="557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10" name="Freeform 362"/>
                <p:cNvSpPr>
                  <a:spLocks/>
                </p:cNvSpPr>
                <p:nvPr/>
              </p:nvSpPr>
              <p:spPr bwMode="auto">
                <a:xfrm>
                  <a:off x="2802" y="3034"/>
                  <a:ext cx="593" cy="175"/>
                </a:xfrm>
                <a:custGeom>
                  <a:avLst/>
                  <a:gdLst>
                    <a:gd name="T0" fmla="*/ 0 w 593"/>
                    <a:gd name="T1" fmla="*/ 7 h 175"/>
                    <a:gd name="T2" fmla="*/ 0 w 593"/>
                    <a:gd name="T3" fmla="*/ 7 h 175"/>
                    <a:gd name="T4" fmla="*/ 67 w 593"/>
                    <a:gd name="T5" fmla="*/ 38 h 175"/>
                    <a:gd name="T6" fmla="*/ 139 w 593"/>
                    <a:gd name="T7" fmla="*/ 67 h 175"/>
                    <a:gd name="T8" fmla="*/ 210 w 593"/>
                    <a:gd name="T9" fmla="*/ 93 h 175"/>
                    <a:gd name="T10" fmla="*/ 285 w 593"/>
                    <a:gd name="T11" fmla="*/ 117 h 175"/>
                    <a:gd name="T12" fmla="*/ 358 w 593"/>
                    <a:gd name="T13" fmla="*/ 135 h 175"/>
                    <a:gd name="T14" fmla="*/ 435 w 593"/>
                    <a:gd name="T15" fmla="*/ 152 h 175"/>
                    <a:gd name="T16" fmla="*/ 512 w 593"/>
                    <a:gd name="T17" fmla="*/ 166 h 175"/>
                    <a:gd name="T18" fmla="*/ 591 w 593"/>
                    <a:gd name="T19" fmla="*/ 175 h 175"/>
                    <a:gd name="T20" fmla="*/ 591 w 593"/>
                    <a:gd name="T21" fmla="*/ 175 h 175"/>
                    <a:gd name="T22" fmla="*/ 593 w 593"/>
                    <a:gd name="T23" fmla="*/ 170 h 175"/>
                    <a:gd name="T24" fmla="*/ 593 w 593"/>
                    <a:gd name="T25" fmla="*/ 170 h 175"/>
                    <a:gd name="T26" fmla="*/ 514 w 593"/>
                    <a:gd name="T27" fmla="*/ 159 h 175"/>
                    <a:gd name="T28" fmla="*/ 437 w 593"/>
                    <a:gd name="T29" fmla="*/ 146 h 175"/>
                    <a:gd name="T30" fmla="*/ 362 w 593"/>
                    <a:gd name="T31" fmla="*/ 128 h 175"/>
                    <a:gd name="T32" fmla="*/ 287 w 593"/>
                    <a:gd name="T33" fmla="*/ 109 h 175"/>
                    <a:gd name="T34" fmla="*/ 212 w 593"/>
                    <a:gd name="T35" fmla="*/ 86 h 175"/>
                    <a:gd name="T36" fmla="*/ 141 w 593"/>
                    <a:gd name="T37" fmla="*/ 60 h 175"/>
                    <a:gd name="T38" fmla="*/ 69 w 593"/>
                    <a:gd name="T39" fmla="*/ 31 h 175"/>
                    <a:gd name="T40" fmla="*/ 0 w 593"/>
                    <a:gd name="T41" fmla="*/ 0 h 175"/>
                    <a:gd name="T42" fmla="*/ 0 w 593"/>
                    <a:gd name="T43" fmla="*/ 0 h 175"/>
                    <a:gd name="T44" fmla="*/ 0 w 593"/>
                    <a:gd name="T45" fmla="*/ 7 h 175"/>
                    <a:gd name="T46" fmla="*/ 0 w 593"/>
                    <a:gd name="T47" fmla="*/ 7 h 175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593"/>
                    <a:gd name="T73" fmla="*/ 0 h 175"/>
                    <a:gd name="T74" fmla="*/ 593 w 593"/>
                    <a:gd name="T75" fmla="*/ 175 h 175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593" h="175">
                      <a:moveTo>
                        <a:pt x="0" y="7"/>
                      </a:moveTo>
                      <a:lnTo>
                        <a:pt x="0" y="7"/>
                      </a:lnTo>
                      <a:lnTo>
                        <a:pt x="67" y="38"/>
                      </a:lnTo>
                      <a:lnTo>
                        <a:pt x="139" y="67"/>
                      </a:lnTo>
                      <a:lnTo>
                        <a:pt x="210" y="93"/>
                      </a:lnTo>
                      <a:lnTo>
                        <a:pt x="285" y="117"/>
                      </a:lnTo>
                      <a:lnTo>
                        <a:pt x="358" y="135"/>
                      </a:lnTo>
                      <a:lnTo>
                        <a:pt x="435" y="152"/>
                      </a:lnTo>
                      <a:lnTo>
                        <a:pt x="512" y="166"/>
                      </a:lnTo>
                      <a:lnTo>
                        <a:pt x="591" y="175"/>
                      </a:lnTo>
                      <a:lnTo>
                        <a:pt x="593" y="170"/>
                      </a:lnTo>
                      <a:lnTo>
                        <a:pt x="514" y="159"/>
                      </a:lnTo>
                      <a:lnTo>
                        <a:pt x="437" y="146"/>
                      </a:lnTo>
                      <a:lnTo>
                        <a:pt x="362" y="128"/>
                      </a:lnTo>
                      <a:lnTo>
                        <a:pt x="287" y="109"/>
                      </a:lnTo>
                      <a:lnTo>
                        <a:pt x="212" y="86"/>
                      </a:lnTo>
                      <a:lnTo>
                        <a:pt x="141" y="60"/>
                      </a:lnTo>
                      <a:lnTo>
                        <a:pt x="69" y="31"/>
                      </a:lnTo>
                      <a:lnTo>
                        <a:pt x="0" y="0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11" name="Freeform 363"/>
                <p:cNvSpPr>
                  <a:spLocks/>
                </p:cNvSpPr>
                <p:nvPr/>
              </p:nvSpPr>
              <p:spPr bwMode="auto">
                <a:xfrm>
                  <a:off x="1759" y="0"/>
                  <a:ext cx="1026" cy="3034"/>
                </a:xfrm>
                <a:custGeom>
                  <a:avLst/>
                  <a:gdLst>
                    <a:gd name="T0" fmla="*/ 483 w 1026"/>
                    <a:gd name="T1" fmla="*/ 2615 h 3034"/>
                    <a:gd name="T2" fmla="*/ 320 w 1026"/>
                    <a:gd name="T3" fmla="*/ 2408 h 3034"/>
                    <a:gd name="T4" fmla="*/ 188 w 1026"/>
                    <a:gd name="T5" fmla="*/ 2179 h 3034"/>
                    <a:gd name="T6" fmla="*/ 119 w 1026"/>
                    <a:gd name="T7" fmla="*/ 2014 h 3034"/>
                    <a:gd name="T8" fmla="*/ 77 w 1026"/>
                    <a:gd name="T9" fmla="*/ 1886 h 3034"/>
                    <a:gd name="T10" fmla="*/ 46 w 1026"/>
                    <a:gd name="T11" fmla="*/ 1755 h 3034"/>
                    <a:gd name="T12" fmla="*/ 22 w 1026"/>
                    <a:gd name="T13" fmla="*/ 1619 h 3034"/>
                    <a:gd name="T14" fmla="*/ 11 w 1026"/>
                    <a:gd name="T15" fmla="*/ 1480 h 3034"/>
                    <a:gd name="T16" fmla="*/ 7 w 1026"/>
                    <a:gd name="T17" fmla="*/ 1385 h 3034"/>
                    <a:gd name="T18" fmla="*/ 13 w 1026"/>
                    <a:gd name="T19" fmla="*/ 1246 h 3034"/>
                    <a:gd name="T20" fmla="*/ 29 w 1026"/>
                    <a:gd name="T21" fmla="*/ 1107 h 3034"/>
                    <a:gd name="T22" fmla="*/ 55 w 1026"/>
                    <a:gd name="T23" fmla="*/ 973 h 3034"/>
                    <a:gd name="T24" fmla="*/ 90 w 1026"/>
                    <a:gd name="T25" fmla="*/ 842 h 3034"/>
                    <a:gd name="T26" fmla="*/ 135 w 1026"/>
                    <a:gd name="T27" fmla="*/ 715 h 3034"/>
                    <a:gd name="T28" fmla="*/ 229 w 1026"/>
                    <a:gd name="T29" fmla="*/ 514 h 3034"/>
                    <a:gd name="T30" fmla="*/ 371 w 1026"/>
                    <a:gd name="T31" fmla="*/ 293 h 3034"/>
                    <a:gd name="T32" fmla="*/ 543 w 1026"/>
                    <a:gd name="T33" fmla="*/ 93 h 3034"/>
                    <a:gd name="T34" fmla="*/ 644 w 1026"/>
                    <a:gd name="T35" fmla="*/ 0 h 3034"/>
                    <a:gd name="T36" fmla="*/ 598 w 1026"/>
                    <a:gd name="T37" fmla="*/ 31 h 3034"/>
                    <a:gd name="T38" fmla="*/ 496 w 1026"/>
                    <a:gd name="T39" fmla="*/ 134 h 3034"/>
                    <a:gd name="T40" fmla="*/ 401 w 1026"/>
                    <a:gd name="T41" fmla="*/ 242 h 3034"/>
                    <a:gd name="T42" fmla="*/ 315 w 1026"/>
                    <a:gd name="T43" fmla="*/ 359 h 3034"/>
                    <a:gd name="T44" fmla="*/ 238 w 1026"/>
                    <a:gd name="T45" fmla="*/ 481 h 3034"/>
                    <a:gd name="T46" fmla="*/ 172 w 1026"/>
                    <a:gd name="T47" fmla="*/ 611 h 3034"/>
                    <a:gd name="T48" fmla="*/ 115 w 1026"/>
                    <a:gd name="T49" fmla="*/ 747 h 3034"/>
                    <a:gd name="T50" fmla="*/ 70 w 1026"/>
                    <a:gd name="T51" fmla="*/ 887 h 3034"/>
                    <a:gd name="T52" fmla="*/ 35 w 1026"/>
                    <a:gd name="T53" fmla="*/ 1032 h 3034"/>
                    <a:gd name="T54" fmla="*/ 13 w 1026"/>
                    <a:gd name="T55" fmla="*/ 1182 h 3034"/>
                    <a:gd name="T56" fmla="*/ 2 w 1026"/>
                    <a:gd name="T57" fmla="*/ 1334 h 3034"/>
                    <a:gd name="T58" fmla="*/ 2 w 1026"/>
                    <a:gd name="T59" fmla="*/ 1453 h 3034"/>
                    <a:gd name="T60" fmla="*/ 20 w 1026"/>
                    <a:gd name="T61" fmla="*/ 1652 h 3034"/>
                    <a:gd name="T62" fmla="*/ 59 w 1026"/>
                    <a:gd name="T63" fmla="*/ 1844 h 3034"/>
                    <a:gd name="T64" fmla="*/ 117 w 1026"/>
                    <a:gd name="T65" fmla="*/ 2027 h 3034"/>
                    <a:gd name="T66" fmla="*/ 192 w 1026"/>
                    <a:gd name="T67" fmla="*/ 2203 h 3034"/>
                    <a:gd name="T68" fmla="*/ 285 w 1026"/>
                    <a:gd name="T69" fmla="*/ 2368 h 3034"/>
                    <a:gd name="T70" fmla="*/ 395 w 1026"/>
                    <a:gd name="T71" fmla="*/ 2521 h 3034"/>
                    <a:gd name="T72" fmla="*/ 520 w 1026"/>
                    <a:gd name="T73" fmla="*/ 2664 h 3034"/>
                    <a:gd name="T74" fmla="*/ 657 w 1026"/>
                    <a:gd name="T75" fmla="*/ 2792 h 3034"/>
                    <a:gd name="T76" fmla="*/ 807 w 1026"/>
                    <a:gd name="T77" fmla="*/ 2906 h 3034"/>
                    <a:gd name="T78" fmla="*/ 970 w 1026"/>
                    <a:gd name="T79" fmla="*/ 3004 h 3034"/>
                    <a:gd name="T80" fmla="*/ 1026 w 1026"/>
                    <a:gd name="T81" fmla="*/ 3024 h 3034"/>
                    <a:gd name="T82" fmla="*/ 895 w 1026"/>
                    <a:gd name="T83" fmla="*/ 2953 h 3034"/>
                    <a:gd name="T84" fmla="*/ 710 w 1026"/>
                    <a:gd name="T85" fmla="*/ 2827 h 3034"/>
                    <a:gd name="T86" fmla="*/ 543 w 1026"/>
                    <a:gd name="T87" fmla="*/ 2679 h 3034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w 1026"/>
                    <a:gd name="T133" fmla="*/ 0 h 3034"/>
                    <a:gd name="T134" fmla="*/ 1026 w 1026"/>
                    <a:gd name="T135" fmla="*/ 3034 h 3034"/>
                  </a:gdLst>
                  <a:ahLst/>
                  <a:cxnLst>
                    <a:cxn ang="T88">
                      <a:pos x="T0" y="T1"/>
                    </a:cxn>
                    <a:cxn ang="T89">
                      <a:pos x="T2" y="T3"/>
                    </a:cxn>
                    <a:cxn ang="T90">
                      <a:pos x="T4" y="T5"/>
                    </a:cxn>
                    <a:cxn ang="T91">
                      <a:pos x="T6" y="T7"/>
                    </a:cxn>
                    <a:cxn ang="T92">
                      <a:pos x="T8" y="T9"/>
                    </a:cxn>
                    <a:cxn ang="T93">
                      <a:pos x="T10" y="T11"/>
                    </a:cxn>
                    <a:cxn ang="T94">
                      <a:pos x="T12" y="T13"/>
                    </a:cxn>
                    <a:cxn ang="T95">
                      <a:pos x="T14" y="T15"/>
                    </a:cxn>
                    <a:cxn ang="T96">
                      <a:pos x="T16" y="T17"/>
                    </a:cxn>
                    <a:cxn ang="T97">
                      <a:pos x="T18" y="T19"/>
                    </a:cxn>
                    <a:cxn ang="T98">
                      <a:pos x="T20" y="T21"/>
                    </a:cxn>
                    <a:cxn ang="T99">
                      <a:pos x="T22" y="T23"/>
                    </a:cxn>
                    <a:cxn ang="T100">
                      <a:pos x="T24" y="T25"/>
                    </a:cxn>
                    <a:cxn ang="T101">
                      <a:pos x="T26" y="T27"/>
                    </a:cxn>
                    <a:cxn ang="T102">
                      <a:pos x="T28" y="T29"/>
                    </a:cxn>
                    <a:cxn ang="T103">
                      <a:pos x="T30" y="T31"/>
                    </a:cxn>
                    <a:cxn ang="T104">
                      <a:pos x="T32" y="T33"/>
                    </a:cxn>
                    <a:cxn ang="T105">
                      <a:pos x="T34" y="T35"/>
                    </a:cxn>
                    <a:cxn ang="T106">
                      <a:pos x="T36" y="T37"/>
                    </a:cxn>
                    <a:cxn ang="T107">
                      <a:pos x="T38" y="T39"/>
                    </a:cxn>
                    <a:cxn ang="T108">
                      <a:pos x="T40" y="T41"/>
                    </a:cxn>
                    <a:cxn ang="T109">
                      <a:pos x="T42" y="T43"/>
                    </a:cxn>
                    <a:cxn ang="T110">
                      <a:pos x="T44" y="T45"/>
                    </a:cxn>
                    <a:cxn ang="T111">
                      <a:pos x="T46" y="T47"/>
                    </a:cxn>
                    <a:cxn ang="T112">
                      <a:pos x="T48" y="T49"/>
                    </a:cxn>
                    <a:cxn ang="T113">
                      <a:pos x="T50" y="T51"/>
                    </a:cxn>
                    <a:cxn ang="T114">
                      <a:pos x="T52" y="T53"/>
                    </a:cxn>
                    <a:cxn ang="T115">
                      <a:pos x="T54" y="T55"/>
                    </a:cxn>
                    <a:cxn ang="T116">
                      <a:pos x="T56" y="T57"/>
                    </a:cxn>
                    <a:cxn ang="T117">
                      <a:pos x="T58" y="T59"/>
                    </a:cxn>
                    <a:cxn ang="T118">
                      <a:pos x="T60" y="T61"/>
                    </a:cxn>
                    <a:cxn ang="T119">
                      <a:pos x="T62" y="T63"/>
                    </a:cxn>
                    <a:cxn ang="T120">
                      <a:pos x="T64" y="T65"/>
                    </a:cxn>
                    <a:cxn ang="T121">
                      <a:pos x="T66" y="T67"/>
                    </a:cxn>
                    <a:cxn ang="T122">
                      <a:pos x="T68" y="T69"/>
                    </a:cxn>
                    <a:cxn ang="T123">
                      <a:pos x="T70" y="T71"/>
                    </a:cxn>
                    <a:cxn ang="T124">
                      <a:pos x="T72" y="T73"/>
                    </a:cxn>
                    <a:cxn ang="T125">
                      <a:pos x="T74" y="T75"/>
                    </a:cxn>
                    <a:cxn ang="T126">
                      <a:pos x="T76" y="T77"/>
                    </a:cxn>
                    <a:cxn ang="T127">
                      <a:pos x="T78" y="T79"/>
                    </a:cxn>
                    <a:cxn ang="T128">
                      <a:pos x="T80" y="T81"/>
                    </a:cxn>
                    <a:cxn ang="T129">
                      <a:pos x="T82" y="T83"/>
                    </a:cxn>
                    <a:cxn ang="T130">
                      <a:pos x="T84" y="T85"/>
                    </a:cxn>
                    <a:cxn ang="T131">
                      <a:pos x="T86" y="T87"/>
                    </a:cxn>
                  </a:cxnLst>
                  <a:rect l="T132" t="T133" r="T134" b="T135"/>
                  <a:pathLst>
                    <a:path w="1026" h="3034">
                      <a:moveTo>
                        <a:pt x="543" y="2679"/>
                      </a:moveTo>
                      <a:lnTo>
                        <a:pt x="543" y="2679"/>
                      </a:lnTo>
                      <a:lnTo>
                        <a:pt x="483" y="2615"/>
                      </a:lnTo>
                      <a:lnTo>
                        <a:pt x="426" y="2549"/>
                      </a:lnTo>
                      <a:lnTo>
                        <a:pt x="371" y="2479"/>
                      </a:lnTo>
                      <a:lnTo>
                        <a:pt x="320" y="2408"/>
                      </a:lnTo>
                      <a:lnTo>
                        <a:pt x="273" y="2335"/>
                      </a:lnTo>
                      <a:lnTo>
                        <a:pt x="229" y="2258"/>
                      </a:lnTo>
                      <a:lnTo>
                        <a:pt x="188" y="2179"/>
                      </a:lnTo>
                      <a:lnTo>
                        <a:pt x="152" y="2097"/>
                      </a:lnTo>
                      <a:lnTo>
                        <a:pt x="135" y="2057"/>
                      </a:lnTo>
                      <a:lnTo>
                        <a:pt x="119" y="2014"/>
                      </a:lnTo>
                      <a:lnTo>
                        <a:pt x="104" y="1972"/>
                      </a:lnTo>
                      <a:lnTo>
                        <a:pt x="90" y="1930"/>
                      </a:lnTo>
                      <a:lnTo>
                        <a:pt x="77" y="1886"/>
                      </a:lnTo>
                      <a:lnTo>
                        <a:pt x="66" y="1843"/>
                      </a:lnTo>
                      <a:lnTo>
                        <a:pt x="55" y="1799"/>
                      </a:lnTo>
                      <a:lnTo>
                        <a:pt x="46" y="1755"/>
                      </a:lnTo>
                      <a:lnTo>
                        <a:pt x="37" y="1709"/>
                      </a:lnTo>
                      <a:lnTo>
                        <a:pt x="29" y="1665"/>
                      </a:lnTo>
                      <a:lnTo>
                        <a:pt x="22" y="1619"/>
                      </a:lnTo>
                      <a:lnTo>
                        <a:pt x="18" y="1574"/>
                      </a:lnTo>
                      <a:lnTo>
                        <a:pt x="13" y="1526"/>
                      </a:lnTo>
                      <a:lnTo>
                        <a:pt x="11" y="1480"/>
                      </a:lnTo>
                      <a:lnTo>
                        <a:pt x="9" y="1433"/>
                      </a:lnTo>
                      <a:lnTo>
                        <a:pt x="7" y="1385"/>
                      </a:lnTo>
                      <a:lnTo>
                        <a:pt x="9" y="1339"/>
                      </a:lnTo>
                      <a:lnTo>
                        <a:pt x="11" y="1292"/>
                      </a:lnTo>
                      <a:lnTo>
                        <a:pt x="13" y="1246"/>
                      </a:lnTo>
                      <a:lnTo>
                        <a:pt x="18" y="1198"/>
                      </a:lnTo>
                      <a:lnTo>
                        <a:pt x="22" y="1153"/>
                      </a:lnTo>
                      <a:lnTo>
                        <a:pt x="29" y="1107"/>
                      </a:lnTo>
                      <a:lnTo>
                        <a:pt x="37" y="1063"/>
                      </a:lnTo>
                      <a:lnTo>
                        <a:pt x="46" y="1017"/>
                      </a:lnTo>
                      <a:lnTo>
                        <a:pt x="55" y="973"/>
                      </a:lnTo>
                      <a:lnTo>
                        <a:pt x="66" y="929"/>
                      </a:lnTo>
                      <a:lnTo>
                        <a:pt x="77" y="886"/>
                      </a:lnTo>
                      <a:lnTo>
                        <a:pt x="90" y="842"/>
                      </a:lnTo>
                      <a:lnTo>
                        <a:pt x="104" y="800"/>
                      </a:lnTo>
                      <a:lnTo>
                        <a:pt x="119" y="757"/>
                      </a:lnTo>
                      <a:lnTo>
                        <a:pt x="135" y="715"/>
                      </a:lnTo>
                      <a:lnTo>
                        <a:pt x="152" y="675"/>
                      </a:lnTo>
                      <a:lnTo>
                        <a:pt x="188" y="593"/>
                      </a:lnTo>
                      <a:lnTo>
                        <a:pt x="229" y="514"/>
                      </a:lnTo>
                      <a:lnTo>
                        <a:pt x="273" y="437"/>
                      </a:lnTo>
                      <a:lnTo>
                        <a:pt x="320" y="364"/>
                      </a:lnTo>
                      <a:lnTo>
                        <a:pt x="371" y="293"/>
                      </a:lnTo>
                      <a:lnTo>
                        <a:pt x="426" y="223"/>
                      </a:lnTo>
                      <a:lnTo>
                        <a:pt x="483" y="157"/>
                      </a:lnTo>
                      <a:lnTo>
                        <a:pt x="543" y="93"/>
                      </a:lnTo>
                      <a:lnTo>
                        <a:pt x="593" y="46"/>
                      </a:lnTo>
                      <a:lnTo>
                        <a:pt x="644" y="0"/>
                      </a:lnTo>
                      <a:lnTo>
                        <a:pt x="633" y="0"/>
                      </a:lnTo>
                      <a:lnTo>
                        <a:pt x="598" y="31"/>
                      </a:lnTo>
                      <a:lnTo>
                        <a:pt x="563" y="64"/>
                      </a:lnTo>
                      <a:lnTo>
                        <a:pt x="529" y="99"/>
                      </a:lnTo>
                      <a:lnTo>
                        <a:pt x="496" y="134"/>
                      </a:lnTo>
                      <a:lnTo>
                        <a:pt x="463" y="168"/>
                      </a:lnTo>
                      <a:lnTo>
                        <a:pt x="432" y="205"/>
                      </a:lnTo>
                      <a:lnTo>
                        <a:pt x="401" y="242"/>
                      </a:lnTo>
                      <a:lnTo>
                        <a:pt x="371" y="280"/>
                      </a:lnTo>
                      <a:lnTo>
                        <a:pt x="342" y="318"/>
                      </a:lnTo>
                      <a:lnTo>
                        <a:pt x="315" y="359"/>
                      </a:lnTo>
                      <a:lnTo>
                        <a:pt x="289" y="399"/>
                      </a:lnTo>
                      <a:lnTo>
                        <a:pt x="263" y="439"/>
                      </a:lnTo>
                      <a:lnTo>
                        <a:pt x="238" y="481"/>
                      </a:lnTo>
                      <a:lnTo>
                        <a:pt x="216" y="525"/>
                      </a:lnTo>
                      <a:lnTo>
                        <a:pt x="192" y="567"/>
                      </a:lnTo>
                      <a:lnTo>
                        <a:pt x="172" y="611"/>
                      </a:lnTo>
                      <a:lnTo>
                        <a:pt x="152" y="655"/>
                      </a:lnTo>
                      <a:lnTo>
                        <a:pt x="134" y="701"/>
                      </a:lnTo>
                      <a:lnTo>
                        <a:pt x="115" y="747"/>
                      </a:lnTo>
                      <a:lnTo>
                        <a:pt x="99" y="792"/>
                      </a:lnTo>
                      <a:lnTo>
                        <a:pt x="84" y="840"/>
                      </a:lnTo>
                      <a:lnTo>
                        <a:pt x="70" y="887"/>
                      </a:lnTo>
                      <a:lnTo>
                        <a:pt x="57" y="935"/>
                      </a:lnTo>
                      <a:lnTo>
                        <a:pt x="46" y="983"/>
                      </a:lnTo>
                      <a:lnTo>
                        <a:pt x="35" y="1032"/>
                      </a:lnTo>
                      <a:lnTo>
                        <a:pt x="26" y="1081"/>
                      </a:lnTo>
                      <a:lnTo>
                        <a:pt x="18" y="1131"/>
                      </a:lnTo>
                      <a:lnTo>
                        <a:pt x="13" y="1182"/>
                      </a:lnTo>
                      <a:lnTo>
                        <a:pt x="7" y="1231"/>
                      </a:lnTo>
                      <a:lnTo>
                        <a:pt x="4" y="1283"/>
                      </a:lnTo>
                      <a:lnTo>
                        <a:pt x="2" y="1334"/>
                      </a:lnTo>
                      <a:lnTo>
                        <a:pt x="0" y="1385"/>
                      </a:lnTo>
                      <a:lnTo>
                        <a:pt x="2" y="1453"/>
                      </a:lnTo>
                      <a:lnTo>
                        <a:pt x="5" y="1520"/>
                      </a:lnTo>
                      <a:lnTo>
                        <a:pt x="11" y="1586"/>
                      </a:lnTo>
                      <a:lnTo>
                        <a:pt x="20" y="1652"/>
                      </a:lnTo>
                      <a:lnTo>
                        <a:pt x="31" y="1716"/>
                      </a:lnTo>
                      <a:lnTo>
                        <a:pt x="44" y="1780"/>
                      </a:lnTo>
                      <a:lnTo>
                        <a:pt x="59" y="1844"/>
                      </a:lnTo>
                      <a:lnTo>
                        <a:pt x="75" y="1907"/>
                      </a:lnTo>
                      <a:lnTo>
                        <a:pt x="95" y="1967"/>
                      </a:lnTo>
                      <a:lnTo>
                        <a:pt x="117" y="2027"/>
                      </a:lnTo>
                      <a:lnTo>
                        <a:pt x="139" y="2088"/>
                      </a:lnTo>
                      <a:lnTo>
                        <a:pt x="165" y="2146"/>
                      </a:lnTo>
                      <a:lnTo>
                        <a:pt x="192" y="2203"/>
                      </a:lnTo>
                      <a:lnTo>
                        <a:pt x="221" y="2260"/>
                      </a:lnTo>
                      <a:lnTo>
                        <a:pt x="252" y="2315"/>
                      </a:lnTo>
                      <a:lnTo>
                        <a:pt x="285" y="2368"/>
                      </a:lnTo>
                      <a:lnTo>
                        <a:pt x="320" y="2421"/>
                      </a:lnTo>
                      <a:lnTo>
                        <a:pt x="357" y="2472"/>
                      </a:lnTo>
                      <a:lnTo>
                        <a:pt x="395" y="2521"/>
                      </a:lnTo>
                      <a:lnTo>
                        <a:pt x="434" y="2571"/>
                      </a:lnTo>
                      <a:lnTo>
                        <a:pt x="476" y="2618"/>
                      </a:lnTo>
                      <a:lnTo>
                        <a:pt x="520" y="2664"/>
                      </a:lnTo>
                      <a:lnTo>
                        <a:pt x="563" y="2708"/>
                      </a:lnTo>
                      <a:lnTo>
                        <a:pt x="609" y="2750"/>
                      </a:lnTo>
                      <a:lnTo>
                        <a:pt x="657" y="2792"/>
                      </a:lnTo>
                      <a:lnTo>
                        <a:pt x="706" y="2832"/>
                      </a:lnTo>
                      <a:lnTo>
                        <a:pt x="756" y="2869"/>
                      </a:lnTo>
                      <a:lnTo>
                        <a:pt x="807" y="2906"/>
                      </a:lnTo>
                      <a:lnTo>
                        <a:pt x="860" y="2940"/>
                      </a:lnTo>
                      <a:lnTo>
                        <a:pt x="913" y="2973"/>
                      </a:lnTo>
                      <a:lnTo>
                        <a:pt x="970" y="3004"/>
                      </a:lnTo>
                      <a:lnTo>
                        <a:pt x="1024" y="3034"/>
                      </a:lnTo>
                      <a:lnTo>
                        <a:pt x="1026" y="3024"/>
                      </a:lnTo>
                      <a:lnTo>
                        <a:pt x="960" y="2990"/>
                      </a:lnTo>
                      <a:lnTo>
                        <a:pt x="895" y="2953"/>
                      </a:lnTo>
                      <a:lnTo>
                        <a:pt x="832" y="2913"/>
                      </a:lnTo>
                      <a:lnTo>
                        <a:pt x="770" y="2871"/>
                      </a:lnTo>
                      <a:lnTo>
                        <a:pt x="710" y="2827"/>
                      </a:lnTo>
                      <a:lnTo>
                        <a:pt x="653" y="2779"/>
                      </a:lnTo>
                      <a:lnTo>
                        <a:pt x="596" y="2730"/>
                      </a:lnTo>
                      <a:lnTo>
                        <a:pt x="543" y="2679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12" name="Freeform 364"/>
                <p:cNvSpPr>
                  <a:spLocks/>
                </p:cNvSpPr>
                <p:nvPr/>
              </p:nvSpPr>
              <p:spPr bwMode="auto">
                <a:xfrm>
                  <a:off x="3433" y="2185"/>
                  <a:ext cx="1725" cy="957"/>
                </a:xfrm>
                <a:custGeom>
                  <a:avLst/>
                  <a:gdLst>
                    <a:gd name="T0" fmla="*/ 1398 w 1725"/>
                    <a:gd name="T1" fmla="*/ 437 h 957"/>
                    <a:gd name="T2" fmla="*/ 1273 w 1725"/>
                    <a:gd name="T3" fmla="*/ 550 h 957"/>
                    <a:gd name="T4" fmla="*/ 1140 w 1725"/>
                    <a:gd name="T5" fmla="*/ 651 h 957"/>
                    <a:gd name="T6" fmla="*/ 995 w 1725"/>
                    <a:gd name="T7" fmla="*/ 739 h 957"/>
                    <a:gd name="T8" fmla="*/ 843 w 1725"/>
                    <a:gd name="T9" fmla="*/ 812 h 957"/>
                    <a:gd name="T10" fmla="*/ 682 w 1725"/>
                    <a:gd name="T11" fmla="*/ 871 h 957"/>
                    <a:gd name="T12" fmla="*/ 514 w 1725"/>
                    <a:gd name="T13" fmla="*/ 915 h 957"/>
                    <a:gd name="T14" fmla="*/ 428 w 1725"/>
                    <a:gd name="T15" fmla="*/ 929 h 957"/>
                    <a:gd name="T16" fmla="*/ 340 w 1725"/>
                    <a:gd name="T17" fmla="*/ 940 h 957"/>
                    <a:gd name="T18" fmla="*/ 252 w 1725"/>
                    <a:gd name="T19" fmla="*/ 947 h 957"/>
                    <a:gd name="T20" fmla="*/ 163 w 1725"/>
                    <a:gd name="T21" fmla="*/ 949 h 957"/>
                    <a:gd name="T22" fmla="*/ 82 w 1725"/>
                    <a:gd name="T23" fmla="*/ 947 h 957"/>
                    <a:gd name="T24" fmla="*/ 2 w 1725"/>
                    <a:gd name="T25" fmla="*/ 942 h 957"/>
                    <a:gd name="T26" fmla="*/ 0 w 1725"/>
                    <a:gd name="T27" fmla="*/ 949 h 957"/>
                    <a:gd name="T28" fmla="*/ 163 w 1725"/>
                    <a:gd name="T29" fmla="*/ 957 h 957"/>
                    <a:gd name="T30" fmla="*/ 225 w 1725"/>
                    <a:gd name="T31" fmla="*/ 955 h 957"/>
                    <a:gd name="T32" fmla="*/ 351 w 1725"/>
                    <a:gd name="T33" fmla="*/ 947 h 957"/>
                    <a:gd name="T34" fmla="*/ 474 w 1725"/>
                    <a:gd name="T35" fmla="*/ 929 h 957"/>
                    <a:gd name="T36" fmla="*/ 595 w 1725"/>
                    <a:gd name="T37" fmla="*/ 904 h 957"/>
                    <a:gd name="T38" fmla="*/ 712 w 1725"/>
                    <a:gd name="T39" fmla="*/ 869 h 957"/>
                    <a:gd name="T40" fmla="*/ 825 w 1725"/>
                    <a:gd name="T41" fmla="*/ 827 h 957"/>
                    <a:gd name="T42" fmla="*/ 935 w 1725"/>
                    <a:gd name="T43" fmla="*/ 779 h 957"/>
                    <a:gd name="T44" fmla="*/ 1039 w 1725"/>
                    <a:gd name="T45" fmla="*/ 722 h 957"/>
                    <a:gd name="T46" fmla="*/ 1140 w 1725"/>
                    <a:gd name="T47" fmla="*/ 658 h 957"/>
                    <a:gd name="T48" fmla="*/ 1237 w 1725"/>
                    <a:gd name="T49" fmla="*/ 589 h 957"/>
                    <a:gd name="T50" fmla="*/ 1328 w 1725"/>
                    <a:gd name="T51" fmla="*/ 514 h 957"/>
                    <a:gd name="T52" fmla="*/ 1414 w 1725"/>
                    <a:gd name="T53" fmla="*/ 431 h 957"/>
                    <a:gd name="T54" fmla="*/ 1495 w 1725"/>
                    <a:gd name="T55" fmla="*/ 345 h 957"/>
                    <a:gd name="T56" fmla="*/ 1568 w 1725"/>
                    <a:gd name="T57" fmla="*/ 252 h 957"/>
                    <a:gd name="T58" fmla="*/ 1635 w 1725"/>
                    <a:gd name="T59" fmla="*/ 155 h 957"/>
                    <a:gd name="T60" fmla="*/ 1698 w 1725"/>
                    <a:gd name="T61" fmla="*/ 53 h 957"/>
                    <a:gd name="T62" fmla="*/ 1725 w 1725"/>
                    <a:gd name="T63" fmla="*/ 0 h 957"/>
                    <a:gd name="T64" fmla="*/ 1712 w 1725"/>
                    <a:gd name="T65" fmla="*/ 9 h 957"/>
                    <a:gd name="T66" fmla="*/ 1646 w 1725"/>
                    <a:gd name="T67" fmla="*/ 124 h 957"/>
                    <a:gd name="T68" fmla="*/ 1571 w 1725"/>
                    <a:gd name="T69" fmla="*/ 236 h 957"/>
                    <a:gd name="T70" fmla="*/ 1489 w 1725"/>
                    <a:gd name="T71" fmla="*/ 340 h 957"/>
                    <a:gd name="T72" fmla="*/ 1398 w 1725"/>
                    <a:gd name="T73" fmla="*/ 437 h 957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w 1725"/>
                    <a:gd name="T112" fmla="*/ 0 h 957"/>
                    <a:gd name="T113" fmla="*/ 1725 w 1725"/>
                    <a:gd name="T114" fmla="*/ 957 h 957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T111" t="T112" r="T113" b="T114"/>
                  <a:pathLst>
                    <a:path w="1725" h="957">
                      <a:moveTo>
                        <a:pt x="1398" y="437"/>
                      </a:moveTo>
                      <a:lnTo>
                        <a:pt x="1398" y="437"/>
                      </a:lnTo>
                      <a:lnTo>
                        <a:pt x="1337" y="496"/>
                      </a:lnTo>
                      <a:lnTo>
                        <a:pt x="1273" y="550"/>
                      </a:lnTo>
                      <a:lnTo>
                        <a:pt x="1207" y="602"/>
                      </a:lnTo>
                      <a:lnTo>
                        <a:pt x="1140" y="651"/>
                      </a:lnTo>
                      <a:lnTo>
                        <a:pt x="1068" y="697"/>
                      </a:lnTo>
                      <a:lnTo>
                        <a:pt x="995" y="739"/>
                      </a:lnTo>
                      <a:lnTo>
                        <a:pt x="920" y="777"/>
                      </a:lnTo>
                      <a:lnTo>
                        <a:pt x="843" y="812"/>
                      </a:lnTo>
                      <a:lnTo>
                        <a:pt x="763" y="843"/>
                      </a:lnTo>
                      <a:lnTo>
                        <a:pt x="682" y="871"/>
                      </a:lnTo>
                      <a:lnTo>
                        <a:pt x="598" y="894"/>
                      </a:lnTo>
                      <a:lnTo>
                        <a:pt x="514" y="915"/>
                      </a:lnTo>
                      <a:lnTo>
                        <a:pt x="472" y="922"/>
                      </a:lnTo>
                      <a:lnTo>
                        <a:pt x="428" y="929"/>
                      </a:lnTo>
                      <a:lnTo>
                        <a:pt x="384" y="935"/>
                      </a:lnTo>
                      <a:lnTo>
                        <a:pt x="340" y="940"/>
                      </a:lnTo>
                      <a:lnTo>
                        <a:pt x="296" y="944"/>
                      </a:lnTo>
                      <a:lnTo>
                        <a:pt x="252" y="947"/>
                      </a:lnTo>
                      <a:lnTo>
                        <a:pt x="207" y="949"/>
                      </a:lnTo>
                      <a:lnTo>
                        <a:pt x="163" y="949"/>
                      </a:lnTo>
                      <a:lnTo>
                        <a:pt x="82" y="947"/>
                      </a:lnTo>
                      <a:lnTo>
                        <a:pt x="2" y="942"/>
                      </a:lnTo>
                      <a:lnTo>
                        <a:pt x="0" y="949"/>
                      </a:lnTo>
                      <a:lnTo>
                        <a:pt x="80" y="955"/>
                      </a:lnTo>
                      <a:lnTo>
                        <a:pt x="163" y="957"/>
                      </a:lnTo>
                      <a:lnTo>
                        <a:pt x="225" y="955"/>
                      </a:lnTo>
                      <a:lnTo>
                        <a:pt x="289" y="953"/>
                      </a:lnTo>
                      <a:lnTo>
                        <a:pt x="351" y="947"/>
                      </a:lnTo>
                      <a:lnTo>
                        <a:pt x="413" y="938"/>
                      </a:lnTo>
                      <a:lnTo>
                        <a:pt x="474" y="929"/>
                      </a:lnTo>
                      <a:lnTo>
                        <a:pt x="534" y="916"/>
                      </a:lnTo>
                      <a:lnTo>
                        <a:pt x="595" y="904"/>
                      </a:lnTo>
                      <a:lnTo>
                        <a:pt x="653" y="887"/>
                      </a:lnTo>
                      <a:lnTo>
                        <a:pt x="712" y="869"/>
                      </a:lnTo>
                      <a:lnTo>
                        <a:pt x="768" y="849"/>
                      </a:lnTo>
                      <a:lnTo>
                        <a:pt x="825" y="827"/>
                      </a:lnTo>
                      <a:lnTo>
                        <a:pt x="880" y="803"/>
                      </a:lnTo>
                      <a:lnTo>
                        <a:pt x="935" y="779"/>
                      </a:lnTo>
                      <a:lnTo>
                        <a:pt x="988" y="752"/>
                      </a:lnTo>
                      <a:lnTo>
                        <a:pt x="1039" y="722"/>
                      </a:lnTo>
                      <a:lnTo>
                        <a:pt x="1090" y="691"/>
                      </a:lnTo>
                      <a:lnTo>
                        <a:pt x="1140" y="658"/>
                      </a:lnTo>
                      <a:lnTo>
                        <a:pt x="1189" y="625"/>
                      </a:lnTo>
                      <a:lnTo>
                        <a:pt x="1237" y="589"/>
                      </a:lnTo>
                      <a:lnTo>
                        <a:pt x="1282" y="552"/>
                      </a:lnTo>
                      <a:lnTo>
                        <a:pt x="1328" y="514"/>
                      </a:lnTo>
                      <a:lnTo>
                        <a:pt x="1372" y="474"/>
                      </a:lnTo>
                      <a:lnTo>
                        <a:pt x="1414" y="431"/>
                      </a:lnTo>
                      <a:lnTo>
                        <a:pt x="1454" y="389"/>
                      </a:lnTo>
                      <a:lnTo>
                        <a:pt x="1495" y="345"/>
                      </a:lnTo>
                      <a:lnTo>
                        <a:pt x="1531" y="300"/>
                      </a:lnTo>
                      <a:lnTo>
                        <a:pt x="1568" y="252"/>
                      </a:lnTo>
                      <a:lnTo>
                        <a:pt x="1603" y="205"/>
                      </a:lnTo>
                      <a:lnTo>
                        <a:pt x="1635" y="155"/>
                      </a:lnTo>
                      <a:lnTo>
                        <a:pt x="1668" y="104"/>
                      </a:lnTo>
                      <a:lnTo>
                        <a:pt x="1698" y="53"/>
                      </a:lnTo>
                      <a:lnTo>
                        <a:pt x="1725" y="0"/>
                      </a:lnTo>
                      <a:lnTo>
                        <a:pt x="1712" y="9"/>
                      </a:lnTo>
                      <a:lnTo>
                        <a:pt x="1681" y="67"/>
                      </a:lnTo>
                      <a:lnTo>
                        <a:pt x="1646" y="124"/>
                      </a:lnTo>
                      <a:lnTo>
                        <a:pt x="1610" y="181"/>
                      </a:lnTo>
                      <a:lnTo>
                        <a:pt x="1571" y="236"/>
                      </a:lnTo>
                      <a:lnTo>
                        <a:pt x="1531" y="289"/>
                      </a:lnTo>
                      <a:lnTo>
                        <a:pt x="1489" y="340"/>
                      </a:lnTo>
                      <a:lnTo>
                        <a:pt x="1445" y="389"/>
                      </a:lnTo>
                      <a:lnTo>
                        <a:pt x="1398" y="437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13" name="Freeform 365"/>
                <p:cNvSpPr>
                  <a:spLocks/>
                </p:cNvSpPr>
                <p:nvPr/>
              </p:nvSpPr>
              <p:spPr bwMode="auto">
                <a:xfrm>
                  <a:off x="3453" y="2307"/>
                  <a:ext cx="1542" cy="756"/>
                </a:xfrm>
                <a:custGeom>
                  <a:avLst/>
                  <a:gdLst>
                    <a:gd name="T0" fmla="*/ 1323 w 1542"/>
                    <a:gd name="T1" fmla="*/ 258 h 756"/>
                    <a:gd name="T2" fmla="*/ 1204 w 1542"/>
                    <a:gd name="T3" fmla="*/ 366 h 756"/>
                    <a:gd name="T4" fmla="*/ 1076 w 1542"/>
                    <a:gd name="T5" fmla="*/ 463 h 756"/>
                    <a:gd name="T6" fmla="*/ 937 w 1542"/>
                    <a:gd name="T7" fmla="*/ 546 h 756"/>
                    <a:gd name="T8" fmla="*/ 792 w 1542"/>
                    <a:gd name="T9" fmla="*/ 617 h 756"/>
                    <a:gd name="T10" fmla="*/ 639 w 1542"/>
                    <a:gd name="T11" fmla="*/ 674 h 756"/>
                    <a:gd name="T12" fmla="*/ 478 w 1542"/>
                    <a:gd name="T13" fmla="*/ 714 h 756"/>
                    <a:gd name="T14" fmla="*/ 313 w 1542"/>
                    <a:gd name="T15" fmla="*/ 739 h 756"/>
                    <a:gd name="T16" fmla="*/ 143 w 1542"/>
                    <a:gd name="T17" fmla="*/ 749 h 756"/>
                    <a:gd name="T18" fmla="*/ 71 w 1542"/>
                    <a:gd name="T19" fmla="*/ 747 h 756"/>
                    <a:gd name="T20" fmla="*/ 2 w 1542"/>
                    <a:gd name="T21" fmla="*/ 741 h 756"/>
                    <a:gd name="T22" fmla="*/ 0 w 1542"/>
                    <a:gd name="T23" fmla="*/ 749 h 756"/>
                    <a:gd name="T24" fmla="*/ 143 w 1542"/>
                    <a:gd name="T25" fmla="*/ 756 h 756"/>
                    <a:gd name="T26" fmla="*/ 196 w 1542"/>
                    <a:gd name="T27" fmla="*/ 754 h 756"/>
                    <a:gd name="T28" fmla="*/ 304 w 1542"/>
                    <a:gd name="T29" fmla="*/ 747 h 756"/>
                    <a:gd name="T30" fmla="*/ 410 w 1542"/>
                    <a:gd name="T31" fmla="*/ 734 h 756"/>
                    <a:gd name="T32" fmla="*/ 514 w 1542"/>
                    <a:gd name="T33" fmla="*/ 714 h 756"/>
                    <a:gd name="T34" fmla="*/ 617 w 1542"/>
                    <a:gd name="T35" fmla="*/ 686 h 756"/>
                    <a:gd name="T36" fmla="*/ 715 w 1542"/>
                    <a:gd name="T37" fmla="*/ 655 h 756"/>
                    <a:gd name="T38" fmla="*/ 811 w 1542"/>
                    <a:gd name="T39" fmla="*/ 617 h 756"/>
                    <a:gd name="T40" fmla="*/ 904 w 1542"/>
                    <a:gd name="T41" fmla="*/ 573 h 756"/>
                    <a:gd name="T42" fmla="*/ 993 w 1542"/>
                    <a:gd name="T43" fmla="*/ 524 h 756"/>
                    <a:gd name="T44" fmla="*/ 1079 w 1542"/>
                    <a:gd name="T45" fmla="*/ 469 h 756"/>
                    <a:gd name="T46" fmla="*/ 1164 w 1542"/>
                    <a:gd name="T47" fmla="*/ 408 h 756"/>
                    <a:gd name="T48" fmla="*/ 1242 w 1542"/>
                    <a:gd name="T49" fmla="*/ 344 h 756"/>
                    <a:gd name="T50" fmla="*/ 1317 w 1542"/>
                    <a:gd name="T51" fmla="*/ 275 h 756"/>
                    <a:gd name="T52" fmla="*/ 1387 w 1542"/>
                    <a:gd name="T53" fmla="*/ 202 h 756"/>
                    <a:gd name="T54" fmla="*/ 1453 w 1542"/>
                    <a:gd name="T55" fmla="*/ 123 h 756"/>
                    <a:gd name="T56" fmla="*/ 1513 w 1542"/>
                    <a:gd name="T57" fmla="*/ 42 h 756"/>
                    <a:gd name="T58" fmla="*/ 1542 w 1542"/>
                    <a:gd name="T59" fmla="*/ 0 h 756"/>
                    <a:gd name="T60" fmla="*/ 1522 w 1542"/>
                    <a:gd name="T61" fmla="*/ 17 h 756"/>
                    <a:gd name="T62" fmla="*/ 1427 w 1542"/>
                    <a:gd name="T63" fmla="*/ 143 h 756"/>
                    <a:gd name="T64" fmla="*/ 1323 w 1542"/>
                    <a:gd name="T65" fmla="*/ 258 h 75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w 1542"/>
                    <a:gd name="T100" fmla="*/ 0 h 756"/>
                    <a:gd name="T101" fmla="*/ 1542 w 1542"/>
                    <a:gd name="T102" fmla="*/ 756 h 756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T99" t="T100" r="T101" b="T102"/>
                  <a:pathLst>
                    <a:path w="1542" h="756">
                      <a:moveTo>
                        <a:pt x="1323" y="258"/>
                      </a:moveTo>
                      <a:lnTo>
                        <a:pt x="1323" y="258"/>
                      </a:lnTo>
                      <a:lnTo>
                        <a:pt x="1264" y="315"/>
                      </a:lnTo>
                      <a:lnTo>
                        <a:pt x="1204" y="366"/>
                      </a:lnTo>
                      <a:lnTo>
                        <a:pt x="1140" y="416"/>
                      </a:lnTo>
                      <a:lnTo>
                        <a:pt x="1076" y="463"/>
                      </a:lnTo>
                      <a:lnTo>
                        <a:pt x="1008" y="507"/>
                      </a:lnTo>
                      <a:lnTo>
                        <a:pt x="937" y="546"/>
                      </a:lnTo>
                      <a:lnTo>
                        <a:pt x="865" y="584"/>
                      </a:lnTo>
                      <a:lnTo>
                        <a:pt x="792" y="617"/>
                      </a:lnTo>
                      <a:lnTo>
                        <a:pt x="715" y="646"/>
                      </a:lnTo>
                      <a:lnTo>
                        <a:pt x="639" y="674"/>
                      </a:lnTo>
                      <a:lnTo>
                        <a:pt x="560" y="696"/>
                      </a:lnTo>
                      <a:lnTo>
                        <a:pt x="478" y="714"/>
                      </a:lnTo>
                      <a:lnTo>
                        <a:pt x="395" y="728"/>
                      </a:lnTo>
                      <a:lnTo>
                        <a:pt x="313" y="739"/>
                      </a:lnTo>
                      <a:lnTo>
                        <a:pt x="227" y="745"/>
                      </a:lnTo>
                      <a:lnTo>
                        <a:pt x="143" y="749"/>
                      </a:lnTo>
                      <a:lnTo>
                        <a:pt x="71" y="747"/>
                      </a:lnTo>
                      <a:lnTo>
                        <a:pt x="2" y="741"/>
                      </a:lnTo>
                      <a:lnTo>
                        <a:pt x="0" y="749"/>
                      </a:lnTo>
                      <a:lnTo>
                        <a:pt x="71" y="754"/>
                      </a:lnTo>
                      <a:lnTo>
                        <a:pt x="143" y="756"/>
                      </a:lnTo>
                      <a:lnTo>
                        <a:pt x="196" y="754"/>
                      </a:lnTo>
                      <a:lnTo>
                        <a:pt x="251" y="752"/>
                      </a:lnTo>
                      <a:lnTo>
                        <a:pt x="304" y="747"/>
                      </a:lnTo>
                      <a:lnTo>
                        <a:pt x="359" y="741"/>
                      </a:lnTo>
                      <a:lnTo>
                        <a:pt x="410" y="734"/>
                      </a:lnTo>
                      <a:lnTo>
                        <a:pt x="463" y="725"/>
                      </a:lnTo>
                      <a:lnTo>
                        <a:pt x="514" y="714"/>
                      </a:lnTo>
                      <a:lnTo>
                        <a:pt x="565" y="701"/>
                      </a:lnTo>
                      <a:lnTo>
                        <a:pt x="617" y="686"/>
                      </a:lnTo>
                      <a:lnTo>
                        <a:pt x="666" y="672"/>
                      </a:lnTo>
                      <a:lnTo>
                        <a:pt x="715" y="655"/>
                      </a:lnTo>
                      <a:lnTo>
                        <a:pt x="763" y="637"/>
                      </a:lnTo>
                      <a:lnTo>
                        <a:pt x="811" y="617"/>
                      </a:lnTo>
                      <a:lnTo>
                        <a:pt x="858" y="595"/>
                      </a:lnTo>
                      <a:lnTo>
                        <a:pt x="904" y="573"/>
                      </a:lnTo>
                      <a:lnTo>
                        <a:pt x="950" y="547"/>
                      </a:lnTo>
                      <a:lnTo>
                        <a:pt x="993" y="524"/>
                      </a:lnTo>
                      <a:lnTo>
                        <a:pt x="1037" y="496"/>
                      </a:lnTo>
                      <a:lnTo>
                        <a:pt x="1079" y="469"/>
                      </a:lnTo>
                      <a:lnTo>
                        <a:pt x="1122" y="439"/>
                      </a:lnTo>
                      <a:lnTo>
                        <a:pt x="1164" y="408"/>
                      </a:lnTo>
                      <a:lnTo>
                        <a:pt x="1202" y="377"/>
                      </a:lnTo>
                      <a:lnTo>
                        <a:pt x="1242" y="344"/>
                      </a:lnTo>
                      <a:lnTo>
                        <a:pt x="1279" y="309"/>
                      </a:lnTo>
                      <a:lnTo>
                        <a:pt x="1317" y="275"/>
                      </a:lnTo>
                      <a:lnTo>
                        <a:pt x="1352" y="238"/>
                      </a:lnTo>
                      <a:lnTo>
                        <a:pt x="1387" y="202"/>
                      </a:lnTo>
                      <a:lnTo>
                        <a:pt x="1420" y="163"/>
                      </a:lnTo>
                      <a:lnTo>
                        <a:pt x="1453" y="123"/>
                      </a:lnTo>
                      <a:lnTo>
                        <a:pt x="1484" y="83"/>
                      </a:lnTo>
                      <a:lnTo>
                        <a:pt x="1513" y="42"/>
                      </a:lnTo>
                      <a:lnTo>
                        <a:pt x="1542" y="0"/>
                      </a:lnTo>
                      <a:lnTo>
                        <a:pt x="1522" y="17"/>
                      </a:lnTo>
                      <a:lnTo>
                        <a:pt x="1476" y="81"/>
                      </a:lnTo>
                      <a:lnTo>
                        <a:pt x="1427" y="143"/>
                      </a:lnTo>
                      <a:lnTo>
                        <a:pt x="1376" y="202"/>
                      </a:lnTo>
                      <a:lnTo>
                        <a:pt x="1323" y="258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14" name="Freeform 366"/>
                <p:cNvSpPr>
                  <a:spLocks/>
                </p:cNvSpPr>
                <p:nvPr/>
              </p:nvSpPr>
              <p:spPr bwMode="auto">
                <a:xfrm>
                  <a:off x="3431" y="1222"/>
                  <a:ext cx="328" cy="328"/>
                </a:xfrm>
                <a:custGeom>
                  <a:avLst/>
                  <a:gdLst>
                    <a:gd name="T0" fmla="*/ 7 w 328"/>
                    <a:gd name="T1" fmla="*/ 148 h 328"/>
                    <a:gd name="T2" fmla="*/ 20 w 328"/>
                    <a:gd name="T3" fmla="*/ 103 h 328"/>
                    <a:gd name="T4" fmla="*/ 42 w 328"/>
                    <a:gd name="T5" fmla="*/ 64 h 328"/>
                    <a:gd name="T6" fmla="*/ 77 w 328"/>
                    <a:gd name="T7" fmla="*/ 33 h 328"/>
                    <a:gd name="T8" fmla="*/ 117 w 328"/>
                    <a:gd name="T9" fmla="*/ 15 h 328"/>
                    <a:gd name="T10" fmla="*/ 165 w 328"/>
                    <a:gd name="T11" fmla="*/ 8 h 328"/>
                    <a:gd name="T12" fmla="*/ 196 w 328"/>
                    <a:gd name="T13" fmla="*/ 11 h 328"/>
                    <a:gd name="T14" fmla="*/ 238 w 328"/>
                    <a:gd name="T15" fmla="*/ 26 h 328"/>
                    <a:gd name="T16" fmla="*/ 275 w 328"/>
                    <a:gd name="T17" fmla="*/ 53 h 328"/>
                    <a:gd name="T18" fmla="*/ 302 w 328"/>
                    <a:gd name="T19" fmla="*/ 90 h 328"/>
                    <a:gd name="T20" fmla="*/ 318 w 328"/>
                    <a:gd name="T21" fmla="*/ 132 h 328"/>
                    <a:gd name="T22" fmla="*/ 320 w 328"/>
                    <a:gd name="T23" fmla="*/ 165 h 328"/>
                    <a:gd name="T24" fmla="*/ 313 w 328"/>
                    <a:gd name="T25" fmla="*/ 211 h 328"/>
                    <a:gd name="T26" fmla="*/ 295 w 328"/>
                    <a:gd name="T27" fmla="*/ 251 h 328"/>
                    <a:gd name="T28" fmla="*/ 264 w 328"/>
                    <a:gd name="T29" fmla="*/ 286 h 328"/>
                    <a:gd name="T30" fmla="*/ 225 w 328"/>
                    <a:gd name="T31" fmla="*/ 309 h 328"/>
                    <a:gd name="T32" fmla="*/ 179 w 328"/>
                    <a:gd name="T33" fmla="*/ 320 h 328"/>
                    <a:gd name="T34" fmla="*/ 146 w 328"/>
                    <a:gd name="T35" fmla="*/ 320 h 328"/>
                    <a:gd name="T36" fmla="*/ 99 w 328"/>
                    <a:gd name="T37" fmla="*/ 306 h 328"/>
                    <a:gd name="T38" fmla="*/ 93 w 328"/>
                    <a:gd name="T39" fmla="*/ 313 h 328"/>
                    <a:gd name="T40" fmla="*/ 145 w 328"/>
                    <a:gd name="T41" fmla="*/ 328 h 328"/>
                    <a:gd name="T42" fmla="*/ 181 w 328"/>
                    <a:gd name="T43" fmla="*/ 328 h 328"/>
                    <a:gd name="T44" fmla="*/ 229 w 328"/>
                    <a:gd name="T45" fmla="*/ 315 h 328"/>
                    <a:gd name="T46" fmla="*/ 269 w 328"/>
                    <a:gd name="T47" fmla="*/ 291 h 328"/>
                    <a:gd name="T48" fmla="*/ 300 w 328"/>
                    <a:gd name="T49" fmla="*/ 256 h 328"/>
                    <a:gd name="T50" fmla="*/ 320 w 328"/>
                    <a:gd name="T51" fmla="*/ 212 h 328"/>
                    <a:gd name="T52" fmla="*/ 328 w 328"/>
                    <a:gd name="T53" fmla="*/ 165 h 328"/>
                    <a:gd name="T54" fmla="*/ 326 w 328"/>
                    <a:gd name="T55" fmla="*/ 130 h 328"/>
                    <a:gd name="T56" fmla="*/ 309 w 328"/>
                    <a:gd name="T57" fmla="*/ 86 h 328"/>
                    <a:gd name="T58" fmla="*/ 280 w 328"/>
                    <a:gd name="T59" fmla="*/ 48 h 328"/>
                    <a:gd name="T60" fmla="*/ 242 w 328"/>
                    <a:gd name="T61" fmla="*/ 20 h 328"/>
                    <a:gd name="T62" fmla="*/ 198 w 328"/>
                    <a:gd name="T63" fmla="*/ 4 h 328"/>
                    <a:gd name="T64" fmla="*/ 165 w 328"/>
                    <a:gd name="T65" fmla="*/ 0 h 328"/>
                    <a:gd name="T66" fmla="*/ 115 w 328"/>
                    <a:gd name="T67" fmla="*/ 8 h 328"/>
                    <a:gd name="T68" fmla="*/ 71 w 328"/>
                    <a:gd name="T69" fmla="*/ 28 h 328"/>
                    <a:gd name="T70" fmla="*/ 37 w 328"/>
                    <a:gd name="T71" fmla="*/ 59 h 328"/>
                    <a:gd name="T72" fmla="*/ 13 w 328"/>
                    <a:gd name="T73" fmla="*/ 101 h 328"/>
                    <a:gd name="T74" fmla="*/ 0 w 328"/>
                    <a:gd name="T75" fmla="*/ 147 h 328"/>
                    <a:gd name="T76" fmla="*/ 2 w 328"/>
                    <a:gd name="T77" fmla="*/ 187 h 328"/>
                    <a:gd name="T78" fmla="*/ 22 w 328"/>
                    <a:gd name="T79" fmla="*/ 247 h 328"/>
                    <a:gd name="T80" fmla="*/ 64 w 328"/>
                    <a:gd name="T81" fmla="*/ 295 h 328"/>
                    <a:gd name="T82" fmla="*/ 86 w 328"/>
                    <a:gd name="T83" fmla="*/ 300 h 328"/>
                    <a:gd name="T84" fmla="*/ 55 w 328"/>
                    <a:gd name="T85" fmla="*/ 277 h 328"/>
                    <a:gd name="T86" fmla="*/ 20 w 328"/>
                    <a:gd name="T87" fmla="*/ 225 h 328"/>
                    <a:gd name="T88" fmla="*/ 7 w 328"/>
                    <a:gd name="T89" fmla="*/ 165 h 328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w 328"/>
                    <a:gd name="T136" fmla="*/ 0 h 328"/>
                    <a:gd name="T137" fmla="*/ 328 w 328"/>
                    <a:gd name="T138" fmla="*/ 328 h 328"/>
                  </a:gdLst>
                  <a:ahLst/>
                  <a:cxnLst>
                    <a:cxn ang="T90">
                      <a:pos x="T0" y="T1"/>
                    </a:cxn>
                    <a:cxn ang="T91">
                      <a:pos x="T2" y="T3"/>
                    </a:cxn>
                    <a:cxn ang="T92">
                      <a:pos x="T4" y="T5"/>
                    </a:cxn>
                    <a:cxn ang="T93">
                      <a:pos x="T6" y="T7"/>
                    </a:cxn>
                    <a:cxn ang="T94">
                      <a:pos x="T8" y="T9"/>
                    </a:cxn>
                    <a:cxn ang="T95">
                      <a:pos x="T10" y="T11"/>
                    </a:cxn>
                    <a:cxn ang="T96">
                      <a:pos x="T12" y="T13"/>
                    </a:cxn>
                    <a:cxn ang="T97">
                      <a:pos x="T14" y="T15"/>
                    </a:cxn>
                    <a:cxn ang="T98">
                      <a:pos x="T16" y="T17"/>
                    </a:cxn>
                    <a:cxn ang="T99">
                      <a:pos x="T18" y="T19"/>
                    </a:cxn>
                    <a:cxn ang="T100">
                      <a:pos x="T20" y="T21"/>
                    </a:cxn>
                    <a:cxn ang="T101">
                      <a:pos x="T22" y="T23"/>
                    </a:cxn>
                    <a:cxn ang="T102">
                      <a:pos x="T24" y="T25"/>
                    </a:cxn>
                    <a:cxn ang="T103">
                      <a:pos x="T26" y="T27"/>
                    </a:cxn>
                    <a:cxn ang="T104">
                      <a:pos x="T28" y="T29"/>
                    </a:cxn>
                    <a:cxn ang="T105">
                      <a:pos x="T30" y="T31"/>
                    </a:cxn>
                    <a:cxn ang="T106">
                      <a:pos x="T32" y="T33"/>
                    </a:cxn>
                    <a:cxn ang="T107">
                      <a:pos x="T34" y="T35"/>
                    </a:cxn>
                    <a:cxn ang="T108">
                      <a:pos x="T36" y="T37"/>
                    </a:cxn>
                    <a:cxn ang="T109">
                      <a:pos x="T38" y="T39"/>
                    </a:cxn>
                    <a:cxn ang="T110">
                      <a:pos x="T40" y="T41"/>
                    </a:cxn>
                    <a:cxn ang="T111">
                      <a:pos x="T42" y="T43"/>
                    </a:cxn>
                    <a:cxn ang="T112">
                      <a:pos x="T44" y="T45"/>
                    </a:cxn>
                    <a:cxn ang="T113">
                      <a:pos x="T46" y="T47"/>
                    </a:cxn>
                    <a:cxn ang="T114">
                      <a:pos x="T48" y="T49"/>
                    </a:cxn>
                    <a:cxn ang="T115">
                      <a:pos x="T50" y="T51"/>
                    </a:cxn>
                    <a:cxn ang="T116">
                      <a:pos x="T52" y="T53"/>
                    </a:cxn>
                    <a:cxn ang="T117">
                      <a:pos x="T54" y="T55"/>
                    </a:cxn>
                    <a:cxn ang="T118">
                      <a:pos x="T56" y="T57"/>
                    </a:cxn>
                    <a:cxn ang="T119">
                      <a:pos x="T58" y="T59"/>
                    </a:cxn>
                    <a:cxn ang="T120">
                      <a:pos x="T60" y="T61"/>
                    </a:cxn>
                    <a:cxn ang="T121">
                      <a:pos x="T62" y="T63"/>
                    </a:cxn>
                    <a:cxn ang="T122">
                      <a:pos x="T64" y="T65"/>
                    </a:cxn>
                    <a:cxn ang="T123">
                      <a:pos x="T66" y="T67"/>
                    </a:cxn>
                    <a:cxn ang="T124">
                      <a:pos x="T68" y="T69"/>
                    </a:cxn>
                    <a:cxn ang="T125">
                      <a:pos x="T70" y="T71"/>
                    </a:cxn>
                    <a:cxn ang="T126">
                      <a:pos x="T72" y="T73"/>
                    </a:cxn>
                    <a:cxn ang="T127">
                      <a:pos x="T74" y="T75"/>
                    </a:cxn>
                    <a:cxn ang="T128">
                      <a:pos x="T76" y="T77"/>
                    </a:cxn>
                    <a:cxn ang="T129">
                      <a:pos x="T78" y="T79"/>
                    </a:cxn>
                    <a:cxn ang="T130">
                      <a:pos x="T80" y="T81"/>
                    </a:cxn>
                    <a:cxn ang="T131">
                      <a:pos x="T82" y="T83"/>
                    </a:cxn>
                    <a:cxn ang="T132">
                      <a:pos x="T84" y="T85"/>
                    </a:cxn>
                    <a:cxn ang="T133">
                      <a:pos x="T86" y="T87"/>
                    </a:cxn>
                    <a:cxn ang="T134">
                      <a:pos x="T88" y="T89"/>
                    </a:cxn>
                  </a:cxnLst>
                  <a:rect l="T135" t="T136" r="T137" b="T138"/>
                  <a:pathLst>
                    <a:path w="328" h="328">
                      <a:moveTo>
                        <a:pt x="7" y="165"/>
                      </a:moveTo>
                      <a:lnTo>
                        <a:pt x="7" y="165"/>
                      </a:lnTo>
                      <a:lnTo>
                        <a:pt x="7" y="148"/>
                      </a:lnTo>
                      <a:lnTo>
                        <a:pt x="11" y="132"/>
                      </a:lnTo>
                      <a:lnTo>
                        <a:pt x="15" y="117"/>
                      </a:lnTo>
                      <a:lnTo>
                        <a:pt x="20" y="103"/>
                      </a:lnTo>
                      <a:lnTo>
                        <a:pt x="26" y="90"/>
                      </a:lnTo>
                      <a:lnTo>
                        <a:pt x="33" y="77"/>
                      </a:lnTo>
                      <a:lnTo>
                        <a:pt x="42" y="64"/>
                      </a:lnTo>
                      <a:lnTo>
                        <a:pt x="53" y="53"/>
                      </a:lnTo>
                      <a:lnTo>
                        <a:pt x="64" y="42"/>
                      </a:lnTo>
                      <a:lnTo>
                        <a:pt x="77" y="33"/>
                      </a:lnTo>
                      <a:lnTo>
                        <a:pt x="90" y="26"/>
                      </a:lnTo>
                      <a:lnTo>
                        <a:pt x="103" y="20"/>
                      </a:lnTo>
                      <a:lnTo>
                        <a:pt x="117" y="15"/>
                      </a:lnTo>
                      <a:lnTo>
                        <a:pt x="132" y="11"/>
                      </a:lnTo>
                      <a:lnTo>
                        <a:pt x="148" y="8"/>
                      </a:lnTo>
                      <a:lnTo>
                        <a:pt x="165" y="8"/>
                      </a:lnTo>
                      <a:lnTo>
                        <a:pt x="179" y="8"/>
                      </a:lnTo>
                      <a:lnTo>
                        <a:pt x="196" y="11"/>
                      </a:lnTo>
                      <a:lnTo>
                        <a:pt x="211" y="15"/>
                      </a:lnTo>
                      <a:lnTo>
                        <a:pt x="225" y="20"/>
                      </a:lnTo>
                      <a:lnTo>
                        <a:pt x="238" y="26"/>
                      </a:lnTo>
                      <a:lnTo>
                        <a:pt x="253" y="33"/>
                      </a:lnTo>
                      <a:lnTo>
                        <a:pt x="264" y="42"/>
                      </a:lnTo>
                      <a:lnTo>
                        <a:pt x="275" y="53"/>
                      </a:lnTo>
                      <a:lnTo>
                        <a:pt x="286" y="64"/>
                      </a:lnTo>
                      <a:lnTo>
                        <a:pt x="295" y="77"/>
                      </a:lnTo>
                      <a:lnTo>
                        <a:pt x="302" y="90"/>
                      </a:lnTo>
                      <a:lnTo>
                        <a:pt x="309" y="103"/>
                      </a:lnTo>
                      <a:lnTo>
                        <a:pt x="313" y="117"/>
                      </a:lnTo>
                      <a:lnTo>
                        <a:pt x="318" y="132"/>
                      </a:lnTo>
                      <a:lnTo>
                        <a:pt x="320" y="148"/>
                      </a:lnTo>
                      <a:lnTo>
                        <a:pt x="320" y="165"/>
                      </a:lnTo>
                      <a:lnTo>
                        <a:pt x="320" y="180"/>
                      </a:lnTo>
                      <a:lnTo>
                        <a:pt x="318" y="196"/>
                      </a:lnTo>
                      <a:lnTo>
                        <a:pt x="313" y="211"/>
                      </a:lnTo>
                      <a:lnTo>
                        <a:pt x="309" y="225"/>
                      </a:lnTo>
                      <a:lnTo>
                        <a:pt x="302" y="238"/>
                      </a:lnTo>
                      <a:lnTo>
                        <a:pt x="295" y="251"/>
                      </a:lnTo>
                      <a:lnTo>
                        <a:pt x="286" y="264"/>
                      </a:lnTo>
                      <a:lnTo>
                        <a:pt x="275" y="275"/>
                      </a:lnTo>
                      <a:lnTo>
                        <a:pt x="264" y="286"/>
                      </a:lnTo>
                      <a:lnTo>
                        <a:pt x="253" y="295"/>
                      </a:lnTo>
                      <a:lnTo>
                        <a:pt x="238" y="302"/>
                      </a:lnTo>
                      <a:lnTo>
                        <a:pt x="225" y="309"/>
                      </a:lnTo>
                      <a:lnTo>
                        <a:pt x="211" y="313"/>
                      </a:lnTo>
                      <a:lnTo>
                        <a:pt x="196" y="319"/>
                      </a:lnTo>
                      <a:lnTo>
                        <a:pt x="179" y="320"/>
                      </a:lnTo>
                      <a:lnTo>
                        <a:pt x="165" y="320"/>
                      </a:lnTo>
                      <a:lnTo>
                        <a:pt x="146" y="320"/>
                      </a:lnTo>
                      <a:lnTo>
                        <a:pt x="130" y="317"/>
                      </a:lnTo>
                      <a:lnTo>
                        <a:pt x="114" y="313"/>
                      </a:lnTo>
                      <a:lnTo>
                        <a:pt x="99" y="306"/>
                      </a:lnTo>
                      <a:lnTo>
                        <a:pt x="93" y="313"/>
                      </a:lnTo>
                      <a:lnTo>
                        <a:pt x="110" y="319"/>
                      </a:lnTo>
                      <a:lnTo>
                        <a:pt x="128" y="324"/>
                      </a:lnTo>
                      <a:lnTo>
                        <a:pt x="145" y="328"/>
                      </a:lnTo>
                      <a:lnTo>
                        <a:pt x="165" y="328"/>
                      </a:lnTo>
                      <a:lnTo>
                        <a:pt x="181" y="328"/>
                      </a:lnTo>
                      <a:lnTo>
                        <a:pt x="198" y="326"/>
                      </a:lnTo>
                      <a:lnTo>
                        <a:pt x="212" y="320"/>
                      </a:lnTo>
                      <a:lnTo>
                        <a:pt x="229" y="315"/>
                      </a:lnTo>
                      <a:lnTo>
                        <a:pt x="242" y="309"/>
                      </a:lnTo>
                      <a:lnTo>
                        <a:pt x="256" y="300"/>
                      </a:lnTo>
                      <a:lnTo>
                        <a:pt x="269" y="291"/>
                      </a:lnTo>
                      <a:lnTo>
                        <a:pt x="280" y="280"/>
                      </a:lnTo>
                      <a:lnTo>
                        <a:pt x="291" y="269"/>
                      </a:lnTo>
                      <a:lnTo>
                        <a:pt x="300" y="256"/>
                      </a:lnTo>
                      <a:lnTo>
                        <a:pt x="309" y="242"/>
                      </a:lnTo>
                      <a:lnTo>
                        <a:pt x="315" y="227"/>
                      </a:lnTo>
                      <a:lnTo>
                        <a:pt x="320" y="212"/>
                      </a:lnTo>
                      <a:lnTo>
                        <a:pt x="326" y="198"/>
                      </a:lnTo>
                      <a:lnTo>
                        <a:pt x="328" y="181"/>
                      </a:lnTo>
                      <a:lnTo>
                        <a:pt x="328" y="165"/>
                      </a:lnTo>
                      <a:lnTo>
                        <a:pt x="328" y="147"/>
                      </a:lnTo>
                      <a:lnTo>
                        <a:pt x="326" y="130"/>
                      </a:lnTo>
                      <a:lnTo>
                        <a:pt x="320" y="116"/>
                      </a:lnTo>
                      <a:lnTo>
                        <a:pt x="315" y="101"/>
                      </a:lnTo>
                      <a:lnTo>
                        <a:pt x="309" y="86"/>
                      </a:lnTo>
                      <a:lnTo>
                        <a:pt x="300" y="72"/>
                      </a:lnTo>
                      <a:lnTo>
                        <a:pt x="291" y="59"/>
                      </a:lnTo>
                      <a:lnTo>
                        <a:pt x="280" y="48"/>
                      </a:lnTo>
                      <a:lnTo>
                        <a:pt x="269" y="37"/>
                      </a:lnTo>
                      <a:lnTo>
                        <a:pt x="256" y="28"/>
                      </a:lnTo>
                      <a:lnTo>
                        <a:pt x="242" y="20"/>
                      </a:lnTo>
                      <a:lnTo>
                        <a:pt x="229" y="13"/>
                      </a:lnTo>
                      <a:lnTo>
                        <a:pt x="212" y="8"/>
                      </a:lnTo>
                      <a:lnTo>
                        <a:pt x="198" y="4"/>
                      </a:lnTo>
                      <a:lnTo>
                        <a:pt x="181" y="0"/>
                      </a:lnTo>
                      <a:lnTo>
                        <a:pt x="165" y="0"/>
                      </a:lnTo>
                      <a:lnTo>
                        <a:pt x="146" y="0"/>
                      </a:lnTo>
                      <a:lnTo>
                        <a:pt x="130" y="4"/>
                      </a:lnTo>
                      <a:lnTo>
                        <a:pt x="115" y="8"/>
                      </a:lnTo>
                      <a:lnTo>
                        <a:pt x="101" y="13"/>
                      </a:lnTo>
                      <a:lnTo>
                        <a:pt x="86" y="20"/>
                      </a:lnTo>
                      <a:lnTo>
                        <a:pt x="71" y="28"/>
                      </a:lnTo>
                      <a:lnTo>
                        <a:pt x="59" y="37"/>
                      </a:lnTo>
                      <a:lnTo>
                        <a:pt x="48" y="48"/>
                      </a:lnTo>
                      <a:lnTo>
                        <a:pt x="37" y="59"/>
                      </a:lnTo>
                      <a:lnTo>
                        <a:pt x="28" y="72"/>
                      </a:lnTo>
                      <a:lnTo>
                        <a:pt x="20" y="86"/>
                      </a:lnTo>
                      <a:lnTo>
                        <a:pt x="13" y="101"/>
                      </a:lnTo>
                      <a:lnTo>
                        <a:pt x="7" y="116"/>
                      </a:lnTo>
                      <a:lnTo>
                        <a:pt x="4" y="130"/>
                      </a:lnTo>
                      <a:lnTo>
                        <a:pt x="0" y="147"/>
                      </a:lnTo>
                      <a:lnTo>
                        <a:pt x="0" y="165"/>
                      </a:lnTo>
                      <a:lnTo>
                        <a:pt x="2" y="187"/>
                      </a:lnTo>
                      <a:lnTo>
                        <a:pt x="6" y="209"/>
                      </a:lnTo>
                      <a:lnTo>
                        <a:pt x="13" y="229"/>
                      </a:lnTo>
                      <a:lnTo>
                        <a:pt x="22" y="247"/>
                      </a:lnTo>
                      <a:lnTo>
                        <a:pt x="35" y="266"/>
                      </a:lnTo>
                      <a:lnTo>
                        <a:pt x="48" y="280"/>
                      </a:lnTo>
                      <a:lnTo>
                        <a:pt x="64" y="295"/>
                      </a:lnTo>
                      <a:lnTo>
                        <a:pt x="82" y="306"/>
                      </a:lnTo>
                      <a:lnTo>
                        <a:pt x="86" y="300"/>
                      </a:lnTo>
                      <a:lnTo>
                        <a:pt x="70" y="289"/>
                      </a:lnTo>
                      <a:lnTo>
                        <a:pt x="55" y="277"/>
                      </a:lnTo>
                      <a:lnTo>
                        <a:pt x="40" y="262"/>
                      </a:lnTo>
                      <a:lnTo>
                        <a:pt x="29" y="244"/>
                      </a:lnTo>
                      <a:lnTo>
                        <a:pt x="20" y="225"/>
                      </a:lnTo>
                      <a:lnTo>
                        <a:pt x="13" y="207"/>
                      </a:lnTo>
                      <a:lnTo>
                        <a:pt x="9" y="185"/>
                      </a:lnTo>
                      <a:lnTo>
                        <a:pt x="7" y="165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15" name="Freeform 367"/>
                <p:cNvSpPr>
                  <a:spLocks/>
                </p:cNvSpPr>
                <p:nvPr/>
              </p:nvSpPr>
              <p:spPr bwMode="auto">
                <a:xfrm>
                  <a:off x="2816" y="2953"/>
                  <a:ext cx="604" cy="179"/>
                </a:xfrm>
                <a:custGeom>
                  <a:avLst/>
                  <a:gdLst>
                    <a:gd name="T0" fmla="*/ 2 w 604"/>
                    <a:gd name="T1" fmla="*/ 0 h 179"/>
                    <a:gd name="T2" fmla="*/ 2 w 604"/>
                    <a:gd name="T3" fmla="*/ 0 h 179"/>
                    <a:gd name="T4" fmla="*/ 0 w 604"/>
                    <a:gd name="T5" fmla="*/ 7 h 179"/>
                    <a:gd name="T6" fmla="*/ 0 w 604"/>
                    <a:gd name="T7" fmla="*/ 7 h 179"/>
                    <a:gd name="T8" fmla="*/ 70 w 604"/>
                    <a:gd name="T9" fmla="*/ 40 h 179"/>
                    <a:gd name="T10" fmla="*/ 141 w 604"/>
                    <a:gd name="T11" fmla="*/ 70 h 179"/>
                    <a:gd name="T12" fmla="*/ 214 w 604"/>
                    <a:gd name="T13" fmla="*/ 95 h 179"/>
                    <a:gd name="T14" fmla="*/ 289 w 604"/>
                    <a:gd name="T15" fmla="*/ 119 h 179"/>
                    <a:gd name="T16" fmla="*/ 366 w 604"/>
                    <a:gd name="T17" fmla="*/ 139 h 179"/>
                    <a:gd name="T18" fmla="*/ 443 w 604"/>
                    <a:gd name="T19" fmla="*/ 157 h 179"/>
                    <a:gd name="T20" fmla="*/ 522 w 604"/>
                    <a:gd name="T21" fmla="*/ 170 h 179"/>
                    <a:gd name="T22" fmla="*/ 602 w 604"/>
                    <a:gd name="T23" fmla="*/ 179 h 179"/>
                    <a:gd name="T24" fmla="*/ 602 w 604"/>
                    <a:gd name="T25" fmla="*/ 179 h 179"/>
                    <a:gd name="T26" fmla="*/ 604 w 604"/>
                    <a:gd name="T27" fmla="*/ 172 h 179"/>
                    <a:gd name="T28" fmla="*/ 604 w 604"/>
                    <a:gd name="T29" fmla="*/ 172 h 179"/>
                    <a:gd name="T30" fmla="*/ 525 w 604"/>
                    <a:gd name="T31" fmla="*/ 163 h 179"/>
                    <a:gd name="T32" fmla="*/ 445 w 604"/>
                    <a:gd name="T33" fmla="*/ 150 h 179"/>
                    <a:gd name="T34" fmla="*/ 368 w 604"/>
                    <a:gd name="T35" fmla="*/ 132 h 179"/>
                    <a:gd name="T36" fmla="*/ 291 w 604"/>
                    <a:gd name="T37" fmla="*/ 112 h 179"/>
                    <a:gd name="T38" fmla="*/ 216 w 604"/>
                    <a:gd name="T39" fmla="*/ 90 h 179"/>
                    <a:gd name="T40" fmla="*/ 143 w 604"/>
                    <a:gd name="T41" fmla="*/ 62 h 179"/>
                    <a:gd name="T42" fmla="*/ 72 w 604"/>
                    <a:gd name="T43" fmla="*/ 33 h 179"/>
                    <a:gd name="T44" fmla="*/ 2 w 604"/>
                    <a:gd name="T45" fmla="*/ 0 h 179"/>
                    <a:gd name="T46" fmla="*/ 2 w 604"/>
                    <a:gd name="T47" fmla="*/ 0 h 179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604"/>
                    <a:gd name="T73" fmla="*/ 0 h 179"/>
                    <a:gd name="T74" fmla="*/ 604 w 604"/>
                    <a:gd name="T75" fmla="*/ 179 h 179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604" h="179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7"/>
                      </a:lnTo>
                      <a:lnTo>
                        <a:pt x="70" y="40"/>
                      </a:lnTo>
                      <a:lnTo>
                        <a:pt x="141" y="70"/>
                      </a:lnTo>
                      <a:lnTo>
                        <a:pt x="214" y="95"/>
                      </a:lnTo>
                      <a:lnTo>
                        <a:pt x="289" y="119"/>
                      </a:lnTo>
                      <a:lnTo>
                        <a:pt x="366" y="139"/>
                      </a:lnTo>
                      <a:lnTo>
                        <a:pt x="443" y="157"/>
                      </a:lnTo>
                      <a:lnTo>
                        <a:pt x="522" y="170"/>
                      </a:lnTo>
                      <a:lnTo>
                        <a:pt x="602" y="179"/>
                      </a:lnTo>
                      <a:lnTo>
                        <a:pt x="604" y="172"/>
                      </a:lnTo>
                      <a:lnTo>
                        <a:pt x="525" y="163"/>
                      </a:lnTo>
                      <a:lnTo>
                        <a:pt x="445" y="150"/>
                      </a:lnTo>
                      <a:lnTo>
                        <a:pt x="368" y="132"/>
                      </a:lnTo>
                      <a:lnTo>
                        <a:pt x="291" y="112"/>
                      </a:lnTo>
                      <a:lnTo>
                        <a:pt x="216" y="90"/>
                      </a:lnTo>
                      <a:lnTo>
                        <a:pt x="143" y="62"/>
                      </a:lnTo>
                      <a:lnTo>
                        <a:pt x="72" y="33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16" name="Freeform 368"/>
                <p:cNvSpPr>
                  <a:spLocks/>
                </p:cNvSpPr>
                <p:nvPr/>
              </p:nvSpPr>
              <p:spPr bwMode="auto">
                <a:xfrm>
                  <a:off x="2952" y="2576"/>
                  <a:ext cx="518" cy="161"/>
                </a:xfrm>
                <a:custGeom>
                  <a:avLst/>
                  <a:gdLst>
                    <a:gd name="T0" fmla="*/ 3 w 518"/>
                    <a:gd name="T1" fmla="*/ 0 h 161"/>
                    <a:gd name="T2" fmla="*/ 3 w 518"/>
                    <a:gd name="T3" fmla="*/ 0 h 161"/>
                    <a:gd name="T4" fmla="*/ 0 w 518"/>
                    <a:gd name="T5" fmla="*/ 6 h 161"/>
                    <a:gd name="T6" fmla="*/ 0 w 518"/>
                    <a:gd name="T7" fmla="*/ 6 h 161"/>
                    <a:gd name="T8" fmla="*/ 60 w 518"/>
                    <a:gd name="T9" fmla="*/ 37 h 161"/>
                    <a:gd name="T10" fmla="*/ 121 w 518"/>
                    <a:gd name="T11" fmla="*/ 64 h 161"/>
                    <a:gd name="T12" fmla="*/ 185 w 518"/>
                    <a:gd name="T13" fmla="*/ 88 h 161"/>
                    <a:gd name="T14" fmla="*/ 249 w 518"/>
                    <a:gd name="T15" fmla="*/ 110 h 161"/>
                    <a:gd name="T16" fmla="*/ 313 w 518"/>
                    <a:gd name="T17" fmla="*/ 128 h 161"/>
                    <a:gd name="T18" fmla="*/ 380 w 518"/>
                    <a:gd name="T19" fmla="*/ 143 h 161"/>
                    <a:gd name="T20" fmla="*/ 448 w 518"/>
                    <a:gd name="T21" fmla="*/ 154 h 161"/>
                    <a:gd name="T22" fmla="*/ 518 w 518"/>
                    <a:gd name="T23" fmla="*/ 161 h 161"/>
                    <a:gd name="T24" fmla="*/ 518 w 518"/>
                    <a:gd name="T25" fmla="*/ 161 h 161"/>
                    <a:gd name="T26" fmla="*/ 518 w 518"/>
                    <a:gd name="T27" fmla="*/ 154 h 161"/>
                    <a:gd name="T28" fmla="*/ 518 w 518"/>
                    <a:gd name="T29" fmla="*/ 154 h 161"/>
                    <a:gd name="T30" fmla="*/ 450 w 518"/>
                    <a:gd name="T31" fmla="*/ 147 h 161"/>
                    <a:gd name="T32" fmla="*/ 382 w 518"/>
                    <a:gd name="T33" fmla="*/ 136 h 161"/>
                    <a:gd name="T34" fmla="*/ 314 w 518"/>
                    <a:gd name="T35" fmla="*/ 121 h 161"/>
                    <a:gd name="T36" fmla="*/ 250 w 518"/>
                    <a:gd name="T37" fmla="*/ 103 h 161"/>
                    <a:gd name="T38" fmla="*/ 186 w 518"/>
                    <a:gd name="T39" fmla="*/ 81 h 161"/>
                    <a:gd name="T40" fmla="*/ 124 w 518"/>
                    <a:gd name="T41" fmla="*/ 57 h 161"/>
                    <a:gd name="T42" fmla="*/ 62 w 518"/>
                    <a:gd name="T43" fmla="*/ 29 h 161"/>
                    <a:gd name="T44" fmla="*/ 3 w 518"/>
                    <a:gd name="T45" fmla="*/ 0 h 161"/>
                    <a:gd name="T46" fmla="*/ 3 w 518"/>
                    <a:gd name="T47" fmla="*/ 0 h 161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518"/>
                    <a:gd name="T73" fmla="*/ 0 h 161"/>
                    <a:gd name="T74" fmla="*/ 518 w 518"/>
                    <a:gd name="T75" fmla="*/ 161 h 161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518" h="161">
                      <a:moveTo>
                        <a:pt x="3" y="0"/>
                      </a:moveTo>
                      <a:lnTo>
                        <a:pt x="3" y="0"/>
                      </a:lnTo>
                      <a:lnTo>
                        <a:pt x="0" y="6"/>
                      </a:lnTo>
                      <a:lnTo>
                        <a:pt x="60" y="37"/>
                      </a:lnTo>
                      <a:lnTo>
                        <a:pt x="121" y="64"/>
                      </a:lnTo>
                      <a:lnTo>
                        <a:pt x="185" y="88"/>
                      </a:lnTo>
                      <a:lnTo>
                        <a:pt x="249" y="110"/>
                      </a:lnTo>
                      <a:lnTo>
                        <a:pt x="313" y="128"/>
                      </a:lnTo>
                      <a:lnTo>
                        <a:pt x="380" y="143"/>
                      </a:lnTo>
                      <a:lnTo>
                        <a:pt x="448" y="154"/>
                      </a:lnTo>
                      <a:lnTo>
                        <a:pt x="518" y="161"/>
                      </a:lnTo>
                      <a:lnTo>
                        <a:pt x="518" y="154"/>
                      </a:lnTo>
                      <a:lnTo>
                        <a:pt x="450" y="147"/>
                      </a:lnTo>
                      <a:lnTo>
                        <a:pt x="382" y="136"/>
                      </a:lnTo>
                      <a:lnTo>
                        <a:pt x="314" y="121"/>
                      </a:lnTo>
                      <a:lnTo>
                        <a:pt x="250" y="103"/>
                      </a:lnTo>
                      <a:lnTo>
                        <a:pt x="186" y="81"/>
                      </a:lnTo>
                      <a:lnTo>
                        <a:pt x="124" y="57"/>
                      </a:lnTo>
                      <a:lnTo>
                        <a:pt x="62" y="29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17" name="Freeform 369"/>
                <p:cNvSpPr>
                  <a:spLocks/>
                </p:cNvSpPr>
                <p:nvPr/>
              </p:nvSpPr>
              <p:spPr bwMode="auto">
                <a:xfrm>
                  <a:off x="4523" y="0"/>
                  <a:ext cx="749" cy="2289"/>
                </a:xfrm>
                <a:custGeom>
                  <a:avLst/>
                  <a:gdLst>
                    <a:gd name="T0" fmla="*/ 253 w 749"/>
                    <a:gd name="T1" fmla="*/ 205 h 2289"/>
                    <a:gd name="T2" fmla="*/ 359 w 749"/>
                    <a:gd name="T3" fmla="*/ 324 h 2289"/>
                    <a:gd name="T4" fmla="*/ 456 w 749"/>
                    <a:gd name="T5" fmla="*/ 452 h 2289"/>
                    <a:gd name="T6" fmla="*/ 540 w 749"/>
                    <a:gd name="T7" fmla="*/ 591 h 2289"/>
                    <a:gd name="T8" fmla="*/ 609 w 749"/>
                    <a:gd name="T9" fmla="*/ 736 h 2289"/>
                    <a:gd name="T10" fmla="*/ 666 w 749"/>
                    <a:gd name="T11" fmla="*/ 889 h 2289"/>
                    <a:gd name="T12" fmla="*/ 706 w 749"/>
                    <a:gd name="T13" fmla="*/ 1050 h 2289"/>
                    <a:gd name="T14" fmla="*/ 732 w 749"/>
                    <a:gd name="T15" fmla="*/ 1215 h 2289"/>
                    <a:gd name="T16" fmla="*/ 741 w 749"/>
                    <a:gd name="T17" fmla="*/ 1385 h 2289"/>
                    <a:gd name="T18" fmla="*/ 739 w 749"/>
                    <a:gd name="T19" fmla="*/ 1447 h 2289"/>
                    <a:gd name="T20" fmla="*/ 730 w 749"/>
                    <a:gd name="T21" fmla="*/ 1570 h 2289"/>
                    <a:gd name="T22" fmla="*/ 714 w 749"/>
                    <a:gd name="T23" fmla="*/ 1691 h 2289"/>
                    <a:gd name="T24" fmla="*/ 686 w 749"/>
                    <a:gd name="T25" fmla="*/ 1808 h 2289"/>
                    <a:gd name="T26" fmla="*/ 653 w 749"/>
                    <a:gd name="T27" fmla="*/ 1921 h 2289"/>
                    <a:gd name="T28" fmla="*/ 611 w 749"/>
                    <a:gd name="T29" fmla="*/ 2031 h 2289"/>
                    <a:gd name="T30" fmla="*/ 562 w 749"/>
                    <a:gd name="T31" fmla="*/ 2137 h 2289"/>
                    <a:gd name="T32" fmla="*/ 507 w 749"/>
                    <a:gd name="T33" fmla="*/ 2240 h 2289"/>
                    <a:gd name="T34" fmla="*/ 476 w 749"/>
                    <a:gd name="T35" fmla="*/ 2289 h 2289"/>
                    <a:gd name="T36" fmla="*/ 494 w 749"/>
                    <a:gd name="T37" fmla="*/ 2274 h 2289"/>
                    <a:gd name="T38" fmla="*/ 551 w 749"/>
                    <a:gd name="T39" fmla="*/ 2176 h 2289"/>
                    <a:gd name="T40" fmla="*/ 600 w 749"/>
                    <a:gd name="T41" fmla="*/ 2073 h 2289"/>
                    <a:gd name="T42" fmla="*/ 644 w 749"/>
                    <a:gd name="T43" fmla="*/ 1967 h 2289"/>
                    <a:gd name="T44" fmla="*/ 681 w 749"/>
                    <a:gd name="T45" fmla="*/ 1855 h 2289"/>
                    <a:gd name="T46" fmla="*/ 710 w 749"/>
                    <a:gd name="T47" fmla="*/ 1742 h 2289"/>
                    <a:gd name="T48" fmla="*/ 730 w 749"/>
                    <a:gd name="T49" fmla="*/ 1627 h 2289"/>
                    <a:gd name="T50" fmla="*/ 743 w 749"/>
                    <a:gd name="T51" fmla="*/ 1508 h 2289"/>
                    <a:gd name="T52" fmla="*/ 749 w 749"/>
                    <a:gd name="T53" fmla="*/ 1385 h 2289"/>
                    <a:gd name="T54" fmla="*/ 747 w 749"/>
                    <a:gd name="T55" fmla="*/ 1332 h 2289"/>
                    <a:gd name="T56" fmla="*/ 741 w 749"/>
                    <a:gd name="T57" fmla="*/ 1226 h 2289"/>
                    <a:gd name="T58" fmla="*/ 727 w 749"/>
                    <a:gd name="T59" fmla="*/ 1122 h 2289"/>
                    <a:gd name="T60" fmla="*/ 708 w 749"/>
                    <a:gd name="T61" fmla="*/ 1019 h 2289"/>
                    <a:gd name="T62" fmla="*/ 683 w 749"/>
                    <a:gd name="T63" fmla="*/ 919 h 2289"/>
                    <a:gd name="T64" fmla="*/ 650 w 749"/>
                    <a:gd name="T65" fmla="*/ 822 h 2289"/>
                    <a:gd name="T66" fmla="*/ 613 w 749"/>
                    <a:gd name="T67" fmla="*/ 726 h 2289"/>
                    <a:gd name="T68" fmla="*/ 571 w 749"/>
                    <a:gd name="T69" fmla="*/ 635 h 2289"/>
                    <a:gd name="T70" fmla="*/ 522 w 749"/>
                    <a:gd name="T71" fmla="*/ 545 h 2289"/>
                    <a:gd name="T72" fmla="*/ 469 w 749"/>
                    <a:gd name="T73" fmla="*/ 459 h 2289"/>
                    <a:gd name="T74" fmla="*/ 412 w 749"/>
                    <a:gd name="T75" fmla="*/ 379 h 2289"/>
                    <a:gd name="T76" fmla="*/ 348 w 749"/>
                    <a:gd name="T77" fmla="*/ 300 h 2289"/>
                    <a:gd name="T78" fmla="*/ 282 w 749"/>
                    <a:gd name="T79" fmla="*/ 225 h 2289"/>
                    <a:gd name="T80" fmla="*/ 211 w 749"/>
                    <a:gd name="T81" fmla="*/ 156 h 2289"/>
                    <a:gd name="T82" fmla="*/ 134 w 749"/>
                    <a:gd name="T83" fmla="*/ 90 h 2289"/>
                    <a:gd name="T84" fmla="*/ 55 w 749"/>
                    <a:gd name="T85" fmla="*/ 27 h 2289"/>
                    <a:gd name="T86" fmla="*/ 0 w 749"/>
                    <a:gd name="T87" fmla="*/ 0 h 2289"/>
                    <a:gd name="T88" fmla="*/ 68 w 749"/>
                    <a:gd name="T89" fmla="*/ 46 h 2289"/>
                    <a:gd name="T90" fmla="*/ 192 w 749"/>
                    <a:gd name="T91" fmla="*/ 150 h 2289"/>
                    <a:gd name="T92" fmla="*/ 253 w 749"/>
                    <a:gd name="T93" fmla="*/ 205 h 2289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w 749"/>
                    <a:gd name="T142" fmla="*/ 0 h 2289"/>
                    <a:gd name="T143" fmla="*/ 749 w 749"/>
                    <a:gd name="T144" fmla="*/ 2289 h 2289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T141" t="T142" r="T143" b="T144"/>
                  <a:pathLst>
                    <a:path w="749" h="2289">
                      <a:moveTo>
                        <a:pt x="253" y="205"/>
                      </a:moveTo>
                      <a:lnTo>
                        <a:pt x="253" y="205"/>
                      </a:lnTo>
                      <a:lnTo>
                        <a:pt x="308" y="263"/>
                      </a:lnTo>
                      <a:lnTo>
                        <a:pt x="359" y="324"/>
                      </a:lnTo>
                      <a:lnTo>
                        <a:pt x="408" y="388"/>
                      </a:lnTo>
                      <a:lnTo>
                        <a:pt x="456" y="452"/>
                      </a:lnTo>
                      <a:lnTo>
                        <a:pt x="500" y="520"/>
                      </a:lnTo>
                      <a:lnTo>
                        <a:pt x="540" y="591"/>
                      </a:lnTo>
                      <a:lnTo>
                        <a:pt x="577" y="662"/>
                      </a:lnTo>
                      <a:lnTo>
                        <a:pt x="609" y="736"/>
                      </a:lnTo>
                      <a:lnTo>
                        <a:pt x="639" y="812"/>
                      </a:lnTo>
                      <a:lnTo>
                        <a:pt x="666" y="889"/>
                      </a:lnTo>
                      <a:lnTo>
                        <a:pt x="688" y="970"/>
                      </a:lnTo>
                      <a:lnTo>
                        <a:pt x="706" y="1050"/>
                      </a:lnTo>
                      <a:lnTo>
                        <a:pt x="721" y="1133"/>
                      </a:lnTo>
                      <a:lnTo>
                        <a:pt x="732" y="1215"/>
                      </a:lnTo>
                      <a:lnTo>
                        <a:pt x="738" y="1301"/>
                      </a:lnTo>
                      <a:lnTo>
                        <a:pt x="741" y="1385"/>
                      </a:lnTo>
                      <a:lnTo>
                        <a:pt x="739" y="1447"/>
                      </a:lnTo>
                      <a:lnTo>
                        <a:pt x="736" y="1510"/>
                      </a:lnTo>
                      <a:lnTo>
                        <a:pt x="730" y="1570"/>
                      </a:lnTo>
                      <a:lnTo>
                        <a:pt x="723" y="1630"/>
                      </a:lnTo>
                      <a:lnTo>
                        <a:pt x="714" y="1691"/>
                      </a:lnTo>
                      <a:lnTo>
                        <a:pt x="701" y="1749"/>
                      </a:lnTo>
                      <a:lnTo>
                        <a:pt x="686" y="1808"/>
                      </a:lnTo>
                      <a:lnTo>
                        <a:pt x="672" y="1864"/>
                      </a:lnTo>
                      <a:lnTo>
                        <a:pt x="653" y="1921"/>
                      </a:lnTo>
                      <a:lnTo>
                        <a:pt x="633" y="1976"/>
                      </a:lnTo>
                      <a:lnTo>
                        <a:pt x="611" y="2031"/>
                      </a:lnTo>
                      <a:lnTo>
                        <a:pt x="588" y="2084"/>
                      </a:lnTo>
                      <a:lnTo>
                        <a:pt x="562" y="2137"/>
                      </a:lnTo>
                      <a:lnTo>
                        <a:pt x="534" y="2188"/>
                      </a:lnTo>
                      <a:lnTo>
                        <a:pt x="507" y="2240"/>
                      </a:lnTo>
                      <a:lnTo>
                        <a:pt x="476" y="2289"/>
                      </a:lnTo>
                      <a:lnTo>
                        <a:pt x="494" y="2274"/>
                      </a:lnTo>
                      <a:lnTo>
                        <a:pt x="524" y="2225"/>
                      </a:lnTo>
                      <a:lnTo>
                        <a:pt x="551" y="2176"/>
                      </a:lnTo>
                      <a:lnTo>
                        <a:pt x="577" y="2124"/>
                      </a:lnTo>
                      <a:lnTo>
                        <a:pt x="600" y="2073"/>
                      </a:lnTo>
                      <a:lnTo>
                        <a:pt x="624" y="2020"/>
                      </a:lnTo>
                      <a:lnTo>
                        <a:pt x="644" y="1967"/>
                      </a:lnTo>
                      <a:lnTo>
                        <a:pt x="664" y="1912"/>
                      </a:lnTo>
                      <a:lnTo>
                        <a:pt x="681" y="1855"/>
                      </a:lnTo>
                      <a:lnTo>
                        <a:pt x="697" y="1800"/>
                      </a:lnTo>
                      <a:lnTo>
                        <a:pt x="710" y="1742"/>
                      </a:lnTo>
                      <a:lnTo>
                        <a:pt x="721" y="1685"/>
                      </a:lnTo>
                      <a:lnTo>
                        <a:pt x="730" y="1627"/>
                      </a:lnTo>
                      <a:lnTo>
                        <a:pt x="738" y="1566"/>
                      </a:lnTo>
                      <a:lnTo>
                        <a:pt x="743" y="1508"/>
                      </a:lnTo>
                      <a:lnTo>
                        <a:pt x="747" y="1447"/>
                      </a:lnTo>
                      <a:lnTo>
                        <a:pt x="749" y="1385"/>
                      </a:lnTo>
                      <a:lnTo>
                        <a:pt x="747" y="1332"/>
                      </a:lnTo>
                      <a:lnTo>
                        <a:pt x="745" y="1279"/>
                      </a:lnTo>
                      <a:lnTo>
                        <a:pt x="741" y="1226"/>
                      </a:lnTo>
                      <a:lnTo>
                        <a:pt x="734" y="1173"/>
                      </a:lnTo>
                      <a:lnTo>
                        <a:pt x="727" y="1122"/>
                      </a:lnTo>
                      <a:lnTo>
                        <a:pt x="717" y="1070"/>
                      </a:lnTo>
                      <a:lnTo>
                        <a:pt x="708" y="1019"/>
                      </a:lnTo>
                      <a:lnTo>
                        <a:pt x="695" y="968"/>
                      </a:lnTo>
                      <a:lnTo>
                        <a:pt x="683" y="919"/>
                      </a:lnTo>
                      <a:lnTo>
                        <a:pt x="666" y="869"/>
                      </a:lnTo>
                      <a:lnTo>
                        <a:pt x="650" y="822"/>
                      </a:lnTo>
                      <a:lnTo>
                        <a:pt x="633" y="774"/>
                      </a:lnTo>
                      <a:lnTo>
                        <a:pt x="613" y="726"/>
                      </a:lnTo>
                      <a:lnTo>
                        <a:pt x="593" y="681"/>
                      </a:lnTo>
                      <a:lnTo>
                        <a:pt x="571" y="635"/>
                      </a:lnTo>
                      <a:lnTo>
                        <a:pt x="547" y="589"/>
                      </a:lnTo>
                      <a:lnTo>
                        <a:pt x="522" y="545"/>
                      </a:lnTo>
                      <a:lnTo>
                        <a:pt x="496" y="503"/>
                      </a:lnTo>
                      <a:lnTo>
                        <a:pt x="469" y="459"/>
                      </a:lnTo>
                      <a:lnTo>
                        <a:pt x="441" y="419"/>
                      </a:lnTo>
                      <a:lnTo>
                        <a:pt x="412" y="379"/>
                      </a:lnTo>
                      <a:lnTo>
                        <a:pt x="381" y="338"/>
                      </a:lnTo>
                      <a:lnTo>
                        <a:pt x="348" y="300"/>
                      </a:lnTo>
                      <a:lnTo>
                        <a:pt x="315" y="262"/>
                      </a:lnTo>
                      <a:lnTo>
                        <a:pt x="282" y="225"/>
                      </a:lnTo>
                      <a:lnTo>
                        <a:pt x="245" y="190"/>
                      </a:lnTo>
                      <a:lnTo>
                        <a:pt x="211" y="156"/>
                      </a:lnTo>
                      <a:lnTo>
                        <a:pt x="172" y="123"/>
                      </a:lnTo>
                      <a:lnTo>
                        <a:pt x="134" y="90"/>
                      </a:lnTo>
                      <a:lnTo>
                        <a:pt x="95" y="59"/>
                      </a:lnTo>
                      <a:lnTo>
                        <a:pt x="55" y="27"/>
                      </a:lnTo>
                      <a:lnTo>
                        <a:pt x="13" y="0"/>
                      </a:lnTo>
                      <a:lnTo>
                        <a:pt x="0" y="0"/>
                      </a:lnTo>
                      <a:lnTo>
                        <a:pt x="68" y="46"/>
                      </a:lnTo>
                      <a:lnTo>
                        <a:pt x="132" y="97"/>
                      </a:lnTo>
                      <a:lnTo>
                        <a:pt x="192" y="150"/>
                      </a:lnTo>
                      <a:lnTo>
                        <a:pt x="253" y="205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18" name="Freeform 370"/>
                <p:cNvSpPr>
                  <a:spLocks/>
                </p:cNvSpPr>
                <p:nvPr/>
              </p:nvSpPr>
              <p:spPr bwMode="auto">
                <a:xfrm>
                  <a:off x="3191" y="1387"/>
                  <a:ext cx="8" cy="71"/>
                </a:xfrm>
                <a:custGeom>
                  <a:avLst/>
                  <a:gdLst>
                    <a:gd name="T0" fmla="*/ 0 w 8"/>
                    <a:gd name="T1" fmla="*/ 0 h 71"/>
                    <a:gd name="T2" fmla="*/ 0 w 8"/>
                    <a:gd name="T3" fmla="*/ 0 h 71"/>
                    <a:gd name="T4" fmla="*/ 2 w 8"/>
                    <a:gd name="T5" fmla="*/ 35 h 71"/>
                    <a:gd name="T6" fmla="*/ 8 w 8"/>
                    <a:gd name="T7" fmla="*/ 71 h 71"/>
                    <a:gd name="T8" fmla="*/ 8 w 8"/>
                    <a:gd name="T9" fmla="*/ 71 h 71"/>
                    <a:gd name="T10" fmla="*/ 0 w 8"/>
                    <a:gd name="T11" fmla="*/ 0 h 71"/>
                    <a:gd name="T12" fmla="*/ 0 w 8"/>
                    <a:gd name="T13" fmla="*/ 0 h 71"/>
                    <a:gd name="T14" fmla="*/ 0 w 8"/>
                    <a:gd name="T15" fmla="*/ 0 h 71"/>
                    <a:gd name="T16" fmla="*/ 0 w 8"/>
                    <a:gd name="T17" fmla="*/ 0 h 71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8"/>
                    <a:gd name="T28" fmla="*/ 0 h 71"/>
                    <a:gd name="T29" fmla="*/ 8 w 8"/>
                    <a:gd name="T30" fmla="*/ 71 h 71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8" h="7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2" y="35"/>
                      </a:lnTo>
                      <a:lnTo>
                        <a:pt x="8" y="7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19" name="Freeform 371"/>
                <p:cNvSpPr>
                  <a:spLocks/>
                </p:cNvSpPr>
                <p:nvPr/>
              </p:nvSpPr>
              <p:spPr bwMode="auto">
                <a:xfrm>
                  <a:off x="1918" y="0"/>
                  <a:ext cx="906" cy="2873"/>
                </a:xfrm>
                <a:custGeom>
                  <a:avLst/>
                  <a:gdLst>
                    <a:gd name="T0" fmla="*/ 498 w 906"/>
                    <a:gd name="T1" fmla="*/ 2565 h 2873"/>
                    <a:gd name="T2" fmla="*/ 390 w 906"/>
                    <a:gd name="T3" fmla="*/ 2448 h 2873"/>
                    <a:gd name="T4" fmla="*/ 293 w 906"/>
                    <a:gd name="T5" fmla="*/ 2318 h 2873"/>
                    <a:gd name="T6" fmla="*/ 211 w 906"/>
                    <a:gd name="T7" fmla="*/ 2181 h 2873"/>
                    <a:gd name="T8" fmla="*/ 139 w 906"/>
                    <a:gd name="T9" fmla="*/ 2036 h 2873"/>
                    <a:gd name="T10" fmla="*/ 82 w 906"/>
                    <a:gd name="T11" fmla="*/ 1883 h 2873"/>
                    <a:gd name="T12" fmla="*/ 42 w 906"/>
                    <a:gd name="T13" fmla="*/ 1722 h 2873"/>
                    <a:gd name="T14" fmla="*/ 17 w 906"/>
                    <a:gd name="T15" fmla="*/ 1557 h 2873"/>
                    <a:gd name="T16" fmla="*/ 7 w 906"/>
                    <a:gd name="T17" fmla="*/ 1385 h 2873"/>
                    <a:gd name="T18" fmla="*/ 11 w 906"/>
                    <a:gd name="T19" fmla="*/ 1301 h 2873"/>
                    <a:gd name="T20" fmla="*/ 28 w 906"/>
                    <a:gd name="T21" fmla="*/ 1133 h 2873"/>
                    <a:gd name="T22" fmla="*/ 61 w 906"/>
                    <a:gd name="T23" fmla="*/ 970 h 2873"/>
                    <a:gd name="T24" fmla="*/ 110 w 906"/>
                    <a:gd name="T25" fmla="*/ 812 h 2873"/>
                    <a:gd name="T26" fmla="*/ 172 w 906"/>
                    <a:gd name="T27" fmla="*/ 662 h 2873"/>
                    <a:gd name="T28" fmla="*/ 249 w 906"/>
                    <a:gd name="T29" fmla="*/ 520 h 2873"/>
                    <a:gd name="T30" fmla="*/ 340 w 906"/>
                    <a:gd name="T31" fmla="*/ 388 h 2873"/>
                    <a:gd name="T32" fmla="*/ 441 w 906"/>
                    <a:gd name="T33" fmla="*/ 263 h 2873"/>
                    <a:gd name="T34" fmla="*/ 498 w 906"/>
                    <a:gd name="T35" fmla="*/ 205 h 2873"/>
                    <a:gd name="T36" fmla="*/ 617 w 906"/>
                    <a:gd name="T37" fmla="*/ 97 h 2873"/>
                    <a:gd name="T38" fmla="*/ 748 w 906"/>
                    <a:gd name="T39" fmla="*/ 0 h 2873"/>
                    <a:gd name="T40" fmla="*/ 736 w 906"/>
                    <a:gd name="T41" fmla="*/ 0 h 2873"/>
                    <a:gd name="T42" fmla="*/ 653 w 906"/>
                    <a:gd name="T43" fmla="*/ 59 h 2873"/>
                    <a:gd name="T44" fmla="*/ 576 w 906"/>
                    <a:gd name="T45" fmla="*/ 123 h 2873"/>
                    <a:gd name="T46" fmla="*/ 503 w 906"/>
                    <a:gd name="T47" fmla="*/ 190 h 2873"/>
                    <a:gd name="T48" fmla="*/ 434 w 906"/>
                    <a:gd name="T49" fmla="*/ 262 h 2873"/>
                    <a:gd name="T50" fmla="*/ 368 w 906"/>
                    <a:gd name="T51" fmla="*/ 338 h 2873"/>
                    <a:gd name="T52" fmla="*/ 308 w 906"/>
                    <a:gd name="T53" fmla="*/ 419 h 2873"/>
                    <a:gd name="T54" fmla="*/ 253 w 906"/>
                    <a:gd name="T55" fmla="*/ 503 h 2873"/>
                    <a:gd name="T56" fmla="*/ 201 w 906"/>
                    <a:gd name="T57" fmla="*/ 589 h 2873"/>
                    <a:gd name="T58" fmla="*/ 156 w 906"/>
                    <a:gd name="T59" fmla="*/ 681 h 2873"/>
                    <a:gd name="T60" fmla="*/ 117 w 906"/>
                    <a:gd name="T61" fmla="*/ 774 h 2873"/>
                    <a:gd name="T62" fmla="*/ 82 w 906"/>
                    <a:gd name="T63" fmla="*/ 869 h 2873"/>
                    <a:gd name="T64" fmla="*/ 53 w 906"/>
                    <a:gd name="T65" fmla="*/ 968 h 2873"/>
                    <a:gd name="T66" fmla="*/ 31 w 906"/>
                    <a:gd name="T67" fmla="*/ 1070 h 2873"/>
                    <a:gd name="T68" fmla="*/ 15 w 906"/>
                    <a:gd name="T69" fmla="*/ 1173 h 2873"/>
                    <a:gd name="T70" fmla="*/ 4 w 906"/>
                    <a:gd name="T71" fmla="*/ 1279 h 2873"/>
                    <a:gd name="T72" fmla="*/ 0 w 906"/>
                    <a:gd name="T73" fmla="*/ 1385 h 2873"/>
                    <a:gd name="T74" fmla="*/ 2 w 906"/>
                    <a:gd name="T75" fmla="*/ 1445 h 2873"/>
                    <a:gd name="T76" fmla="*/ 11 w 906"/>
                    <a:gd name="T77" fmla="*/ 1566 h 2873"/>
                    <a:gd name="T78" fmla="*/ 28 w 906"/>
                    <a:gd name="T79" fmla="*/ 1681 h 2873"/>
                    <a:gd name="T80" fmla="*/ 51 w 906"/>
                    <a:gd name="T81" fmla="*/ 1797 h 2873"/>
                    <a:gd name="T82" fmla="*/ 84 w 906"/>
                    <a:gd name="T83" fmla="*/ 1907 h 2873"/>
                    <a:gd name="T84" fmla="*/ 123 w 906"/>
                    <a:gd name="T85" fmla="*/ 2014 h 2873"/>
                    <a:gd name="T86" fmla="*/ 168 w 906"/>
                    <a:gd name="T87" fmla="*/ 2119 h 2873"/>
                    <a:gd name="T88" fmla="*/ 222 w 906"/>
                    <a:gd name="T89" fmla="*/ 2219 h 2873"/>
                    <a:gd name="T90" fmla="*/ 282 w 906"/>
                    <a:gd name="T91" fmla="*/ 2315 h 2873"/>
                    <a:gd name="T92" fmla="*/ 348 w 906"/>
                    <a:gd name="T93" fmla="*/ 2406 h 2873"/>
                    <a:gd name="T94" fmla="*/ 419 w 906"/>
                    <a:gd name="T95" fmla="*/ 2494 h 2873"/>
                    <a:gd name="T96" fmla="*/ 496 w 906"/>
                    <a:gd name="T97" fmla="*/ 2574 h 2873"/>
                    <a:gd name="T98" fmla="*/ 578 w 906"/>
                    <a:gd name="T99" fmla="*/ 2651 h 2873"/>
                    <a:gd name="T100" fmla="*/ 666 w 906"/>
                    <a:gd name="T101" fmla="*/ 2723 h 2873"/>
                    <a:gd name="T102" fmla="*/ 758 w 906"/>
                    <a:gd name="T103" fmla="*/ 2787 h 2873"/>
                    <a:gd name="T104" fmla="*/ 853 w 906"/>
                    <a:gd name="T105" fmla="*/ 2847 h 2873"/>
                    <a:gd name="T106" fmla="*/ 904 w 906"/>
                    <a:gd name="T107" fmla="*/ 2873 h 2873"/>
                    <a:gd name="T108" fmla="*/ 906 w 906"/>
                    <a:gd name="T109" fmla="*/ 2865 h 2873"/>
                    <a:gd name="T110" fmla="*/ 794 w 906"/>
                    <a:gd name="T111" fmla="*/ 2803 h 2873"/>
                    <a:gd name="T112" fmla="*/ 690 w 906"/>
                    <a:gd name="T113" fmla="*/ 2732 h 2873"/>
                    <a:gd name="T114" fmla="*/ 589 w 906"/>
                    <a:gd name="T115" fmla="*/ 2653 h 2873"/>
                    <a:gd name="T116" fmla="*/ 498 w 906"/>
                    <a:gd name="T117" fmla="*/ 2565 h 2873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906"/>
                    <a:gd name="T178" fmla="*/ 0 h 2873"/>
                    <a:gd name="T179" fmla="*/ 906 w 906"/>
                    <a:gd name="T180" fmla="*/ 2873 h 2873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906" h="2873">
                      <a:moveTo>
                        <a:pt x="498" y="2565"/>
                      </a:moveTo>
                      <a:lnTo>
                        <a:pt x="498" y="2565"/>
                      </a:lnTo>
                      <a:lnTo>
                        <a:pt x="441" y="2509"/>
                      </a:lnTo>
                      <a:lnTo>
                        <a:pt x="390" y="2448"/>
                      </a:lnTo>
                      <a:lnTo>
                        <a:pt x="340" y="2384"/>
                      </a:lnTo>
                      <a:lnTo>
                        <a:pt x="293" y="2318"/>
                      </a:lnTo>
                      <a:lnTo>
                        <a:pt x="249" y="2251"/>
                      </a:lnTo>
                      <a:lnTo>
                        <a:pt x="211" y="2181"/>
                      </a:lnTo>
                      <a:lnTo>
                        <a:pt x="172" y="2110"/>
                      </a:lnTo>
                      <a:lnTo>
                        <a:pt x="139" y="2036"/>
                      </a:lnTo>
                      <a:lnTo>
                        <a:pt x="110" y="1960"/>
                      </a:lnTo>
                      <a:lnTo>
                        <a:pt x="82" y="1883"/>
                      </a:lnTo>
                      <a:lnTo>
                        <a:pt x="61" y="1802"/>
                      </a:lnTo>
                      <a:lnTo>
                        <a:pt x="42" y="1722"/>
                      </a:lnTo>
                      <a:lnTo>
                        <a:pt x="28" y="1639"/>
                      </a:lnTo>
                      <a:lnTo>
                        <a:pt x="17" y="1557"/>
                      </a:lnTo>
                      <a:lnTo>
                        <a:pt x="11" y="1471"/>
                      </a:lnTo>
                      <a:lnTo>
                        <a:pt x="7" y="1385"/>
                      </a:lnTo>
                      <a:lnTo>
                        <a:pt x="11" y="1301"/>
                      </a:lnTo>
                      <a:lnTo>
                        <a:pt x="17" y="1215"/>
                      </a:lnTo>
                      <a:lnTo>
                        <a:pt x="28" y="1133"/>
                      </a:lnTo>
                      <a:lnTo>
                        <a:pt x="42" y="1050"/>
                      </a:lnTo>
                      <a:lnTo>
                        <a:pt x="61" y="970"/>
                      </a:lnTo>
                      <a:lnTo>
                        <a:pt x="82" y="889"/>
                      </a:lnTo>
                      <a:lnTo>
                        <a:pt x="110" y="812"/>
                      </a:lnTo>
                      <a:lnTo>
                        <a:pt x="139" y="736"/>
                      </a:lnTo>
                      <a:lnTo>
                        <a:pt x="172" y="662"/>
                      </a:lnTo>
                      <a:lnTo>
                        <a:pt x="211" y="591"/>
                      </a:lnTo>
                      <a:lnTo>
                        <a:pt x="249" y="520"/>
                      </a:lnTo>
                      <a:lnTo>
                        <a:pt x="293" y="452"/>
                      </a:lnTo>
                      <a:lnTo>
                        <a:pt x="340" y="388"/>
                      </a:lnTo>
                      <a:lnTo>
                        <a:pt x="390" y="324"/>
                      </a:lnTo>
                      <a:lnTo>
                        <a:pt x="441" y="263"/>
                      </a:lnTo>
                      <a:lnTo>
                        <a:pt x="498" y="205"/>
                      </a:lnTo>
                      <a:lnTo>
                        <a:pt x="556" y="150"/>
                      </a:lnTo>
                      <a:lnTo>
                        <a:pt x="617" y="97"/>
                      </a:lnTo>
                      <a:lnTo>
                        <a:pt x="681" y="46"/>
                      </a:lnTo>
                      <a:lnTo>
                        <a:pt x="748" y="0"/>
                      </a:lnTo>
                      <a:lnTo>
                        <a:pt x="736" y="0"/>
                      </a:lnTo>
                      <a:lnTo>
                        <a:pt x="694" y="27"/>
                      </a:lnTo>
                      <a:lnTo>
                        <a:pt x="653" y="59"/>
                      </a:lnTo>
                      <a:lnTo>
                        <a:pt x="615" y="90"/>
                      </a:lnTo>
                      <a:lnTo>
                        <a:pt x="576" y="123"/>
                      </a:lnTo>
                      <a:lnTo>
                        <a:pt x="540" y="156"/>
                      </a:lnTo>
                      <a:lnTo>
                        <a:pt x="503" y="190"/>
                      </a:lnTo>
                      <a:lnTo>
                        <a:pt x="467" y="225"/>
                      </a:lnTo>
                      <a:lnTo>
                        <a:pt x="434" y="262"/>
                      </a:lnTo>
                      <a:lnTo>
                        <a:pt x="401" y="300"/>
                      </a:lnTo>
                      <a:lnTo>
                        <a:pt x="368" y="338"/>
                      </a:lnTo>
                      <a:lnTo>
                        <a:pt x="337" y="379"/>
                      </a:lnTo>
                      <a:lnTo>
                        <a:pt x="308" y="419"/>
                      </a:lnTo>
                      <a:lnTo>
                        <a:pt x="280" y="459"/>
                      </a:lnTo>
                      <a:lnTo>
                        <a:pt x="253" y="503"/>
                      </a:lnTo>
                      <a:lnTo>
                        <a:pt x="227" y="545"/>
                      </a:lnTo>
                      <a:lnTo>
                        <a:pt x="201" y="589"/>
                      </a:lnTo>
                      <a:lnTo>
                        <a:pt x="178" y="635"/>
                      </a:lnTo>
                      <a:lnTo>
                        <a:pt x="156" y="681"/>
                      </a:lnTo>
                      <a:lnTo>
                        <a:pt x="136" y="726"/>
                      </a:lnTo>
                      <a:lnTo>
                        <a:pt x="117" y="774"/>
                      </a:lnTo>
                      <a:lnTo>
                        <a:pt x="99" y="822"/>
                      </a:lnTo>
                      <a:lnTo>
                        <a:pt x="82" y="869"/>
                      </a:lnTo>
                      <a:lnTo>
                        <a:pt x="66" y="919"/>
                      </a:lnTo>
                      <a:lnTo>
                        <a:pt x="53" y="968"/>
                      </a:lnTo>
                      <a:lnTo>
                        <a:pt x="40" y="1019"/>
                      </a:lnTo>
                      <a:lnTo>
                        <a:pt x="31" y="1070"/>
                      </a:lnTo>
                      <a:lnTo>
                        <a:pt x="22" y="1122"/>
                      </a:lnTo>
                      <a:lnTo>
                        <a:pt x="15" y="1173"/>
                      </a:lnTo>
                      <a:lnTo>
                        <a:pt x="9" y="1226"/>
                      </a:lnTo>
                      <a:lnTo>
                        <a:pt x="4" y="1279"/>
                      </a:lnTo>
                      <a:lnTo>
                        <a:pt x="2" y="1332"/>
                      </a:lnTo>
                      <a:lnTo>
                        <a:pt x="0" y="1385"/>
                      </a:lnTo>
                      <a:lnTo>
                        <a:pt x="2" y="1445"/>
                      </a:lnTo>
                      <a:lnTo>
                        <a:pt x="6" y="1506"/>
                      </a:lnTo>
                      <a:lnTo>
                        <a:pt x="11" y="1566"/>
                      </a:lnTo>
                      <a:lnTo>
                        <a:pt x="18" y="1625"/>
                      </a:lnTo>
                      <a:lnTo>
                        <a:pt x="28" y="1681"/>
                      </a:lnTo>
                      <a:lnTo>
                        <a:pt x="39" y="1740"/>
                      </a:lnTo>
                      <a:lnTo>
                        <a:pt x="51" y="1797"/>
                      </a:lnTo>
                      <a:lnTo>
                        <a:pt x="66" y="1852"/>
                      </a:lnTo>
                      <a:lnTo>
                        <a:pt x="84" y="1907"/>
                      </a:lnTo>
                      <a:lnTo>
                        <a:pt x="103" y="1961"/>
                      </a:lnTo>
                      <a:lnTo>
                        <a:pt x="123" y="2014"/>
                      </a:lnTo>
                      <a:lnTo>
                        <a:pt x="145" y="2068"/>
                      </a:lnTo>
                      <a:lnTo>
                        <a:pt x="168" y="2119"/>
                      </a:lnTo>
                      <a:lnTo>
                        <a:pt x="194" y="2168"/>
                      </a:lnTo>
                      <a:lnTo>
                        <a:pt x="222" y="2219"/>
                      </a:lnTo>
                      <a:lnTo>
                        <a:pt x="251" y="2267"/>
                      </a:lnTo>
                      <a:lnTo>
                        <a:pt x="282" y="2315"/>
                      </a:lnTo>
                      <a:lnTo>
                        <a:pt x="313" y="2360"/>
                      </a:lnTo>
                      <a:lnTo>
                        <a:pt x="348" y="2406"/>
                      </a:lnTo>
                      <a:lnTo>
                        <a:pt x="383" y="2450"/>
                      </a:lnTo>
                      <a:lnTo>
                        <a:pt x="419" y="2494"/>
                      </a:lnTo>
                      <a:lnTo>
                        <a:pt x="456" y="2534"/>
                      </a:lnTo>
                      <a:lnTo>
                        <a:pt x="496" y="2574"/>
                      </a:lnTo>
                      <a:lnTo>
                        <a:pt x="536" y="2615"/>
                      </a:lnTo>
                      <a:lnTo>
                        <a:pt x="578" y="2651"/>
                      </a:lnTo>
                      <a:lnTo>
                        <a:pt x="620" y="2688"/>
                      </a:lnTo>
                      <a:lnTo>
                        <a:pt x="666" y="2723"/>
                      </a:lnTo>
                      <a:lnTo>
                        <a:pt x="710" y="2756"/>
                      </a:lnTo>
                      <a:lnTo>
                        <a:pt x="758" y="2787"/>
                      </a:lnTo>
                      <a:lnTo>
                        <a:pt x="805" y="2818"/>
                      </a:lnTo>
                      <a:lnTo>
                        <a:pt x="853" y="2847"/>
                      </a:lnTo>
                      <a:lnTo>
                        <a:pt x="904" y="2873"/>
                      </a:lnTo>
                      <a:lnTo>
                        <a:pt x="906" y="2865"/>
                      </a:lnTo>
                      <a:lnTo>
                        <a:pt x="849" y="2836"/>
                      </a:lnTo>
                      <a:lnTo>
                        <a:pt x="794" y="2803"/>
                      </a:lnTo>
                      <a:lnTo>
                        <a:pt x="741" y="2768"/>
                      </a:lnTo>
                      <a:lnTo>
                        <a:pt x="690" y="2732"/>
                      </a:lnTo>
                      <a:lnTo>
                        <a:pt x="639" y="2693"/>
                      </a:lnTo>
                      <a:lnTo>
                        <a:pt x="589" y="2653"/>
                      </a:lnTo>
                      <a:lnTo>
                        <a:pt x="544" y="2609"/>
                      </a:lnTo>
                      <a:lnTo>
                        <a:pt x="498" y="2565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20" name="Freeform 372"/>
                <p:cNvSpPr>
                  <a:spLocks/>
                </p:cNvSpPr>
                <p:nvPr/>
              </p:nvSpPr>
              <p:spPr bwMode="auto">
                <a:xfrm>
                  <a:off x="1839" y="0"/>
                  <a:ext cx="963" cy="2951"/>
                </a:xfrm>
                <a:custGeom>
                  <a:avLst/>
                  <a:gdLst>
                    <a:gd name="T0" fmla="*/ 520 w 963"/>
                    <a:gd name="T1" fmla="*/ 2622 h 2951"/>
                    <a:gd name="T2" fmla="*/ 407 w 963"/>
                    <a:gd name="T3" fmla="*/ 2498 h 2951"/>
                    <a:gd name="T4" fmla="*/ 306 w 963"/>
                    <a:gd name="T5" fmla="*/ 2364 h 2951"/>
                    <a:gd name="T6" fmla="*/ 218 w 963"/>
                    <a:gd name="T7" fmla="*/ 2219 h 2951"/>
                    <a:gd name="T8" fmla="*/ 145 w 963"/>
                    <a:gd name="T9" fmla="*/ 2066 h 2951"/>
                    <a:gd name="T10" fmla="*/ 86 w 963"/>
                    <a:gd name="T11" fmla="*/ 1907 h 2951"/>
                    <a:gd name="T12" fmla="*/ 43 w 963"/>
                    <a:gd name="T13" fmla="*/ 1738 h 2951"/>
                    <a:gd name="T14" fmla="*/ 28 w 963"/>
                    <a:gd name="T15" fmla="*/ 1652 h 2951"/>
                    <a:gd name="T16" fmla="*/ 17 w 963"/>
                    <a:gd name="T17" fmla="*/ 1564 h 2951"/>
                    <a:gd name="T18" fmla="*/ 10 w 963"/>
                    <a:gd name="T19" fmla="*/ 1477 h 2951"/>
                    <a:gd name="T20" fmla="*/ 8 w 963"/>
                    <a:gd name="T21" fmla="*/ 1385 h 2951"/>
                    <a:gd name="T22" fmla="*/ 8 w 963"/>
                    <a:gd name="T23" fmla="*/ 1341 h 2951"/>
                    <a:gd name="T24" fmla="*/ 13 w 963"/>
                    <a:gd name="T25" fmla="*/ 1252 h 2951"/>
                    <a:gd name="T26" fmla="*/ 22 w 963"/>
                    <a:gd name="T27" fmla="*/ 1164 h 2951"/>
                    <a:gd name="T28" fmla="*/ 35 w 963"/>
                    <a:gd name="T29" fmla="*/ 1076 h 2951"/>
                    <a:gd name="T30" fmla="*/ 63 w 963"/>
                    <a:gd name="T31" fmla="*/ 950 h 2951"/>
                    <a:gd name="T32" fmla="*/ 114 w 963"/>
                    <a:gd name="T33" fmla="*/ 785 h 2951"/>
                    <a:gd name="T34" fmla="*/ 180 w 963"/>
                    <a:gd name="T35" fmla="*/ 628 h 2951"/>
                    <a:gd name="T36" fmla="*/ 260 w 963"/>
                    <a:gd name="T37" fmla="*/ 479 h 2951"/>
                    <a:gd name="T38" fmla="*/ 355 w 963"/>
                    <a:gd name="T39" fmla="*/ 340 h 2951"/>
                    <a:gd name="T40" fmla="*/ 462 w 963"/>
                    <a:gd name="T41" fmla="*/ 210 h 2951"/>
                    <a:gd name="T42" fmla="*/ 520 w 963"/>
                    <a:gd name="T43" fmla="*/ 150 h 2951"/>
                    <a:gd name="T44" fmla="*/ 602 w 963"/>
                    <a:gd name="T45" fmla="*/ 71 h 2951"/>
                    <a:gd name="T46" fmla="*/ 690 w 963"/>
                    <a:gd name="T47" fmla="*/ 0 h 2951"/>
                    <a:gd name="T48" fmla="*/ 679 w 963"/>
                    <a:gd name="T49" fmla="*/ 0 h 2951"/>
                    <a:gd name="T50" fmla="*/ 602 w 963"/>
                    <a:gd name="T51" fmla="*/ 62 h 2951"/>
                    <a:gd name="T52" fmla="*/ 531 w 963"/>
                    <a:gd name="T53" fmla="*/ 128 h 2951"/>
                    <a:gd name="T54" fmla="*/ 463 w 963"/>
                    <a:gd name="T55" fmla="*/ 198 h 2951"/>
                    <a:gd name="T56" fmla="*/ 399 w 963"/>
                    <a:gd name="T57" fmla="*/ 273 h 2951"/>
                    <a:gd name="T58" fmla="*/ 339 w 963"/>
                    <a:gd name="T59" fmla="*/ 349 h 2951"/>
                    <a:gd name="T60" fmla="*/ 282 w 963"/>
                    <a:gd name="T61" fmla="*/ 430 h 2951"/>
                    <a:gd name="T62" fmla="*/ 231 w 963"/>
                    <a:gd name="T63" fmla="*/ 514 h 2951"/>
                    <a:gd name="T64" fmla="*/ 185 w 963"/>
                    <a:gd name="T65" fmla="*/ 602 h 2951"/>
                    <a:gd name="T66" fmla="*/ 143 w 963"/>
                    <a:gd name="T67" fmla="*/ 692 h 2951"/>
                    <a:gd name="T68" fmla="*/ 107 w 963"/>
                    <a:gd name="T69" fmla="*/ 785 h 2951"/>
                    <a:gd name="T70" fmla="*/ 76 w 963"/>
                    <a:gd name="T71" fmla="*/ 880 h 2951"/>
                    <a:gd name="T72" fmla="*/ 48 w 963"/>
                    <a:gd name="T73" fmla="*/ 977 h 2951"/>
                    <a:gd name="T74" fmla="*/ 28 w 963"/>
                    <a:gd name="T75" fmla="*/ 1076 h 2951"/>
                    <a:gd name="T76" fmla="*/ 13 w 963"/>
                    <a:gd name="T77" fmla="*/ 1178 h 2951"/>
                    <a:gd name="T78" fmla="*/ 4 w 963"/>
                    <a:gd name="T79" fmla="*/ 1281 h 2951"/>
                    <a:gd name="T80" fmla="*/ 0 w 963"/>
                    <a:gd name="T81" fmla="*/ 1385 h 2951"/>
                    <a:gd name="T82" fmla="*/ 2 w 963"/>
                    <a:gd name="T83" fmla="*/ 1449 h 2951"/>
                    <a:gd name="T84" fmla="*/ 10 w 963"/>
                    <a:gd name="T85" fmla="*/ 1575 h 2951"/>
                    <a:gd name="T86" fmla="*/ 28 w 963"/>
                    <a:gd name="T87" fmla="*/ 1698 h 2951"/>
                    <a:gd name="T88" fmla="*/ 54 w 963"/>
                    <a:gd name="T89" fmla="*/ 1819 h 2951"/>
                    <a:gd name="T90" fmla="*/ 88 w 963"/>
                    <a:gd name="T91" fmla="*/ 1936 h 2951"/>
                    <a:gd name="T92" fmla="*/ 130 w 963"/>
                    <a:gd name="T93" fmla="*/ 2049 h 2951"/>
                    <a:gd name="T94" fmla="*/ 180 w 963"/>
                    <a:gd name="T95" fmla="*/ 2159 h 2951"/>
                    <a:gd name="T96" fmla="*/ 236 w 963"/>
                    <a:gd name="T97" fmla="*/ 2265 h 2951"/>
                    <a:gd name="T98" fmla="*/ 299 w 963"/>
                    <a:gd name="T99" fmla="*/ 2366 h 2951"/>
                    <a:gd name="T100" fmla="*/ 370 w 963"/>
                    <a:gd name="T101" fmla="*/ 2463 h 2951"/>
                    <a:gd name="T102" fmla="*/ 445 w 963"/>
                    <a:gd name="T103" fmla="*/ 2554 h 2951"/>
                    <a:gd name="T104" fmla="*/ 527 w 963"/>
                    <a:gd name="T105" fmla="*/ 2640 h 2951"/>
                    <a:gd name="T106" fmla="*/ 615 w 963"/>
                    <a:gd name="T107" fmla="*/ 2721 h 2951"/>
                    <a:gd name="T108" fmla="*/ 708 w 963"/>
                    <a:gd name="T109" fmla="*/ 2794 h 2951"/>
                    <a:gd name="T110" fmla="*/ 805 w 963"/>
                    <a:gd name="T111" fmla="*/ 2862 h 2951"/>
                    <a:gd name="T112" fmla="*/ 908 w 963"/>
                    <a:gd name="T113" fmla="*/ 2924 h 2951"/>
                    <a:gd name="T114" fmla="*/ 961 w 963"/>
                    <a:gd name="T115" fmla="*/ 2951 h 2951"/>
                    <a:gd name="T116" fmla="*/ 963 w 963"/>
                    <a:gd name="T117" fmla="*/ 2944 h 2951"/>
                    <a:gd name="T118" fmla="*/ 842 w 963"/>
                    <a:gd name="T119" fmla="*/ 2876 h 2951"/>
                    <a:gd name="T120" fmla="*/ 729 w 963"/>
                    <a:gd name="T121" fmla="*/ 2801 h 2951"/>
                    <a:gd name="T122" fmla="*/ 621 w 963"/>
                    <a:gd name="T123" fmla="*/ 2715 h 2951"/>
                    <a:gd name="T124" fmla="*/ 520 w 963"/>
                    <a:gd name="T125" fmla="*/ 2622 h 2951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60000 65536"/>
                    <a:gd name="T187" fmla="*/ 0 60000 65536"/>
                    <a:gd name="T188" fmla="*/ 0 60000 65536"/>
                    <a:gd name="T189" fmla="*/ 0 w 963"/>
                    <a:gd name="T190" fmla="*/ 0 h 2951"/>
                    <a:gd name="T191" fmla="*/ 963 w 963"/>
                    <a:gd name="T192" fmla="*/ 2951 h 2951"/>
                  </a:gdLst>
                  <a:ahLst/>
                  <a:cxnLst>
                    <a:cxn ang="T126">
                      <a:pos x="T0" y="T1"/>
                    </a:cxn>
                    <a:cxn ang="T127">
                      <a:pos x="T2" y="T3"/>
                    </a:cxn>
                    <a:cxn ang="T128">
                      <a:pos x="T4" y="T5"/>
                    </a:cxn>
                    <a:cxn ang="T129">
                      <a:pos x="T6" y="T7"/>
                    </a:cxn>
                    <a:cxn ang="T130">
                      <a:pos x="T8" y="T9"/>
                    </a:cxn>
                    <a:cxn ang="T131">
                      <a:pos x="T10" y="T11"/>
                    </a:cxn>
                    <a:cxn ang="T132">
                      <a:pos x="T12" y="T13"/>
                    </a:cxn>
                    <a:cxn ang="T133">
                      <a:pos x="T14" y="T15"/>
                    </a:cxn>
                    <a:cxn ang="T134">
                      <a:pos x="T16" y="T17"/>
                    </a:cxn>
                    <a:cxn ang="T135">
                      <a:pos x="T18" y="T19"/>
                    </a:cxn>
                    <a:cxn ang="T136">
                      <a:pos x="T20" y="T21"/>
                    </a:cxn>
                    <a:cxn ang="T137">
                      <a:pos x="T22" y="T23"/>
                    </a:cxn>
                    <a:cxn ang="T138">
                      <a:pos x="T24" y="T25"/>
                    </a:cxn>
                    <a:cxn ang="T139">
                      <a:pos x="T26" y="T27"/>
                    </a:cxn>
                    <a:cxn ang="T140">
                      <a:pos x="T28" y="T29"/>
                    </a:cxn>
                    <a:cxn ang="T141">
                      <a:pos x="T30" y="T31"/>
                    </a:cxn>
                    <a:cxn ang="T142">
                      <a:pos x="T32" y="T33"/>
                    </a:cxn>
                    <a:cxn ang="T143">
                      <a:pos x="T34" y="T35"/>
                    </a:cxn>
                    <a:cxn ang="T144">
                      <a:pos x="T36" y="T37"/>
                    </a:cxn>
                    <a:cxn ang="T145">
                      <a:pos x="T38" y="T39"/>
                    </a:cxn>
                    <a:cxn ang="T146">
                      <a:pos x="T40" y="T41"/>
                    </a:cxn>
                    <a:cxn ang="T147">
                      <a:pos x="T42" y="T43"/>
                    </a:cxn>
                    <a:cxn ang="T148">
                      <a:pos x="T44" y="T45"/>
                    </a:cxn>
                    <a:cxn ang="T149">
                      <a:pos x="T46" y="T47"/>
                    </a:cxn>
                    <a:cxn ang="T150">
                      <a:pos x="T48" y="T49"/>
                    </a:cxn>
                    <a:cxn ang="T151">
                      <a:pos x="T50" y="T51"/>
                    </a:cxn>
                    <a:cxn ang="T152">
                      <a:pos x="T52" y="T53"/>
                    </a:cxn>
                    <a:cxn ang="T153">
                      <a:pos x="T54" y="T55"/>
                    </a:cxn>
                    <a:cxn ang="T154">
                      <a:pos x="T56" y="T57"/>
                    </a:cxn>
                    <a:cxn ang="T155">
                      <a:pos x="T58" y="T59"/>
                    </a:cxn>
                    <a:cxn ang="T156">
                      <a:pos x="T60" y="T61"/>
                    </a:cxn>
                    <a:cxn ang="T157">
                      <a:pos x="T62" y="T63"/>
                    </a:cxn>
                    <a:cxn ang="T158">
                      <a:pos x="T64" y="T65"/>
                    </a:cxn>
                    <a:cxn ang="T159">
                      <a:pos x="T66" y="T67"/>
                    </a:cxn>
                    <a:cxn ang="T160">
                      <a:pos x="T68" y="T69"/>
                    </a:cxn>
                    <a:cxn ang="T161">
                      <a:pos x="T70" y="T71"/>
                    </a:cxn>
                    <a:cxn ang="T162">
                      <a:pos x="T72" y="T73"/>
                    </a:cxn>
                    <a:cxn ang="T163">
                      <a:pos x="T74" y="T75"/>
                    </a:cxn>
                    <a:cxn ang="T164">
                      <a:pos x="T76" y="T77"/>
                    </a:cxn>
                    <a:cxn ang="T165">
                      <a:pos x="T78" y="T79"/>
                    </a:cxn>
                    <a:cxn ang="T166">
                      <a:pos x="T80" y="T81"/>
                    </a:cxn>
                    <a:cxn ang="T167">
                      <a:pos x="T82" y="T83"/>
                    </a:cxn>
                    <a:cxn ang="T168">
                      <a:pos x="T84" y="T85"/>
                    </a:cxn>
                    <a:cxn ang="T169">
                      <a:pos x="T86" y="T87"/>
                    </a:cxn>
                    <a:cxn ang="T170">
                      <a:pos x="T88" y="T89"/>
                    </a:cxn>
                    <a:cxn ang="T171">
                      <a:pos x="T90" y="T91"/>
                    </a:cxn>
                    <a:cxn ang="T172">
                      <a:pos x="T92" y="T93"/>
                    </a:cxn>
                    <a:cxn ang="T173">
                      <a:pos x="T94" y="T95"/>
                    </a:cxn>
                    <a:cxn ang="T174">
                      <a:pos x="T96" y="T97"/>
                    </a:cxn>
                    <a:cxn ang="T175">
                      <a:pos x="T98" y="T99"/>
                    </a:cxn>
                    <a:cxn ang="T176">
                      <a:pos x="T100" y="T101"/>
                    </a:cxn>
                    <a:cxn ang="T177">
                      <a:pos x="T102" y="T103"/>
                    </a:cxn>
                    <a:cxn ang="T178">
                      <a:pos x="T104" y="T105"/>
                    </a:cxn>
                    <a:cxn ang="T179">
                      <a:pos x="T106" y="T107"/>
                    </a:cxn>
                    <a:cxn ang="T180">
                      <a:pos x="T108" y="T109"/>
                    </a:cxn>
                    <a:cxn ang="T181">
                      <a:pos x="T110" y="T111"/>
                    </a:cxn>
                    <a:cxn ang="T182">
                      <a:pos x="T112" y="T113"/>
                    </a:cxn>
                    <a:cxn ang="T183">
                      <a:pos x="T114" y="T115"/>
                    </a:cxn>
                    <a:cxn ang="T184">
                      <a:pos x="T116" y="T117"/>
                    </a:cxn>
                    <a:cxn ang="T185">
                      <a:pos x="T118" y="T119"/>
                    </a:cxn>
                    <a:cxn ang="T186">
                      <a:pos x="T120" y="T121"/>
                    </a:cxn>
                    <a:cxn ang="T187">
                      <a:pos x="T122" y="T123"/>
                    </a:cxn>
                    <a:cxn ang="T188">
                      <a:pos x="T124" y="T125"/>
                    </a:cxn>
                  </a:cxnLst>
                  <a:rect l="T189" t="T190" r="T191" b="T192"/>
                  <a:pathLst>
                    <a:path w="963" h="2951">
                      <a:moveTo>
                        <a:pt x="520" y="2622"/>
                      </a:moveTo>
                      <a:lnTo>
                        <a:pt x="520" y="2622"/>
                      </a:lnTo>
                      <a:lnTo>
                        <a:pt x="462" y="2562"/>
                      </a:lnTo>
                      <a:lnTo>
                        <a:pt x="407" y="2498"/>
                      </a:lnTo>
                      <a:lnTo>
                        <a:pt x="355" y="2432"/>
                      </a:lnTo>
                      <a:lnTo>
                        <a:pt x="306" y="2364"/>
                      </a:lnTo>
                      <a:lnTo>
                        <a:pt x="260" y="2293"/>
                      </a:lnTo>
                      <a:lnTo>
                        <a:pt x="218" y="2219"/>
                      </a:lnTo>
                      <a:lnTo>
                        <a:pt x="180" y="2144"/>
                      </a:lnTo>
                      <a:lnTo>
                        <a:pt x="145" y="2066"/>
                      </a:lnTo>
                      <a:lnTo>
                        <a:pt x="114" y="1987"/>
                      </a:lnTo>
                      <a:lnTo>
                        <a:pt x="86" y="1907"/>
                      </a:lnTo>
                      <a:lnTo>
                        <a:pt x="63" y="1822"/>
                      </a:lnTo>
                      <a:lnTo>
                        <a:pt x="43" y="1738"/>
                      </a:lnTo>
                      <a:lnTo>
                        <a:pt x="35" y="1696"/>
                      </a:lnTo>
                      <a:lnTo>
                        <a:pt x="28" y="1652"/>
                      </a:lnTo>
                      <a:lnTo>
                        <a:pt x="22" y="1608"/>
                      </a:lnTo>
                      <a:lnTo>
                        <a:pt x="17" y="1564"/>
                      </a:lnTo>
                      <a:lnTo>
                        <a:pt x="13" y="1520"/>
                      </a:lnTo>
                      <a:lnTo>
                        <a:pt x="10" y="1477"/>
                      </a:lnTo>
                      <a:lnTo>
                        <a:pt x="8" y="1431"/>
                      </a:lnTo>
                      <a:lnTo>
                        <a:pt x="8" y="1385"/>
                      </a:lnTo>
                      <a:lnTo>
                        <a:pt x="8" y="1341"/>
                      </a:lnTo>
                      <a:lnTo>
                        <a:pt x="10" y="1295"/>
                      </a:lnTo>
                      <a:lnTo>
                        <a:pt x="13" y="1252"/>
                      </a:lnTo>
                      <a:lnTo>
                        <a:pt x="17" y="1208"/>
                      </a:lnTo>
                      <a:lnTo>
                        <a:pt x="22" y="1164"/>
                      </a:lnTo>
                      <a:lnTo>
                        <a:pt x="28" y="1120"/>
                      </a:lnTo>
                      <a:lnTo>
                        <a:pt x="35" y="1076"/>
                      </a:lnTo>
                      <a:lnTo>
                        <a:pt x="43" y="1034"/>
                      </a:lnTo>
                      <a:lnTo>
                        <a:pt x="63" y="950"/>
                      </a:lnTo>
                      <a:lnTo>
                        <a:pt x="86" y="865"/>
                      </a:lnTo>
                      <a:lnTo>
                        <a:pt x="114" y="785"/>
                      </a:lnTo>
                      <a:lnTo>
                        <a:pt x="145" y="704"/>
                      </a:lnTo>
                      <a:lnTo>
                        <a:pt x="180" y="628"/>
                      </a:lnTo>
                      <a:lnTo>
                        <a:pt x="218" y="553"/>
                      </a:lnTo>
                      <a:lnTo>
                        <a:pt x="260" y="479"/>
                      </a:lnTo>
                      <a:lnTo>
                        <a:pt x="306" y="408"/>
                      </a:lnTo>
                      <a:lnTo>
                        <a:pt x="355" y="340"/>
                      </a:lnTo>
                      <a:lnTo>
                        <a:pt x="407" y="274"/>
                      </a:lnTo>
                      <a:lnTo>
                        <a:pt x="462" y="210"/>
                      </a:lnTo>
                      <a:lnTo>
                        <a:pt x="520" y="150"/>
                      </a:lnTo>
                      <a:lnTo>
                        <a:pt x="560" y="110"/>
                      </a:lnTo>
                      <a:lnTo>
                        <a:pt x="602" y="71"/>
                      </a:lnTo>
                      <a:lnTo>
                        <a:pt x="646" y="35"/>
                      </a:lnTo>
                      <a:lnTo>
                        <a:pt x="690" y="0"/>
                      </a:lnTo>
                      <a:lnTo>
                        <a:pt x="679" y="0"/>
                      </a:lnTo>
                      <a:lnTo>
                        <a:pt x="641" y="29"/>
                      </a:lnTo>
                      <a:lnTo>
                        <a:pt x="602" y="62"/>
                      </a:lnTo>
                      <a:lnTo>
                        <a:pt x="568" y="95"/>
                      </a:lnTo>
                      <a:lnTo>
                        <a:pt x="531" y="128"/>
                      </a:lnTo>
                      <a:lnTo>
                        <a:pt x="496" y="163"/>
                      </a:lnTo>
                      <a:lnTo>
                        <a:pt x="463" y="198"/>
                      </a:lnTo>
                      <a:lnTo>
                        <a:pt x="430" y="234"/>
                      </a:lnTo>
                      <a:lnTo>
                        <a:pt x="399" y="273"/>
                      </a:lnTo>
                      <a:lnTo>
                        <a:pt x="368" y="311"/>
                      </a:lnTo>
                      <a:lnTo>
                        <a:pt x="339" y="349"/>
                      </a:lnTo>
                      <a:lnTo>
                        <a:pt x="310" y="390"/>
                      </a:lnTo>
                      <a:lnTo>
                        <a:pt x="282" y="430"/>
                      </a:lnTo>
                      <a:lnTo>
                        <a:pt x="257" y="472"/>
                      </a:lnTo>
                      <a:lnTo>
                        <a:pt x="231" y="514"/>
                      </a:lnTo>
                      <a:lnTo>
                        <a:pt x="207" y="558"/>
                      </a:lnTo>
                      <a:lnTo>
                        <a:pt x="185" y="602"/>
                      </a:lnTo>
                      <a:lnTo>
                        <a:pt x="163" y="646"/>
                      </a:lnTo>
                      <a:lnTo>
                        <a:pt x="143" y="692"/>
                      </a:lnTo>
                      <a:lnTo>
                        <a:pt x="125" y="737"/>
                      </a:lnTo>
                      <a:lnTo>
                        <a:pt x="107" y="785"/>
                      </a:lnTo>
                      <a:lnTo>
                        <a:pt x="90" y="831"/>
                      </a:lnTo>
                      <a:lnTo>
                        <a:pt x="76" y="880"/>
                      </a:lnTo>
                      <a:lnTo>
                        <a:pt x="61" y="928"/>
                      </a:lnTo>
                      <a:lnTo>
                        <a:pt x="48" y="977"/>
                      </a:lnTo>
                      <a:lnTo>
                        <a:pt x="37" y="1026"/>
                      </a:lnTo>
                      <a:lnTo>
                        <a:pt x="28" y="1076"/>
                      </a:lnTo>
                      <a:lnTo>
                        <a:pt x="19" y="1127"/>
                      </a:lnTo>
                      <a:lnTo>
                        <a:pt x="13" y="1178"/>
                      </a:lnTo>
                      <a:lnTo>
                        <a:pt x="8" y="1230"/>
                      </a:lnTo>
                      <a:lnTo>
                        <a:pt x="4" y="1281"/>
                      </a:lnTo>
                      <a:lnTo>
                        <a:pt x="0" y="1334"/>
                      </a:lnTo>
                      <a:lnTo>
                        <a:pt x="0" y="1385"/>
                      </a:lnTo>
                      <a:lnTo>
                        <a:pt x="2" y="1449"/>
                      </a:lnTo>
                      <a:lnTo>
                        <a:pt x="4" y="1513"/>
                      </a:lnTo>
                      <a:lnTo>
                        <a:pt x="10" y="1575"/>
                      </a:lnTo>
                      <a:lnTo>
                        <a:pt x="19" y="1638"/>
                      </a:lnTo>
                      <a:lnTo>
                        <a:pt x="28" y="1698"/>
                      </a:lnTo>
                      <a:lnTo>
                        <a:pt x="41" y="1760"/>
                      </a:lnTo>
                      <a:lnTo>
                        <a:pt x="54" y="1819"/>
                      </a:lnTo>
                      <a:lnTo>
                        <a:pt x="70" y="1877"/>
                      </a:lnTo>
                      <a:lnTo>
                        <a:pt x="88" y="1936"/>
                      </a:lnTo>
                      <a:lnTo>
                        <a:pt x="108" y="1994"/>
                      </a:lnTo>
                      <a:lnTo>
                        <a:pt x="130" y="2049"/>
                      </a:lnTo>
                      <a:lnTo>
                        <a:pt x="154" y="2106"/>
                      </a:lnTo>
                      <a:lnTo>
                        <a:pt x="180" y="2159"/>
                      </a:lnTo>
                      <a:lnTo>
                        <a:pt x="207" y="2212"/>
                      </a:lnTo>
                      <a:lnTo>
                        <a:pt x="236" y="2265"/>
                      </a:lnTo>
                      <a:lnTo>
                        <a:pt x="268" y="2316"/>
                      </a:lnTo>
                      <a:lnTo>
                        <a:pt x="299" y="2366"/>
                      </a:lnTo>
                      <a:lnTo>
                        <a:pt x="333" y="2415"/>
                      </a:lnTo>
                      <a:lnTo>
                        <a:pt x="370" y="2463"/>
                      </a:lnTo>
                      <a:lnTo>
                        <a:pt x="407" y="2509"/>
                      </a:lnTo>
                      <a:lnTo>
                        <a:pt x="445" y="2554"/>
                      </a:lnTo>
                      <a:lnTo>
                        <a:pt x="485" y="2598"/>
                      </a:lnTo>
                      <a:lnTo>
                        <a:pt x="527" y="2640"/>
                      </a:lnTo>
                      <a:lnTo>
                        <a:pt x="571" y="2681"/>
                      </a:lnTo>
                      <a:lnTo>
                        <a:pt x="615" y="2721"/>
                      </a:lnTo>
                      <a:lnTo>
                        <a:pt x="661" y="2757"/>
                      </a:lnTo>
                      <a:lnTo>
                        <a:pt x="708" y="2794"/>
                      </a:lnTo>
                      <a:lnTo>
                        <a:pt x="756" y="2829"/>
                      </a:lnTo>
                      <a:lnTo>
                        <a:pt x="805" y="2862"/>
                      </a:lnTo>
                      <a:lnTo>
                        <a:pt x="857" y="2895"/>
                      </a:lnTo>
                      <a:lnTo>
                        <a:pt x="908" y="2924"/>
                      </a:lnTo>
                      <a:lnTo>
                        <a:pt x="961" y="2951"/>
                      </a:lnTo>
                      <a:lnTo>
                        <a:pt x="963" y="2944"/>
                      </a:lnTo>
                      <a:lnTo>
                        <a:pt x="902" y="2911"/>
                      </a:lnTo>
                      <a:lnTo>
                        <a:pt x="842" y="2876"/>
                      </a:lnTo>
                      <a:lnTo>
                        <a:pt x="783" y="2840"/>
                      </a:lnTo>
                      <a:lnTo>
                        <a:pt x="729" y="2801"/>
                      </a:lnTo>
                      <a:lnTo>
                        <a:pt x="674" y="2759"/>
                      </a:lnTo>
                      <a:lnTo>
                        <a:pt x="621" y="2715"/>
                      </a:lnTo>
                      <a:lnTo>
                        <a:pt x="569" y="2670"/>
                      </a:lnTo>
                      <a:lnTo>
                        <a:pt x="520" y="2622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21" name="Freeform 373"/>
                <p:cNvSpPr>
                  <a:spLocks/>
                </p:cNvSpPr>
                <p:nvPr/>
              </p:nvSpPr>
              <p:spPr bwMode="auto">
                <a:xfrm>
                  <a:off x="3481" y="2496"/>
                  <a:ext cx="1019" cy="327"/>
                </a:xfrm>
                <a:custGeom>
                  <a:avLst/>
                  <a:gdLst>
                    <a:gd name="T0" fmla="*/ 115 w 1019"/>
                    <a:gd name="T1" fmla="*/ 320 h 327"/>
                    <a:gd name="T2" fmla="*/ 115 w 1019"/>
                    <a:gd name="T3" fmla="*/ 320 h 327"/>
                    <a:gd name="T4" fmla="*/ 56 w 1019"/>
                    <a:gd name="T5" fmla="*/ 318 h 327"/>
                    <a:gd name="T6" fmla="*/ 0 w 1019"/>
                    <a:gd name="T7" fmla="*/ 316 h 327"/>
                    <a:gd name="T8" fmla="*/ 0 w 1019"/>
                    <a:gd name="T9" fmla="*/ 316 h 327"/>
                    <a:gd name="T10" fmla="*/ 0 w 1019"/>
                    <a:gd name="T11" fmla="*/ 324 h 327"/>
                    <a:gd name="T12" fmla="*/ 0 w 1019"/>
                    <a:gd name="T13" fmla="*/ 324 h 327"/>
                    <a:gd name="T14" fmla="*/ 56 w 1019"/>
                    <a:gd name="T15" fmla="*/ 327 h 327"/>
                    <a:gd name="T16" fmla="*/ 115 w 1019"/>
                    <a:gd name="T17" fmla="*/ 327 h 327"/>
                    <a:gd name="T18" fmla="*/ 115 w 1019"/>
                    <a:gd name="T19" fmla="*/ 327 h 327"/>
                    <a:gd name="T20" fmla="*/ 179 w 1019"/>
                    <a:gd name="T21" fmla="*/ 325 h 327"/>
                    <a:gd name="T22" fmla="*/ 241 w 1019"/>
                    <a:gd name="T23" fmla="*/ 322 h 327"/>
                    <a:gd name="T24" fmla="*/ 303 w 1019"/>
                    <a:gd name="T25" fmla="*/ 314 h 327"/>
                    <a:gd name="T26" fmla="*/ 365 w 1019"/>
                    <a:gd name="T27" fmla="*/ 305 h 327"/>
                    <a:gd name="T28" fmla="*/ 426 w 1019"/>
                    <a:gd name="T29" fmla="*/ 294 h 327"/>
                    <a:gd name="T30" fmla="*/ 486 w 1019"/>
                    <a:gd name="T31" fmla="*/ 280 h 327"/>
                    <a:gd name="T32" fmla="*/ 545 w 1019"/>
                    <a:gd name="T33" fmla="*/ 261 h 327"/>
                    <a:gd name="T34" fmla="*/ 601 w 1019"/>
                    <a:gd name="T35" fmla="*/ 243 h 327"/>
                    <a:gd name="T36" fmla="*/ 658 w 1019"/>
                    <a:gd name="T37" fmla="*/ 221 h 327"/>
                    <a:gd name="T38" fmla="*/ 715 w 1019"/>
                    <a:gd name="T39" fmla="*/ 197 h 327"/>
                    <a:gd name="T40" fmla="*/ 768 w 1019"/>
                    <a:gd name="T41" fmla="*/ 170 h 327"/>
                    <a:gd name="T42" fmla="*/ 821 w 1019"/>
                    <a:gd name="T43" fmla="*/ 142 h 327"/>
                    <a:gd name="T44" fmla="*/ 872 w 1019"/>
                    <a:gd name="T45" fmla="*/ 111 h 327"/>
                    <a:gd name="T46" fmla="*/ 923 w 1019"/>
                    <a:gd name="T47" fmla="*/ 78 h 327"/>
                    <a:gd name="T48" fmla="*/ 971 w 1019"/>
                    <a:gd name="T49" fmla="*/ 44 h 327"/>
                    <a:gd name="T50" fmla="*/ 1019 w 1019"/>
                    <a:gd name="T51" fmla="*/ 7 h 327"/>
                    <a:gd name="T52" fmla="*/ 1019 w 1019"/>
                    <a:gd name="T53" fmla="*/ 7 h 327"/>
                    <a:gd name="T54" fmla="*/ 1015 w 1019"/>
                    <a:gd name="T55" fmla="*/ 0 h 327"/>
                    <a:gd name="T56" fmla="*/ 1015 w 1019"/>
                    <a:gd name="T57" fmla="*/ 0 h 327"/>
                    <a:gd name="T58" fmla="*/ 969 w 1019"/>
                    <a:gd name="T59" fmla="*/ 36 h 327"/>
                    <a:gd name="T60" fmla="*/ 920 w 1019"/>
                    <a:gd name="T61" fmla="*/ 71 h 327"/>
                    <a:gd name="T62" fmla="*/ 870 w 1019"/>
                    <a:gd name="T63" fmla="*/ 104 h 327"/>
                    <a:gd name="T64" fmla="*/ 819 w 1019"/>
                    <a:gd name="T65" fmla="*/ 135 h 327"/>
                    <a:gd name="T66" fmla="*/ 766 w 1019"/>
                    <a:gd name="T67" fmla="*/ 163 h 327"/>
                    <a:gd name="T68" fmla="*/ 713 w 1019"/>
                    <a:gd name="T69" fmla="*/ 190 h 327"/>
                    <a:gd name="T70" fmla="*/ 656 w 1019"/>
                    <a:gd name="T71" fmla="*/ 214 h 327"/>
                    <a:gd name="T72" fmla="*/ 601 w 1019"/>
                    <a:gd name="T73" fmla="*/ 236 h 327"/>
                    <a:gd name="T74" fmla="*/ 543 w 1019"/>
                    <a:gd name="T75" fmla="*/ 254 h 327"/>
                    <a:gd name="T76" fmla="*/ 484 w 1019"/>
                    <a:gd name="T77" fmla="*/ 272 h 327"/>
                    <a:gd name="T78" fmla="*/ 426 w 1019"/>
                    <a:gd name="T79" fmla="*/ 287 h 327"/>
                    <a:gd name="T80" fmla="*/ 365 w 1019"/>
                    <a:gd name="T81" fmla="*/ 298 h 327"/>
                    <a:gd name="T82" fmla="*/ 303 w 1019"/>
                    <a:gd name="T83" fmla="*/ 307 h 327"/>
                    <a:gd name="T84" fmla="*/ 241 w 1019"/>
                    <a:gd name="T85" fmla="*/ 314 h 327"/>
                    <a:gd name="T86" fmla="*/ 177 w 1019"/>
                    <a:gd name="T87" fmla="*/ 318 h 327"/>
                    <a:gd name="T88" fmla="*/ 115 w 1019"/>
                    <a:gd name="T89" fmla="*/ 320 h 327"/>
                    <a:gd name="T90" fmla="*/ 115 w 1019"/>
                    <a:gd name="T91" fmla="*/ 320 h 327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w 1019"/>
                    <a:gd name="T139" fmla="*/ 0 h 327"/>
                    <a:gd name="T140" fmla="*/ 1019 w 1019"/>
                    <a:gd name="T141" fmla="*/ 327 h 327"/>
                  </a:gdLst>
                  <a:ahLst/>
                  <a:cxnLst>
                    <a:cxn ang="T92">
                      <a:pos x="T0" y="T1"/>
                    </a:cxn>
                    <a:cxn ang="T93">
                      <a:pos x="T2" y="T3"/>
                    </a:cxn>
                    <a:cxn ang="T94">
                      <a:pos x="T4" y="T5"/>
                    </a:cxn>
                    <a:cxn ang="T95">
                      <a:pos x="T6" y="T7"/>
                    </a:cxn>
                    <a:cxn ang="T96">
                      <a:pos x="T8" y="T9"/>
                    </a:cxn>
                    <a:cxn ang="T97">
                      <a:pos x="T10" y="T11"/>
                    </a:cxn>
                    <a:cxn ang="T98">
                      <a:pos x="T12" y="T13"/>
                    </a:cxn>
                    <a:cxn ang="T99">
                      <a:pos x="T14" y="T15"/>
                    </a:cxn>
                    <a:cxn ang="T100">
                      <a:pos x="T16" y="T17"/>
                    </a:cxn>
                    <a:cxn ang="T101">
                      <a:pos x="T18" y="T19"/>
                    </a:cxn>
                    <a:cxn ang="T102">
                      <a:pos x="T20" y="T21"/>
                    </a:cxn>
                    <a:cxn ang="T103">
                      <a:pos x="T22" y="T23"/>
                    </a:cxn>
                    <a:cxn ang="T104">
                      <a:pos x="T24" y="T25"/>
                    </a:cxn>
                    <a:cxn ang="T105">
                      <a:pos x="T26" y="T27"/>
                    </a:cxn>
                    <a:cxn ang="T106">
                      <a:pos x="T28" y="T29"/>
                    </a:cxn>
                    <a:cxn ang="T107">
                      <a:pos x="T30" y="T31"/>
                    </a:cxn>
                    <a:cxn ang="T108">
                      <a:pos x="T32" y="T33"/>
                    </a:cxn>
                    <a:cxn ang="T109">
                      <a:pos x="T34" y="T35"/>
                    </a:cxn>
                    <a:cxn ang="T110">
                      <a:pos x="T36" y="T37"/>
                    </a:cxn>
                    <a:cxn ang="T111">
                      <a:pos x="T38" y="T39"/>
                    </a:cxn>
                    <a:cxn ang="T112">
                      <a:pos x="T40" y="T41"/>
                    </a:cxn>
                    <a:cxn ang="T113">
                      <a:pos x="T42" y="T43"/>
                    </a:cxn>
                    <a:cxn ang="T114">
                      <a:pos x="T44" y="T45"/>
                    </a:cxn>
                    <a:cxn ang="T115">
                      <a:pos x="T46" y="T47"/>
                    </a:cxn>
                    <a:cxn ang="T116">
                      <a:pos x="T48" y="T49"/>
                    </a:cxn>
                    <a:cxn ang="T117">
                      <a:pos x="T50" y="T51"/>
                    </a:cxn>
                    <a:cxn ang="T118">
                      <a:pos x="T52" y="T53"/>
                    </a:cxn>
                    <a:cxn ang="T119">
                      <a:pos x="T54" y="T55"/>
                    </a:cxn>
                    <a:cxn ang="T120">
                      <a:pos x="T56" y="T57"/>
                    </a:cxn>
                    <a:cxn ang="T121">
                      <a:pos x="T58" y="T59"/>
                    </a:cxn>
                    <a:cxn ang="T122">
                      <a:pos x="T60" y="T61"/>
                    </a:cxn>
                    <a:cxn ang="T123">
                      <a:pos x="T62" y="T63"/>
                    </a:cxn>
                    <a:cxn ang="T124">
                      <a:pos x="T64" y="T65"/>
                    </a:cxn>
                    <a:cxn ang="T125">
                      <a:pos x="T66" y="T67"/>
                    </a:cxn>
                    <a:cxn ang="T126">
                      <a:pos x="T68" y="T69"/>
                    </a:cxn>
                    <a:cxn ang="T127">
                      <a:pos x="T70" y="T71"/>
                    </a:cxn>
                    <a:cxn ang="T128">
                      <a:pos x="T72" y="T73"/>
                    </a:cxn>
                    <a:cxn ang="T129">
                      <a:pos x="T74" y="T75"/>
                    </a:cxn>
                    <a:cxn ang="T130">
                      <a:pos x="T76" y="T77"/>
                    </a:cxn>
                    <a:cxn ang="T131">
                      <a:pos x="T78" y="T79"/>
                    </a:cxn>
                    <a:cxn ang="T132">
                      <a:pos x="T80" y="T81"/>
                    </a:cxn>
                    <a:cxn ang="T133">
                      <a:pos x="T82" y="T83"/>
                    </a:cxn>
                    <a:cxn ang="T134">
                      <a:pos x="T84" y="T85"/>
                    </a:cxn>
                    <a:cxn ang="T135">
                      <a:pos x="T86" y="T87"/>
                    </a:cxn>
                    <a:cxn ang="T136">
                      <a:pos x="T88" y="T89"/>
                    </a:cxn>
                    <a:cxn ang="T137">
                      <a:pos x="T90" y="T91"/>
                    </a:cxn>
                  </a:cxnLst>
                  <a:rect l="T138" t="T139" r="T140" b="T141"/>
                  <a:pathLst>
                    <a:path w="1019" h="327">
                      <a:moveTo>
                        <a:pt x="115" y="320"/>
                      </a:moveTo>
                      <a:lnTo>
                        <a:pt x="115" y="320"/>
                      </a:lnTo>
                      <a:lnTo>
                        <a:pt x="56" y="318"/>
                      </a:lnTo>
                      <a:lnTo>
                        <a:pt x="0" y="316"/>
                      </a:lnTo>
                      <a:lnTo>
                        <a:pt x="0" y="324"/>
                      </a:lnTo>
                      <a:lnTo>
                        <a:pt x="56" y="327"/>
                      </a:lnTo>
                      <a:lnTo>
                        <a:pt x="115" y="327"/>
                      </a:lnTo>
                      <a:lnTo>
                        <a:pt x="179" y="325"/>
                      </a:lnTo>
                      <a:lnTo>
                        <a:pt x="241" y="322"/>
                      </a:lnTo>
                      <a:lnTo>
                        <a:pt x="303" y="314"/>
                      </a:lnTo>
                      <a:lnTo>
                        <a:pt x="365" y="305"/>
                      </a:lnTo>
                      <a:lnTo>
                        <a:pt x="426" y="294"/>
                      </a:lnTo>
                      <a:lnTo>
                        <a:pt x="486" y="280"/>
                      </a:lnTo>
                      <a:lnTo>
                        <a:pt x="545" y="261"/>
                      </a:lnTo>
                      <a:lnTo>
                        <a:pt x="601" y="243"/>
                      </a:lnTo>
                      <a:lnTo>
                        <a:pt x="658" y="221"/>
                      </a:lnTo>
                      <a:lnTo>
                        <a:pt x="715" y="197"/>
                      </a:lnTo>
                      <a:lnTo>
                        <a:pt x="768" y="170"/>
                      </a:lnTo>
                      <a:lnTo>
                        <a:pt x="821" y="142"/>
                      </a:lnTo>
                      <a:lnTo>
                        <a:pt x="872" y="111"/>
                      </a:lnTo>
                      <a:lnTo>
                        <a:pt x="923" y="78"/>
                      </a:lnTo>
                      <a:lnTo>
                        <a:pt x="971" y="44"/>
                      </a:lnTo>
                      <a:lnTo>
                        <a:pt x="1019" y="7"/>
                      </a:lnTo>
                      <a:lnTo>
                        <a:pt x="1015" y="0"/>
                      </a:lnTo>
                      <a:lnTo>
                        <a:pt x="969" y="36"/>
                      </a:lnTo>
                      <a:lnTo>
                        <a:pt x="920" y="71"/>
                      </a:lnTo>
                      <a:lnTo>
                        <a:pt x="870" y="104"/>
                      </a:lnTo>
                      <a:lnTo>
                        <a:pt x="819" y="135"/>
                      </a:lnTo>
                      <a:lnTo>
                        <a:pt x="766" y="163"/>
                      </a:lnTo>
                      <a:lnTo>
                        <a:pt x="713" y="190"/>
                      </a:lnTo>
                      <a:lnTo>
                        <a:pt x="656" y="214"/>
                      </a:lnTo>
                      <a:lnTo>
                        <a:pt x="601" y="236"/>
                      </a:lnTo>
                      <a:lnTo>
                        <a:pt x="543" y="254"/>
                      </a:lnTo>
                      <a:lnTo>
                        <a:pt x="484" y="272"/>
                      </a:lnTo>
                      <a:lnTo>
                        <a:pt x="426" y="287"/>
                      </a:lnTo>
                      <a:lnTo>
                        <a:pt x="365" y="298"/>
                      </a:lnTo>
                      <a:lnTo>
                        <a:pt x="303" y="307"/>
                      </a:lnTo>
                      <a:lnTo>
                        <a:pt x="241" y="314"/>
                      </a:lnTo>
                      <a:lnTo>
                        <a:pt x="177" y="318"/>
                      </a:lnTo>
                      <a:lnTo>
                        <a:pt x="115" y="32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22" name="Freeform 374"/>
                <p:cNvSpPr>
                  <a:spLocks/>
                </p:cNvSpPr>
                <p:nvPr/>
              </p:nvSpPr>
              <p:spPr bwMode="auto">
                <a:xfrm>
                  <a:off x="3477" y="2631"/>
                  <a:ext cx="373" cy="33"/>
                </a:xfrm>
                <a:custGeom>
                  <a:avLst/>
                  <a:gdLst>
                    <a:gd name="T0" fmla="*/ 119 w 373"/>
                    <a:gd name="T1" fmla="*/ 26 h 33"/>
                    <a:gd name="T2" fmla="*/ 119 w 373"/>
                    <a:gd name="T3" fmla="*/ 26 h 33"/>
                    <a:gd name="T4" fmla="*/ 58 w 373"/>
                    <a:gd name="T5" fmla="*/ 24 h 33"/>
                    <a:gd name="T6" fmla="*/ 0 w 373"/>
                    <a:gd name="T7" fmla="*/ 20 h 33"/>
                    <a:gd name="T8" fmla="*/ 0 w 373"/>
                    <a:gd name="T9" fmla="*/ 20 h 33"/>
                    <a:gd name="T10" fmla="*/ 2 w 373"/>
                    <a:gd name="T11" fmla="*/ 28 h 33"/>
                    <a:gd name="T12" fmla="*/ 2 w 373"/>
                    <a:gd name="T13" fmla="*/ 28 h 33"/>
                    <a:gd name="T14" fmla="*/ 58 w 373"/>
                    <a:gd name="T15" fmla="*/ 31 h 33"/>
                    <a:gd name="T16" fmla="*/ 119 w 373"/>
                    <a:gd name="T17" fmla="*/ 33 h 33"/>
                    <a:gd name="T18" fmla="*/ 119 w 373"/>
                    <a:gd name="T19" fmla="*/ 33 h 33"/>
                    <a:gd name="T20" fmla="*/ 183 w 373"/>
                    <a:gd name="T21" fmla="*/ 31 h 33"/>
                    <a:gd name="T22" fmla="*/ 245 w 373"/>
                    <a:gd name="T23" fmla="*/ 28 h 33"/>
                    <a:gd name="T24" fmla="*/ 307 w 373"/>
                    <a:gd name="T25" fmla="*/ 18 h 33"/>
                    <a:gd name="T26" fmla="*/ 369 w 373"/>
                    <a:gd name="T27" fmla="*/ 9 h 33"/>
                    <a:gd name="T28" fmla="*/ 369 w 373"/>
                    <a:gd name="T29" fmla="*/ 9 h 33"/>
                    <a:gd name="T30" fmla="*/ 373 w 373"/>
                    <a:gd name="T31" fmla="*/ 0 h 33"/>
                    <a:gd name="T32" fmla="*/ 373 w 373"/>
                    <a:gd name="T33" fmla="*/ 0 h 33"/>
                    <a:gd name="T34" fmla="*/ 311 w 373"/>
                    <a:gd name="T35" fmla="*/ 11 h 33"/>
                    <a:gd name="T36" fmla="*/ 247 w 373"/>
                    <a:gd name="T37" fmla="*/ 20 h 33"/>
                    <a:gd name="T38" fmla="*/ 183 w 373"/>
                    <a:gd name="T39" fmla="*/ 24 h 33"/>
                    <a:gd name="T40" fmla="*/ 119 w 373"/>
                    <a:gd name="T41" fmla="*/ 26 h 33"/>
                    <a:gd name="T42" fmla="*/ 119 w 373"/>
                    <a:gd name="T43" fmla="*/ 26 h 33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w 373"/>
                    <a:gd name="T67" fmla="*/ 0 h 33"/>
                    <a:gd name="T68" fmla="*/ 373 w 373"/>
                    <a:gd name="T69" fmla="*/ 33 h 33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T66" t="T67" r="T68" b="T69"/>
                  <a:pathLst>
                    <a:path w="373" h="33">
                      <a:moveTo>
                        <a:pt x="119" y="26"/>
                      </a:moveTo>
                      <a:lnTo>
                        <a:pt x="119" y="26"/>
                      </a:lnTo>
                      <a:lnTo>
                        <a:pt x="58" y="24"/>
                      </a:lnTo>
                      <a:lnTo>
                        <a:pt x="0" y="20"/>
                      </a:lnTo>
                      <a:lnTo>
                        <a:pt x="2" y="28"/>
                      </a:lnTo>
                      <a:lnTo>
                        <a:pt x="58" y="31"/>
                      </a:lnTo>
                      <a:lnTo>
                        <a:pt x="119" y="33"/>
                      </a:lnTo>
                      <a:lnTo>
                        <a:pt x="183" y="31"/>
                      </a:lnTo>
                      <a:lnTo>
                        <a:pt x="245" y="28"/>
                      </a:lnTo>
                      <a:lnTo>
                        <a:pt x="307" y="18"/>
                      </a:lnTo>
                      <a:lnTo>
                        <a:pt x="369" y="9"/>
                      </a:lnTo>
                      <a:lnTo>
                        <a:pt x="373" y="0"/>
                      </a:lnTo>
                      <a:lnTo>
                        <a:pt x="311" y="11"/>
                      </a:lnTo>
                      <a:lnTo>
                        <a:pt x="247" y="20"/>
                      </a:lnTo>
                      <a:lnTo>
                        <a:pt x="183" y="24"/>
                      </a:lnTo>
                      <a:lnTo>
                        <a:pt x="119" y="26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23" name="Freeform 375"/>
                <p:cNvSpPr>
                  <a:spLocks/>
                </p:cNvSpPr>
                <p:nvPr/>
              </p:nvSpPr>
              <p:spPr bwMode="auto">
                <a:xfrm>
                  <a:off x="3947" y="2393"/>
                  <a:ext cx="432" cy="222"/>
                </a:xfrm>
                <a:custGeom>
                  <a:avLst/>
                  <a:gdLst>
                    <a:gd name="T0" fmla="*/ 4 w 432"/>
                    <a:gd name="T1" fmla="*/ 214 h 222"/>
                    <a:gd name="T2" fmla="*/ 4 w 432"/>
                    <a:gd name="T3" fmla="*/ 214 h 222"/>
                    <a:gd name="T4" fmla="*/ 0 w 432"/>
                    <a:gd name="T5" fmla="*/ 222 h 222"/>
                    <a:gd name="T6" fmla="*/ 0 w 432"/>
                    <a:gd name="T7" fmla="*/ 222 h 222"/>
                    <a:gd name="T8" fmla="*/ 59 w 432"/>
                    <a:gd name="T9" fmla="*/ 203 h 222"/>
                    <a:gd name="T10" fmla="*/ 117 w 432"/>
                    <a:gd name="T11" fmla="*/ 183 h 222"/>
                    <a:gd name="T12" fmla="*/ 172 w 432"/>
                    <a:gd name="T13" fmla="*/ 159 h 222"/>
                    <a:gd name="T14" fmla="*/ 227 w 432"/>
                    <a:gd name="T15" fmla="*/ 132 h 222"/>
                    <a:gd name="T16" fmla="*/ 282 w 432"/>
                    <a:gd name="T17" fmla="*/ 105 h 222"/>
                    <a:gd name="T18" fmla="*/ 333 w 432"/>
                    <a:gd name="T19" fmla="*/ 72 h 222"/>
                    <a:gd name="T20" fmla="*/ 382 w 432"/>
                    <a:gd name="T21" fmla="*/ 39 h 222"/>
                    <a:gd name="T22" fmla="*/ 432 w 432"/>
                    <a:gd name="T23" fmla="*/ 2 h 222"/>
                    <a:gd name="T24" fmla="*/ 432 w 432"/>
                    <a:gd name="T25" fmla="*/ 2 h 222"/>
                    <a:gd name="T26" fmla="*/ 423 w 432"/>
                    <a:gd name="T27" fmla="*/ 0 h 222"/>
                    <a:gd name="T28" fmla="*/ 423 w 432"/>
                    <a:gd name="T29" fmla="*/ 0 h 222"/>
                    <a:gd name="T30" fmla="*/ 375 w 432"/>
                    <a:gd name="T31" fmla="*/ 35 h 222"/>
                    <a:gd name="T32" fmla="*/ 327 w 432"/>
                    <a:gd name="T33" fmla="*/ 68 h 222"/>
                    <a:gd name="T34" fmla="*/ 276 w 432"/>
                    <a:gd name="T35" fmla="*/ 97 h 222"/>
                    <a:gd name="T36" fmla="*/ 225 w 432"/>
                    <a:gd name="T37" fmla="*/ 126 h 222"/>
                    <a:gd name="T38" fmla="*/ 170 w 432"/>
                    <a:gd name="T39" fmla="*/ 152 h 222"/>
                    <a:gd name="T40" fmla="*/ 117 w 432"/>
                    <a:gd name="T41" fmla="*/ 174 h 222"/>
                    <a:gd name="T42" fmla="*/ 60 w 432"/>
                    <a:gd name="T43" fmla="*/ 196 h 222"/>
                    <a:gd name="T44" fmla="*/ 4 w 432"/>
                    <a:gd name="T45" fmla="*/ 214 h 222"/>
                    <a:gd name="T46" fmla="*/ 4 w 432"/>
                    <a:gd name="T47" fmla="*/ 214 h 222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432"/>
                    <a:gd name="T73" fmla="*/ 0 h 222"/>
                    <a:gd name="T74" fmla="*/ 432 w 432"/>
                    <a:gd name="T75" fmla="*/ 222 h 222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432" h="222">
                      <a:moveTo>
                        <a:pt x="4" y="214"/>
                      </a:moveTo>
                      <a:lnTo>
                        <a:pt x="4" y="214"/>
                      </a:lnTo>
                      <a:lnTo>
                        <a:pt x="0" y="222"/>
                      </a:lnTo>
                      <a:lnTo>
                        <a:pt x="59" y="203"/>
                      </a:lnTo>
                      <a:lnTo>
                        <a:pt x="117" y="183"/>
                      </a:lnTo>
                      <a:lnTo>
                        <a:pt x="172" y="159"/>
                      </a:lnTo>
                      <a:lnTo>
                        <a:pt x="227" y="132"/>
                      </a:lnTo>
                      <a:lnTo>
                        <a:pt x="282" y="105"/>
                      </a:lnTo>
                      <a:lnTo>
                        <a:pt x="333" y="72"/>
                      </a:lnTo>
                      <a:lnTo>
                        <a:pt x="382" y="39"/>
                      </a:lnTo>
                      <a:lnTo>
                        <a:pt x="432" y="2"/>
                      </a:lnTo>
                      <a:lnTo>
                        <a:pt x="423" y="0"/>
                      </a:lnTo>
                      <a:lnTo>
                        <a:pt x="375" y="35"/>
                      </a:lnTo>
                      <a:lnTo>
                        <a:pt x="327" y="68"/>
                      </a:lnTo>
                      <a:lnTo>
                        <a:pt x="276" y="97"/>
                      </a:lnTo>
                      <a:lnTo>
                        <a:pt x="225" y="126"/>
                      </a:lnTo>
                      <a:lnTo>
                        <a:pt x="170" y="152"/>
                      </a:lnTo>
                      <a:lnTo>
                        <a:pt x="117" y="174"/>
                      </a:lnTo>
                      <a:lnTo>
                        <a:pt x="60" y="196"/>
                      </a:lnTo>
                      <a:lnTo>
                        <a:pt x="4" y="214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24" name="Freeform 376"/>
                <p:cNvSpPr>
                  <a:spLocks/>
                </p:cNvSpPr>
                <p:nvPr/>
              </p:nvSpPr>
              <p:spPr bwMode="auto">
                <a:xfrm>
                  <a:off x="3861" y="2611"/>
                  <a:ext cx="77" cy="26"/>
                </a:xfrm>
                <a:custGeom>
                  <a:avLst/>
                  <a:gdLst>
                    <a:gd name="T0" fmla="*/ 2 w 77"/>
                    <a:gd name="T1" fmla="*/ 18 h 26"/>
                    <a:gd name="T2" fmla="*/ 2 w 77"/>
                    <a:gd name="T3" fmla="*/ 18 h 26"/>
                    <a:gd name="T4" fmla="*/ 0 w 77"/>
                    <a:gd name="T5" fmla="*/ 26 h 26"/>
                    <a:gd name="T6" fmla="*/ 0 w 77"/>
                    <a:gd name="T7" fmla="*/ 26 h 26"/>
                    <a:gd name="T8" fmla="*/ 37 w 77"/>
                    <a:gd name="T9" fmla="*/ 16 h 26"/>
                    <a:gd name="T10" fmla="*/ 73 w 77"/>
                    <a:gd name="T11" fmla="*/ 7 h 26"/>
                    <a:gd name="T12" fmla="*/ 73 w 77"/>
                    <a:gd name="T13" fmla="*/ 7 h 26"/>
                    <a:gd name="T14" fmla="*/ 77 w 77"/>
                    <a:gd name="T15" fmla="*/ 0 h 26"/>
                    <a:gd name="T16" fmla="*/ 77 w 77"/>
                    <a:gd name="T17" fmla="*/ 0 h 26"/>
                    <a:gd name="T18" fmla="*/ 40 w 77"/>
                    <a:gd name="T19" fmla="*/ 9 h 26"/>
                    <a:gd name="T20" fmla="*/ 2 w 77"/>
                    <a:gd name="T21" fmla="*/ 18 h 26"/>
                    <a:gd name="T22" fmla="*/ 2 w 77"/>
                    <a:gd name="T23" fmla="*/ 18 h 2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77"/>
                    <a:gd name="T37" fmla="*/ 0 h 26"/>
                    <a:gd name="T38" fmla="*/ 77 w 77"/>
                    <a:gd name="T39" fmla="*/ 26 h 2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77" h="26">
                      <a:moveTo>
                        <a:pt x="2" y="18"/>
                      </a:moveTo>
                      <a:lnTo>
                        <a:pt x="2" y="18"/>
                      </a:lnTo>
                      <a:lnTo>
                        <a:pt x="0" y="26"/>
                      </a:lnTo>
                      <a:lnTo>
                        <a:pt x="37" y="16"/>
                      </a:lnTo>
                      <a:lnTo>
                        <a:pt x="73" y="7"/>
                      </a:lnTo>
                      <a:lnTo>
                        <a:pt x="77" y="0"/>
                      </a:lnTo>
                      <a:lnTo>
                        <a:pt x="40" y="9"/>
                      </a:lnTo>
                      <a:lnTo>
                        <a:pt x="2" y="18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25" name="Freeform 377"/>
                <p:cNvSpPr>
                  <a:spLocks/>
                </p:cNvSpPr>
                <p:nvPr/>
              </p:nvSpPr>
              <p:spPr bwMode="auto">
                <a:xfrm>
                  <a:off x="3166" y="904"/>
                  <a:ext cx="911" cy="904"/>
                </a:xfrm>
                <a:custGeom>
                  <a:avLst/>
                  <a:gdLst>
                    <a:gd name="T0" fmla="*/ 126 w 911"/>
                    <a:gd name="T1" fmla="*/ 115 h 904"/>
                    <a:gd name="T2" fmla="*/ 203 w 911"/>
                    <a:gd name="T3" fmla="*/ 64 h 904"/>
                    <a:gd name="T4" fmla="*/ 265 w 911"/>
                    <a:gd name="T5" fmla="*/ 36 h 904"/>
                    <a:gd name="T6" fmla="*/ 333 w 911"/>
                    <a:gd name="T7" fmla="*/ 16 h 904"/>
                    <a:gd name="T8" fmla="*/ 404 w 911"/>
                    <a:gd name="T9" fmla="*/ 7 h 904"/>
                    <a:gd name="T10" fmla="*/ 454 w 911"/>
                    <a:gd name="T11" fmla="*/ 7 h 904"/>
                    <a:gd name="T12" fmla="*/ 525 w 911"/>
                    <a:gd name="T13" fmla="*/ 16 h 904"/>
                    <a:gd name="T14" fmla="*/ 593 w 911"/>
                    <a:gd name="T15" fmla="*/ 36 h 904"/>
                    <a:gd name="T16" fmla="*/ 655 w 911"/>
                    <a:gd name="T17" fmla="*/ 64 h 904"/>
                    <a:gd name="T18" fmla="*/ 732 w 911"/>
                    <a:gd name="T19" fmla="*/ 115 h 904"/>
                    <a:gd name="T20" fmla="*/ 796 w 911"/>
                    <a:gd name="T21" fmla="*/ 179 h 904"/>
                    <a:gd name="T22" fmla="*/ 847 w 911"/>
                    <a:gd name="T23" fmla="*/ 256 h 904"/>
                    <a:gd name="T24" fmla="*/ 876 w 911"/>
                    <a:gd name="T25" fmla="*/ 318 h 904"/>
                    <a:gd name="T26" fmla="*/ 894 w 911"/>
                    <a:gd name="T27" fmla="*/ 386 h 904"/>
                    <a:gd name="T28" fmla="*/ 904 w 911"/>
                    <a:gd name="T29" fmla="*/ 457 h 904"/>
                    <a:gd name="T30" fmla="*/ 904 w 911"/>
                    <a:gd name="T31" fmla="*/ 507 h 904"/>
                    <a:gd name="T32" fmla="*/ 894 w 911"/>
                    <a:gd name="T33" fmla="*/ 578 h 904"/>
                    <a:gd name="T34" fmla="*/ 876 w 911"/>
                    <a:gd name="T35" fmla="*/ 646 h 904"/>
                    <a:gd name="T36" fmla="*/ 847 w 911"/>
                    <a:gd name="T37" fmla="*/ 708 h 904"/>
                    <a:gd name="T38" fmla="*/ 796 w 911"/>
                    <a:gd name="T39" fmla="*/ 785 h 904"/>
                    <a:gd name="T40" fmla="*/ 741 w 911"/>
                    <a:gd name="T41" fmla="*/ 842 h 904"/>
                    <a:gd name="T42" fmla="*/ 655 w 911"/>
                    <a:gd name="T43" fmla="*/ 900 h 904"/>
                    <a:gd name="T44" fmla="*/ 664 w 911"/>
                    <a:gd name="T45" fmla="*/ 904 h 904"/>
                    <a:gd name="T46" fmla="*/ 743 w 911"/>
                    <a:gd name="T47" fmla="*/ 849 h 904"/>
                    <a:gd name="T48" fmla="*/ 807 w 911"/>
                    <a:gd name="T49" fmla="*/ 781 h 904"/>
                    <a:gd name="T50" fmla="*/ 858 w 911"/>
                    <a:gd name="T51" fmla="*/ 702 h 904"/>
                    <a:gd name="T52" fmla="*/ 894 w 911"/>
                    <a:gd name="T53" fmla="*/ 613 h 904"/>
                    <a:gd name="T54" fmla="*/ 911 w 911"/>
                    <a:gd name="T55" fmla="*/ 516 h 904"/>
                    <a:gd name="T56" fmla="*/ 911 w 911"/>
                    <a:gd name="T57" fmla="*/ 457 h 904"/>
                    <a:gd name="T58" fmla="*/ 902 w 911"/>
                    <a:gd name="T59" fmla="*/ 384 h 904"/>
                    <a:gd name="T60" fmla="*/ 882 w 911"/>
                    <a:gd name="T61" fmla="*/ 316 h 904"/>
                    <a:gd name="T62" fmla="*/ 852 w 911"/>
                    <a:gd name="T63" fmla="*/ 252 h 904"/>
                    <a:gd name="T64" fmla="*/ 816 w 911"/>
                    <a:gd name="T65" fmla="*/ 194 h 904"/>
                    <a:gd name="T66" fmla="*/ 770 w 911"/>
                    <a:gd name="T67" fmla="*/ 141 h 904"/>
                    <a:gd name="T68" fmla="*/ 717 w 911"/>
                    <a:gd name="T69" fmla="*/ 95 h 904"/>
                    <a:gd name="T70" fmla="*/ 658 w 911"/>
                    <a:gd name="T71" fmla="*/ 58 h 904"/>
                    <a:gd name="T72" fmla="*/ 594 w 911"/>
                    <a:gd name="T73" fmla="*/ 29 h 904"/>
                    <a:gd name="T74" fmla="*/ 527 w 911"/>
                    <a:gd name="T75" fmla="*/ 9 h 904"/>
                    <a:gd name="T76" fmla="*/ 454 w 911"/>
                    <a:gd name="T77" fmla="*/ 0 h 904"/>
                    <a:gd name="T78" fmla="*/ 395 w 911"/>
                    <a:gd name="T79" fmla="*/ 0 h 904"/>
                    <a:gd name="T80" fmla="*/ 294 w 911"/>
                    <a:gd name="T81" fmla="*/ 18 h 904"/>
                    <a:gd name="T82" fmla="*/ 203 w 911"/>
                    <a:gd name="T83" fmla="*/ 55 h 904"/>
                    <a:gd name="T84" fmla="*/ 122 w 911"/>
                    <a:gd name="T85" fmla="*/ 110 h 904"/>
                    <a:gd name="T86" fmla="*/ 53 w 911"/>
                    <a:gd name="T87" fmla="*/ 179 h 904"/>
                    <a:gd name="T88" fmla="*/ 0 w 911"/>
                    <a:gd name="T89" fmla="*/ 260 h 904"/>
                    <a:gd name="T90" fmla="*/ 4 w 911"/>
                    <a:gd name="T91" fmla="*/ 271 h 904"/>
                    <a:gd name="T92" fmla="*/ 68 w 911"/>
                    <a:gd name="T93" fmla="*/ 174 h 904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w 911"/>
                    <a:gd name="T142" fmla="*/ 0 h 904"/>
                    <a:gd name="T143" fmla="*/ 911 w 911"/>
                    <a:gd name="T144" fmla="*/ 904 h 904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T141" t="T142" r="T143" b="T144"/>
                  <a:pathLst>
                    <a:path w="911" h="904">
                      <a:moveTo>
                        <a:pt x="93" y="146"/>
                      </a:moveTo>
                      <a:lnTo>
                        <a:pt x="93" y="146"/>
                      </a:lnTo>
                      <a:lnTo>
                        <a:pt x="126" y="115"/>
                      </a:lnTo>
                      <a:lnTo>
                        <a:pt x="163" y="88"/>
                      </a:lnTo>
                      <a:lnTo>
                        <a:pt x="183" y="75"/>
                      </a:lnTo>
                      <a:lnTo>
                        <a:pt x="203" y="64"/>
                      </a:lnTo>
                      <a:lnTo>
                        <a:pt x="223" y="53"/>
                      </a:lnTo>
                      <a:lnTo>
                        <a:pt x="243" y="44"/>
                      </a:lnTo>
                      <a:lnTo>
                        <a:pt x="265" y="36"/>
                      </a:lnTo>
                      <a:lnTo>
                        <a:pt x="287" y="27"/>
                      </a:lnTo>
                      <a:lnTo>
                        <a:pt x="311" y="22"/>
                      </a:lnTo>
                      <a:lnTo>
                        <a:pt x="333" y="16"/>
                      </a:lnTo>
                      <a:lnTo>
                        <a:pt x="357" y="13"/>
                      </a:lnTo>
                      <a:lnTo>
                        <a:pt x="380" y="9"/>
                      </a:lnTo>
                      <a:lnTo>
                        <a:pt x="404" y="7"/>
                      </a:lnTo>
                      <a:lnTo>
                        <a:pt x="430" y="7"/>
                      </a:lnTo>
                      <a:lnTo>
                        <a:pt x="454" y="7"/>
                      </a:lnTo>
                      <a:lnTo>
                        <a:pt x="477" y="9"/>
                      </a:lnTo>
                      <a:lnTo>
                        <a:pt x="501" y="13"/>
                      </a:lnTo>
                      <a:lnTo>
                        <a:pt x="525" y="16"/>
                      </a:lnTo>
                      <a:lnTo>
                        <a:pt x="547" y="22"/>
                      </a:lnTo>
                      <a:lnTo>
                        <a:pt x="571" y="27"/>
                      </a:lnTo>
                      <a:lnTo>
                        <a:pt x="593" y="36"/>
                      </a:lnTo>
                      <a:lnTo>
                        <a:pt x="615" y="44"/>
                      </a:lnTo>
                      <a:lnTo>
                        <a:pt x="635" y="53"/>
                      </a:lnTo>
                      <a:lnTo>
                        <a:pt x="655" y="64"/>
                      </a:lnTo>
                      <a:lnTo>
                        <a:pt x="675" y="75"/>
                      </a:lnTo>
                      <a:lnTo>
                        <a:pt x="695" y="88"/>
                      </a:lnTo>
                      <a:lnTo>
                        <a:pt x="732" y="115"/>
                      </a:lnTo>
                      <a:lnTo>
                        <a:pt x="765" y="146"/>
                      </a:lnTo>
                      <a:lnTo>
                        <a:pt x="796" y="179"/>
                      </a:lnTo>
                      <a:lnTo>
                        <a:pt x="823" y="216"/>
                      </a:lnTo>
                      <a:lnTo>
                        <a:pt x="836" y="236"/>
                      </a:lnTo>
                      <a:lnTo>
                        <a:pt x="847" y="256"/>
                      </a:lnTo>
                      <a:lnTo>
                        <a:pt x="858" y="276"/>
                      </a:lnTo>
                      <a:lnTo>
                        <a:pt x="867" y="296"/>
                      </a:lnTo>
                      <a:lnTo>
                        <a:pt x="876" y="318"/>
                      </a:lnTo>
                      <a:lnTo>
                        <a:pt x="883" y="340"/>
                      </a:lnTo>
                      <a:lnTo>
                        <a:pt x="889" y="364"/>
                      </a:lnTo>
                      <a:lnTo>
                        <a:pt x="894" y="386"/>
                      </a:lnTo>
                      <a:lnTo>
                        <a:pt x="898" y="410"/>
                      </a:lnTo>
                      <a:lnTo>
                        <a:pt x="902" y="434"/>
                      </a:lnTo>
                      <a:lnTo>
                        <a:pt x="904" y="457"/>
                      </a:lnTo>
                      <a:lnTo>
                        <a:pt x="904" y="483"/>
                      </a:lnTo>
                      <a:lnTo>
                        <a:pt x="904" y="507"/>
                      </a:lnTo>
                      <a:lnTo>
                        <a:pt x="902" y="530"/>
                      </a:lnTo>
                      <a:lnTo>
                        <a:pt x="898" y="554"/>
                      </a:lnTo>
                      <a:lnTo>
                        <a:pt x="894" y="578"/>
                      </a:lnTo>
                      <a:lnTo>
                        <a:pt x="889" y="600"/>
                      </a:lnTo>
                      <a:lnTo>
                        <a:pt x="883" y="624"/>
                      </a:lnTo>
                      <a:lnTo>
                        <a:pt x="876" y="646"/>
                      </a:lnTo>
                      <a:lnTo>
                        <a:pt x="867" y="668"/>
                      </a:lnTo>
                      <a:lnTo>
                        <a:pt x="858" y="688"/>
                      </a:lnTo>
                      <a:lnTo>
                        <a:pt x="847" y="708"/>
                      </a:lnTo>
                      <a:lnTo>
                        <a:pt x="836" y="728"/>
                      </a:lnTo>
                      <a:lnTo>
                        <a:pt x="823" y="748"/>
                      </a:lnTo>
                      <a:lnTo>
                        <a:pt x="796" y="785"/>
                      </a:lnTo>
                      <a:lnTo>
                        <a:pt x="765" y="818"/>
                      </a:lnTo>
                      <a:lnTo>
                        <a:pt x="741" y="842"/>
                      </a:lnTo>
                      <a:lnTo>
                        <a:pt x="713" y="863"/>
                      </a:lnTo>
                      <a:lnTo>
                        <a:pt x="684" y="882"/>
                      </a:lnTo>
                      <a:lnTo>
                        <a:pt x="655" y="900"/>
                      </a:lnTo>
                      <a:lnTo>
                        <a:pt x="664" y="904"/>
                      </a:lnTo>
                      <a:lnTo>
                        <a:pt x="691" y="887"/>
                      </a:lnTo>
                      <a:lnTo>
                        <a:pt x="717" y="869"/>
                      </a:lnTo>
                      <a:lnTo>
                        <a:pt x="743" y="849"/>
                      </a:lnTo>
                      <a:lnTo>
                        <a:pt x="765" y="829"/>
                      </a:lnTo>
                      <a:lnTo>
                        <a:pt x="787" y="805"/>
                      </a:lnTo>
                      <a:lnTo>
                        <a:pt x="807" y="781"/>
                      </a:lnTo>
                      <a:lnTo>
                        <a:pt x="827" y="756"/>
                      </a:lnTo>
                      <a:lnTo>
                        <a:pt x="843" y="730"/>
                      </a:lnTo>
                      <a:lnTo>
                        <a:pt x="858" y="702"/>
                      </a:lnTo>
                      <a:lnTo>
                        <a:pt x="872" y="673"/>
                      </a:lnTo>
                      <a:lnTo>
                        <a:pt x="883" y="644"/>
                      </a:lnTo>
                      <a:lnTo>
                        <a:pt x="894" y="613"/>
                      </a:lnTo>
                      <a:lnTo>
                        <a:pt x="902" y="582"/>
                      </a:lnTo>
                      <a:lnTo>
                        <a:pt x="907" y="549"/>
                      </a:lnTo>
                      <a:lnTo>
                        <a:pt x="911" y="516"/>
                      </a:lnTo>
                      <a:lnTo>
                        <a:pt x="911" y="483"/>
                      </a:lnTo>
                      <a:lnTo>
                        <a:pt x="911" y="457"/>
                      </a:lnTo>
                      <a:lnTo>
                        <a:pt x="909" y="434"/>
                      </a:lnTo>
                      <a:lnTo>
                        <a:pt x="905" y="408"/>
                      </a:lnTo>
                      <a:lnTo>
                        <a:pt x="902" y="384"/>
                      </a:lnTo>
                      <a:lnTo>
                        <a:pt x="896" y="362"/>
                      </a:lnTo>
                      <a:lnTo>
                        <a:pt x="889" y="338"/>
                      </a:lnTo>
                      <a:lnTo>
                        <a:pt x="882" y="316"/>
                      </a:lnTo>
                      <a:lnTo>
                        <a:pt x="874" y="294"/>
                      </a:lnTo>
                      <a:lnTo>
                        <a:pt x="863" y="272"/>
                      </a:lnTo>
                      <a:lnTo>
                        <a:pt x="852" y="252"/>
                      </a:lnTo>
                      <a:lnTo>
                        <a:pt x="841" y="232"/>
                      </a:lnTo>
                      <a:lnTo>
                        <a:pt x="829" y="212"/>
                      </a:lnTo>
                      <a:lnTo>
                        <a:pt x="816" y="194"/>
                      </a:lnTo>
                      <a:lnTo>
                        <a:pt x="801" y="176"/>
                      </a:lnTo>
                      <a:lnTo>
                        <a:pt x="787" y="157"/>
                      </a:lnTo>
                      <a:lnTo>
                        <a:pt x="770" y="141"/>
                      </a:lnTo>
                      <a:lnTo>
                        <a:pt x="754" y="124"/>
                      </a:lnTo>
                      <a:lnTo>
                        <a:pt x="735" y="110"/>
                      </a:lnTo>
                      <a:lnTo>
                        <a:pt x="717" y="95"/>
                      </a:lnTo>
                      <a:lnTo>
                        <a:pt x="699" y="82"/>
                      </a:lnTo>
                      <a:lnTo>
                        <a:pt x="679" y="69"/>
                      </a:lnTo>
                      <a:lnTo>
                        <a:pt x="658" y="58"/>
                      </a:lnTo>
                      <a:lnTo>
                        <a:pt x="638" y="47"/>
                      </a:lnTo>
                      <a:lnTo>
                        <a:pt x="616" y="36"/>
                      </a:lnTo>
                      <a:lnTo>
                        <a:pt x="594" y="29"/>
                      </a:lnTo>
                      <a:lnTo>
                        <a:pt x="572" y="22"/>
                      </a:lnTo>
                      <a:lnTo>
                        <a:pt x="549" y="15"/>
                      </a:lnTo>
                      <a:lnTo>
                        <a:pt x="527" y="9"/>
                      </a:lnTo>
                      <a:lnTo>
                        <a:pt x="503" y="5"/>
                      </a:lnTo>
                      <a:lnTo>
                        <a:pt x="479" y="2"/>
                      </a:lnTo>
                      <a:lnTo>
                        <a:pt x="454" y="0"/>
                      </a:lnTo>
                      <a:lnTo>
                        <a:pt x="430" y="0"/>
                      </a:lnTo>
                      <a:lnTo>
                        <a:pt x="395" y="0"/>
                      </a:lnTo>
                      <a:lnTo>
                        <a:pt x="360" y="4"/>
                      </a:lnTo>
                      <a:lnTo>
                        <a:pt x="327" y="11"/>
                      </a:lnTo>
                      <a:lnTo>
                        <a:pt x="294" y="18"/>
                      </a:lnTo>
                      <a:lnTo>
                        <a:pt x="263" y="29"/>
                      </a:lnTo>
                      <a:lnTo>
                        <a:pt x="232" y="42"/>
                      </a:lnTo>
                      <a:lnTo>
                        <a:pt x="203" y="55"/>
                      </a:lnTo>
                      <a:lnTo>
                        <a:pt x="175" y="71"/>
                      </a:lnTo>
                      <a:lnTo>
                        <a:pt x="148" y="90"/>
                      </a:lnTo>
                      <a:lnTo>
                        <a:pt x="122" y="110"/>
                      </a:lnTo>
                      <a:lnTo>
                        <a:pt x="99" y="132"/>
                      </a:lnTo>
                      <a:lnTo>
                        <a:pt x="75" y="154"/>
                      </a:lnTo>
                      <a:lnTo>
                        <a:pt x="53" y="179"/>
                      </a:lnTo>
                      <a:lnTo>
                        <a:pt x="35" y="205"/>
                      </a:lnTo>
                      <a:lnTo>
                        <a:pt x="16" y="232"/>
                      </a:lnTo>
                      <a:lnTo>
                        <a:pt x="0" y="260"/>
                      </a:lnTo>
                      <a:lnTo>
                        <a:pt x="4" y="271"/>
                      </a:lnTo>
                      <a:lnTo>
                        <a:pt x="22" y="238"/>
                      </a:lnTo>
                      <a:lnTo>
                        <a:pt x="44" y="205"/>
                      </a:lnTo>
                      <a:lnTo>
                        <a:pt x="68" y="174"/>
                      </a:lnTo>
                      <a:lnTo>
                        <a:pt x="93" y="146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26" name="Freeform 378"/>
                <p:cNvSpPr>
                  <a:spLocks/>
                </p:cNvSpPr>
                <p:nvPr/>
              </p:nvSpPr>
              <p:spPr bwMode="auto">
                <a:xfrm>
                  <a:off x="2330" y="1574"/>
                  <a:ext cx="651" cy="933"/>
                </a:xfrm>
                <a:custGeom>
                  <a:avLst/>
                  <a:gdLst>
                    <a:gd name="T0" fmla="*/ 366 w 651"/>
                    <a:gd name="T1" fmla="*/ 711 h 933"/>
                    <a:gd name="T2" fmla="*/ 366 w 651"/>
                    <a:gd name="T3" fmla="*/ 711 h 933"/>
                    <a:gd name="T4" fmla="*/ 333 w 651"/>
                    <a:gd name="T5" fmla="*/ 677 h 933"/>
                    <a:gd name="T6" fmla="*/ 302 w 651"/>
                    <a:gd name="T7" fmla="*/ 640 h 933"/>
                    <a:gd name="T8" fmla="*/ 271 w 651"/>
                    <a:gd name="T9" fmla="*/ 603 h 933"/>
                    <a:gd name="T10" fmla="*/ 241 w 651"/>
                    <a:gd name="T11" fmla="*/ 567 h 933"/>
                    <a:gd name="T12" fmla="*/ 214 w 651"/>
                    <a:gd name="T13" fmla="*/ 526 h 933"/>
                    <a:gd name="T14" fmla="*/ 188 w 651"/>
                    <a:gd name="T15" fmla="*/ 486 h 933"/>
                    <a:gd name="T16" fmla="*/ 163 w 651"/>
                    <a:gd name="T17" fmla="*/ 446 h 933"/>
                    <a:gd name="T18" fmla="*/ 141 w 651"/>
                    <a:gd name="T19" fmla="*/ 404 h 933"/>
                    <a:gd name="T20" fmla="*/ 119 w 651"/>
                    <a:gd name="T21" fmla="*/ 360 h 933"/>
                    <a:gd name="T22" fmla="*/ 99 w 651"/>
                    <a:gd name="T23" fmla="*/ 316 h 933"/>
                    <a:gd name="T24" fmla="*/ 80 w 651"/>
                    <a:gd name="T25" fmla="*/ 272 h 933"/>
                    <a:gd name="T26" fmla="*/ 64 w 651"/>
                    <a:gd name="T27" fmla="*/ 226 h 933"/>
                    <a:gd name="T28" fmla="*/ 47 w 651"/>
                    <a:gd name="T29" fmla="*/ 179 h 933"/>
                    <a:gd name="T30" fmla="*/ 35 w 651"/>
                    <a:gd name="T31" fmla="*/ 131 h 933"/>
                    <a:gd name="T32" fmla="*/ 24 w 651"/>
                    <a:gd name="T33" fmla="*/ 84 h 933"/>
                    <a:gd name="T34" fmla="*/ 14 w 651"/>
                    <a:gd name="T35" fmla="*/ 36 h 933"/>
                    <a:gd name="T36" fmla="*/ 14 w 651"/>
                    <a:gd name="T37" fmla="*/ 36 h 933"/>
                    <a:gd name="T38" fmla="*/ 0 w 651"/>
                    <a:gd name="T39" fmla="*/ 0 h 933"/>
                    <a:gd name="T40" fmla="*/ 0 w 651"/>
                    <a:gd name="T41" fmla="*/ 0 h 933"/>
                    <a:gd name="T42" fmla="*/ 7 w 651"/>
                    <a:gd name="T43" fmla="*/ 36 h 933"/>
                    <a:gd name="T44" fmla="*/ 14 w 651"/>
                    <a:gd name="T45" fmla="*/ 75 h 933"/>
                    <a:gd name="T46" fmla="*/ 22 w 651"/>
                    <a:gd name="T47" fmla="*/ 111 h 933"/>
                    <a:gd name="T48" fmla="*/ 31 w 651"/>
                    <a:gd name="T49" fmla="*/ 148 h 933"/>
                    <a:gd name="T50" fmla="*/ 42 w 651"/>
                    <a:gd name="T51" fmla="*/ 183 h 933"/>
                    <a:gd name="T52" fmla="*/ 53 w 651"/>
                    <a:gd name="T53" fmla="*/ 219 h 933"/>
                    <a:gd name="T54" fmla="*/ 78 w 651"/>
                    <a:gd name="T55" fmla="*/ 289 h 933"/>
                    <a:gd name="T56" fmla="*/ 108 w 651"/>
                    <a:gd name="T57" fmla="*/ 356 h 933"/>
                    <a:gd name="T58" fmla="*/ 141 w 651"/>
                    <a:gd name="T59" fmla="*/ 422 h 933"/>
                    <a:gd name="T60" fmla="*/ 177 w 651"/>
                    <a:gd name="T61" fmla="*/ 484 h 933"/>
                    <a:gd name="T62" fmla="*/ 217 w 651"/>
                    <a:gd name="T63" fmla="*/ 545 h 933"/>
                    <a:gd name="T64" fmla="*/ 261 w 651"/>
                    <a:gd name="T65" fmla="*/ 603 h 933"/>
                    <a:gd name="T66" fmla="*/ 309 w 651"/>
                    <a:gd name="T67" fmla="*/ 660 h 933"/>
                    <a:gd name="T68" fmla="*/ 358 w 651"/>
                    <a:gd name="T69" fmla="*/ 713 h 933"/>
                    <a:gd name="T70" fmla="*/ 411 w 651"/>
                    <a:gd name="T71" fmla="*/ 763 h 933"/>
                    <a:gd name="T72" fmla="*/ 466 w 651"/>
                    <a:gd name="T73" fmla="*/ 810 h 933"/>
                    <a:gd name="T74" fmla="*/ 525 w 651"/>
                    <a:gd name="T75" fmla="*/ 854 h 933"/>
                    <a:gd name="T76" fmla="*/ 585 w 651"/>
                    <a:gd name="T77" fmla="*/ 894 h 933"/>
                    <a:gd name="T78" fmla="*/ 647 w 651"/>
                    <a:gd name="T79" fmla="*/ 933 h 933"/>
                    <a:gd name="T80" fmla="*/ 647 w 651"/>
                    <a:gd name="T81" fmla="*/ 933 h 933"/>
                    <a:gd name="T82" fmla="*/ 651 w 651"/>
                    <a:gd name="T83" fmla="*/ 925 h 933"/>
                    <a:gd name="T84" fmla="*/ 651 w 651"/>
                    <a:gd name="T85" fmla="*/ 925 h 933"/>
                    <a:gd name="T86" fmla="*/ 613 w 651"/>
                    <a:gd name="T87" fmla="*/ 903 h 933"/>
                    <a:gd name="T88" fmla="*/ 574 w 651"/>
                    <a:gd name="T89" fmla="*/ 880 h 933"/>
                    <a:gd name="T90" fmla="*/ 538 w 651"/>
                    <a:gd name="T91" fmla="*/ 854 h 933"/>
                    <a:gd name="T92" fmla="*/ 501 w 651"/>
                    <a:gd name="T93" fmla="*/ 828 h 933"/>
                    <a:gd name="T94" fmla="*/ 466 w 651"/>
                    <a:gd name="T95" fmla="*/ 801 h 933"/>
                    <a:gd name="T96" fmla="*/ 432 w 651"/>
                    <a:gd name="T97" fmla="*/ 772 h 933"/>
                    <a:gd name="T98" fmla="*/ 399 w 651"/>
                    <a:gd name="T99" fmla="*/ 742 h 933"/>
                    <a:gd name="T100" fmla="*/ 366 w 651"/>
                    <a:gd name="T101" fmla="*/ 711 h 933"/>
                    <a:gd name="T102" fmla="*/ 366 w 651"/>
                    <a:gd name="T103" fmla="*/ 711 h 933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651"/>
                    <a:gd name="T157" fmla="*/ 0 h 933"/>
                    <a:gd name="T158" fmla="*/ 651 w 651"/>
                    <a:gd name="T159" fmla="*/ 933 h 933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651" h="933">
                      <a:moveTo>
                        <a:pt x="366" y="711"/>
                      </a:moveTo>
                      <a:lnTo>
                        <a:pt x="366" y="711"/>
                      </a:lnTo>
                      <a:lnTo>
                        <a:pt x="333" y="677"/>
                      </a:lnTo>
                      <a:lnTo>
                        <a:pt x="302" y="640"/>
                      </a:lnTo>
                      <a:lnTo>
                        <a:pt x="271" y="603"/>
                      </a:lnTo>
                      <a:lnTo>
                        <a:pt x="241" y="567"/>
                      </a:lnTo>
                      <a:lnTo>
                        <a:pt x="214" y="526"/>
                      </a:lnTo>
                      <a:lnTo>
                        <a:pt x="188" y="486"/>
                      </a:lnTo>
                      <a:lnTo>
                        <a:pt x="163" y="446"/>
                      </a:lnTo>
                      <a:lnTo>
                        <a:pt x="141" y="404"/>
                      </a:lnTo>
                      <a:lnTo>
                        <a:pt x="119" y="360"/>
                      </a:lnTo>
                      <a:lnTo>
                        <a:pt x="99" y="316"/>
                      </a:lnTo>
                      <a:lnTo>
                        <a:pt x="80" y="272"/>
                      </a:lnTo>
                      <a:lnTo>
                        <a:pt x="64" y="226"/>
                      </a:lnTo>
                      <a:lnTo>
                        <a:pt x="47" y="179"/>
                      </a:lnTo>
                      <a:lnTo>
                        <a:pt x="35" y="131"/>
                      </a:lnTo>
                      <a:lnTo>
                        <a:pt x="24" y="84"/>
                      </a:lnTo>
                      <a:lnTo>
                        <a:pt x="14" y="36"/>
                      </a:lnTo>
                      <a:lnTo>
                        <a:pt x="0" y="0"/>
                      </a:lnTo>
                      <a:lnTo>
                        <a:pt x="7" y="36"/>
                      </a:lnTo>
                      <a:lnTo>
                        <a:pt x="14" y="75"/>
                      </a:lnTo>
                      <a:lnTo>
                        <a:pt x="22" y="111"/>
                      </a:lnTo>
                      <a:lnTo>
                        <a:pt x="31" y="148"/>
                      </a:lnTo>
                      <a:lnTo>
                        <a:pt x="42" y="183"/>
                      </a:lnTo>
                      <a:lnTo>
                        <a:pt x="53" y="219"/>
                      </a:lnTo>
                      <a:lnTo>
                        <a:pt x="78" y="289"/>
                      </a:lnTo>
                      <a:lnTo>
                        <a:pt x="108" y="356"/>
                      </a:lnTo>
                      <a:lnTo>
                        <a:pt x="141" y="422"/>
                      </a:lnTo>
                      <a:lnTo>
                        <a:pt x="177" y="484"/>
                      </a:lnTo>
                      <a:lnTo>
                        <a:pt x="217" y="545"/>
                      </a:lnTo>
                      <a:lnTo>
                        <a:pt x="261" y="603"/>
                      </a:lnTo>
                      <a:lnTo>
                        <a:pt x="309" y="660"/>
                      </a:lnTo>
                      <a:lnTo>
                        <a:pt x="358" y="713"/>
                      </a:lnTo>
                      <a:lnTo>
                        <a:pt x="411" y="763"/>
                      </a:lnTo>
                      <a:lnTo>
                        <a:pt x="466" y="810"/>
                      </a:lnTo>
                      <a:lnTo>
                        <a:pt x="525" y="854"/>
                      </a:lnTo>
                      <a:lnTo>
                        <a:pt x="585" y="894"/>
                      </a:lnTo>
                      <a:lnTo>
                        <a:pt x="647" y="933"/>
                      </a:lnTo>
                      <a:lnTo>
                        <a:pt x="651" y="925"/>
                      </a:lnTo>
                      <a:lnTo>
                        <a:pt x="613" y="903"/>
                      </a:lnTo>
                      <a:lnTo>
                        <a:pt x="574" y="880"/>
                      </a:lnTo>
                      <a:lnTo>
                        <a:pt x="538" y="854"/>
                      </a:lnTo>
                      <a:lnTo>
                        <a:pt x="501" y="828"/>
                      </a:lnTo>
                      <a:lnTo>
                        <a:pt x="466" y="801"/>
                      </a:lnTo>
                      <a:lnTo>
                        <a:pt x="432" y="772"/>
                      </a:lnTo>
                      <a:lnTo>
                        <a:pt x="399" y="742"/>
                      </a:lnTo>
                      <a:lnTo>
                        <a:pt x="366" y="711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27" name="Freeform 379"/>
                <p:cNvSpPr>
                  <a:spLocks/>
                </p:cNvSpPr>
                <p:nvPr/>
              </p:nvSpPr>
              <p:spPr bwMode="auto">
                <a:xfrm>
                  <a:off x="2987" y="2503"/>
                  <a:ext cx="483" cy="156"/>
                </a:xfrm>
                <a:custGeom>
                  <a:avLst/>
                  <a:gdLst>
                    <a:gd name="T0" fmla="*/ 1 w 483"/>
                    <a:gd name="T1" fmla="*/ 0 h 156"/>
                    <a:gd name="T2" fmla="*/ 1 w 483"/>
                    <a:gd name="T3" fmla="*/ 0 h 156"/>
                    <a:gd name="T4" fmla="*/ 0 w 483"/>
                    <a:gd name="T5" fmla="*/ 7 h 156"/>
                    <a:gd name="T6" fmla="*/ 0 w 483"/>
                    <a:gd name="T7" fmla="*/ 7 h 156"/>
                    <a:gd name="T8" fmla="*/ 54 w 483"/>
                    <a:gd name="T9" fmla="*/ 35 h 156"/>
                    <a:gd name="T10" fmla="*/ 111 w 483"/>
                    <a:gd name="T11" fmla="*/ 62 h 156"/>
                    <a:gd name="T12" fmla="*/ 170 w 483"/>
                    <a:gd name="T13" fmla="*/ 84 h 156"/>
                    <a:gd name="T14" fmla="*/ 230 w 483"/>
                    <a:gd name="T15" fmla="*/ 104 h 156"/>
                    <a:gd name="T16" fmla="*/ 292 w 483"/>
                    <a:gd name="T17" fmla="*/ 123 h 156"/>
                    <a:gd name="T18" fmla="*/ 354 w 483"/>
                    <a:gd name="T19" fmla="*/ 135 h 156"/>
                    <a:gd name="T20" fmla="*/ 419 w 483"/>
                    <a:gd name="T21" fmla="*/ 146 h 156"/>
                    <a:gd name="T22" fmla="*/ 483 w 483"/>
                    <a:gd name="T23" fmla="*/ 156 h 156"/>
                    <a:gd name="T24" fmla="*/ 483 w 483"/>
                    <a:gd name="T25" fmla="*/ 156 h 156"/>
                    <a:gd name="T26" fmla="*/ 483 w 483"/>
                    <a:gd name="T27" fmla="*/ 148 h 156"/>
                    <a:gd name="T28" fmla="*/ 483 w 483"/>
                    <a:gd name="T29" fmla="*/ 148 h 156"/>
                    <a:gd name="T30" fmla="*/ 419 w 483"/>
                    <a:gd name="T31" fmla="*/ 139 h 156"/>
                    <a:gd name="T32" fmla="*/ 354 w 483"/>
                    <a:gd name="T33" fmla="*/ 128 h 156"/>
                    <a:gd name="T34" fmla="*/ 292 w 483"/>
                    <a:gd name="T35" fmla="*/ 115 h 156"/>
                    <a:gd name="T36" fmla="*/ 232 w 483"/>
                    <a:gd name="T37" fmla="*/ 97 h 156"/>
                    <a:gd name="T38" fmla="*/ 172 w 483"/>
                    <a:gd name="T39" fmla="*/ 77 h 156"/>
                    <a:gd name="T40" fmla="*/ 115 w 483"/>
                    <a:gd name="T41" fmla="*/ 55 h 156"/>
                    <a:gd name="T42" fmla="*/ 58 w 483"/>
                    <a:gd name="T43" fmla="*/ 29 h 156"/>
                    <a:gd name="T44" fmla="*/ 1 w 483"/>
                    <a:gd name="T45" fmla="*/ 0 h 156"/>
                    <a:gd name="T46" fmla="*/ 1 w 483"/>
                    <a:gd name="T47" fmla="*/ 0 h 15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483"/>
                    <a:gd name="T73" fmla="*/ 0 h 156"/>
                    <a:gd name="T74" fmla="*/ 483 w 483"/>
                    <a:gd name="T75" fmla="*/ 156 h 156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483" h="156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7"/>
                      </a:lnTo>
                      <a:lnTo>
                        <a:pt x="54" y="35"/>
                      </a:lnTo>
                      <a:lnTo>
                        <a:pt x="111" y="62"/>
                      </a:lnTo>
                      <a:lnTo>
                        <a:pt x="170" y="84"/>
                      </a:lnTo>
                      <a:lnTo>
                        <a:pt x="230" y="104"/>
                      </a:lnTo>
                      <a:lnTo>
                        <a:pt x="292" y="123"/>
                      </a:lnTo>
                      <a:lnTo>
                        <a:pt x="354" y="135"/>
                      </a:lnTo>
                      <a:lnTo>
                        <a:pt x="419" y="146"/>
                      </a:lnTo>
                      <a:lnTo>
                        <a:pt x="483" y="156"/>
                      </a:lnTo>
                      <a:lnTo>
                        <a:pt x="483" y="148"/>
                      </a:lnTo>
                      <a:lnTo>
                        <a:pt x="419" y="139"/>
                      </a:lnTo>
                      <a:lnTo>
                        <a:pt x="354" y="128"/>
                      </a:lnTo>
                      <a:lnTo>
                        <a:pt x="292" y="115"/>
                      </a:lnTo>
                      <a:lnTo>
                        <a:pt x="232" y="97"/>
                      </a:lnTo>
                      <a:lnTo>
                        <a:pt x="172" y="77"/>
                      </a:lnTo>
                      <a:lnTo>
                        <a:pt x="115" y="55"/>
                      </a:lnTo>
                      <a:lnTo>
                        <a:pt x="58" y="29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28" name="Freeform 380"/>
                <p:cNvSpPr>
                  <a:spLocks/>
                </p:cNvSpPr>
                <p:nvPr/>
              </p:nvSpPr>
              <p:spPr bwMode="auto">
                <a:xfrm>
                  <a:off x="2317" y="108"/>
                  <a:ext cx="2556" cy="2280"/>
                </a:xfrm>
                <a:custGeom>
                  <a:avLst/>
                  <a:gdLst>
                    <a:gd name="T0" fmla="*/ 423 w 2556"/>
                    <a:gd name="T1" fmla="*/ 337 h 2280"/>
                    <a:gd name="T2" fmla="*/ 567 w 2556"/>
                    <a:gd name="T3" fmla="*/ 223 h 2280"/>
                    <a:gd name="T4" fmla="*/ 726 w 2556"/>
                    <a:gd name="T5" fmla="*/ 132 h 2280"/>
                    <a:gd name="T6" fmla="*/ 900 w 2556"/>
                    <a:gd name="T7" fmla="*/ 64 h 2280"/>
                    <a:gd name="T8" fmla="*/ 1085 w 2556"/>
                    <a:gd name="T9" fmla="*/ 22 h 2280"/>
                    <a:gd name="T10" fmla="*/ 1279 w 2556"/>
                    <a:gd name="T11" fmla="*/ 7 h 2280"/>
                    <a:gd name="T12" fmla="*/ 1409 w 2556"/>
                    <a:gd name="T13" fmla="*/ 13 h 2280"/>
                    <a:gd name="T14" fmla="*/ 1595 w 2556"/>
                    <a:gd name="T15" fmla="*/ 48 h 2280"/>
                    <a:gd name="T16" fmla="*/ 1773 w 2556"/>
                    <a:gd name="T17" fmla="*/ 106 h 2280"/>
                    <a:gd name="T18" fmla="*/ 1937 w 2556"/>
                    <a:gd name="T19" fmla="*/ 190 h 2280"/>
                    <a:gd name="T20" fmla="*/ 2086 w 2556"/>
                    <a:gd name="T21" fmla="*/ 296 h 2280"/>
                    <a:gd name="T22" fmla="*/ 2177 w 2556"/>
                    <a:gd name="T23" fmla="*/ 379 h 2280"/>
                    <a:gd name="T24" fmla="*/ 2296 w 2556"/>
                    <a:gd name="T25" fmla="*/ 518 h 2280"/>
                    <a:gd name="T26" fmla="*/ 2395 w 2556"/>
                    <a:gd name="T27" fmla="*/ 671 h 2280"/>
                    <a:gd name="T28" fmla="*/ 2472 w 2556"/>
                    <a:gd name="T29" fmla="*/ 842 h 2280"/>
                    <a:gd name="T30" fmla="*/ 2523 w 2556"/>
                    <a:gd name="T31" fmla="*/ 1021 h 2280"/>
                    <a:gd name="T32" fmla="*/ 2547 w 2556"/>
                    <a:gd name="T33" fmla="*/ 1213 h 2280"/>
                    <a:gd name="T34" fmla="*/ 2547 w 2556"/>
                    <a:gd name="T35" fmla="*/ 1343 h 2280"/>
                    <a:gd name="T36" fmla="*/ 2523 w 2556"/>
                    <a:gd name="T37" fmla="*/ 1533 h 2280"/>
                    <a:gd name="T38" fmla="*/ 2472 w 2556"/>
                    <a:gd name="T39" fmla="*/ 1714 h 2280"/>
                    <a:gd name="T40" fmla="*/ 2395 w 2556"/>
                    <a:gd name="T41" fmla="*/ 1885 h 2280"/>
                    <a:gd name="T42" fmla="*/ 2296 w 2556"/>
                    <a:gd name="T43" fmla="*/ 2038 h 2280"/>
                    <a:gd name="T44" fmla="*/ 2177 w 2556"/>
                    <a:gd name="T45" fmla="*/ 2177 h 2280"/>
                    <a:gd name="T46" fmla="*/ 2122 w 2556"/>
                    <a:gd name="T47" fmla="*/ 2229 h 2280"/>
                    <a:gd name="T48" fmla="*/ 2064 w 2556"/>
                    <a:gd name="T49" fmla="*/ 2276 h 2280"/>
                    <a:gd name="T50" fmla="*/ 2126 w 2556"/>
                    <a:gd name="T51" fmla="*/ 2234 h 2280"/>
                    <a:gd name="T52" fmla="*/ 2272 w 2556"/>
                    <a:gd name="T53" fmla="*/ 2080 h 2280"/>
                    <a:gd name="T54" fmla="*/ 2391 w 2556"/>
                    <a:gd name="T55" fmla="*/ 1906 h 2280"/>
                    <a:gd name="T56" fmla="*/ 2481 w 2556"/>
                    <a:gd name="T57" fmla="*/ 1711 h 2280"/>
                    <a:gd name="T58" fmla="*/ 2537 w 2556"/>
                    <a:gd name="T59" fmla="*/ 1500 h 2280"/>
                    <a:gd name="T60" fmla="*/ 2556 w 2556"/>
                    <a:gd name="T61" fmla="*/ 1316 h 2280"/>
                    <a:gd name="T62" fmla="*/ 2554 w 2556"/>
                    <a:gd name="T63" fmla="*/ 1213 h 2280"/>
                    <a:gd name="T64" fmla="*/ 2530 w 2556"/>
                    <a:gd name="T65" fmla="*/ 1021 h 2280"/>
                    <a:gd name="T66" fmla="*/ 2479 w 2556"/>
                    <a:gd name="T67" fmla="*/ 838 h 2280"/>
                    <a:gd name="T68" fmla="*/ 2402 w 2556"/>
                    <a:gd name="T69" fmla="*/ 668 h 2280"/>
                    <a:gd name="T70" fmla="*/ 2301 w 2556"/>
                    <a:gd name="T71" fmla="*/ 512 h 2280"/>
                    <a:gd name="T72" fmla="*/ 2183 w 2556"/>
                    <a:gd name="T73" fmla="*/ 373 h 2280"/>
                    <a:gd name="T74" fmla="*/ 2043 w 2556"/>
                    <a:gd name="T75" fmla="*/ 254 h 2280"/>
                    <a:gd name="T76" fmla="*/ 1888 w 2556"/>
                    <a:gd name="T77" fmla="*/ 154 h 2280"/>
                    <a:gd name="T78" fmla="*/ 1718 w 2556"/>
                    <a:gd name="T79" fmla="*/ 77 h 2280"/>
                    <a:gd name="T80" fmla="*/ 1535 w 2556"/>
                    <a:gd name="T81" fmla="*/ 26 h 2280"/>
                    <a:gd name="T82" fmla="*/ 1345 w 2556"/>
                    <a:gd name="T83" fmla="*/ 2 h 2280"/>
                    <a:gd name="T84" fmla="*/ 1213 w 2556"/>
                    <a:gd name="T85" fmla="*/ 2 h 2280"/>
                    <a:gd name="T86" fmla="*/ 1021 w 2556"/>
                    <a:gd name="T87" fmla="*/ 26 h 2280"/>
                    <a:gd name="T88" fmla="*/ 838 w 2556"/>
                    <a:gd name="T89" fmla="*/ 77 h 2280"/>
                    <a:gd name="T90" fmla="*/ 670 w 2556"/>
                    <a:gd name="T91" fmla="*/ 154 h 2280"/>
                    <a:gd name="T92" fmla="*/ 514 w 2556"/>
                    <a:gd name="T93" fmla="*/ 254 h 2280"/>
                    <a:gd name="T94" fmla="*/ 375 w 2556"/>
                    <a:gd name="T95" fmla="*/ 373 h 2280"/>
                    <a:gd name="T96" fmla="*/ 254 w 2556"/>
                    <a:gd name="T97" fmla="*/ 512 h 2280"/>
                    <a:gd name="T98" fmla="*/ 154 w 2556"/>
                    <a:gd name="T99" fmla="*/ 668 h 2280"/>
                    <a:gd name="T100" fmla="*/ 77 w 2556"/>
                    <a:gd name="T101" fmla="*/ 838 h 2280"/>
                    <a:gd name="T102" fmla="*/ 26 w 2556"/>
                    <a:gd name="T103" fmla="*/ 1021 h 2280"/>
                    <a:gd name="T104" fmla="*/ 2 w 2556"/>
                    <a:gd name="T105" fmla="*/ 1213 h 2280"/>
                    <a:gd name="T106" fmla="*/ 0 w 2556"/>
                    <a:gd name="T107" fmla="*/ 1301 h 2280"/>
                    <a:gd name="T108" fmla="*/ 7 w 2556"/>
                    <a:gd name="T109" fmla="*/ 1253 h 2280"/>
                    <a:gd name="T110" fmla="*/ 16 w 2556"/>
                    <a:gd name="T111" fmla="*/ 1127 h 2280"/>
                    <a:gd name="T112" fmla="*/ 51 w 2556"/>
                    <a:gd name="T113" fmla="*/ 944 h 2280"/>
                    <a:gd name="T114" fmla="*/ 112 w 2556"/>
                    <a:gd name="T115" fmla="*/ 772 h 2280"/>
                    <a:gd name="T116" fmla="*/ 196 w 2556"/>
                    <a:gd name="T117" fmla="*/ 613 h 2280"/>
                    <a:gd name="T118" fmla="*/ 300 w 2556"/>
                    <a:gd name="T119" fmla="*/ 467 h 2280"/>
                    <a:gd name="T120" fmla="*/ 379 w 2556"/>
                    <a:gd name="T121" fmla="*/ 379 h 2280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w 2556"/>
                    <a:gd name="T184" fmla="*/ 0 h 2280"/>
                    <a:gd name="T185" fmla="*/ 2556 w 2556"/>
                    <a:gd name="T186" fmla="*/ 2280 h 2280"/>
                  </a:gdLst>
                  <a:ahLst/>
                  <a:cxnLst>
                    <a:cxn ang="T122">
                      <a:pos x="T0" y="T1"/>
                    </a:cxn>
                    <a:cxn ang="T123">
                      <a:pos x="T2" y="T3"/>
                    </a:cxn>
                    <a:cxn ang="T124">
                      <a:pos x="T4" y="T5"/>
                    </a:cxn>
                    <a:cxn ang="T125">
                      <a:pos x="T6" y="T7"/>
                    </a:cxn>
                    <a:cxn ang="T126">
                      <a:pos x="T8" y="T9"/>
                    </a:cxn>
                    <a:cxn ang="T127">
                      <a:pos x="T10" y="T11"/>
                    </a:cxn>
                    <a:cxn ang="T128">
                      <a:pos x="T12" y="T13"/>
                    </a:cxn>
                    <a:cxn ang="T129">
                      <a:pos x="T14" y="T15"/>
                    </a:cxn>
                    <a:cxn ang="T130">
                      <a:pos x="T16" y="T17"/>
                    </a:cxn>
                    <a:cxn ang="T131">
                      <a:pos x="T18" y="T19"/>
                    </a:cxn>
                    <a:cxn ang="T132">
                      <a:pos x="T20" y="T21"/>
                    </a:cxn>
                    <a:cxn ang="T133">
                      <a:pos x="T22" y="T23"/>
                    </a:cxn>
                    <a:cxn ang="T134">
                      <a:pos x="T24" y="T25"/>
                    </a:cxn>
                    <a:cxn ang="T135">
                      <a:pos x="T26" y="T27"/>
                    </a:cxn>
                    <a:cxn ang="T136">
                      <a:pos x="T28" y="T29"/>
                    </a:cxn>
                    <a:cxn ang="T137">
                      <a:pos x="T30" y="T31"/>
                    </a:cxn>
                    <a:cxn ang="T138">
                      <a:pos x="T32" y="T33"/>
                    </a:cxn>
                    <a:cxn ang="T139">
                      <a:pos x="T34" y="T35"/>
                    </a:cxn>
                    <a:cxn ang="T140">
                      <a:pos x="T36" y="T37"/>
                    </a:cxn>
                    <a:cxn ang="T141">
                      <a:pos x="T38" y="T39"/>
                    </a:cxn>
                    <a:cxn ang="T142">
                      <a:pos x="T40" y="T41"/>
                    </a:cxn>
                    <a:cxn ang="T143">
                      <a:pos x="T42" y="T43"/>
                    </a:cxn>
                    <a:cxn ang="T144">
                      <a:pos x="T44" y="T45"/>
                    </a:cxn>
                    <a:cxn ang="T145">
                      <a:pos x="T46" y="T47"/>
                    </a:cxn>
                    <a:cxn ang="T146">
                      <a:pos x="T48" y="T49"/>
                    </a:cxn>
                    <a:cxn ang="T147">
                      <a:pos x="T50" y="T51"/>
                    </a:cxn>
                    <a:cxn ang="T148">
                      <a:pos x="T52" y="T53"/>
                    </a:cxn>
                    <a:cxn ang="T149">
                      <a:pos x="T54" y="T55"/>
                    </a:cxn>
                    <a:cxn ang="T150">
                      <a:pos x="T56" y="T57"/>
                    </a:cxn>
                    <a:cxn ang="T151">
                      <a:pos x="T58" y="T59"/>
                    </a:cxn>
                    <a:cxn ang="T152">
                      <a:pos x="T60" y="T61"/>
                    </a:cxn>
                    <a:cxn ang="T153">
                      <a:pos x="T62" y="T63"/>
                    </a:cxn>
                    <a:cxn ang="T154">
                      <a:pos x="T64" y="T65"/>
                    </a:cxn>
                    <a:cxn ang="T155">
                      <a:pos x="T66" y="T67"/>
                    </a:cxn>
                    <a:cxn ang="T156">
                      <a:pos x="T68" y="T69"/>
                    </a:cxn>
                    <a:cxn ang="T157">
                      <a:pos x="T70" y="T71"/>
                    </a:cxn>
                    <a:cxn ang="T158">
                      <a:pos x="T72" y="T73"/>
                    </a:cxn>
                    <a:cxn ang="T159">
                      <a:pos x="T74" y="T75"/>
                    </a:cxn>
                    <a:cxn ang="T160">
                      <a:pos x="T76" y="T77"/>
                    </a:cxn>
                    <a:cxn ang="T161">
                      <a:pos x="T78" y="T79"/>
                    </a:cxn>
                    <a:cxn ang="T162">
                      <a:pos x="T80" y="T81"/>
                    </a:cxn>
                    <a:cxn ang="T163">
                      <a:pos x="T82" y="T83"/>
                    </a:cxn>
                    <a:cxn ang="T164">
                      <a:pos x="T84" y="T85"/>
                    </a:cxn>
                    <a:cxn ang="T165">
                      <a:pos x="T86" y="T87"/>
                    </a:cxn>
                    <a:cxn ang="T166">
                      <a:pos x="T88" y="T89"/>
                    </a:cxn>
                    <a:cxn ang="T167">
                      <a:pos x="T90" y="T91"/>
                    </a:cxn>
                    <a:cxn ang="T168">
                      <a:pos x="T92" y="T93"/>
                    </a:cxn>
                    <a:cxn ang="T169">
                      <a:pos x="T94" y="T95"/>
                    </a:cxn>
                    <a:cxn ang="T170">
                      <a:pos x="T96" y="T97"/>
                    </a:cxn>
                    <a:cxn ang="T171">
                      <a:pos x="T98" y="T99"/>
                    </a:cxn>
                    <a:cxn ang="T172">
                      <a:pos x="T100" y="T101"/>
                    </a:cxn>
                    <a:cxn ang="T173">
                      <a:pos x="T102" y="T103"/>
                    </a:cxn>
                    <a:cxn ang="T174">
                      <a:pos x="T104" y="T105"/>
                    </a:cxn>
                    <a:cxn ang="T175">
                      <a:pos x="T106" y="T107"/>
                    </a:cxn>
                    <a:cxn ang="T176">
                      <a:pos x="T108" y="T109"/>
                    </a:cxn>
                    <a:cxn ang="T177">
                      <a:pos x="T110" y="T111"/>
                    </a:cxn>
                    <a:cxn ang="T178">
                      <a:pos x="T112" y="T113"/>
                    </a:cxn>
                    <a:cxn ang="T179">
                      <a:pos x="T114" y="T115"/>
                    </a:cxn>
                    <a:cxn ang="T180">
                      <a:pos x="T116" y="T117"/>
                    </a:cxn>
                    <a:cxn ang="T181">
                      <a:pos x="T118" y="T119"/>
                    </a:cxn>
                    <a:cxn ang="T182">
                      <a:pos x="T120" y="T121"/>
                    </a:cxn>
                  </a:cxnLst>
                  <a:rect l="T183" t="T184" r="T185" b="T186"/>
                  <a:pathLst>
                    <a:path w="2556" h="2280">
                      <a:moveTo>
                        <a:pt x="379" y="379"/>
                      </a:moveTo>
                      <a:lnTo>
                        <a:pt x="379" y="379"/>
                      </a:lnTo>
                      <a:lnTo>
                        <a:pt x="423" y="337"/>
                      </a:lnTo>
                      <a:lnTo>
                        <a:pt x="470" y="296"/>
                      </a:lnTo>
                      <a:lnTo>
                        <a:pt x="518" y="260"/>
                      </a:lnTo>
                      <a:lnTo>
                        <a:pt x="567" y="223"/>
                      </a:lnTo>
                      <a:lnTo>
                        <a:pt x="618" y="190"/>
                      </a:lnTo>
                      <a:lnTo>
                        <a:pt x="671" y="161"/>
                      </a:lnTo>
                      <a:lnTo>
                        <a:pt x="726" y="132"/>
                      </a:lnTo>
                      <a:lnTo>
                        <a:pt x="783" y="106"/>
                      </a:lnTo>
                      <a:lnTo>
                        <a:pt x="842" y="84"/>
                      </a:lnTo>
                      <a:lnTo>
                        <a:pt x="900" y="64"/>
                      </a:lnTo>
                      <a:lnTo>
                        <a:pt x="960" y="48"/>
                      </a:lnTo>
                      <a:lnTo>
                        <a:pt x="1023" y="33"/>
                      </a:lnTo>
                      <a:lnTo>
                        <a:pt x="1085" y="22"/>
                      </a:lnTo>
                      <a:lnTo>
                        <a:pt x="1149" y="13"/>
                      </a:lnTo>
                      <a:lnTo>
                        <a:pt x="1213" y="9"/>
                      </a:lnTo>
                      <a:lnTo>
                        <a:pt x="1279" y="7"/>
                      </a:lnTo>
                      <a:lnTo>
                        <a:pt x="1343" y="9"/>
                      </a:lnTo>
                      <a:lnTo>
                        <a:pt x="1409" y="13"/>
                      </a:lnTo>
                      <a:lnTo>
                        <a:pt x="1471" y="22"/>
                      </a:lnTo>
                      <a:lnTo>
                        <a:pt x="1535" y="33"/>
                      </a:lnTo>
                      <a:lnTo>
                        <a:pt x="1595" y="48"/>
                      </a:lnTo>
                      <a:lnTo>
                        <a:pt x="1656" y="64"/>
                      </a:lnTo>
                      <a:lnTo>
                        <a:pt x="1714" y="84"/>
                      </a:lnTo>
                      <a:lnTo>
                        <a:pt x="1773" y="106"/>
                      </a:lnTo>
                      <a:lnTo>
                        <a:pt x="1829" y="132"/>
                      </a:lnTo>
                      <a:lnTo>
                        <a:pt x="1884" y="161"/>
                      </a:lnTo>
                      <a:lnTo>
                        <a:pt x="1937" y="190"/>
                      </a:lnTo>
                      <a:lnTo>
                        <a:pt x="1989" y="223"/>
                      </a:lnTo>
                      <a:lnTo>
                        <a:pt x="2038" y="260"/>
                      </a:lnTo>
                      <a:lnTo>
                        <a:pt x="2086" y="296"/>
                      </a:lnTo>
                      <a:lnTo>
                        <a:pt x="2133" y="337"/>
                      </a:lnTo>
                      <a:lnTo>
                        <a:pt x="2177" y="379"/>
                      </a:lnTo>
                      <a:lnTo>
                        <a:pt x="2219" y="423"/>
                      </a:lnTo>
                      <a:lnTo>
                        <a:pt x="2259" y="470"/>
                      </a:lnTo>
                      <a:lnTo>
                        <a:pt x="2296" y="518"/>
                      </a:lnTo>
                      <a:lnTo>
                        <a:pt x="2333" y="567"/>
                      </a:lnTo>
                      <a:lnTo>
                        <a:pt x="2365" y="618"/>
                      </a:lnTo>
                      <a:lnTo>
                        <a:pt x="2395" y="671"/>
                      </a:lnTo>
                      <a:lnTo>
                        <a:pt x="2424" y="726"/>
                      </a:lnTo>
                      <a:lnTo>
                        <a:pt x="2450" y="783"/>
                      </a:lnTo>
                      <a:lnTo>
                        <a:pt x="2472" y="842"/>
                      </a:lnTo>
                      <a:lnTo>
                        <a:pt x="2492" y="900"/>
                      </a:lnTo>
                      <a:lnTo>
                        <a:pt x="2508" y="961"/>
                      </a:lnTo>
                      <a:lnTo>
                        <a:pt x="2523" y="1021"/>
                      </a:lnTo>
                      <a:lnTo>
                        <a:pt x="2534" y="1085"/>
                      </a:lnTo>
                      <a:lnTo>
                        <a:pt x="2543" y="1147"/>
                      </a:lnTo>
                      <a:lnTo>
                        <a:pt x="2547" y="1213"/>
                      </a:lnTo>
                      <a:lnTo>
                        <a:pt x="2548" y="1277"/>
                      </a:lnTo>
                      <a:lnTo>
                        <a:pt x="2547" y="1343"/>
                      </a:lnTo>
                      <a:lnTo>
                        <a:pt x="2543" y="1409"/>
                      </a:lnTo>
                      <a:lnTo>
                        <a:pt x="2534" y="1471"/>
                      </a:lnTo>
                      <a:lnTo>
                        <a:pt x="2523" y="1533"/>
                      </a:lnTo>
                      <a:lnTo>
                        <a:pt x="2508" y="1595"/>
                      </a:lnTo>
                      <a:lnTo>
                        <a:pt x="2492" y="1656"/>
                      </a:lnTo>
                      <a:lnTo>
                        <a:pt x="2472" y="1714"/>
                      </a:lnTo>
                      <a:lnTo>
                        <a:pt x="2450" y="1773"/>
                      </a:lnTo>
                      <a:lnTo>
                        <a:pt x="2424" y="1830"/>
                      </a:lnTo>
                      <a:lnTo>
                        <a:pt x="2395" y="1885"/>
                      </a:lnTo>
                      <a:lnTo>
                        <a:pt x="2365" y="1938"/>
                      </a:lnTo>
                      <a:lnTo>
                        <a:pt x="2333" y="1989"/>
                      </a:lnTo>
                      <a:lnTo>
                        <a:pt x="2296" y="2038"/>
                      </a:lnTo>
                      <a:lnTo>
                        <a:pt x="2259" y="2086"/>
                      </a:lnTo>
                      <a:lnTo>
                        <a:pt x="2219" y="2133"/>
                      </a:lnTo>
                      <a:lnTo>
                        <a:pt x="2177" y="2177"/>
                      </a:lnTo>
                      <a:lnTo>
                        <a:pt x="2150" y="2203"/>
                      </a:lnTo>
                      <a:lnTo>
                        <a:pt x="2122" y="2229"/>
                      </a:lnTo>
                      <a:lnTo>
                        <a:pt x="2093" y="2252"/>
                      </a:lnTo>
                      <a:lnTo>
                        <a:pt x="2064" y="2276"/>
                      </a:lnTo>
                      <a:lnTo>
                        <a:pt x="2073" y="2280"/>
                      </a:lnTo>
                      <a:lnTo>
                        <a:pt x="2126" y="2234"/>
                      </a:lnTo>
                      <a:lnTo>
                        <a:pt x="2179" y="2185"/>
                      </a:lnTo>
                      <a:lnTo>
                        <a:pt x="2226" y="2135"/>
                      </a:lnTo>
                      <a:lnTo>
                        <a:pt x="2272" y="2080"/>
                      </a:lnTo>
                      <a:lnTo>
                        <a:pt x="2316" y="2025"/>
                      </a:lnTo>
                      <a:lnTo>
                        <a:pt x="2354" y="1967"/>
                      </a:lnTo>
                      <a:lnTo>
                        <a:pt x="2391" y="1906"/>
                      </a:lnTo>
                      <a:lnTo>
                        <a:pt x="2424" y="1842"/>
                      </a:lnTo>
                      <a:lnTo>
                        <a:pt x="2455" y="1778"/>
                      </a:lnTo>
                      <a:lnTo>
                        <a:pt x="2481" y="1711"/>
                      </a:lnTo>
                      <a:lnTo>
                        <a:pt x="2503" y="1643"/>
                      </a:lnTo>
                      <a:lnTo>
                        <a:pt x="2523" y="1573"/>
                      </a:lnTo>
                      <a:lnTo>
                        <a:pt x="2537" y="1500"/>
                      </a:lnTo>
                      <a:lnTo>
                        <a:pt x="2547" y="1427"/>
                      </a:lnTo>
                      <a:lnTo>
                        <a:pt x="2554" y="1354"/>
                      </a:lnTo>
                      <a:lnTo>
                        <a:pt x="2556" y="1316"/>
                      </a:lnTo>
                      <a:lnTo>
                        <a:pt x="2556" y="1277"/>
                      </a:lnTo>
                      <a:lnTo>
                        <a:pt x="2554" y="1213"/>
                      </a:lnTo>
                      <a:lnTo>
                        <a:pt x="2550" y="1147"/>
                      </a:lnTo>
                      <a:lnTo>
                        <a:pt x="2541" y="1083"/>
                      </a:lnTo>
                      <a:lnTo>
                        <a:pt x="2530" y="1021"/>
                      </a:lnTo>
                      <a:lnTo>
                        <a:pt x="2515" y="959"/>
                      </a:lnTo>
                      <a:lnTo>
                        <a:pt x="2499" y="898"/>
                      </a:lnTo>
                      <a:lnTo>
                        <a:pt x="2479" y="838"/>
                      </a:lnTo>
                      <a:lnTo>
                        <a:pt x="2455" y="781"/>
                      </a:lnTo>
                      <a:lnTo>
                        <a:pt x="2429" y="725"/>
                      </a:lnTo>
                      <a:lnTo>
                        <a:pt x="2402" y="668"/>
                      </a:lnTo>
                      <a:lnTo>
                        <a:pt x="2371" y="615"/>
                      </a:lnTo>
                      <a:lnTo>
                        <a:pt x="2338" y="563"/>
                      </a:lnTo>
                      <a:lnTo>
                        <a:pt x="2301" y="512"/>
                      </a:lnTo>
                      <a:lnTo>
                        <a:pt x="2265" y="465"/>
                      </a:lnTo>
                      <a:lnTo>
                        <a:pt x="2225" y="419"/>
                      </a:lnTo>
                      <a:lnTo>
                        <a:pt x="2183" y="373"/>
                      </a:lnTo>
                      <a:lnTo>
                        <a:pt x="2137" y="331"/>
                      </a:lnTo>
                      <a:lnTo>
                        <a:pt x="2091" y="291"/>
                      </a:lnTo>
                      <a:lnTo>
                        <a:pt x="2043" y="254"/>
                      </a:lnTo>
                      <a:lnTo>
                        <a:pt x="1992" y="218"/>
                      </a:lnTo>
                      <a:lnTo>
                        <a:pt x="1941" y="185"/>
                      </a:lnTo>
                      <a:lnTo>
                        <a:pt x="1888" y="154"/>
                      </a:lnTo>
                      <a:lnTo>
                        <a:pt x="1831" y="126"/>
                      </a:lnTo>
                      <a:lnTo>
                        <a:pt x="1776" y="101"/>
                      </a:lnTo>
                      <a:lnTo>
                        <a:pt x="1718" y="77"/>
                      </a:lnTo>
                      <a:lnTo>
                        <a:pt x="1657" y="57"/>
                      </a:lnTo>
                      <a:lnTo>
                        <a:pt x="1597" y="40"/>
                      </a:lnTo>
                      <a:lnTo>
                        <a:pt x="1535" y="26"/>
                      </a:lnTo>
                      <a:lnTo>
                        <a:pt x="1473" y="15"/>
                      </a:lnTo>
                      <a:lnTo>
                        <a:pt x="1409" y="5"/>
                      </a:lnTo>
                      <a:lnTo>
                        <a:pt x="1345" y="2"/>
                      </a:lnTo>
                      <a:lnTo>
                        <a:pt x="1279" y="0"/>
                      </a:lnTo>
                      <a:lnTo>
                        <a:pt x="1213" y="2"/>
                      </a:lnTo>
                      <a:lnTo>
                        <a:pt x="1147" y="5"/>
                      </a:lnTo>
                      <a:lnTo>
                        <a:pt x="1083" y="15"/>
                      </a:lnTo>
                      <a:lnTo>
                        <a:pt x="1021" y="26"/>
                      </a:lnTo>
                      <a:lnTo>
                        <a:pt x="959" y="40"/>
                      </a:lnTo>
                      <a:lnTo>
                        <a:pt x="898" y="57"/>
                      </a:lnTo>
                      <a:lnTo>
                        <a:pt x="838" y="77"/>
                      </a:lnTo>
                      <a:lnTo>
                        <a:pt x="781" y="101"/>
                      </a:lnTo>
                      <a:lnTo>
                        <a:pt x="724" y="126"/>
                      </a:lnTo>
                      <a:lnTo>
                        <a:pt x="670" y="154"/>
                      </a:lnTo>
                      <a:lnTo>
                        <a:pt x="615" y="185"/>
                      </a:lnTo>
                      <a:lnTo>
                        <a:pt x="563" y="218"/>
                      </a:lnTo>
                      <a:lnTo>
                        <a:pt x="514" y="254"/>
                      </a:lnTo>
                      <a:lnTo>
                        <a:pt x="465" y="291"/>
                      </a:lnTo>
                      <a:lnTo>
                        <a:pt x="419" y="331"/>
                      </a:lnTo>
                      <a:lnTo>
                        <a:pt x="375" y="373"/>
                      </a:lnTo>
                      <a:lnTo>
                        <a:pt x="331" y="419"/>
                      </a:lnTo>
                      <a:lnTo>
                        <a:pt x="291" y="465"/>
                      </a:lnTo>
                      <a:lnTo>
                        <a:pt x="254" y="512"/>
                      </a:lnTo>
                      <a:lnTo>
                        <a:pt x="218" y="563"/>
                      </a:lnTo>
                      <a:lnTo>
                        <a:pt x="185" y="615"/>
                      </a:lnTo>
                      <a:lnTo>
                        <a:pt x="154" y="668"/>
                      </a:lnTo>
                      <a:lnTo>
                        <a:pt x="126" y="725"/>
                      </a:lnTo>
                      <a:lnTo>
                        <a:pt x="101" y="781"/>
                      </a:lnTo>
                      <a:lnTo>
                        <a:pt x="77" y="838"/>
                      </a:lnTo>
                      <a:lnTo>
                        <a:pt x="57" y="898"/>
                      </a:lnTo>
                      <a:lnTo>
                        <a:pt x="40" y="959"/>
                      </a:lnTo>
                      <a:lnTo>
                        <a:pt x="26" y="1021"/>
                      </a:lnTo>
                      <a:lnTo>
                        <a:pt x="15" y="1083"/>
                      </a:lnTo>
                      <a:lnTo>
                        <a:pt x="7" y="1147"/>
                      </a:lnTo>
                      <a:lnTo>
                        <a:pt x="2" y="1213"/>
                      </a:lnTo>
                      <a:lnTo>
                        <a:pt x="0" y="1277"/>
                      </a:lnTo>
                      <a:lnTo>
                        <a:pt x="0" y="1301"/>
                      </a:lnTo>
                      <a:lnTo>
                        <a:pt x="4" y="1277"/>
                      </a:lnTo>
                      <a:lnTo>
                        <a:pt x="7" y="1253"/>
                      </a:lnTo>
                      <a:lnTo>
                        <a:pt x="11" y="1189"/>
                      </a:lnTo>
                      <a:lnTo>
                        <a:pt x="16" y="1127"/>
                      </a:lnTo>
                      <a:lnTo>
                        <a:pt x="26" y="1065"/>
                      </a:lnTo>
                      <a:lnTo>
                        <a:pt x="37" y="1004"/>
                      </a:lnTo>
                      <a:lnTo>
                        <a:pt x="51" y="944"/>
                      </a:lnTo>
                      <a:lnTo>
                        <a:pt x="70" y="886"/>
                      </a:lnTo>
                      <a:lnTo>
                        <a:pt x="90" y="829"/>
                      </a:lnTo>
                      <a:lnTo>
                        <a:pt x="112" y="772"/>
                      </a:lnTo>
                      <a:lnTo>
                        <a:pt x="137" y="717"/>
                      </a:lnTo>
                      <a:lnTo>
                        <a:pt x="165" y="664"/>
                      </a:lnTo>
                      <a:lnTo>
                        <a:pt x="196" y="613"/>
                      </a:lnTo>
                      <a:lnTo>
                        <a:pt x="227" y="562"/>
                      </a:lnTo>
                      <a:lnTo>
                        <a:pt x="262" y="514"/>
                      </a:lnTo>
                      <a:lnTo>
                        <a:pt x="300" y="467"/>
                      </a:lnTo>
                      <a:lnTo>
                        <a:pt x="338" y="423"/>
                      </a:lnTo>
                      <a:lnTo>
                        <a:pt x="379" y="379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29" name="Freeform 381"/>
                <p:cNvSpPr>
                  <a:spLocks/>
                </p:cNvSpPr>
                <p:nvPr/>
              </p:nvSpPr>
              <p:spPr bwMode="auto">
                <a:xfrm>
                  <a:off x="3620" y="1811"/>
                  <a:ext cx="197" cy="57"/>
                </a:xfrm>
                <a:custGeom>
                  <a:avLst/>
                  <a:gdLst>
                    <a:gd name="T0" fmla="*/ 9 w 197"/>
                    <a:gd name="T1" fmla="*/ 50 h 57"/>
                    <a:gd name="T2" fmla="*/ 9 w 197"/>
                    <a:gd name="T3" fmla="*/ 50 h 57"/>
                    <a:gd name="T4" fmla="*/ 0 w 197"/>
                    <a:gd name="T5" fmla="*/ 57 h 57"/>
                    <a:gd name="T6" fmla="*/ 0 w 197"/>
                    <a:gd name="T7" fmla="*/ 57 h 57"/>
                    <a:gd name="T8" fmla="*/ 25 w 197"/>
                    <a:gd name="T9" fmla="*/ 55 h 57"/>
                    <a:gd name="T10" fmla="*/ 53 w 197"/>
                    <a:gd name="T11" fmla="*/ 52 h 57"/>
                    <a:gd name="T12" fmla="*/ 78 w 197"/>
                    <a:gd name="T13" fmla="*/ 46 h 57"/>
                    <a:gd name="T14" fmla="*/ 102 w 197"/>
                    <a:gd name="T15" fmla="*/ 41 h 57"/>
                    <a:gd name="T16" fmla="*/ 128 w 197"/>
                    <a:gd name="T17" fmla="*/ 33 h 57"/>
                    <a:gd name="T18" fmla="*/ 151 w 197"/>
                    <a:gd name="T19" fmla="*/ 24 h 57"/>
                    <a:gd name="T20" fmla="*/ 173 w 197"/>
                    <a:gd name="T21" fmla="*/ 15 h 57"/>
                    <a:gd name="T22" fmla="*/ 197 w 197"/>
                    <a:gd name="T23" fmla="*/ 4 h 57"/>
                    <a:gd name="T24" fmla="*/ 197 w 197"/>
                    <a:gd name="T25" fmla="*/ 4 h 57"/>
                    <a:gd name="T26" fmla="*/ 186 w 197"/>
                    <a:gd name="T27" fmla="*/ 0 h 57"/>
                    <a:gd name="T28" fmla="*/ 186 w 197"/>
                    <a:gd name="T29" fmla="*/ 0 h 57"/>
                    <a:gd name="T30" fmla="*/ 166 w 197"/>
                    <a:gd name="T31" fmla="*/ 10 h 57"/>
                    <a:gd name="T32" fmla="*/ 144 w 197"/>
                    <a:gd name="T33" fmla="*/ 19 h 57"/>
                    <a:gd name="T34" fmla="*/ 124 w 197"/>
                    <a:gd name="T35" fmla="*/ 26 h 57"/>
                    <a:gd name="T36" fmla="*/ 100 w 197"/>
                    <a:gd name="T37" fmla="*/ 33 h 57"/>
                    <a:gd name="T38" fmla="*/ 78 w 197"/>
                    <a:gd name="T39" fmla="*/ 39 h 57"/>
                    <a:gd name="T40" fmla="*/ 54 w 197"/>
                    <a:gd name="T41" fmla="*/ 44 h 57"/>
                    <a:gd name="T42" fmla="*/ 32 w 197"/>
                    <a:gd name="T43" fmla="*/ 46 h 57"/>
                    <a:gd name="T44" fmla="*/ 9 w 197"/>
                    <a:gd name="T45" fmla="*/ 50 h 57"/>
                    <a:gd name="T46" fmla="*/ 9 w 197"/>
                    <a:gd name="T47" fmla="*/ 50 h 57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197"/>
                    <a:gd name="T73" fmla="*/ 0 h 57"/>
                    <a:gd name="T74" fmla="*/ 197 w 197"/>
                    <a:gd name="T75" fmla="*/ 57 h 57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197" h="57">
                      <a:moveTo>
                        <a:pt x="9" y="50"/>
                      </a:moveTo>
                      <a:lnTo>
                        <a:pt x="9" y="50"/>
                      </a:lnTo>
                      <a:lnTo>
                        <a:pt x="0" y="57"/>
                      </a:lnTo>
                      <a:lnTo>
                        <a:pt x="25" y="55"/>
                      </a:lnTo>
                      <a:lnTo>
                        <a:pt x="53" y="52"/>
                      </a:lnTo>
                      <a:lnTo>
                        <a:pt x="78" y="46"/>
                      </a:lnTo>
                      <a:lnTo>
                        <a:pt x="102" y="41"/>
                      </a:lnTo>
                      <a:lnTo>
                        <a:pt x="128" y="33"/>
                      </a:lnTo>
                      <a:lnTo>
                        <a:pt x="151" y="24"/>
                      </a:lnTo>
                      <a:lnTo>
                        <a:pt x="173" y="15"/>
                      </a:lnTo>
                      <a:lnTo>
                        <a:pt x="197" y="4"/>
                      </a:lnTo>
                      <a:lnTo>
                        <a:pt x="186" y="0"/>
                      </a:lnTo>
                      <a:lnTo>
                        <a:pt x="166" y="10"/>
                      </a:lnTo>
                      <a:lnTo>
                        <a:pt x="144" y="19"/>
                      </a:lnTo>
                      <a:lnTo>
                        <a:pt x="124" y="26"/>
                      </a:lnTo>
                      <a:lnTo>
                        <a:pt x="100" y="33"/>
                      </a:lnTo>
                      <a:lnTo>
                        <a:pt x="78" y="39"/>
                      </a:lnTo>
                      <a:lnTo>
                        <a:pt x="54" y="44"/>
                      </a:lnTo>
                      <a:lnTo>
                        <a:pt x="32" y="46"/>
                      </a:lnTo>
                      <a:lnTo>
                        <a:pt x="9" y="5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30" name="Freeform 382"/>
                <p:cNvSpPr>
                  <a:spLocks/>
                </p:cNvSpPr>
                <p:nvPr/>
              </p:nvSpPr>
              <p:spPr bwMode="auto">
                <a:xfrm>
                  <a:off x="3896" y="2375"/>
                  <a:ext cx="366" cy="165"/>
                </a:xfrm>
                <a:custGeom>
                  <a:avLst/>
                  <a:gdLst>
                    <a:gd name="T0" fmla="*/ 66 w 366"/>
                    <a:gd name="T1" fmla="*/ 144 h 165"/>
                    <a:gd name="T2" fmla="*/ 66 w 366"/>
                    <a:gd name="T3" fmla="*/ 144 h 165"/>
                    <a:gd name="T4" fmla="*/ 82 w 366"/>
                    <a:gd name="T5" fmla="*/ 139 h 165"/>
                    <a:gd name="T6" fmla="*/ 82 w 366"/>
                    <a:gd name="T7" fmla="*/ 139 h 165"/>
                    <a:gd name="T8" fmla="*/ 91 w 366"/>
                    <a:gd name="T9" fmla="*/ 106 h 165"/>
                    <a:gd name="T10" fmla="*/ 91 w 366"/>
                    <a:gd name="T11" fmla="*/ 106 h 165"/>
                    <a:gd name="T12" fmla="*/ 117 w 366"/>
                    <a:gd name="T13" fmla="*/ 90 h 165"/>
                    <a:gd name="T14" fmla="*/ 146 w 366"/>
                    <a:gd name="T15" fmla="*/ 73 h 165"/>
                    <a:gd name="T16" fmla="*/ 175 w 366"/>
                    <a:gd name="T17" fmla="*/ 58 h 165"/>
                    <a:gd name="T18" fmla="*/ 208 w 366"/>
                    <a:gd name="T19" fmla="*/ 46 h 165"/>
                    <a:gd name="T20" fmla="*/ 241 w 366"/>
                    <a:gd name="T21" fmla="*/ 35 h 165"/>
                    <a:gd name="T22" fmla="*/ 276 w 366"/>
                    <a:gd name="T23" fmla="*/ 26 h 165"/>
                    <a:gd name="T24" fmla="*/ 311 w 366"/>
                    <a:gd name="T25" fmla="*/ 16 h 165"/>
                    <a:gd name="T26" fmla="*/ 346 w 366"/>
                    <a:gd name="T27" fmla="*/ 13 h 165"/>
                    <a:gd name="T28" fmla="*/ 346 w 366"/>
                    <a:gd name="T29" fmla="*/ 13 h 165"/>
                    <a:gd name="T30" fmla="*/ 366 w 366"/>
                    <a:gd name="T31" fmla="*/ 0 h 165"/>
                    <a:gd name="T32" fmla="*/ 366 w 366"/>
                    <a:gd name="T33" fmla="*/ 0 h 165"/>
                    <a:gd name="T34" fmla="*/ 329 w 366"/>
                    <a:gd name="T35" fmla="*/ 2 h 165"/>
                    <a:gd name="T36" fmla="*/ 293 w 366"/>
                    <a:gd name="T37" fmla="*/ 7 h 165"/>
                    <a:gd name="T38" fmla="*/ 256 w 366"/>
                    <a:gd name="T39" fmla="*/ 16 h 165"/>
                    <a:gd name="T40" fmla="*/ 221 w 366"/>
                    <a:gd name="T41" fmla="*/ 26 h 165"/>
                    <a:gd name="T42" fmla="*/ 188 w 366"/>
                    <a:gd name="T43" fmla="*/ 35 h 165"/>
                    <a:gd name="T44" fmla="*/ 155 w 366"/>
                    <a:gd name="T45" fmla="*/ 46 h 165"/>
                    <a:gd name="T46" fmla="*/ 126 w 366"/>
                    <a:gd name="T47" fmla="*/ 58 h 165"/>
                    <a:gd name="T48" fmla="*/ 99 w 366"/>
                    <a:gd name="T49" fmla="*/ 71 h 165"/>
                    <a:gd name="T50" fmla="*/ 99 w 366"/>
                    <a:gd name="T51" fmla="*/ 71 h 165"/>
                    <a:gd name="T52" fmla="*/ 102 w 366"/>
                    <a:gd name="T53" fmla="*/ 55 h 165"/>
                    <a:gd name="T54" fmla="*/ 102 w 366"/>
                    <a:gd name="T55" fmla="*/ 55 h 165"/>
                    <a:gd name="T56" fmla="*/ 95 w 366"/>
                    <a:gd name="T57" fmla="*/ 58 h 165"/>
                    <a:gd name="T58" fmla="*/ 95 w 366"/>
                    <a:gd name="T59" fmla="*/ 58 h 165"/>
                    <a:gd name="T60" fmla="*/ 86 w 366"/>
                    <a:gd name="T61" fmla="*/ 79 h 165"/>
                    <a:gd name="T62" fmla="*/ 86 w 366"/>
                    <a:gd name="T63" fmla="*/ 79 h 165"/>
                    <a:gd name="T64" fmla="*/ 80 w 366"/>
                    <a:gd name="T65" fmla="*/ 90 h 165"/>
                    <a:gd name="T66" fmla="*/ 71 w 366"/>
                    <a:gd name="T67" fmla="*/ 99 h 165"/>
                    <a:gd name="T68" fmla="*/ 49 w 366"/>
                    <a:gd name="T69" fmla="*/ 117 h 165"/>
                    <a:gd name="T70" fmla="*/ 27 w 366"/>
                    <a:gd name="T71" fmla="*/ 135 h 165"/>
                    <a:gd name="T72" fmla="*/ 16 w 366"/>
                    <a:gd name="T73" fmla="*/ 144 h 165"/>
                    <a:gd name="T74" fmla="*/ 7 w 366"/>
                    <a:gd name="T75" fmla="*/ 154 h 165"/>
                    <a:gd name="T76" fmla="*/ 7 w 366"/>
                    <a:gd name="T77" fmla="*/ 154 h 165"/>
                    <a:gd name="T78" fmla="*/ 0 w 366"/>
                    <a:gd name="T79" fmla="*/ 165 h 165"/>
                    <a:gd name="T80" fmla="*/ 0 w 366"/>
                    <a:gd name="T81" fmla="*/ 165 h 165"/>
                    <a:gd name="T82" fmla="*/ 29 w 366"/>
                    <a:gd name="T83" fmla="*/ 155 h 165"/>
                    <a:gd name="T84" fmla="*/ 29 w 366"/>
                    <a:gd name="T85" fmla="*/ 155 h 165"/>
                    <a:gd name="T86" fmla="*/ 51 w 366"/>
                    <a:gd name="T87" fmla="*/ 132 h 165"/>
                    <a:gd name="T88" fmla="*/ 73 w 366"/>
                    <a:gd name="T89" fmla="*/ 110 h 165"/>
                    <a:gd name="T90" fmla="*/ 73 w 366"/>
                    <a:gd name="T91" fmla="*/ 110 h 165"/>
                    <a:gd name="T92" fmla="*/ 66 w 366"/>
                    <a:gd name="T93" fmla="*/ 144 h 165"/>
                    <a:gd name="T94" fmla="*/ 66 w 366"/>
                    <a:gd name="T95" fmla="*/ 144 h 165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366"/>
                    <a:gd name="T145" fmla="*/ 0 h 165"/>
                    <a:gd name="T146" fmla="*/ 366 w 366"/>
                    <a:gd name="T147" fmla="*/ 165 h 165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366" h="165">
                      <a:moveTo>
                        <a:pt x="66" y="144"/>
                      </a:moveTo>
                      <a:lnTo>
                        <a:pt x="66" y="144"/>
                      </a:lnTo>
                      <a:lnTo>
                        <a:pt x="82" y="139"/>
                      </a:lnTo>
                      <a:lnTo>
                        <a:pt x="91" y="106"/>
                      </a:lnTo>
                      <a:lnTo>
                        <a:pt x="117" y="90"/>
                      </a:lnTo>
                      <a:lnTo>
                        <a:pt x="146" y="73"/>
                      </a:lnTo>
                      <a:lnTo>
                        <a:pt x="175" y="58"/>
                      </a:lnTo>
                      <a:lnTo>
                        <a:pt x="208" y="46"/>
                      </a:lnTo>
                      <a:lnTo>
                        <a:pt x="241" y="35"/>
                      </a:lnTo>
                      <a:lnTo>
                        <a:pt x="276" y="26"/>
                      </a:lnTo>
                      <a:lnTo>
                        <a:pt x="311" y="16"/>
                      </a:lnTo>
                      <a:lnTo>
                        <a:pt x="346" y="13"/>
                      </a:lnTo>
                      <a:lnTo>
                        <a:pt x="366" y="0"/>
                      </a:lnTo>
                      <a:lnTo>
                        <a:pt x="329" y="2"/>
                      </a:lnTo>
                      <a:lnTo>
                        <a:pt x="293" y="7"/>
                      </a:lnTo>
                      <a:lnTo>
                        <a:pt x="256" y="16"/>
                      </a:lnTo>
                      <a:lnTo>
                        <a:pt x="221" y="26"/>
                      </a:lnTo>
                      <a:lnTo>
                        <a:pt x="188" y="35"/>
                      </a:lnTo>
                      <a:lnTo>
                        <a:pt x="155" y="46"/>
                      </a:lnTo>
                      <a:lnTo>
                        <a:pt x="126" y="58"/>
                      </a:lnTo>
                      <a:lnTo>
                        <a:pt x="99" y="71"/>
                      </a:lnTo>
                      <a:lnTo>
                        <a:pt x="102" y="55"/>
                      </a:lnTo>
                      <a:lnTo>
                        <a:pt x="95" y="58"/>
                      </a:lnTo>
                      <a:lnTo>
                        <a:pt x="86" y="79"/>
                      </a:lnTo>
                      <a:lnTo>
                        <a:pt x="80" y="90"/>
                      </a:lnTo>
                      <a:lnTo>
                        <a:pt x="71" y="99"/>
                      </a:lnTo>
                      <a:lnTo>
                        <a:pt x="49" y="117"/>
                      </a:lnTo>
                      <a:lnTo>
                        <a:pt x="27" y="135"/>
                      </a:lnTo>
                      <a:lnTo>
                        <a:pt x="16" y="144"/>
                      </a:lnTo>
                      <a:lnTo>
                        <a:pt x="7" y="154"/>
                      </a:lnTo>
                      <a:lnTo>
                        <a:pt x="0" y="165"/>
                      </a:lnTo>
                      <a:lnTo>
                        <a:pt x="29" y="155"/>
                      </a:lnTo>
                      <a:lnTo>
                        <a:pt x="51" y="132"/>
                      </a:lnTo>
                      <a:lnTo>
                        <a:pt x="73" y="110"/>
                      </a:lnTo>
                      <a:lnTo>
                        <a:pt x="66" y="144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31" name="Freeform 383"/>
                <p:cNvSpPr>
                  <a:spLocks/>
                </p:cNvSpPr>
                <p:nvPr/>
              </p:nvSpPr>
              <p:spPr bwMode="auto">
                <a:xfrm>
                  <a:off x="3892" y="1853"/>
                  <a:ext cx="59" cy="68"/>
                </a:xfrm>
                <a:custGeom>
                  <a:avLst/>
                  <a:gdLst>
                    <a:gd name="T0" fmla="*/ 15 w 59"/>
                    <a:gd name="T1" fmla="*/ 0 h 68"/>
                    <a:gd name="T2" fmla="*/ 15 w 59"/>
                    <a:gd name="T3" fmla="*/ 0 h 68"/>
                    <a:gd name="T4" fmla="*/ 0 w 59"/>
                    <a:gd name="T5" fmla="*/ 11 h 68"/>
                    <a:gd name="T6" fmla="*/ 0 w 59"/>
                    <a:gd name="T7" fmla="*/ 11 h 68"/>
                    <a:gd name="T8" fmla="*/ 11 w 59"/>
                    <a:gd name="T9" fmla="*/ 24 h 68"/>
                    <a:gd name="T10" fmla="*/ 22 w 59"/>
                    <a:gd name="T11" fmla="*/ 37 h 68"/>
                    <a:gd name="T12" fmla="*/ 44 w 59"/>
                    <a:gd name="T13" fmla="*/ 68 h 68"/>
                    <a:gd name="T14" fmla="*/ 44 w 59"/>
                    <a:gd name="T15" fmla="*/ 68 h 68"/>
                    <a:gd name="T16" fmla="*/ 59 w 59"/>
                    <a:gd name="T17" fmla="*/ 59 h 68"/>
                    <a:gd name="T18" fmla="*/ 59 w 59"/>
                    <a:gd name="T19" fmla="*/ 59 h 68"/>
                    <a:gd name="T20" fmla="*/ 48 w 59"/>
                    <a:gd name="T21" fmla="*/ 43 h 68"/>
                    <a:gd name="T22" fmla="*/ 39 w 59"/>
                    <a:gd name="T23" fmla="*/ 28 h 68"/>
                    <a:gd name="T24" fmla="*/ 26 w 59"/>
                    <a:gd name="T25" fmla="*/ 13 h 68"/>
                    <a:gd name="T26" fmla="*/ 15 w 59"/>
                    <a:gd name="T27" fmla="*/ 0 h 68"/>
                    <a:gd name="T28" fmla="*/ 15 w 59"/>
                    <a:gd name="T29" fmla="*/ 0 h 68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59"/>
                    <a:gd name="T46" fmla="*/ 0 h 68"/>
                    <a:gd name="T47" fmla="*/ 59 w 59"/>
                    <a:gd name="T48" fmla="*/ 68 h 68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59" h="68">
                      <a:moveTo>
                        <a:pt x="15" y="0"/>
                      </a:moveTo>
                      <a:lnTo>
                        <a:pt x="15" y="0"/>
                      </a:lnTo>
                      <a:lnTo>
                        <a:pt x="0" y="11"/>
                      </a:lnTo>
                      <a:lnTo>
                        <a:pt x="11" y="24"/>
                      </a:lnTo>
                      <a:lnTo>
                        <a:pt x="22" y="37"/>
                      </a:lnTo>
                      <a:lnTo>
                        <a:pt x="44" y="68"/>
                      </a:lnTo>
                      <a:lnTo>
                        <a:pt x="59" y="59"/>
                      </a:lnTo>
                      <a:lnTo>
                        <a:pt x="48" y="43"/>
                      </a:lnTo>
                      <a:lnTo>
                        <a:pt x="39" y="28"/>
                      </a:lnTo>
                      <a:lnTo>
                        <a:pt x="26" y="13"/>
                      </a:lnTo>
                      <a:lnTo>
                        <a:pt x="15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32" name="Freeform 384"/>
                <p:cNvSpPr>
                  <a:spLocks/>
                </p:cNvSpPr>
                <p:nvPr/>
              </p:nvSpPr>
              <p:spPr bwMode="auto">
                <a:xfrm>
                  <a:off x="3464" y="2177"/>
                  <a:ext cx="18" cy="74"/>
                </a:xfrm>
                <a:custGeom>
                  <a:avLst/>
                  <a:gdLst>
                    <a:gd name="T0" fmla="*/ 13 w 18"/>
                    <a:gd name="T1" fmla="*/ 30 h 74"/>
                    <a:gd name="T2" fmla="*/ 13 w 18"/>
                    <a:gd name="T3" fmla="*/ 30 h 74"/>
                    <a:gd name="T4" fmla="*/ 18 w 18"/>
                    <a:gd name="T5" fmla="*/ 2 h 74"/>
                    <a:gd name="T6" fmla="*/ 18 w 18"/>
                    <a:gd name="T7" fmla="*/ 2 h 74"/>
                    <a:gd name="T8" fmla="*/ 9 w 18"/>
                    <a:gd name="T9" fmla="*/ 0 h 74"/>
                    <a:gd name="T10" fmla="*/ 9 w 18"/>
                    <a:gd name="T11" fmla="*/ 0 h 74"/>
                    <a:gd name="T12" fmla="*/ 6 w 18"/>
                    <a:gd name="T13" fmla="*/ 37 h 74"/>
                    <a:gd name="T14" fmla="*/ 0 w 18"/>
                    <a:gd name="T15" fmla="*/ 72 h 74"/>
                    <a:gd name="T16" fmla="*/ 0 w 18"/>
                    <a:gd name="T17" fmla="*/ 72 h 74"/>
                    <a:gd name="T18" fmla="*/ 9 w 18"/>
                    <a:gd name="T19" fmla="*/ 74 h 74"/>
                    <a:gd name="T20" fmla="*/ 9 w 18"/>
                    <a:gd name="T21" fmla="*/ 74 h 74"/>
                    <a:gd name="T22" fmla="*/ 13 w 18"/>
                    <a:gd name="T23" fmla="*/ 30 h 74"/>
                    <a:gd name="T24" fmla="*/ 13 w 18"/>
                    <a:gd name="T25" fmla="*/ 30 h 74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18"/>
                    <a:gd name="T40" fmla="*/ 0 h 74"/>
                    <a:gd name="T41" fmla="*/ 18 w 18"/>
                    <a:gd name="T42" fmla="*/ 74 h 74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18" h="74">
                      <a:moveTo>
                        <a:pt x="13" y="30"/>
                      </a:moveTo>
                      <a:lnTo>
                        <a:pt x="13" y="30"/>
                      </a:lnTo>
                      <a:lnTo>
                        <a:pt x="18" y="2"/>
                      </a:lnTo>
                      <a:lnTo>
                        <a:pt x="9" y="0"/>
                      </a:lnTo>
                      <a:lnTo>
                        <a:pt x="6" y="37"/>
                      </a:lnTo>
                      <a:lnTo>
                        <a:pt x="0" y="72"/>
                      </a:lnTo>
                      <a:lnTo>
                        <a:pt x="9" y="74"/>
                      </a:lnTo>
                      <a:lnTo>
                        <a:pt x="13" y="3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33" name="Freeform 385"/>
                <p:cNvSpPr>
                  <a:spLocks/>
                </p:cNvSpPr>
                <p:nvPr/>
              </p:nvSpPr>
              <p:spPr bwMode="auto">
                <a:xfrm>
                  <a:off x="3475" y="2100"/>
                  <a:ext cx="24" cy="72"/>
                </a:xfrm>
                <a:custGeom>
                  <a:avLst/>
                  <a:gdLst>
                    <a:gd name="T0" fmla="*/ 15 w 24"/>
                    <a:gd name="T1" fmla="*/ 0 h 72"/>
                    <a:gd name="T2" fmla="*/ 15 w 24"/>
                    <a:gd name="T3" fmla="*/ 0 h 72"/>
                    <a:gd name="T4" fmla="*/ 11 w 24"/>
                    <a:gd name="T5" fmla="*/ 15 h 72"/>
                    <a:gd name="T6" fmla="*/ 11 w 24"/>
                    <a:gd name="T7" fmla="*/ 15 h 72"/>
                    <a:gd name="T8" fmla="*/ 0 w 24"/>
                    <a:gd name="T9" fmla="*/ 70 h 72"/>
                    <a:gd name="T10" fmla="*/ 0 w 24"/>
                    <a:gd name="T11" fmla="*/ 70 h 72"/>
                    <a:gd name="T12" fmla="*/ 7 w 24"/>
                    <a:gd name="T13" fmla="*/ 72 h 72"/>
                    <a:gd name="T14" fmla="*/ 7 w 24"/>
                    <a:gd name="T15" fmla="*/ 72 h 72"/>
                    <a:gd name="T16" fmla="*/ 15 w 24"/>
                    <a:gd name="T17" fmla="*/ 37 h 72"/>
                    <a:gd name="T18" fmla="*/ 24 w 24"/>
                    <a:gd name="T19" fmla="*/ 0 h 72"/>
                    <a:gd name="T20" fmla="*/ 24 w 24"/>
                    <a:gd name="T21" fmla="*/ 0 h 72"/>
                    <a:gd name="T22" fmla="*/ 15 w 24"/>
                    <a:gd name="T23" fmla="*/ 0 h 72"/>
                    <a:gd name="T24" fmla="*/ 15 w 24"/>
                    <a:gd name="T25" fmla="*/ 0 h 72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24"/>
                    <a:gd name="T40" fmla="*/ 0 h 72"/>
                    <a:gd name="T41" fmla="*/ 24 w 24"/>
                    <a:gd name="T42" fmla="*/ 72 h 72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24" h="72">
                      <a:moveTo>
                        <a:pt x="15" y="0"/>
                      </a:moveTo>
                      <a:lnTo>
                        <a:pt x="15" y="0"/>
                      </a:lnTo>
                      <a:lnTo>
                        <a:pt x="11" y="15"/>
                      </a:lnTo>
                      <a:lnTo>
                        <a:pt x="0" y="70"/>
                      </a:lnTo>
                      <a:lnTo>
                        <a:pt x="7" y="72"/>
                      </a:lnTo>
                      <a:lnTo>
                        <a:pt x="15" y="37"/>
                      </a:lnTo>
                      <a:lnTo>
                        <a:pt x="24" y="0"/>
                      </a:lnTo>
                      <a:lnTo>
                        <a:pt x="15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34" name="Freeform 386"/>
                <p:cNvSpPr>
                  <a:spLocks/>
                </p:cNvSpPr>
                <p:nvPr/>
              </p:nvSpPr>
              <p:spPr bwMode="auto">
                <a:xfrm>
                  <a:off x="3973" y="1993"/>
                  <a:ext cx="33" cy="78"/>
                </a:xfrm>
                <a:custGeom>
                  <a:avLst/>
                  <a:gdLst>
                    <a:gd name="T0" fmla="*/ 12 w 33"/>
                    <a:gd name="T1" fmla="*/ 0 h 78"/>
                    <a:gd name="T2" fmla="*/ 12 w 33"/>
                    <a:gd name="T3" fmla="*/ 0 h 78"/>
                    <a:gd name="T4" fmla="*/ 0 w 33"/>
                    <a:gd name="T5" fmla="*/ 7 h 78"/>
                    <a:gd name="T6" fmla="*/ 0 w 33"/>
                    <a:gd name="T7" fmla="*/ 7 h 78"/>
                    <a:gd name="T8" fmla="*/ 12 w 33"/>
                    <a:gd name="T9" fmla="*/ 43 h 78"/>
                    <a:gd name="T10" fmla="*/ 22 w 33"/>
                    <a:gd name="T11" fmla="*/ 78 h 78"/>
                    <a:gd name="T12" fmla="*/ 22 w 33"/>
                    <a:gd name="T13" fmla="*/ 78 h 78"/>
                    <a:gd name="T14" fmla="*/ 33 w 33"/>
                    <a:gd name="T15" fmla="*/ 73 h 78"/>
                    <a:gd name="T16" fmla="*/ 33 w 33"/>
                    <a:gd name="T17" fmla="*/ 73 h 78"/>
                    <a:gd name="T18" fmla="*/ 23 w 33"/>
                    <a:gd name="T19" fmla="*/ 36 h 78"/>
                    <a:gd name="T20" fmla="*/ 12 w 33"/>
                    <a:gd name="T21" fmla="*/ 0 h 78"/>
                    <a:gd name="T22" fmla="*/ 12 w 33"/>
                    <a:gd name="T23" fmla="*/ 0 h 78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33"/>
                    <a:gd name="T37" fmla="*/ 0 h 78"/>
                    <a:gd name="T38" fmla="*/ 33 w 33"/>
                    <a:gd name="T39" fmla="*/ 78 h 78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33" h="78">
                      <a:moveTo>
                        <a:pt x="12" y="0"/>
                      </a:moveTo>
                      <a:lnTo>
                        <a:pt x="12" y="0"/>
                      </a:lnTo>
                      <a:lnTo>
                        <a:pt x="0" y="7"/>
                      </a:lnTo>
                      <a:lnTo>
                        <a:pt x="12" y="43"/>
                      </a:lnTo>
                      <a:lnTo>
                        <a:pt x="22" y="78"/>
                      </a:lnTo>
                      <a:lnTo>
                        <a:pt x="33" y="73"/>
                      </a:lnTo>
                      <a:lnTo>
                        <a:pt x="23" y="36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35" name="Freeform 387"/>
                <p:cNvSpPr>
                  <a:spLocks/>
                </p:cNvSpPr>
                <p:nvPr/>
              </p:nvSpPr>
              <p:spPr bwMode="auto">
                <a:xfrm>
                  <a:off x="3517" y="1387"/>
                  <a:ext cx="75" cy="141"/>
                </a:xfrm>
                <a:custGeom>
                  <a:avLst/>
                  <a:gdLst>
                    <a:gd name="T0" fmla="*/ 35 w 75"/>
                    <a:gd name="T1" fmla="*/ 88 h 141"/>
                    <a:gd name="T2" fmla="*/ 35 w 75"/>
                    <a:gd name="T3" fmla="*/ 88 h 141"/>
                    <a:gd name="T4" fmla="*/ 18 w 75"/>
                    <a:gd name="T5" fmla="*/ 113 h 141"/>
                    <a:gd name="T6" fmla="*/ 0 w 75"/>
                    <a:gd name="T7" fmla="*/ 135 h 141"/>
                    <a:gd name="T8" fmla="*/ 0 w 75"/>
                    <a:gd name="T9" fmla="*/ 135 h 141"/>
                    <a:gd name="T10" fmla="*/ 13 w 75"/>
                    <a:gd name="T11" fmla="*/ 141 h 141"/>
                    <a:gd name="T12" fmla="*/ 13 w 75"/>
                    <a:gd name="T13" fmla="*/ 141 h 141"/>
                    <a:gd name="T14" fmla="*/ 33 w 75"/>
                    <a:gd name="T15" fmla="*/ 110 h 141"/>
                    <a:gd name="T16" fmla="*/ 49 w 75"/>
                    <a:gd name="T17" fmla="*/ 77 h 141"/>
                    <a:gd name="T18" fmla="*/ 64 w 75"/>
                    <a:gd name="T19" fmla="*/ 40 h 141"/>
                    <a:gd name="T20" fmla="*/ 70 w 75"/>
                    <a:gd name="T21" fmla="*/ 20 h 141"/>
                    <a:gd name="T22" fmla="*/ 75 w 75"/>
                    <a:gd name="T23" fmla="*/ 0 h 141"/>
                    <a:gd name="T24" fmla="*/ 75 w 75"/>
                    <a:gd name="T25" fmla="*/ 0 h 141"/>
                    <a:gd name="T26" fmla="*/ 66 w 75"/>
                    <a:gd name="T27" fmla="*/ 9 h 141"/>
                    <a:gd name="T28" fmla="*/ 60 w 75"/>
                    <a:gd name="T29" fmla="*/ 20 h 141"/>
                    <a:gd name="T30" fmla="*/ 55 w 75"/>
                    <a:gd name="T31" fmla="*/ 31 h 141"/>
                    <a:gd name="T32" fmla="*/ 51 w 75"/>
                    <a:gd name="T33" fmla="*/ 42 h 141"/>
                    <a:gd name="T34" fmla="*/ 44 w 75"/>
                    <a:gd name="T35" fmla="*/ 66 h 141"/>
                    <a:gd name="T36" fmla="*/ 40 w 75"/>
                    <a:gd name="T37" fmla="*/ 77 h 141"/>
                    <a:gd name="T38" fmla="*/ 35 w 75"/>
                    <a:gd name="T39" fmla="*/ 88 h 141"/>
                    <a:gd name="T40" fmla="*/ 35 w 75"/>
                    <a:gd name="T41" fmla="*/ 88 h 141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75"/>
                    <a:gd name="T64" fmla="*/ 0 h 141"/>
                    <a:gd name="T65" fmla="*/ 75 w 75"/>
                    <a:gd name="T66" fmla="*/ 141 h 141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75" h="141">
                      <a:moveTo>
                        <a:pt x="35" y="88"/>
                      </a:moveTo>
                      <a:lnTo>
                        <a:pt x="35" y="88"/>
                      </a:lnTo>
                      <a:lnTo>
                        <a:pt x="18" y="113"/>
                      </a:lnTo>
                      <a:lnTo>
                        <a:pt x="0" y="135"/>
                      </a:lnTo>
                      <a:lnTo>
                        <a:pt x="13" y="141"/>
                      </a:lnTo>
                      <a:lnTo>
                        <a:pt x="33" y="110"/>
                      </a:lnTo>
                      <a:lnTo>
                        <a:pt x="49" y="77"/>
                      </a:lnTo>
                      <a:lnTo>
                        <a:pt x="64" y="40"/>
                      </a:lnTo>
                      <a:lnTo>
                        <a:pt x="70" y="20"/>
                      </a:lnTo>
                      <a:lnTo>
                        <a:pt x="75" y="0"/>
                      </a:lnTo>
                      <a:lnTo>
                        <a:pt x="66" y="9"/>
                      </a:lnTo>
                      <a:lnTo>
                        <a:pt x="60" y="20"/>
                      </a:lnTo>
                      <a:lnTo>
                        <a:pt x="55" y="31"/>
                      </a:lnTo>
                      <a:lnTo>
                        <a:pt x="51" y="42"/>
                      </a:lnTo>
                      <a:lnTo>
                        <a:pt x="44" y="66"/>
                      </a:lnTo>
                      <a:lnTo>
                        <a:pt x="40" y="77"/>
                      </a:lnTo>
                      <a:lnTo>
                        <a:pt x="35" y="88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36" name="Freeform 388"/>
                <p:cNvSpPr>
                  <a:spLocks/>
                </p:cNvSpPr>
                <p:nvPr/>
              </p:nvSpPr>
              <p:spPr bwMode="auto">
                <a:xfrm>
                  <a:off x="3195" y="1791"/>
                  <a:ext cx="26" cy="99"/>
                </a:xfrm>
                <a:custGeom>
                  <a:avLst/>
                  <a:gdLst>
                    <a:gd name="T0" fmla="*/ 11 w 26"/>
                    <a:gd name="T1" fmla="*/ 0 h 99"/>
                    <a:gd name="T2" fmla="*/ 11 w 26"/>
                    <a:gd name="T3" fmla="*/ 0 h 99"/>
                    <a:gd name="T4" fmla="*/ 6 w 26"/>
                    <a:gd name="T5" fmla="*/ 44 h 99"/>
                    <a:gd name="T6" fmla="*/ 0 w 26"/>
                    <a:gd name="T7" fmla="*/ 88 h 99"/>
                    <a:gd name="T8" fmla="*/ 0 w 26"/>
                    <a:gd name="T9" fmla="*/ 88 h 99"/>
                    <a:gd name="T10" fmla="*/ 15 w 26"/>
                    <a:gd name="T11" fmla="*/ 99 h 99"/>
                    <a:gd name="T12" fmla="*/ 15 w 26"/>
                    <a:gd name="T13" fmla="*/ 99 h 99"/>
                    <a:gd name="T14" fmla="*/ 20 w 26"/>
                    <a:gd name="T15" fmla="*/ 57 h 99"/>
                    <a:gd name="T16" fmla="*/ 26 w 26"/>
                    <a:gd name="T17" fmla="*/ 13 h 99"/>
                    <a:gd name="T18" fmla="*/ 26 w 26"/>
                    <a:gd name="T19" fmla="*/ 13 h 99"/>
                    <a:gd name="T20" fmla="*/ 11 w 26"/>
                    <a:gd name="T21" fmla="*/ 0 h 99"/>
                    <a:gd name="T22" fmla="*/ 11 w 26"/>
                    <a:gd name="T23" fmla="*/ 0 h 99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26"/>
                    <a:gd name="T37" fmla="*/ 0 h 99"/>
                    <a:gd name="T38" fmla="*/ 26 w 26"/>
                    <a:gd name="T39" fmla="*/ 99 h 99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26" h="99">
                      <a:moveTo>
                        <a:pt x="11" y="0"/>
                      </a:moveTo>
                      <a:lnTo>
                        <a:pt x="11" y="0"/>
                      </a:lnTo>
                      <a:lnTo>
                        <a:pt x="6" y="44"/>
                      </a:lnTo>
                      <a:lnTo>
                        <a:pt x="0" y="88"/>
                      </a:lnTo>
                      <a:lnTo>
                        <a:pt x="15" y="99"/>
                      </a:lnTo>
                      <a:lnTo>
                        <a:pt x="20" y="57"/>
                      </a:lnTo>
                      <a:lnTo>
                        <a:pt x="26" y="13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37" name="Freeform 389"/>
                <p:cNvSpPr>
                  <a:spLocks/>
                </p:cNvSpPr>
                <p:nvPr/>
              </p:nvSpPr>
              <p:spPr bwMode="auto">
                <a:xfrm>
                  <a:off x="3085" y="995"/>
                  <a:ext cx="48" cy="86"/>
                </a:xfrm>
                <a:custGeom>
                  <a:avLst/>
                  <a:gdLst>
                    <a:gd name="T0" fmla="*/ 48 w 48"/>
                    <a:gd name="T1" fmla="*/ 72 h 86"/>
                    <a:gd name="T2" fmla="*/ 48 w 48"/>
                    <a:gd name="T3" fmla="*/ 72 h 86"/>
                    <a:gd name="T4" fmla="*/ 30 w 48"/>
                    <a:gd name="T5" fmla="*/ 35 h 86"/>
                    <a:gd name="T6" fmla="*/ 9 w 48"/>
                    <a:gd name="T7" fmla="*/ 0 h 86"/>
                    <a:gd name="T8" fmla="*/ 9 w 48"/>
                    <a:gd name="T9" fmla="*/ 0 h 86"/>
                    <a:gd name="T10" fmla="*/ 0 w 48"/>
                    <a:gd name="T11" fmla="*/ 13 h 86"/>
                    <a:gd name="T12" fmla="*/ 0 w 48"/>
                    <a:gd name="T13" fmla="*/ 13 h 86"/>
                    <a:gd name="T14" fmla="*/ 20 w 48"/>
                    <a:gd name="T15" fmla="*/ 50 h 86"/>
                    <a:gd name="T16" fmla="*/ 37 w 48"/>
                    <a:gd name="T17" fmla="*/ 86 h 86"/>
                    <a:gd name="T18" fmla="*/ 37 w 48"/>
                    <a:gd name="T19" fmla="*/ 86 h 86"/>
                    <a:gd name="T20" fmla="*/ 48 w 48"/>
                    <a:gd name="T21" fmla="*/ 72 h 86"/>
                    <a:gd name="T22" fmla="*/ 48 w 48"/>
                    <a:gd name="T23" fmla="*/ 72 h 8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48"/>
                    <a:gd name="T37" fmla="*/ 0 h 86"/>
                    <a:gd name="T38" fmla="*/ 48 w 48"/>
                    <a:gd name="T39" fmla="*/ 86 h 8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48" h="86">
                      <a:moveTo>
                        <a:pt x="48" y="72"/>
                      </a:moveTo>
                      <a:lnTo>
                        <a:pt x="48" y="72"/>
                      </a:lnTo>
                      <a:lnTo>
                        <a:pt x="30" y="35"/>
                      </a:lnTo>
                      <a:lnTo>
                        <a:pt x="9" y="0"/>
                      </a:lnTo>
                      <a:lnTo>
                        <a:pt x="0" y="13"/>
                      </a:lnTo>
                      <a:lnTo>
                        <a:pt x="20" y="50"/>
                      </a:lnTo>
                      <a:lnTo>
                        <a:pt x="37" y="86"/>
                      </a:lnTo>
                      <a:lnTo>
                        <a:pt x="48" y="72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38" name="Freeform 390"/>
                <p:cNvSpPr>
                  <a:spLocks/>
                </p:cNvSpPr>
                <p:nvPr/>
              </p:nvSpPr>
              <p:spPr bwMode="auto">
                <a:xfrm>
                  <a:off x="4564" y="2289"/>
                  <a:ext cx="435" cy="395"/>
                </a:xfrm>
                <a:custGeom>
                  <a:avLst/>
                  <a:gdLst>
                    <a:gd name="T0" fmla="*/ 164 w 435"/>
                    <a:gd name="T1" fmla="*/ 267 h 395"/>
                    <a:gd name="T2" fmla="*/ 164 w 435"/>
                    <a:gd name="T3" fmla="*/ 267 h 395"/>
                    <a:gd name="T4" fmla="*/ 144 w 435"/>
                    <a:gd name="T5" fmla="*/ 291 h 395"/>
                    <a:gd name="T6" fmla="*/ 129 w 435"/>
                    <a:gd name="T7" fmla="*/ 309 h 395"/>
                    <a:gd name="T8" fmla="*/ 113 w 435"/>
                    <a:gd name="T9" fmla="*/ 329 h 395"/>
                    <a:gd name="T10" fmla="*/ 95 w 435"/>
                    <a:gd name="T11" fmla="*/ 349 h 395"/>
                    <a:gd name="T12" fmla="*/ 76 w 435"/>
                    <a:gd name="T13" fmla="*/ 364 h 395"/>
                    <a:gd name="T14" fmla="*/ 67 w 435"/>
                    <a:gd name="T15" fmla="*/ 370 h 395"/>
                    <a:gd name="T16" fmla="*/ 58 w 435"/>
                    <a:gd name="T17" fmla="*/ 375 h 395"/>
                    <a:gd name="T18" fmla="*/ 49 w 435"/>
                    <a:gd name="T19" fmla="*/ 377 h 395"/>
                    <a:gd name="T20" fmla="*/ 42 w 435"/>
                    <a:gd name="T21" fmla="*/ 377 h 395"/>
                    <a:gd name="T22" fmla="*/ 42 w 435"/>
                    <a:gd name="T23" fmla="*/ 377 h 395"/>
                    <a:gd name="T24" fmla="*/ 32 w 435"/>
                    <a:gd name="T25" fmla="*/ 375 h 395"/>
                    <a:gd name="T26" fmla="*/ 25 w 435"/>
                    <a:gd name="T27" fmla="*/ 370 h 395"/>
                    <a:gd name="T28" fmla="*/ 20 w 435"/>
                    <a:gd name="T29" fmla="*/ 364 h 395"/>
                    <a:gd name="T30" fmla="*/ 12 w 435"/>
                    <a:gd name="T31" fmla="*/ 357 h 395"/>
                    <a:gd name="T32" fmla="*/ 12 w 435"/>
                    <a:gd name="T33" fmla="*/ 357 h 395"/>
                    <a:gd name="T34" fmla="*/ 0 w 435"/>
                    <a:gd name="T35" fmla="*/ 366 h 395"/>
                    <a:gd name="T36" fmla="*/ 0 w 435"/>
                    <a:gd name="T37" fmla="*/ 366 h 395"/>
                    <a:gd name="T38" fmla="*/ 11 w 435"/>
                    <a:gd name="T39" fmla="*/ 379 h 395"/>
                    <a:gd name="T40" fmla="*/ 21 w 435"/>
                    <a:gd name="T41" fmla="*/ 388 h 395"/>
                    <a:gd name="T42" fmla="*/ 36 w 435"/>
                    <a:gd name="T43" fmla="*/ 393 h 395"/>
                    <a:gd name="T44" fmla="*/ 43 w 435"/>
                    <a:gd name="T45" fmla="*/ 395 h 395"/>
                    <a:gd name="T46" fmla="*/ 51 w 435"/>
                    <a:gd name="T47" fmla="*/ 395 h 395"/>
                    <a:gd name="T48" fmla="*/ 51 w 435"/>
                    <a:gd name="T49" fmla="*/ 395 h 395"/>
                    <a:gd name="T50" fmla="*/ 58 w 435"/>
                    <a:gd name="T51" fmla="*/ 393 h 395"/>
                    <a:gd name="T52" fmla="*/ 65 w 435"/>
                    <a:gd name="T53" fmla="*/ 392 h 395"/>
                    <a:gd name="T54" fmla="*/ 73 w 435"/>
                    <a:gd name="T55" fmla="*/ 386 h 395"/>
                    <a:gd name="T56" fmla="*/ 82 w 435"/>
                    <a:gd name="T57" fmla="*/ 381 h 395"/>
                    <a:gd name="T58" fmla="*/ 97 w 435"/>
                    <a:gd name="T59" fmla="*/ 368 h 395"/>
                    <a:gd name="T60" fmla="*/ 113 w 435"/>
                    <a:gd name="T61" fmla="*/ 349 h 395"/>
                    <a:gd name="T62" fmla="*/ 142 w 435"/>
                    <a:gd name="T63" fmla="*/ 313 h 395"/>
                    <a:gd name="T64" fmla="*/ 168 w 435"/>
                    <a:gd name="T65" fmla="*/ 280 h 395"/>
                    <a:gd name="T66" fmla="*/ 168 w 435"/>
                    <a:gd name="T67" fmla="*/ 280 h 395"/>
                    <a:gd name="T68" fmla="*/ 228 w 435"/>
                    <a:gd name="T69" fmla="*/ 216 h 395"/>
                    <a:gd name="T70" fmla="*/ 287 w 435"/>
                    <a:gd name="T71" fmla="*/ 154 h 395"/>
                    <a:gd name="T72" fmla="*/ 349 w 435"/>
                    <a:gd name="T73" fmla="*/ 93 h 395"/>
                    <a:gd name="T74" fmla="*/ 411 w 435"/>
                    <a:gd name="T75" fmla="*/ 35 h 395"/>
                    <a:gd name="T76" fmla="*/ 411 w 435"/>
                    <a:gd name="T77" fmla="*/ 35 h 395"/>
                    <a:gd name="T78" fmla="*/ 435 w 435"/>
                    <a:gd name="T79" fmla="*/ 0 h 395"/>
                    <a:gd name="T80" fmla="*/ 435 w 435"/>
                    <a:gd name="T81" fmla="*/ 0 h 395"/>
                    <a:gd name="T82" fmla="*/ 398 w 435"/>
                    <a:gd name="T83" fmla="*/ 29 h 395"/>
                    <a:gd name="T84" fmla="*/ 364 w 435"/>
                    <a:gd name="T85" fmla="*/ 60 h 395"/>
                    <a:gd name="T86" fmla="*/ 296 w 435"/>
                    <a:gd name="T87" fmla="*/ 126 h 395"/>
                    <a:gd name="T88" fmla="*/ 230 w 435"/>
                    <a:gd name="T89" fmla="*/ 196 h 395"/>
                    <a:gd name="T90" fmla="*/ 164 w 435"/>
                    <a:gd name="T91" fmla="*/ 267 h 395"/>
                    <a:gd name="T92" fmla="*/ 164 w 435"/>
                    <a:gd name="T93" fmla="*/ 267 h 395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w 435"/>
                    <a:gd name="T142" fmla="*/ 0 h 395"/>
                    <a:gd name="T143" fmla="*/ 435 w 435"/>
                    <a:gd name="T144" fmla="*/ 395 h 395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T141" t="T142" r="T143" b="T144"/>
                  <a:pathLst>
                    <a:path w="435" h="395">
                      <a:moveTo>
                        <a:pt x="164" y="267"/>
                      </a:moveTo>
                      <a:lnTo>
                        <a:pt x="164" y="267"/>
                      </a:lnTo>
                      <a:lnTo>
                        <a:pt x="144" y="291"/>
                      </a:lnTo>
                      <a:lnTo>
                        <a:pt x="129" y="309"/>
                      </a:lnTo>
                      <a:lnTo>
                        <a:pt x="113" y="329"/>
                      </a:lnTo>
                      <a:lnTo>
                        <a:pt x="95" y="349"/>
                      </a:lnTo>
                      <a:lnTo>
                        <a:pt x="76" y="364"/>
                      </a:lnTo>
                      <a:lnTo>
                        <a:pt x="67" y="370"/>
                      </a:lnTo>
                      <a:lnTo>
                        <a:pt x="58" y="375"/>
                      </a:lnTo>
                      <a:lnTo>
                        <a:pt x="49" y="377"/>
                      </a:lnTo>
                      <a:lnTo>
                        <a:pt x="42" y="377"/>
                      </a:lnTo>
                      <a:lnTo>
                        <a:pt x="32" y="375"/>
                      </a:lnTo>
                      <a:lnTo>
                        <a:pt x="25" y="370"/>
                      </a:lnTo>
                      <a:lnTo>
                        <a:pt x="20" y="364"/>
                      </a:lnTo>
                      <a:lnTo>
                        <a:pt x="12" y="357"/>
                      </a:lnTo>
                      <a:lnTo>
                        <a:pt x="0" y="366"/>
                      </a:lnTo>
                      <a:lnTo>
                        <a:pt x="11" y="379"/>
                      </a:lnTo>
                      <a:lnTo>
                        <a:pt x="21" y="388"/>
                      </a:lnTo>
                      <a:lnTo>
                        <a:pt x="36" y="393"/>
                      </a:lnTo>
                      <a:lnTo>
                        <a:pt x="43" y="395"/>
                      </a:lnTo>
                      <a:lnTo>
                        <a:pt x="51" y="395"/>
                      </a:lnTo>
                      <a:lnTo>
                        <a:pt x="58" y="393"/>
                      </a:lnTo>
                      <a:lnTo>
                        <a:pt x="65" y="392"/>
                      </a:lnTo>
                      <a:lnTo>
                        <a:pt x="73" y="386"/>
                      </a:lnTo>
                      <a:lnTo>
                        <a:pt x="82" y="381"/>
                      </a:lnTo>
                      <a:lnTo>
                        <a:pt x="97" y="368"/>
                      </a:lnTo>
                      <a:lnTo>
                        <a:pt x="113" y="349"/>
                      </a:lnTo>
                      <a:lnTo>
                        <a:pt x="142" y="313"/>
                      </a:lnTo>
                      <a:lnTo>
                        <a:pt x="168" y="280"/>
                      </a:lnTo>
                      <a:lnTo>
                        <a:pt x="228" y="216"/>
                      </a:lnTo>
                      <a:lnTo>
                        <a:pt x="287" y="154"/>
                      </a:lnTo>
                      <a:lnTo>
                        <a:pt x="349" y="93"/>
                      </a:lnTo>
                      <a:lnTo>
                        <a:pt x="411" y="35"/>
                      </a:lnTo>
                      <a:lnTo>
                        <a:pt x="435" y="0"/>
                      </a:lnTo>
                      <a:lnTo>
                        <a:pt x="398" y="29"/>
                      </a:lnTo>
                      <a:lnTo>
                        <a:pt x="364" y="60"/>
                      </a:lnTo>
                      <a:lnTo>
                        <a:pt x="296" y="126"/>
                      </a:lnTo>
                      <a:lnTo>
                        <a:pt x="230" y="196"/>
                      </a:lnTo>
                      <a:lnTo>
                        <a:pt x="164" y="267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39" name="Freeform 391"/>
                <p:cNvSpPr>
                  <a:spLocks/>
                </p:cNvSpPr>
                <p:nvPr/>
              </p:nvSpPr>
              <p:spPr bwMode="auto">
                <a:xfrm>
                  <a:off x="3137" y="2057"/>
                  <a:ext cx="34" cy="80"/>
                </a:xfrm>
                <a:custGeom>
                  <a:avLst/>
                  <a:gdLst>
                    <a:gd name="T0" fmla="*/ 22 w 34"/>
                    <a:gd name="T1" fmla="*/ 0 h 80"/>
                    <a:gd name="T2" fmla="*/ 22 w 34"/>
                    <a:gd name="T3" fmla="*/ 0 h 80"/>
                    <a:gd name="T4" fmla="*/ 0 w 34"/>
                    <a:gd name="T5" fmla="*/ 73 h 80"/>
                    <a:gd name="T6" fmla="*/ 0 w 34"/>
                    <a:gd name="T7" fmla="*/ 73 h 80"/>
                    <a:gd name="T8" fmla="*/ 11 w 34"/>
                    <a:gd name="T9" fmla="*/ 80 h 80"/>
                    <a:gd name="T10" fmla="*/ 11 w 34"/>
                    <a:gd name="T11" fmla="*/ 80 h 80"/>
                    <a:gd name="T12" fmla="*/ 34 w 34"/>
                    <a:gd name="T13" fmla="*/ 9 h 80"/>
                    <a:gd name="T14" fmla="*/ 34 w 34"/>
                    <a:gd name="T15" fmla="*/ 9 h 80"/>
                    <a:gd name="T16" fmla="*/ 22 w 34"/>
                    <a:gd name="T17" fmla="*/ 0 h 80"/>
                    <a:gd name="T18" fmla="*/ 22 w 34"/>
                    <a:gd name="T19" fmla="*/ 0 h 80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34"/>
                    <a:gd name="T31" fmla="*/ 0 h 80"/>
                    <a:gd name="T32" fmla="*/ 34 w 34"/>
                    <a:gd name="T33" fmla="*/ 80 h 80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34" h="80">
                      <a:moveTo>
                        <a:pt x="22" y="0"/>
                      </a:moveTo>
                      <a:lnTo>
                        <a:pt x="22" y="0"/>
                      </a:lnTo>
                      <a:lnTo>
                        <a:pt x="0" y="73"/>
                      </a:lnTo>
                      <a:lnTo>
                        <a:pt x="11" y="80"/>
                      </a:lnTo>
                      <a:lnTo>
                        <a:pt x="34" y="9"/>
                      </a:lnTo>
                      <a:lnTo>
                        <a:pt x="22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40" name="Freeform 392"/>
                <p:cNvSpPr>
                  <a:spLocks/>
                </p:cNvSpPr>
                <p:nvPr/>
              </p:nvSpPr>
              <p:spPr bwMode="auto">
                <a:xfrm>
                  <a:off x="2897" y="851"/>
                  <a:ext cx="79" cy="40"/>
                </a:xfrm>
                <a:custGeom>
                  <a:avLst/>
                  <a:gdLst>
                    <a:gd name="T0" fmla="*/ 79 w 79"/>
                    <a:gd name="T1" fmla="*/ 27 h 40"/>
                    <a:gd name="T2" fmla="*/ 79 w 79"/>
                    <a:gd name="T3" fmla="*/ 27 h 40"/>
                    <a:gd name="T4" fmla="*/ 62 w 79"/>
                    <a:gd name="T5" fmla="*/ 20 h 40"/>
                    <a:gd name="T6" fmla="*/ 46 w 79"/>
                    <a:gd name="T7" fmla="*/ 11 h 40"/>
                    <a:gd name="T8" fmla="*/ 27 w 79"/>
                    <a:gd name="T9" fmla="*/ 5 h 40"/>
                    <a:gd name="T10" fmla="*/ 9 w 79"/>
                    <a:gd name="T11" fmla="*/ 0 h 40"/>
                    <a:gd name="T12" fmla="*/ 9 w 79"/>
                    <a:gd name="T13" fmla="*/ 0 h 40"/>
                    <a:gd name="T14" fmla="*/ 0 w 79"/>
                    <a:gd name="T15" fmla="*/ 11 h 40"/>
                    <a:gd name="T16" fmla="*/ 0 w 79"/>
                    <a:gd name="T17" fmla="*/ 11 h 40"/>
                    <a:gd name="T18" fmla="*/ 18 w 79"/>
                    <a:gd name="T19" fmla="*/ 16 h 40"/>
                    <a:gd name="T20" fmla="*/ 37 w 79"/>
                    <a:gd name="T21" fmla="*/ 24 h 40"/>
                    <a:gd name="T22" fmla="*/ 53 w 79"/>
                    <a:gd name="T23" fmla="*/ 31 h 40"/>
                    <a:gd name="T24" fmla="*/ 69 w 79"/>
                    <a:gd name="T25" fmla="*/ 40 h 40"/>
                    <a:gd name="T26" fmla="*/ 69 w 79"/>
                    <a:gd name="T27" fmla="*/ 40 h 40"/>
                    <a:gd name="T28" fmla="*/ 79 w 79"/>
                    <a:gd name="T29" fmla="*/ 27 h 40"/>
                    <a:gd name="T30" fmla="*/ 79 w 79"/>
                    <a:gd name="T31" fmla="*/ 27 h 40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79"/>
                    <a:gd name="T49" fmla="*/ 0 h 40"/>
                    <a:gd name="T50" fmla="*/ 79 w 79"/>
                    <a:gd name="T51" fmla="*/ 40 h 40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79" h="40">
                      <a:moveTo>
                        <a:pt x="79" y="27"/>
                      </a:moveTo>
                      <a:lnTo>
                        <a:pt x="79" y="27"/>
                      </a:lnTo>
                      <a:lnTo>
                        <a:pt x="62" y="20"/>
                      </a:lnTo>
                      <a:lnTo>
                        <a:pt x="46" y="11"/>
                      </a:lnTo>
                      <a:lnTo>
                        <a:pt x="27" y="5"/>
                      </a:lnTo>
                      <a:lnTo>
                        <a:pt x="9" y="0"/>
                      </a:lnTo>
                      <a:lnTo>
                        <a:pt x="0" y="11"/>
                      </a:lnTo>
                      <a:lnTo>
                        <a:pt x="18" y="16"/>
                      </a:lnTo>
                      <a:lnTo>
                        <a:pt x="37" y="24"/>
                      </a:lnTo>
                      <a:lnTo>
                        <a:pt x="53" y="31"/>
                      </a:lnTo>
                      <a:lnTo>
                        <a:pt x="69" y="40"/>
                      </a:lnTo>
                      <a:lnTo>
                        <a:pt x="79" y="27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41" name="Freeform 393"/>
                <p:cNvSpPr>
                  <a:spLocks/>
                </p:cNvSpPr>
                <p:nvPr/>
              </p:nvSpPr>
              <p:spPr bwMode="auto">
                <a:xfrm>
                  <a:off x="3016" y="2362"/>
                  <a:ext cx="38" cy="70"/>
                </a:xfrm>
                <a:custGeom>
                  <a:avLst/>
                  <a:gdLst>
                    <a:gd name="T0" fmla="*/ 31 w 38"/>
                    <a:gd name="T1" fmla="*/ 0 h 70"/>
                    <a:gd name="T2" fmla="*/ 31 w 38"/>
                    <a:gd name="T3" fmla="*/ 0 h 70"/>
                    <a:gd name="T4" fmla="*/ 0 w 38"/>
                    <a:gd name="T5" fmla="*/ 66 h 70"/>
                    <a:gd name="T6" fmla="*/ 0 w 38"/>
                    <a:gd name="T7" fmla="*/ 66 h 70"/>
                    <a:gd name="T8" fmla="*/ 7 w 38"/>
                    <a:gd name="T9" fmla="*/ 70 h 70"/>
                    <a:gd name="T10" fmla="*/ 7 w 38"/>
                    <a:gd name="T11" fmla="*/ 70 h 70"/>
                    <a:gd name="T12" fmla="*/ 38 w 38"/>
                    <a:gd name="T13" fmla="*/ 4 h 70"/>
                    <a:gd name="T14" fmla="*/ 38 w 38"/>
                    <a:gd name="T15" fmla="*/ 4 h 70"/>
                    <a:gd name="T16" fmla="*/ 31 w 38"/>
                    <a:gd name="T17" fmla="*/ 0 h 70"/>
                    <a:gd name="T18" fmla="*/ 31 w 38"/>
                    <a:gd name="T19" fmla="*/ 0 h 70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38"/>
                    <a:gd name="T31" fmla="*/ 0 h 70"/>
                    <a:gd name="T32" fmla="*/ 38 w 38"/>
                    <a:gd name="T33" fmla="*/ 70 h 70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38" h="70">
                      <a:moveTo>
                        <a:pt x="31" y="0"/>
                      </a:moveTo>
                      <a:lnTo>
                        <a:pt x="31" y="0"/>
                      </a:lnTo>
                      <a:lnTo>
                        <a:pt x="0" y="66"/>
                      </a:lnTo>
                      <a:lnTo>
                        <a:pt x="7" y="70"/>
                      </a:lnTo>
                      <a:lnTo>
                        <a:pt x="38" y="4"/>
                      </a:lnTo>
                      <a:lnTo>
                        <a:pt x="31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42" name="Freeform 394"/>
                <p:cNvSpPr>
                  <a:spLocks/>
                </p:cNvSpPr>
                <p:nvPr/>
              </p:nvSpPr>
              <p:spPr bwMode="auto">
                <a:xfrm>
                  <a:off x="3440" y="2977"/>
                  <a:ext cx="28" cy="71"/>
                </a:xfrm>
                <a:custGeom>
                  <a:avLst/>
                  <a:gdLst>
                    <a:gd name="T0" fmla="*/ 11 w 28"/>
                    <a:gd name="T1" fmla="*/ 0 h 71"/>
                    <a:gd name="T2" fmla="*/ 11 w 28"/>
                    <a:gd name="T3" fmla="*/ 0 h 71"/>
                    <a:gd name="T4" fmla="*/ 0 w 28"/>
                    <a:gd name="T5" fmla="*/ 71 h 71"/>
                    <a:gd name="T6" fmla="*/ 0 w 28"/>
                    <a:gd name="T7" fmla="*/ 71 h 71"/>
                    <a:gd name="T8" fmla="*/ 15 w 28"/>
                    <a:gd name="T9" fmla="*/ 71 h 71"/>
                    <a:gd name="T10" fmla="*/ 15 w 28"/>
                    <a:gd name="T11" fmla="*/ 71 h 71"/>
                    <a:gd name="T12" fmla="*/ 28 w 28"/>
                    <a:gd name="T13" fmla="*/ 0 h 71"/>
                    <a:gd name="T14" fmla="*/ 28 w 28"/>
                    <a:gd name="T15" fmla="*/ 0 h 71"/>
                    <a:gd name="T16" fmla="*/ 11 w 28"/>
                    <a:gd name="T17" fmla="*/ 0 h 71"/>
                    <a:gd name="T18" fmla="*/ 11 w 28"/>
                    <a:gd name="T19" fmla="*/ 0 h 71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28"/>
                    <a:gd name="T31" fmla="*/ 0 h 71"/>
                    <a:gd name="T32" fmla="*/ 28 w 28"/>
                    <a:gd name="T33" fmla="*/ 71 h 71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28" h="71">
                      <a:moveTo>
                        <a:pt x="11" y="0"/>
                      </a:moveTo>
                      <a:lnTo>
                        <a:pt x="11" y="0"/>
                      </a:lnTo>
                      <a:lnTo>
                        <a:pt x="0" y="71"/>
                      </a:lnTo>
                      <a:lnTo>
                        <a:pt x="15" y="71"/>
                      </a:lnTo>
                      <a:lnTo>
                        <a:pt x="28" y="0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43" name="Freeform 395"/>
                <p:cNvSpPr>
                  <a:spLocks/>
                </p:cNvSpPr>
                <p:nvPr/>
              </p:nvSpPr>
              <p:spPr bwMode="auto">
                <a:xfrm>
                  <a:off x="3462" y="2498"/>
                  <a:ext cx="11" cy="73"/>
                </a:xfrm>
                <a:custGeom>
                  <a:avLst/>
                  <a:gdLst>
                    <a:gd name="T0" fmla="*/ 0 w 11"/>
                    <a:gd name="T1" fmla="*/ 0 h 73"/>
                    <a:gd name="T2" fmla="*/ 0 w 11"/>
                    <a:gd name="T3" fmla="*/ 0 h 73"/>
                    <a:gd name="T4" fmla="*/ 2 w 11"/>
                    <a:gd name="T5" fmla="*/ 40 h 73"/>
                    <a:gd name="T6" fmla="*/ 2 w 11"/>
                    <a:gd name="T7" fmla="*/ 40 h 73"/>
                    <a:gd name="T8" fmla="*/ 4 w 11"/>
                    <a:gd name="T9" fmla="*/ 73 h 73"/>
                    <a:gd name="T10" fmla="*/ 4 w 11"/>
                    <a:gd name="T11" fmla="*/ 73 h 73"/>
                    <a:gd name="T12" fmla="*/ 11 w 11"/>
                    <a:gd name="T13" fmla="*/ 73 h 73"/>
                    <a:gd name="T14" fmla="*/ 11 w 11"/>
                    <a:gd name="T15" fmla="*/ 73 h 73"/>
                    <a:gd name="T16" fmla="*/ 8 w 11"/>
                    <a:gd name="T17" fmla="*/ 0 h 73"/>
                    <a:gd name="T18" fmla="*/ 8 w 11"/>
                    <a:gd name="T19" fmla="*/ 0 h 73"/>
                    <a:gd name="T20" fmla="*/ 0 w 11"/>
                    <a:gd name="T21" fmla="*/ 0 h 73"/>
                    <a:gd name="T22" fmla="*/ 0 w 11"/>
                    <a:gd name="T23" fmla="*/ 0 h 73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11"/>
                    <a:gd name="T37" fmla="*/ 0 h 73"/>
                    <a:gd name="T38" fmla="*/ 11 w 11"/>
                    <a:gd name="T39" fmla="*/ 73 h 73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11" h="7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2" y="40"/>
                      </a:lnTo>
                      <a:lnTo>
                        <a:pt x="4" y="73"/>
                      </a:lnTo>
                      <a:lnTo>
                        <a:pt x="11" y="73"/>
                      </a:lnTo>
                      <a:lnTo>
                        <a:pt x="8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44" name="Freeform 396"/>
                <p:cNvSpPr>
                  <a:spLocks/>
                </p:cNvSpPr>
                <p:nvPr/>
              </p:nvSpPr>
              <p:spPr bwMode="auto">
                <a:xfrm>
                  <a:off x="2846" y="1828"/>
                  <a:ext cx="88" cy="20"/>
                </a:xfrm>
                <a:custGeom>
                  <a:avLst/>
                  <a:gdLst>
                    <a:gd name="T0" fmla="*/ 80 w 88"/>
                    <a:gd name="T1" fmla="*/ 0 h 20"/>
                    <a:gd name="T2" fmla="*/ 80 w 88"/>
                    <a:gd name="T3" fmla="*/ 0 h 20"/>
                    <a:gd name="T4" fmla="*/ 40 w 88"/>
                    <a:gd name="T5" fmla="*/ 4 h 20"/>
                    <a:gd name="T6" fmla="*/ 0 w 88"/>
                    <a:gd name="T7" fmla="*/ 7 h 20"/>
                    <a:gd name="T8" fmla="*/ 0 w 88"/>
                    <a:gd name="T9" fmla="*/ 7 h 20"/>
                    <a:gd name="T10" fmla="*/ 9 w 88"/>
                    <a:gd name="T11" fmla="*/ 20 h 20"/>
                    <a:gd name="T12" fmla="*/ 9 w 88"/>
                    <a:gd name="T13" fmla="*/ 20 h 20"/>
                    <a:gd name="T14" fmla="*/ 47 w 88"/>
                    <a:gd name="T15" fmla="*/ 15 h 20"/>
                    <a:gd name="T16" fmla="*/ 88 w 88"/>
                    <a:gd name="T17" fmla="*/ 9 h 20"/>
                    <a:gd name="T18" fmla="*/ 88 w 88"/>
                    <a:gd name="T19" fmla="*/ 9 h 20"/>
                    <a:gd name="T20" fmla="*/ 80 w 88"/>
                    <a:gd name="T21" fmla="*/ 0 h 20"/>
                    <a:gd name="T22" fmla="*/ 80 w 88"/>
                    <a:gd name="T23" fmla="*/ 0 h 20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88"/>
                    <a:gd name="T37" fmla="*/ 0 h 20"/>
                    <a:gd name="T38" fmla="*/ 88 w 88"/>
                    <a:gd name="T39" fmla="*/ 20 h 20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88" h="20">
                      <a:moveTo>
                        <a:pt x="80" y="0"/>
                      </a:moveTo>
                      <a:lnTo>
                        <a:pt x="80" y="0"/>
                      </a:lnTo>
                      <a:lnTo>
                        <a:pt x="40" y="4"/>
                      </a:lnTo>
                      <a:lnTo>
                        <a:pt x="0" y="7"/>
                      </a:lnTo>
                      <a:lnTo>
                        <a:pt x="9" y="20"/>
                      </a:lnTo>
                      <a:lnTo>
                        <a:pt x="47" y="15"/>
                      </a:lnTo>
                      <a:lnTo>
                        <a:pt x="88" y="9"/>
                      </a:lnTo>
                      <a:lnTo>
                        <a:pt x="80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45" name="Freeform 397"/>
                <p:cNvSpPr>
                  <a:spLocks/>
                </p:cNvSpPr>
                <p:nvPr/>
              </p:nvSpPr>
              <p:spPr bwMode="auto">
                <a:xfrm>
                  <a:off x="2824" y="2798"/>
                  <a:ext cx="36" cy="75"/>
                </a:xfrm>
                <a:custGeom>
                  <a:avLst/>
                  <a:gdLst>
                    <a:gd name="T0" fmla="*/ 36 w 36"/>
                    <a:gd name="T1" fmla="*/ 5 h 75"/>
                    <a:gd name="T2" fmla="*/ 36 w 36"/>
                    <a:gd name="T3" fmla="*/ 5 h 75"/>
                    <a:gd name="T4" fmla="*/ 24 w 36"/>
                    <a:gd name="T5" fmla="*/ 0 h 75"/>
                    <a:gd name="T6" fmla="*/ 24 w 36"/>
                    <a:gd name="T7" fmla="*/ 0 h 75"/>
                    <a:gd name="T8" fmla="*/ 0 w 36"/>
                    <a:gd name="T9" fmla="*/ 67 h 75"/>
                    <a:gd name="T10" fmla="*/ 0 w 36"/>
                    <a:gd name="T11" fmla="*/ 67 h 75"/>
                    <a:gd name="T12" fmla="*/ 14 w 36"/>
                    <a:gd name="T13" fmla="*/ 75 h 75"/>
                    <a:gd name="T14" fmla="*/ 14 w 36"/>
                    <a:gd name="T15" fmla="*/ 75 h 75"/>
                    <a:gd name="T16" fmla="*/ 34 w 36"/>
                    <a:gd name="T17" fmla="*/ 9 h 75"/>
                    <a:gd name="T18" fmla="*/ 34 w 36"/>
                    <a:gd name="T19" fmla="*/ 9 h 75"/>
                    <a:gd name="T20" fmla="*/ 36 w 36"/>
                    <a:gd name="T21" fmla="*/ 5 h 75"/>
                    <a:gd name="T22" fmla="*/ 36 w 36"/>
                    <a:gd name="T23" fmla="*/ 5 h 75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36"/>
                    <a:gd name="T37" fmla="*/ 0 h 75"/>
                    <a:gd name="T38" fmla="*/ 36 w 36"/>
                    <a:gd name="T39" fmla="*/ 75 h 75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36" h="75">
                      <a:moveTo>
                        <a:pt x="36" y="5"/>
                      </a:moveTo>
                      <a:lnTo>
                        <a:pt x="36" y="5"/>
                      </a:lnTo>
                      <a:lnTo>
                        <a:pt x="24" y="0"/>
                      </a:lnTo>
                      <a:lnTo>
                        <a:pt x="0" y="67"/>
                      </a:lnTo>
                      <a:lnTo>
                        <a:pt x="14" y="75"/>
                      </a:lnTo>
                      <a:lnTo>
                        <a:pt x="34" y="9"/>
                      </a:lnTo>
                      <a:lnTo>
                        <a:pt x="36" y="5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46" name="Freeform 398"/>
                <p:cNvSpPr>
                  <a:spLocks/>
                </p:cNvSpPr>
                <p:nvPr/>
              </p:nvSpPr>
              <p:spPr bwMode="auto">
                <a:xfrm>
                  <a:off x="3517" y="1947"/>
                  <a:ext cx="44" cy="69"/>
                </a:xfrm>
                <a:custGeom>
                  <a:avLst/>
                  <a:gdLst>
                    <a:gd name="T0" fmla="*/ 29 w 44"/>
                    <a:gd name="T1" fmla="*/ 0 h 69"/>
                    <a:gd name="T2" fmla="*/ 29 w 44"/>
                    <a:gd name="T3" fmla="*/ 0 h 69"/>
                    <a:gd name="T4" fmla="*/ 15 w 44"/>
                    <a:gd name="T5" fmla="*/ 33 h 69"/>
                    <a:gd name="T6" fmla="*/ 0 w 44"/>
                    <a:gd name="T7" fmla="*/ 69 h 69"/>
                    <a:gd name="T8" fmla="*/ 0 w 44"/>
                    <a:gd name="T9" fmla="*/ 69 h 69"/>
                    <a:gd name="T10" fmla="*/ 11 w 44"/>
                    <a:gd name="T11" fmla="*/ 69 h 69"/>
                    <a:gd name="T12" fmla="*/ 11 w 44"/>
                    <a:gd name="T13" fmla="*/ 69 h 69"/>
                    <a:gd name="T14" fmla="*/ 26 w 44"/>
                    <a:gd name="T15" fmla="*/ 35 h 69"/>
                    <a:gd name="T16" fmla="*/ 44 w 44"/>
                    <a:gd name="T17" fmla="*/ 0 h 69"/>
                    <a:gd name="T18" fmla="*/ 44 w 44"/>
                    <a:gd name="T19" fmla="*/ 0 h 69"/>
                    <a:gd name="T20" fmla="*/ 29 w 44"/>
                    <a:gd name="T21" fmla="*/ 0 h 69"/>
                    <a:gd name="T22" fmla="*/ 29 w 44"/>
                    <a:gd name="T23" fmla="*/ 0 h 69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44"/>
                    <a:gd name="T37" fmla="*/ 0 h 69"/>
                    <a:gd name="T38" fmla="*/ 44 w 44"/>
                    <a:gd name="T39" fmla="*/ 69 h 69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44" h="69">
                      <a:moveTo>
                        <a:pt x="29" y="0"/>
                      </a:moveTo>
                      <a:lnTo>
                        <a:pt x="29" y="0"/>
                      </a:lnTo>
                      <a:lnTo>
                        <a:pt x="15" y="33"/>
                      </a:lnTo>
                      <a:lnTo>
                        <a:pt x="0" y="69"/>
                      </a:lnTo>
                      <a:lnTo>
                        <a:pt x="11" y="69"/>
                      </a:lnTo>
                      <a:lnTo>
                        <a:pt x="26" y="35"/>
                      </a:lnTo>
                      <a:lnTo>
                        <a:pt x="44" y="0"/>
                      </a:lnTo>
                      <a:lnTo>
                        <a:pt x="29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47" name="Freeform 399"/>
                <p:cNvSpPr>
                  <a:spLocks/>
                </p:cNvSpPr>
                <p:nvPr/>
              </p:nvSpPr>
              <p:spPr bwMode="auto">
                <a:xfrm>
                  <a:off x="3459" y="1528"/>
                  <a:ext cx="65" cy="62"/>
                </a:xfrm>
                <a:custGeom>
                  <a:avLst/>
                  <a:gdLst>
                    <a:gd name="T0" fmla="*/ 65 w 65"/>
                    <a:gd name="T1" fmla="*/ 7 h 62"/>
                    <a:gd name="T2" fmla="*/ 65 w 65"/>
                    <a:gd name="T3" fmla="*/ 7 h 62"/>
                    <a:gd name="T4" fmla="*/ 54 w 65"/>
                    <a:gd name="T5" fmla="*/ 0 h 62"/>
                    <a:gd name="T6" fmla="*/ 54 w 65"/>
                    <a:gd name="T7" fmla="*/ 0 h 62"/>
                    <a:gd name="T8" fmla="*/ 27 w 65"/>
                    <a:gd name="T9" fmla="*/ 27 h 62"/>
                    <a:gd name="T10" fmla="*/ 0 w 65"/>
                    <a:gd name="T11" fmla="*/ 51 h 62"/>
                    <a:gd name="T12" fmla="*/ 0 w 65"/>
                    <a:gd name="T13" fmla="*/ 51 h 62"/>
                    <a:gd name="T14" fmla="*/ 16 w 65"/>
                    <a:gd name="T15" fmla="*/ 62 h 62"/>
                    <a:gd name="T16" fmla="*/ 16 w 65"/>
                    <a:gd name="T17" fmla="*/ 62 h 62"/>
                    <a:gd name="T18" fmla="*/ 42 w 65"/>
                    <a:gd name="T19" fmla="*/ 35 h 62"/>
                    <a:gd name="T20" fmla="*/ 65 w 65"/>
                    <a:gd name="T21" fmla="*/ 7 h 62"/>
                    <a:gd name="T22" fmla="*/ 65 w 65"/>
                    <a:gd name="T23" fmla="*/ 7 h 6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65"/>
                    <a:gd name="T37" fmla="*/ 0 h 62"/>
                    <a:gd name="T38" fmla="*/ 65 w 65"/>
                    <a:gd name="T39" fmla="*/ 62 h 62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65" h="62">
                      <a:moveTo>
                        <a:pt x="65" y="7"/>
                      </a:moveTo>
                      <a:lnTo>
                        <a:pt x="65" y="7"/>
                      </a:lnTo>
                      <a:lnTo>
                        <a:pt x="54" y="0"/>
                      </a:lnTo>
                      <a:lnTo>
                        <a:pt x="27" y="27"/>
                      </a:lnTo>
                      <a:lnTo>
                        <a:pt x="0" y="51"/>
                      </a:lnTo>
                      <a:lnTo>
                        <a:pt x="16" y="62"/>
                      </a:lnTo>
                      <a:lnTo>
                        <a:pt x="42" y="35"/>
                      </a:lnTo>
                      <a:lnTo>
                        <a:pt x="65" y="7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48" name="Freeform 400"/>
                <p:cNvSpPr>
                  <a:spLocks/>
                </p:cNvSpPr>
                <p:nvPr/>
              </p:nvSpPr>
              <p:spPr bwMode="auto">
                <a:xfrm>
                  <a:off x="3996" y="2073"/>
                  <a:ext cx="21" cy="82"/>
                </a:xfrm>
                <a:custGeom>
                  <a:avLst/>
                  <a:gdLst>
                    <a:gd name="T0" fmla="*/ 0 w 21"/>
                    <a:gd name="T1" fmla="*/ 6 h 82"/>
                    <a:gd name="T2" fmla="*/ 0 w 21"/>
                    <a:gd name="T3" fmla="*/ 6 h 82"/>
                    <a:gd name="T4" fmla="*/ 8 w 21"/>
                    <a:gd name="T5" fmla="*/ 55 h 82"/>
                    <a:gd name="T6" fmla="*/ 8 w 21"/>
                    <a:gd name="T7" fmla="*/ 55 h 82"/>
                    <a:gd name="T8" fmla="*/ 11 w 21"/>
                    <a:gd name="T9" fmla="*/ 82 h 82"/>
                    <a:gd name="T10" fmla="*/ 11 w 21"/>
                    <a:gd name="T11" fmla="*/ 82 h 82"/>
                    <a:gd name="T12" fmla="*/ 21 w 21"/>
                    <a:gd name="T13" fmla="*/ 79 h 82"/>
                    <a:gd name="T14" fmla="*/ 21 w 21"/>
                    <a:gd name="T15" fmla="*/ 79 h 82"/>
                    <a:gd name="T16" fmla="*/ 17 w 21"/>
                    <a:gd name="T17" fmla="*/ 38 h 82"/>
                    <a:gd name="T18" fmla="*/ 10 w 21"/>
                    <a:gd name="T19" fmla="*/ 0 h 82"/>
                    <a:gd name="T20" fmla="*/ 10 w 21"/>
                    <a:gd name="T21" fmla="*/ 0 h 82"/>
                    <a:gd name="T22" fmla="*/ 0 w 21"/>
                    <a:gd name="T23" fmla="*/ 6 h 82"/>
                    <a:gd name="T24" fmla="*/ 0 w 21"/>
                    <a:gd name="T25" fmla="*/ 6 h 82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21"/>
                    <a:gd name="T40" fmla="*/ 0 h 82"/>
                    <a:gd name="T41" fmla="*/ 21 w 21"/>
                    <a:gd name="T42" fmla="*/ 82 h 82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21" h="82">
                      <a:moveTo>
                        <a:pt x="0" y="6"/>
                      </a:moveTo>
                      <a:lnTo>
                        <a:pt x="0" y="6"/>
                      </a:lnTo>
                      <a:lnTo>
                        <a:pt x="8" y="55"/>
                      </a:lnTo>
                      <a:lnTo>
                        <a:pt x="11" y="82"/>
                      </a:lnTo>
                      <a:lnTo>
                        <a:pt x="21" y="79"/>
                      </a:lnTo>
                      <a:lnTo>
                        <a:pt x="17" y="38"/>
                      </a:lnTo>
                      <a:lnTo>
                        <a:pt x="10" y="0"/>
                      </a:lnTo>
                      <a:lnTo>
                        <a:pt x="0" y="6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49" name="Freeform 401"/>
                <p:cNvSpPr>
                  <a:spLocks/>
                </p:cNvSpPr>
                <p:nvPr/>
              </p:nvSpPr>
              <p:spPr bwMode="auto">
                <a:xfrm>
                  <a:off x="2458" y="1742"/>
                  <a:ext cx="102" cy="69"/>
                </a:xfrm>
                <a:custGeom>
                  <a:avLst/>
                  <a:gdLst>
                    <a:gd name="T0" fmla="*/ 95 w 102"/>
                    <a:gd name="T1" fmla="*/ 53 h 69"/>
                    <a:gd name="T2" fmla="*/ 95 w 102"/>
                    <a:gd name="T3" fmla="*/ 53 h 69"/>
                    <a:gd name="T4" fmla="*/ 69 w 102"/>
                    <a:gd name="T5" fmla="*/ 42 h 69"/>
                    <a:gd name="T6" fmla="*/ 46 w 102"/>
                    <a:gd name="T7" fmla="*/ 29 h 69"/>
                    <a:gd name="T8" fmla="*/ 22 w 102"/>
                    <a:gd name="T9" fmla="*/ 16 h 69"/>
                    <a:gd name="T10" fmla="*/ 0 w 102"/>
                    <a:gd name="T11" fmla="*/ 0 h 69"/>
                    <a:gd name="T12" fmla="*/ 0 w 102"/>
                    <a:gd name="T13" fmla="*/ 0 h 69"/>
                    <a:gd name="T14" fmla="*/ 5 w 102"/>
                    <a:gd name="T15" fmla="*/ 15 h 69"/>
                    <a:gd name="T16" fmla="*/ 5 w 102"/>
                    <a:gd name="T17" fmla="*/ 15 h 69"/>
                    <a:gd name="T18" fmla="*/ 27 w 102"/>
                    <a:gd name="T19" fmla="*/ 31 h 69"/>
                    <a:gd name="T20" fmla="*/ 51 w 102"/>
                    <a:gd name="T21" fmla="*/ 46 h 69"/>
                    <a:gd name="T22" fmla="*/ 77 w 102"/>
                    <a:gd name="T23" fmla="*/ 58 h 69"/>
                    <a:gd name="T24" fmla="*/ 102 w 102"/>
                    <a:gd name="T25" fmla="*/ 69 h 69"/>
                    <a:gd name="T26" fmla="*/ 102 w 102"/>
                    <a:gd name="T27" fmla="*/ 69 h 69"/>
                    <a:gd name="T28" fmla="*/ 95 w 102"/>
                    <a:gd name="T29" fmla="*/ 53 h 69"/>
                    <a:gd name="T30" fmla="*/ 95 w 102"/>
                    <a:gd name="T31" fmla="*/ 53 h 69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102"/>
                    <a:gd name="T49" fmla="*/ 0 h 69"/>
                    <a:gd name="T50" fmla="*/ 102 w 102"/>
                    <a:gd name="T51" fmla="*/ 69 h 69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102" h="69">
                      <a:moveTo>
                        <a:pt x="95" y="53"/>
                      </a:moveTo>
                      <a:lnTo>
                        <a:pt x="95" y="53"/>
                      </a:lnTo>
                      <a:lnTo>
                        <a:pt x="69" y="42"/>
                      </a:lnTo>
                      <a:lnTo>
                        <a:pt x="46" y="29"/>
                      </a:lnTo>
                      <a:lnTo>
                        <a:pt x="22" y="16"/>
                      </a:lnTo>
                      <a:lnTo>
                        <a:pt x="0" y="0"/>
                      </a:lnTo>
                      <a:lnTo>
                        <a:pt x="5" y="15"/>
                      </a:lnTo>
                      <a:lnTo>
                        <a:pt x="27" y="31"/>
                      </a:lnTo>
                      <a:lnTo>
                        <a:pt x="51" y="46"/>
                      </a:lnTo>
                      <a:lnTo>
                        <a:pt x="77" y="58"/>
                      </a:lnTo>
                      <a:lnTo>
                        <a:pt x="102" y="69"/>
                      </a:lnTo>
                      <a:lnTo>
                        <a:pt x="95" y="53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50" name="Freeform 402"/>
                <p:cNvSpPr>
                  <a:spLocks/>
                </p:cNvSpPr>
                <p:nvPr/>
              </p:nvSpPr>
              <p:spPr bwMode="auto">
                <a:xfrm>
                  <a:off x="3491" y="2022"/>
                  <a:ext cx="33" cy="71"/>
                </a:xfrm>
                <a:custGeom>
                  <a:avLst/>
                  <a:gdLst>
                    <a:gd name="T0" fmla="*/ 22 w 33"/>
                    <a:gd name="T1" fmla="*/ 0 h 71"/>
                    <a:gd name="T2" fmla="*/ 22 w 33"/>
                    <a:gd name="T3" fmla="*/ 0 h 71"/>
                    <a:gd name="T4" fmla="*/ 11 w 33"/>
                    <a:gd name="T5" fmla="*/ 35 h 71"/>
                    <a:gd name="T6" fmla="*/ 0 w 33"/>
                    <a:gd name="T7" fmla="*/ 71 h 71"/>
                    <a:gd name="T8" fmla="*/ 0 w 33"/>
                    <a:gd name="T9" fmla="*/ 71 h 71"/>
                    <a:gd name="T10" fmla="*/ 10 w 33"/>
                    <a:gd name="T11" fmla="*/ 71 h 71"/>
                    <a:gd name="T12" fmla="*/ 10 w 33"/>
                    <a:gd name="T13" fmla="*/ 71 h 71"/>
                    <a:gd name="T14" fmla="*/ 21 w 33"/>
                    <a:gd name="T15" fmla="*/ 36 h 71"/>
                    <a:gd name="T16" fmla="*/ 33 w 33"/>
                    <a:gd name="T17" fmla="*/ 2 h 71"/>
                    <a:gd name="T18" fmla="*/ 33 w 33"/>
                    <a:gd name="T19" fmla="*/ 2 h 71"/>
                    <a:gd name="T20" fmla="*/ 22 w 33"/>
                    <a:gd name="T21" fmla="*/ 0 h 71"/>
                    <a:gd name="T22" fmla="*/ 22 w 33"/>
                    <a:gd name="T23" fmla="*/ 0 h 71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33"/>
                    <a:gd name="T37" fmla="*/ 0 h 71"/>
                    <a:gd name="T38" fmla="*/ 33 w 33"/>
                    <a:gd name="T39" fmla="*/ 71 h 71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33" h="71">
                      <a:moveTo>
                        <a:pt x="22" y="0"/>
                      </a:moveTo>
                      <a:lnTo>
                        <a:pt x="22" y="0"/>
                      </a:lnTo>
                      <a:lnTo>
                        <a:pt x="11" y="35"/>
                      </a:lnTo>
                      <a:lnTo>
                        <a:pt x="0" y="71"/>
                      </a:lnTo>
                      <a:lnTo>
                        <a:pt x="10" y="71"/>
                      </a:lnTo>
                      <a:lnTo>
                        <a:pt x="21" y="36"/>
                      </a:lnTo>
                      <a:lnTo>
                        <a:pt x="33" y="2"/>
                      </a:lnTo>
                      <a:lnTo>
                        <a:pt x="22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51" name="Freeform 403"/>
                <p:cNvSpPr>
                  <a:spLocks/>
                </p:cNvSpPr>
                <p:nvPr/>
              </p:nvSpPr>
              <p:spPr bwMode="auto">
                <a:xfrm>
                  <a:off x="3180" y="1886"/>
                  <a:ext cx="28" cy="90"/>
                </a:xfrm>
                <a:custGeom>
                  <a:avLst/>
                  <a:gdLst>
                    <a:gd name="T0" fmla="*/ 13 w 28"/>
                    <a:gd name="T1" fmla="*/ 0 h 90"/>
                    <a:gd name="T2" fmla="*/ 13 w 28"/>
                    <a:gd name="T3" fmla="*/ 0 h 90"/>
                    <a:gd name="T4" fmla="*/ 8 w 28"/>
                    <a:gd name="T5" fmla="*/ 41 h 90"/>
                    <a:gd name="T6" fmla="*/ 0 w 28"/>
                    <a:gd name="T7" fmla="*/ 81 h 90"/>
                    <a:gd name="T8" fmla="*/ 0 w 28"/>
                    <a:gd name="T9" fmla="*/ 81 h 90"/>
                    <a:gd name="T10" fmla="*/ 13 w 28"/>
                    <a:gd name="T11" fmla="*/ 90 h 90"/>
                    <a:gd name="T12" fmla="*/ 13 w 28"/>
                    <a:gd name="T13" fmla="*/ 90 h 90"/>
                    <a:gd name="T14" fmla="*/ 21 w 28"/>
                    <a:gd name="T15" fmla="*/ 52 h 90"/>
                    <a:gd name="T16" fmla="*/ 28 w 28"/>
                    <a:gd name="T17" fmla="*/ 11 h 90"/>
                    <a:gd name="T18" fmla="*/ 28 w 28"/>
                    <a:gd name="T19" fmla="*/ 11 h 90"/>
                    <a:gd name="T20" fmla="*/ 13 w 28"/>
                    <a:gd name="T21" fmla="*/ 0 h 90"/>
                    <a:gd name="T22" fmla="*/ 13 w 28"/>
                    <a:gd name="T23" fmla="*/ 0 h 90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28"/>
                    <a:gd name="T37" fmla="*/ 0 h 90"/>
                    <a:gd name="T38" fmla="*/ 28 w 28"/>
                    <a:gd name="T39" fmla="*/ 90 h 90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28" h="90">
                      <a:moveTo>
                        <a:pt x="13" y="0"/>
                      </a:moveTo>
                      <a:lnTo>
                        <a:pt x="13" y="0"/>
                      </a:lnTo>
                      <a:lnTo>
                        <a:pt x="8" y="41"/>
                      </a:lnTo>
                      <a:lnTo>
                        <a:pt x="0" y="81"/>
                      </a:lnTo>
                      <a:lnTo>
                        <a:pt x="13" y="90"/>
                      </a:lnTo>
                      <a:lnTo>
                        <a:pt x="21" y="52"/>
                      </a:lnTo>
                      <a:lnTo>
                        <a:pt x="28" y="11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52" name="Freeform 404"/>
                <p:cNvSpPr>
                  <a:spLocks/>
                </p:cNvSpPr>
                <p:nvPr/>
              </p:nvSpPr>
              <p:spPr bwMode="auto">
                <a:xfrm>
                  <a:off x="3395" y="3132"/>
                  <a:ext cx="38" cy="72"/>
                </a:xfrm>
                <a:custGeom>
                  <a:avLst/>
                  <a:gdLst>
                    <a:gd name="T0" fmla="*/ 23 w 38"/>
                    <a:gd name="T1" fmla="*/ 0 h 72"/>
                    <a:gd name="T2" fmla="*/ 23 w 38"/>
                    <a:gd name="T3" fmla="*/ 0 h 72"/>
                    <a:gd name="T4" fmla="*/ 12 w 38"/>
                    <a:gd name="T5" fmla="*/ 37 h 72"/>
                    <a:gd name="T6" fmla="*/ 0 w 38"/>
                    <a:gd name="T7" fmla="*/ 72 h 72"/>
                    <a:gd name="T8" fmla="*/ 0 w 38"/>
                    <a:gd name="T9" fmla="*/ 72 h 72"/>
                    <a:gd name="T10" fmla="*/ 14 w 38"/>
                    <a:gd name="T11" fmla="*/ 72 h 72"/>
                    <a:gd name="T12" fmla="*/ 14 w 38"/>
                    <a:gd name="T13" fmla="*/ 72 h 72"/>
                    <a:gd name="T14" fmla="*/ 27 w 38"/>
                    <a:gd name="T15" fmla="*/ 37 h 72"/>
                    <a:gd name="T16" fmla="*/ 38 w 38"/>
                    <a:gd name="T17" fmla="*/ 2 h 72"/>
                    <a:gd name="T18" fmla="*/ 38 w 38"/>
                    <a:gd name="T19" fmla="*/ 2 h 72"/>
                    <a:gd name="T20" fmla="*/ 23 w 38"/>
                    <a:gd name="T21" fmla="*/ 0 h 72"/>
                    <a:gd name="T22" fmla="*/ 23 w 38"/>
                    <a:gd name="T23" fmla="*/ 0 h 7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38"/>
                    <a:gd name="T37" fmla="*/ 0 h 72"/>
                    <a:gd name="T38" fmla="*/ 38 w 38"/>
                    <a:gd name="T39" fmla="*/ 72 h 72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38" h="7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2" y="37"/>
                      </a:lnTo>
                      <a:lnTo>
                        <a:pt x="0" y="72"/>
                      </a:lnTo>
                      <a:lnTo>
                        <a:pt x="14" y="72"/>
                      </a:lnTo>
                      <a:lnTo>
                        <a:pt x="27" y="37"/>
                      </a:lnTo>
                      <a:lnTo>
                        <a:pt x="38" y="2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53" name="Freeform 405"/>
                <p:cNvSpPr>
                  <a:spLocks/>
                </p:cNvSpPr>
                <p:nvPr/>
              </p:nvSpPr>
              <p:spPr bwMode="auto">
                <a:xfrm>
                  <a:off x="2315" y="1409"/>
                  <a:ext cx="15" cy="165"/>
                </a:xfrm>
                <a:custGeom>
                  <a:avLst/>
                  <a:gdLst>
                    <a:gd name="T0" fmla="*/ 7 w 15"/>
                    <a:gd name="T1" fmla="*/ 137 h 165"/>
                    <a:gd name="T2" fmla="*/ 7 w 15"/>
                    <a:gd name="T3" fmla="*/ 137 h 165"/>
                    <a:gd name="T4" fmla="*/ 15 w 15"/>
                    <a:gd name="T5" fmla="*/ 165 h 165"/>
                    <a:gd name="T6" fmla="*/ 15 w 15"/>
                    <a:gd name="T7" fmla="*/ 165 h 165"/>
                    <a:gd name="T8" fmla="*/ 9 w 15"/>
                    <a:gd name="T9" fmla="*/ 124 h 165"/>
                    <a:gd name="T10" fmla="*/ 6 w 15"/>
                    <a:gd name="T11" fmla="*/ 82 h 165"/>
                    <a:gd name="T12" fmla="*/ 4 w 15"/>
                    <a:gd name="T13" fmla="*/ 42 h 165"/>
                    <a:gd name="T14" fmla="*/ 2 w 15"/>
                    <a:gd name="T15" fmla="*/ 0 h 165"/>
                    <a:gd name="T16" fmla="*/ 2 w 15"/>
                    <a:gd name="T17" fmla="*/ 0 h 165"/>
                    <a:gd name="T18" fmla="*/ 0 w 15"/>
                    <a:gd name="T19" fmla="*/ 35 h 165"/>
                    <a:gd name="T20" fmla="*/ 0 w 15"/>
                    <a:gd name="T21" fmla="*/ 69 h 165"/>
                    <a:gd name="T22" fmla="*/ 2 w 15"/>
                    <a:gd name="T23" fmla="*/ 102 h 165"/>
                    <a:gd name="T24" fmla="*/ 7 w 15"/>
                    <a:gd name="T25" fmla="*/ 137 h 165"/>
                    <a:gd name="T26" fmla="*/ 7 w 15"/>
                    <a:gd name="T27" fmla="*/ 137 h 165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15"/>
                    <a:gd name="T43" fmla="*/ 0 h 165"/>
                    <a:gd name="T44" fmla="*/ 15 w 15"/>
                    <a:gd name="T45" fmla="*/ 165 h 165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15" h="165">
                      <a:moveTo>
                        <a:pt x="7" y="137"/>
                      </a:moveTo>
                      <a:lnTo>
                        <a:pt x="7" y="137"/>
                      </a:lnTo>
                      <a:lnTo>
                        <a:pt x="15" y="165"/>
                      </a:lnTo>
                      <a:lnTo>
                        <a:pt x="9" y="124"/>
                      </a:lnTo>
                      <a:lnTo>
                        <a:pt x="6" y="82"/>
                      </a:lnTo>
                      <a:lnTo>
                        <a:pt x="4" y="42"/>
                      </a:lnTo>
                      <a:lnTo>
                        <a:pt x="2" y="0"/>
                      </a:lnTo>
                      <a:lnTo>
                        <a:pt x="0" y="35"/>
                      </a:lnTo>
                      <a:lnTo>
                        <a:pt x="0" y="69"/>
                      </a:lnTo>
                      <a:lnTo>
                        <a:pt x="2" y="102"/>
                      </a:lnTo>
                      <a:lnTo>
                        <a:pt x="7" y="137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54" name="Freeform 406"/>
                <p:cNvSpPr>
                  <a:spLocks/>
                </p:cNvSpPr>
                <p:nvPr/>
              </p:nvSpPr>
              <p:spPr bwMode="auto">
                <a:xfrm>
                  <a:off x="3034" y="931"/>
                  <a:ext cx="57" cy="72"/>
                </a:xfrm>
                <a:custGeom>
                  <a:avLst/>
                  <a:gdLst>
                    <a:gd name="T0" fmla="*/ 46 w 57"/>
                    <a:gd name="T1" fmla="*/ 72 h 72"/>
                    <a:gd name="T2" fmla="*/ 46 w 57"/>
                    <a:gd name="T3" fmla="*/ 72 h 72"/>
                    <a:gd name="T4" fmla="*/ 57 w 57"/>
                    <a:gd name="T5" fmla="*/ 57 h 72"/>
                    <a:gd name="T6" fmla="*/ 57 w 57"/>
                    <a:gd name="T7" fmla="*/ 57 h 72"/>
                    <a:gd name="T8" fmla="*/ 35 w 57"/>
                    <a:gd name="T9" fmla="*/ 28 h 72"/>
                    <a:gd name="T10" fmla="*/ 11 w 57"/>
                    <a:gd name="T11" fmla="*/ 0 h 72"/>
                    <a:gd name="T12" fmla="*/ 11 w 57"/>
                    <a:gd name="T13" fmla="*/ 0 h 72"/>
                    <a:gd name="T14" fmla="*/ 0 w 57"/>
                    <a:gd name="T15" fmla="*/ 13 h 72"/>
                    <a:gd name="T16" fmla="*/ 0 w 57"/>
                    <a:gd name="T17" fmla="*/ 13 h 72"/>
                    <a:gd name="T18" fmla="*/ 24 w 57"/>
                    <a:gd name="T19" fmla="*/ 41 h 72"/>
                    <a:gd name="T20" fmla="*/ 46 w 57"/>
                    <a:gd name="T21" fmla="*/ 72 h 72"/>
                    <a:gd name="T22" fmla="*/ 46 w 57"/>
                    <a:gd name="T23" fmla="*/ 72 h 7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57"/>
                    <a:gd name="T37" fmla="*/ 0 h 72"/>
                    <a:gd name="T38" fmla="*/ 57 w 57"/>
                    <a:gd name="T39" fmla="*/ 72 h 72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57" h="72">
                      <a:moveTo>
                        <a:pt x="46" y="72"/>
                      </a:moveTo>
                      <a:lnTo>
                        <a:pt x="46" y="72"/>
                      </a:lnTo>
                      <a:lnTo>
                        <a:pt x="57" y="57"/>
                      </a:lnTo>
                      <a:lnTo>
                        <a:pt x="35" y="28"/>
                      </a:lnTo>
                      <a:lnTo>
                        <a:pt x="11" y="0"/>
                      </a:lnTo>
                      <a:lnTo>
                        <a:pt x="0" y="13"/>
                      </a:lnTo>
                      <a:lnTo>
                        <a:pt x="24" y="41"/>
                      </a:lnTo>
                      <a:lnTo>
                        <a:pt x="46" y="72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55" name="Freeform 407"/>
                <p:cNvSpPr>
                  <a:spLocks/>
                </p:cNvSpPr>
                <p:nvPr/>
              </p:nvSpPr>
              <p:spPr bwMode="auto">
                <a:xfrm>
                  <a:off x="5158" y="2113"/>
                  <a:ext cx="114" cy="72"/>
                </a:xfrm>
                <a:custGeom>
                  <a:avLst/>
                  <a:gdLst>
                    <a:gd name="T0" fmla="*/ 0 w 114"/>
                    <a:gd name="T1" fmla="*/ 72 h 72"/>
                    <a:gd name="T2" fmla="*/ 0 w 114"/>
                    <a:gd name="T3" fmla="*/ 72 h 72"/>
                    <a:gd name="T4" fmla="*/ 26 w 114"/>
                    <a:gd name="T5" fmla="*/ 57 h 72"/>
                    <a:gd name="T6" fmla="*/ 53 w 114"/>
                    <a:gd name="T7" fmla="*/ 41 h 72"/>
                    <a:gd name="T8" fmla="*/ 108 w 114"/>
                    <a:gd name="T9" fmla="*/ 13 h 72"/>
                    <a:gd name="T10" fmla="*/ 108 w 114"/>
                    <a:gd name="T11" fmla="*/ 13 h 72"/>
                    <a:gd name="T12" fmla="*/ 114 w 114"/>
                    <a:gd name="T13" fmla="*/ 0 h 72"/>
                    <a:gd name="T14" fmla="*/ 114 w 114"/>
                    <a:gd name="T15" fmla="*/ 0 h 72"/>
                    <a:gd name="T16" fmla="*/ 60 w 114"/>
                    <a:gd name="T17" fmla="*/ 28 h 72"/>
                    <a:gd name="T18" fmla="*/ 7 w 114"/>
                    <a:gd name="T19" fmla="*/ 57 h 72"/>
                    <a:gd name="T20" fmla="*/ 7 w 114"/>
                    <a:gd name="T21" fmla="*/ 57 h 72"/>
                    <a:gd name="T22" fmla="*/ 0 w 114"/>
                    <a:gd name="T23" fmla="*/ 72 h 72"/>
                    <a:gd name="T24" fmla="*/ 0 w 114"/>
                    <a:gd name="T25" fmla="*/ 72 h 72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114"/>
                    <a:gd name="T40" fmla="*/ 0 h 72"/>
                    <a:gd name="T41" fmla="*/ 114 w 114"/>
                    <a:gd name="T42" fmla="*/ 72 h 72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114" h="72">
                      <a:moveTo>
                        <a:pt x="0" y="72"/>
                      </a:moveTo>
                      <a:lnTo>
                        <a:pt x="0" y="72"/>
                      </a:lnTo>
                      <a:lnTo>
                        <a:pt x="26" y="57"/>
                      </a:lnTo>
                      <a:lnTo>
                        <a:pt x="53" y="41"/>
                      </a:lnTo>
                      <a:lnTo>
                        <a:pt x="108" y="13"/>
                      </a:lnTo>
                      <a:lnTo>
                        <a:pt x="114" y="0"/>
                      </a:lnTo>
                      <a:lnTo>
                        <a:pt x="60" y="28"/>
                      </a:lnTo>
                      <a:lnTo>
                        <a:pt x="7" y="57"/>
                      </a:lnTo>
                      <a:lnTo>
                        <a:pt x="0" y="72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56" name="Freeform 408"/>
                <p:cNvSpPr>
                  <a:spLocks/>
                </p:cNvSpPr>
                <p:nvPr/>
              </p:nvSpPr>
              <p:spPr bwMode="auto">
                <a:xfrm>
                  <a:off x="3940" y="1918"/>
                  <a:ext cx="44" cy="75"/>
                </a:xfrm>
                <a:custGeom>
                  <a:avLst/>
                  <a:gdLst>
                    <a:gd name="T0" fmla="*/ 0 w 44"/>
                    <a:gd name="T1" fmla="*/ 11 h 75"/>
                    <a:gd name="T2" fmla="*/ 0 w 44"/>
                    <a:gd name="T3" fmla="*/ 11 h 75"/>
                    <a:gd name="T4" fmla="*/ 16 w 44"/>
                    <a:gd name="T5" fmla="*/ 42 h 75"/>
                    <a:gd name="T6" fmla="*/ 31 w 44"/>
                    <a:gd name="T7" fmla="*/ 75 h 75"/>
                    <a:gd name="T8" fmla="*/ 31 w 44"/>
                    <a:gd name="T9" fmla="*/ 75 h 75"/>
                    <a:gd name="T10" fmla="*/ 44 w 44"/>
                    <a:gd name="T11" fmla="*/ 67 h 75"/>
                    <a:gd name="T12" fmla="*/ 44 w 44"/>
                    <a:gd name="T13" fmla="*/ 67 h 75"/>
                    <a:gd name="T14" fmla="*/ 31 w 44"/>
                    <a:gd name="T15" fmla="*/ 32 h 75"/>
                    <a:gd name="T16" fmla="*/ 14 w 44"/>
                    <a:gd name="T17" fmla="*/ 0 h 75"/>
                    <a:gd name="T18" fmla="*/ 14 w 44"/>
                    <a:gd name="T19" fmla="*/ 0 h 75"/>
                    <a:gd name="T20" fmla="*/ 0 w 44"/>
                    <a:gd name="T21" fmla="*/ 11 h 75"/>
                    <a:gd name="T22" fmla="*/ 0 w 44"/>
                    <a:gd name="T23" fmla="*/ 11 h 75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44"/>
                    <a:gd name="T37" fmla="*/ 0 h 75"/>
                    <a:gd name="T38" fmla="*/ 44 w 44"/>
                    <a:gd name="T39" fmla="*/ 75 h 75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44" h="75">
                      <a:moveTo>
                        <a:pt x="0" y="11"/>
                      </a:moveTo>
                      <a:lnTo>
                        <a:pt x="0" y="11"/>
                      </a:lnTo>
                      <a:lnTo>
                        <a:pt x="16" y="42"/>
                      </a:lnTo>
                      <a:lnTo>
                        <a:pt x="31" y="75"/>
                      </a:lnTo>
                      <a:lnTo>
                        <a:pt x="44" y="67"/>
                      </a:lnTo>
                      <a:lnTo>
                        <a:pt x="31" y="32"/>
                      </a:lnTo>
                      <a:lnTo>
                        <a:pt x="14" y="0"/>
                      </a:lnTo>
                      <a:lnTo>
                        <a:pt x="0" y="11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57" name="Freeform 409"/>
                <p:cNvSpPr>
                  <a:spLocks/>
                </p:cNvSpPr>
                <p:nvPr/>
              </p:nvSpPr>
              <p:spPr bwMode="auto">
                <a:xfrm>
                  <a:off x="2324" y="1111"/>
                  <a:ext cx="105" cy="382"/>
                </a:xfrm>
                <a:custGeom>
                  <a:avLst/>
                  <a:gdLst>
                    <a:gd name="T0" fmla="*/ 95 w 105"/>
                    <a:gd name="T1" fmla="*/ 38 h 382"/>
                    <a:gd name="T2" fmla="*/ 95 w 105"/>
                    <a:gd name="T3" fmla="*/ 38 h 382"/>
                    <a:gd name="T4" fmla="*/ 105 w 105"/>
                    <a:gd name="T5" fmla="*/ 0 h 382"/>
                    <a:gd name="T6" fmla="*/ 105 w 105"/>
                    <a:gd name="T7" fmla="*/ 0 h 382"/>
                    <a:gd name="T8" fmla="*/ 86 w 105"/>
                    <a:gd name="T9" fmla="*/ 29 h 382"/>
                    <a:gd name="T10" fmla="*/ 70 w 105"/>
                    <a:gd name="T11" fmla="*/ 58 h 382"/>
                    <a:gd name="T12" fmla="*/ 55 w 105"/>
                    <a:gd name="T13" fmla="*/ 87 h 382"/>
                    <a:gd name="T14" fmla="*/ 41 w 105"/>
                    <a:gd name="T15" fmla="*/ 119 h 382"/>
                    <a:gd name="T16" fmla="*/ 30 w 105"/>
                    <a:gd name="T17" fmla="*/ 151 h 382"/>
                    <a:gd name="T18" fmla="*/ 17 w 105"/>
                    <a:gd name="T19" fmla="*/ 184 h 382"/>
                    <a:gd name="T20" fmla="*/ 8 w 105"/>
                    <a:gd name="T21" fmla="*/ 216 h 382"/>
                    <a:gd name="T22" fmla="*/ 0 w 105"/>
                    <a:gd name="T23" fmla="*/ 250 h 382"/>
                    <a:gd name="T24" fmla="*/ 0 w 105"/>
                    <a:gd name="T25" fmla="*/ 250 h 382"/>
                    <a:gd name="T26" fmla="*/ 0 w 105"/>
                    <a:gd name="T27" fmla="*/ 274 h 382"/>
                    <a:gd name="T28" fmla="*/ 0 w 105"/>
                    <a:gd name="T29" fmla="*/ 274 h 382"/>
                    <a:gd name="T30" fmla="*/ 2 w 105"/>
                    <a:gd name="T31" fmla="*/ 329 h 382"/>
                    <a:gd name="T32" fmla="*/ 4 w 105"/>
                    <a:gd name="T33" fmla="*/ 382 h 382"/>
                    <a:gd name="T34" fmla="*/ 4 w 105"/>
                    <a:gd name="T35" fmla="*/ 382 h 382"/>
                    <a:gd name="T36" fmla="*/ 4 w 105"/>
                    <a:gd name="T37" fmla="*/ 336 h 382"/>
                    <a:gd name="T38" fmla="*/ 6 w 105"/>
                    <a:gd name="T39" fmla="*/ 291 h 382"/>
                    <a:gd name="T40" fmla="*/ 13 w 105"/>
                    <a:gd name="T41" fmla="*/ 247 h 382"/>
                    <a:gd name="T42" fmla="*/ 24 w 105"/>
                    <a:gd name="T43" fmla="*/ 203 h 382"/>
                    <a:gd name="T44" fmla="*/ 39 w 105"/>
                    <a:gd name="T45" fmla="*/ 161 h 382"/>
                    <a:gd name="T46" fmla="*/ 55 w 105"/>
                    <a:gd name="T47" fmla="*/ 119 h 382"/>
                    <a:gd name="T48" fmla="*/ 73 w 105"/>
                    <a:gd name="T49" fmla="*/ 76 h 382"/>
                    <a:gd name="T50" fmla="*/ 95 w 105"/>
                    <a:gd name="T51" fmla="*/ 38 h 382"/>
                    <a:gd name="T52" fmla="*/ 95 w 105"/>
                    <a:gd name="T53" fmla="*/ 38 h 382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105"/>
                    <a:gd name="T82" fmla="*/ 0 h 382"/>
                    <a:gd name="T83" fmla="*/ 105 w 105"/>
                    <a:gd name="T84" fmla="*/ 382 h 382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105" h="382">
                      <a:moveTo>
                        <a:pt x="95" y="38"/>
                      </a:moveTo>
                      <a:lnTo>
                        <a:pt x="95" y="38"/>
                      </a:lnTo>
                      <a:lnTo>
                        <a:pt x="105" y="0"/>
                      </a:lnTo>
                      <a:lnTo>
                        <a:pt x="86" y="29"/>
                      </a:lnTo>
                      <a:lnTo>
                        <a:pt x="70" y="58"/>
                      </a:lnTo>
                      <a:lnTo>
                        <a:pt x="55" y="87"/>
                      </a:lnTo>
                      <a:lnTo>
                        <a:pt x="41" y="119"/>
                      </a:lnTo>
                      <a:lnTo>
                        <a:pt x="30" y="151"/>
                      </a:lnTo>
                      <a:lnTo>
                        <a:pt x="17" y="184"/>
                      </a:lnTo>
                      <a:lnTo>
                        <a:pt x="8" y="216"/>
                      </a:lnTo>
                      <a:lnTo>
                        <a:pt x="0" y="250"/>
                      </a:lnTo>
                      <a:lnTo>
                        <a:pt x="0" y="274"/>
                      </a:lnTo>
                      <a:lnTo>
                        <a:pt x="2" y="329"/>
                      </a:lnTo>
                      <a:lnTo>
                        <a:pt x="4" y="382"/>
                      </a:lnTo>
                      <a:lnTo>
                        <a:pt x="4" y="336"/>
                      </a:lnTo>
                      <a:lnTo>
                        <a:pt x="6" y="291"/>
                      </a:lnTo>
                      <a:lnTo>
                        <a:pt x="13" y="247"/>
                      </a:lnTo>
                      <a:lnTo>
                        <a:pt x="24" y="203"/>
                      </a:lnTo>
                      <a:lnTo>
                        <a:pt x="39" y="161"/>
                      </a:lnTo>
                      <a:lnTo>
                        <a:pt x="55" y="119"/>
                      </a:lnTo>
                      <a:lnTo>
                        <a:pt x="73" y="76"/>
                      </a:lnTo>
                      <a:lnTo>
                        <a:pt x="95" y="38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58" name="Freeform 410"/>
                <p:cNvSpPr>
                  <a:spLocks/>
                </p:cNvSpPr>
                <p:nvPr/>
              </p:nvSpPr>
              <p:spPr bwMode="auto">
                <a:xfrm>
                  <a:off x="3938" y="2523"/>
                  <a:ext cx="38" cy="88"/>
                </a:xfrm>
                <a:custGeom>
                  <a:avLst/>
                  <a:gdLst>
                    <a:gd name="T0" fmla="*/ 22 w 38"/>
                    <a:gd name="T1" fmla="*/ 6 h 88"/>
                    <a:gd name="T2" fmla="*/ 22 w 38"/>
                    <a:gd name="T3" fmla="*/ 6 h 88"/>
                    <a:gd name="T4" fmla="*/ 13 w 38"/>
                    <a:gd name="T5" fmla="*/ 46 h 88"/>
                    <a:gd name="T6" fmla="*/ 0 w 38"/>
                    <a:gd name="T7" fmla="*/ 88 h 88"/>
                    <a:gd name="T8" fmla="*/ 0 w 38"/>
                    <a:gd name="T9" fmla="*/ 88 h 88"/>
                    <a:gd name="T10" fmla="*/ 13 w 38"/>
                    <a:gd name="T11" fmla="*/ 84 h 88"/>
                    <a:gd name="T12" fmla="*/ 13 w 38"/>
                    <a:gd name="T13" fmla="*/ 84 h 88"/>
                    <a:gd name="T14" fmla="*/ 25 w 38"/>
                    <a:gd name="T15" fmla="*/ 42 h 88"/>
                    <a:gd name="T16" fmla="*/ 38 w 38"/>
                    <a:gd name="T17" fmla="*/ 0 h 88"/>
                    <a:gd name="T18" fmla="*/ 38 w 38"/>
                    <a:gd name="T19" fmla="*/ 0 h 88"/>
                    <a:gd name="T20" fmla="*/ 22 w 38"/>
                    <a:gd name="T21" fmla="*/ 6 h 88"/>
                    <a:gd name="T22" fmla="*/ 22 w 38"/>
                    <a:gd name="T23" fmla="*/ 6 h 88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38"/>
                    <a:gd name="T37" fmla="*/ 0 h 88"/>
                    <a:gd name="T38" fmla="*/ 38 w 38"/>
                    <a:gd name="T39" fmla="*/ 88 h 88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38" h="88">
                      <a:moveTo>
                        <a:pt x="22" y="6"/>
                      </a:moveTo>
                      <a:lnTo>
                        <a:pt x="22" y="6"/>
                      </a:lnTo>
                      <a:lnTo>
                        <a:pt x="13" y="46"/>
                      </a:lnTo>
                      <a:lnTo>
                        <a:pt x="0" y="88"/>
                      </a:lnTo>
                      <a:lnTo>
                        <a:pt x="13" y="84"/>
                      </a:lnTo>
                      <a:lnTo>
                        <a:pt x="25" y="42"/>
                      </a:lnTo>
                      <a:lnTo>
                        <a:pt x="38" y="0"/>
                      </a:lnTo>
                      <a:lnTo>
                        <a:pt x="22" y="6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59" name="Freeform 411"/>
                <p:cNvSpPr>
                  <a:spLocks/>
                </p:cNvSpPr>
                <p:nvPr/>
              </p:nvSpPr>
              <p:spPr bwMode="auto">
                <a:xfrm>
                  <a:off x="2774" y="3034"/>
                  <a:ext cx="633" cy="490"/>
                </a:xfrm>
                <a:custGeom>
                  <a:avLst/>
                  <a:gdLst>
                    <a:gd name="T0" fmla="*/ 571 w 633"/>
                    <a:gd name="T1" fmla="*/ 272 h 490"/>
                    <a:gd name="T2" fmla="*/ 546 w 633"/>
                    <a:gd name="T3" fmla="*/ 309 h 490"/>
                    <a:gd name="T4" fmla="*/ 513 w 633"/>
                    <a:gd name="T5" fmla="*/ 351 h 490"/>
                    <a:gd name="T6" fmla="*/ 471 w 633"/>
                    <a:gd name="T7" fmla="*/ 389 h 490"/>
                    <a:gd name="T8" fmla="*/ 423 w 633"/>
                    <a:gd name="T9" fmla="*/ 426 h 490"/>
                    <a:gd name="T10" fmla="*/ 370 w 633"/>
                    <a:gd name="T11" fmla="*/ 453 h 490"/>
                    <a:gd name="T12" fmla="*/ 311 w 633"/>
                    <a:gd name="T13" fmla="*/ 472 h 490"/>
                    <a:gd name="T14" fmla="*/ 249 w 633"/>
                    <a:gd name="T15" fmla="*/ 475 h 490"/>
                    <a:gd name="T16" fmla="*/ 218 w 633"/>
                    <a:gd name="T17" fmla="*/ 470 h 490"/>
                    <a:gd name="T18" fmla="*/ 185 w 633"/>
                    <a:gd name="T19" fmla="*/ 461 h 490"/>
                    <a:gd name="T20" fmla="*/ 156 w 633"/>
                    <a:gd name="T21" fmla="*/ 448 h 490"/>
                    <a:gd name="T22" fmla="*/ 106 w 633"/>
                    <a:gd name="T23" fmla="*/ 413 h 490"/>
                    <a:gd name="T24" fmla="*/ 70 w 633"/>
                    <a:gd name="T25" fmla="*/ 367 h 490"/>
                    <a:gd name="T26" fmla="*/ 44 w 633"/>
                    <a:gd name="T27" fmla="*/ 313 h 490"/>
                    <a:gd name="T28" fmla="*/ 26 w 633"/>
                    <a:gd name="T29" fmla="*/ 252 h 490"/>
                    <a:gd name="T30" fmla="*/ 19 w 633"/>
                    <a:gd name="T31" fmla="*/ 184 h 490"/>
                    <a:gd name="T32" fmla="*/ 17 w 633"/>
                    <a:gd name="T33" fmla="*/ 115 h 490"/>
                    <a:gd name="T34" fmla="*/ 22 w 633"/>
                    <a:gd name="T35" fmla="*/ 44 h 490"/>
                    <a:gd name="T36" fmla="*/ 28 w 633"/>
                    <a:gd name="T37" fmla="*/ 7 h 490"/>
                    <a:gd name="T38" fmla="*/ 9 w 633"/>
                    <a:gd name="T39" fmla="*/ 0 h 490"/>
                    <a:gd name="T40" fmla="*/ 0 w 633"/>
                    <a:gd name="T41" fmla="*/ 87 h 490"/>
                    <a:gd name="T42" fmla="*/ 2 w 633"/>
                    <a:gd name="T43" fmla="*/ 179 h 490"/>
                    <a:gd name="T44" fmla="*/ 4 w 633"/>
                    <a:gd name="T45" fmla="*/ 203 h 490"/>
                    <a:gd name="T46" fmla="*/ 9 w 633"/>
                    <a:gd name="T47" fmla="*/ 247 h 490"/>
                    <a:gd name="T48" fmla="*/ 20 w 633"/>
                    <a:gd name="T49" fmla="*/ 287 h 490"/>
                    <a:gd name="T50" fmla="*/ 35 w 633"/>
                    <a:gd name="T51" fmla="*/ 325 h 490"/>
                    <a:gd name="T52" fmla="*/ 53 w 633"/>
                    <a:gd name="T53" fmla="*/ 360 h 490"/>
                    <a:gd name="T54" fmla="*/ 75 w 633"/>
                    <a:gd name="T55" fmla="*/ 391 h 490"/>
                    <a:gd name="T56" fmla="*/ 99 w 633"/>
                    <a:gd name="T57" fmla="*/ 419 h 490"/>
                    <a:gd name="T58" fmla="*/ 127 w 633"/>
                    <a:gd name="T59" fmla="*/ 442 h 490"/>
                    <a:gd name="T60" fmla="*/ 158 w 633"/>
                    <a:gd name="T61" fmla="*/ 461 h 490"/>
                    <a:gd name="T62" fmla="*/ 189 w 633"/>
                    <a:gd name="T63" fmla="*/ 475 h 490"/>
                    <a:gd name="T64" fmla="*/ 224 w 633"/>
                    <a:gd name="T65" fmla="*/ 485 h 490"/>
                    <a:gd name="T66" fmla="*/ 258 w 633"/>
                    <a:gd name="T67" fmla="*/ 488 h 490"/>
                    <a:gd name="T68" fmla="*/ 297 w 633"/>
                    <a:gd name="T69" fmla="*/ 488 h 490"/>
                    <a:gd name="T70" fmla="*/ 335 w 633"/>
                    <a:gd name="T71" fmla="*/ 481 h 490"/>
                    <a:gd name="T72" fmla="*/ 375 w 633"/>
                    <a:gd name="T73" fmla="*/ 470 h 490"/>
                    <a:gd name="T74" fmla="*/ 416 w 633"/>
                    <a:gd name="T75" fmla="*/ 452 h 490"/>
                    <a:gd name="T76" fmla="*/ 436 w 633"/>
                    <a:gd name="T77" fmla="*/ 439 h 490"/>
                    <a:gd name="T78" fmla="*/ 469 w 633"/>
                    <a:gd name="T79" fmla="*/ 417 h 490"/>
                    <a:gd name="T80" fmla="*/ 525 w 633"/>
                    <a:gd name="T81" fmla="*/ 362 h 490"/>
                    <a:gd name="T82" fmla="*/ 575 w 633"/>
                    <a:gd name="T83" fmla="*/ 296 h 490"/>
                    <a:gd name="T84" fmla="*/ 615 w 633"/>
                    <a:gd name="T85" fmla="*/ 219 h 490"/>
                    <a:gd name="T86" fmla="*/ 633 w 633"/>
                    <a:gd name="T87" fmla="*/ 177 h 490"/>
                    <a:gd name="T88" fmla="*/ 619 w 633"/>
                    <a:gd name="T89" fmla="*/ 175 h 490"/>
                    <a:gd name="T90" fmla="*/ 584 w 633"/>
                    <a:gd name="T91" fmla="*/ 248 h 490"/>
                    <a:gd name="T92" fmla="*/ 571 w 633"/>
                    <a:gd name="T93" fmla="*/ 272 h 490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w 633"/>
                    <a:gd name="T142" fmla="*/ 0 h 490"/>
                    <a:gd name="T143" fmla="*/ 633 w 633"/>
                    <a:gd name="T144" fmla="*/ 490 h 490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T141" t="T142" r="T143" b="T144"/>
                  <a:pathLst>
                    <a:path w="633" h="490">
                      <a:moveTo>
                        <a:pt x="571" y="272"/>
                      </a:moveTo>
                      <a:lnTo>
                        <a:pt x="571" y="272"/>
                      </a:lnTo>
                      <a:lnTo>
                        <a:pt x="560" y="291"/>
                      </a:lnTo>
                      <a:lnTo>
                        <a:pt x="546" y="309"/>
                      </a:lnTo>
                      <a:lnTo>
                        <a:pt x="531" y="329"/>
                      </a:lnTo>
                      <a:lnTo>
                        <a:pt x="513" y="351"/>
                      </a:lnTo>
                      <a:lnTo>
                        <a:pt x="492" y="371"/>
                      </a:lnTo>
                      <a:lnTo>
                        <a:pt x="471" y="389"/>
                      </a:lnTo>
                      <a:lnTo>
                        <a:pt x="447" y="409"/>
                      </a:lnTo>
                      <a:lnTo>
                        <a:pt x="423" y="426"/>
                      </a:lnTo>
                      <a:lnTo>
                        <a:pt x="397" y="441"/>
                      </a:lnTo>
                      <a:lnTo>
                        <a:pt x="370" y="453"/>
                      </a:lnTo>
                      <a:lnTo>
                        <a:pt x="341" y="464"/>
                      </a:lnTo>
                      <a:lnTo>
                        <a:pt x="311" y="472"/>
                      </a:lnTo>
                      <a:lnTo>
                        <a:pt x="280" y="475"/>
                      </a:lnTo>
                      <a:lnTo>
                        <a:pt x="249" y="475"/>
                      </a:lnTo>
                      <a:lnTo>
                        <a:pt x="235" y="474"/>
                      </a:lnTo>
                      <a:lnTo>
                        <a:pt x="218" y="470"/>
                      </a:lnTo>
                      <a:lnTo>
                        <a:pt x="202" y="466"/>
                      </a:lnTo>
                      <a:lnTo>
                        <a:pt x="185" y="461"/>
                      </a:lnTo>
                      <a:lnTo>
                        <a:pt x="156" y="448"/>
                      </a:lnTo>
                      <a:lnTo>
                        <a:pt x="130" y="433"/>
                      </a:lnTo>
                      <a:lnTo>
                        <a:pt x="106" y="413"/>
                      </a:lnTo>
                      <a:lnTo>
                        <a:pt x="88" y="391"/>
                      </a:lnTo>
                      <a:lnTo>
                        <a:pt x="70" y="367"/>
                      </a:lnTo>
                      <a:lnTo>
                        <a:pt x="55" y="342"/>
                      </a:lnTo>
                      <a:lnTo>
                        <a:pt x="44" y="313"/>
                      </a:lnTo>
                      <a:lnTo>
                        <a:pt x="33" y="283"/>
                      </a:lnTo>
                      <a:lnTo>
                        <a:pt x="26" y="252"/>
                      </a:lnTo>
                      <a:lnTo>
                        <a:pt x="22" y="219"/>
                      </a:lnTo>
                      <a:lnTo>
                        <a:pt x="19" y="184"/>
                      </a:lnTo>
                      <a:lnTo>
                        <a:pt x="17" y="150"/>
                      </a:lnTo>
                      <a:lnTo>
                        <a:pt x="17" y="115"/>
                      </a:lnTo>
                      <a:lnTo>
                        <a:pt x="19" y="78"/>
                      </a:lnTo>
                      <a:lnTo>
                        <a:pt x="22" y="44"/>
                      </a:lnTo>
                      <a:lnTo>
                        <a:pt x="28" y="7"/>
                      </a:lnTo>
                      <a:lnTo>
                        <a:pt x="9" y="0"/>
                      </a:lnTo>
                      <a:lnTo>
                        <a:pt x="4" y="44"/>
                      </a:lnTo>
                      <a:lnTo>
                        <a:pt x="0" y="87"/>
                      </a:lnTo>
                      <a:lnTo>
                        <a:pt x="0" y="133"/>
                      </a:lnTo>
                      <a:lnTo>
                        <a:pt x="2" y="179"/>
                      </a:lnTo>
                      <a:lnTo>
                        <a:pt x="4" y="203"/>
                      </a:lnTo>
                      <a:lnTo>
                        <a:pt x="6" y="225"/>
                      </a:lnTo>
                      <a:lnTo>
                        <a:pt x="9" y="247"/>
                      </a:lnTo>
                      <a:lnTo>
                        <a:pt x="15" y="267"/>
                      </a:lnTo>
                      <a:lnTo>
                        <a:pt x="20" y="287"/>
                      </a:lnTo>
                      <a:lnTo>
                        <a:pt x="28" y="307"/>
                      </a:lnTo>
                      <a:lnTo>
                        <a:pt x="35" y="325"/>
                      </a:lnTo>
                      <a:lnTo>
                        <a:pt x="44" y="344"/>
                      </a:lnTo>
                      <a:lnTo>
                        <a:pt x="53" y="360"/>
                      </a:lnTo>
                      <a:lnTo>
                        <a:pt x="64" y="377"/>
                      </a:lnTo>
                      <a:lnTo>
                        <a:pt x="75" y="391"/>
                      </a:lnTo>
                      <a:lnTo>
                        <a:pt x="88" y="406"/>
                      </a:lnTo>
                      <a:lnTo>
                        <a:pt x="99" y="419"/>
                      </a:lnTo>
                      <a:lnTo>
                        <a:pt x="114" y="431"/>
                      </a:lnTo>
                      <a:lnTo>
                        <a:pt x="127" y="442"/>
                      </a:lnTo>
                      <a:lnTo>
                        <a:pt x="141" y="452"/>
                      </a:lnTo>
                      <a:lnTo>
                        <a:pt x="158" y="461"/>
                      </a:lnTo>
                      <a:lnTo>
                        <a:pt x="172" y="468"/>
                      </a:lnTo>
                      <a:lnTo>
                        <a:pt x="189" y="475"/>
                      </a:lnTo>
                      <a:lnTo>
                        <a:pt x="205" y="481"/>
                      </a:lnTo>
                      <a:lnTo>
                        <a:pt x="224" y="485"/>
                      </a:lnTo>
                      <a:lnTo>
                        <a:pt x="240" y="488"/>
                      </a:lnTo>
                      <a:lnTo>
                        <a:pt x="258" y="488"/>
                      </a:lnTo>
                      <a:lnTo>
                        <a:pt x="277" y="490"/>
                      </a:lnTo>
                      <a:lnTo>
                        <a:pt x="297" y="488"/>
                      </a:lnTo>
                      <a:lnTo>
                        <a:pt x="315" y="486"/>
                      </a:lnTo>
                      <a:lnTo>
                        <a:pt x="335" y="481"/>
                      </a:lnTo>
                      <a:lnTo>
                        <a:pt x="355" y="475"/>
                      </a:lnTo>
                      <a:lnTo>
                        <a:pt x="375" y="470"/>
                      </a:lnTo>
                      <a:lnTo>
                        <a:pt x="396" y="461"/>
                      </a:lnTo>
                      <a:lnTo>
                        <a:pt x="416" y="452"/>
                      </a:lnTo>
                      <a:lnTo>
                        <a:pt x="436" y="439"/>
                      </a:lnTo>
                      <a:lnTo>
                        <a:pt x="452" y="430"/>
                      </a:lnTo>
                      <a:lnTo>
                        <a:pt x="469" y="417"/>
                      </a:lnTo>
                      <a:lnTo>
                        <a:pt x="498" y="391"/>
                      </a:lnTo>
                      <a:lnTo>
                        <a:pt x="525" y="362"/>
                      </a:lnTo>
                      <a:lnTo>
                        <a:pt x="551" y="331"/>
                      </a:lnTo>
                      <a:lnTo>
                        <a:pt x="575" y="296"/>
                      </a:lnTo>
                      <a:lnTo>
                        <a:pt x="595" y="258"/>
                      </a:lnTo>
                      <a:lnTo>
                        <a:pt x="615" y="219"/>
                      </a:lnTo>
                      <a:lnTo>
                        <a:pt x="633" y="177"/>
                      </a:lnTo>
                      <a:lnTo>
                        <a:pt x="619" y="175"/>
                      </a:lnTo>
                      <a:lnTo>
                        <a:pt x="597" y="227"/>
                      </a:lnTo>
                      <a:lnTo>
                        <a:pt x="584" y="248"/>
                      </a:lnTo>
                      <a:lnTo>
                        <a:pt x="571" y="272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60" name="Freeform 412"/>
                <p:cNvSpPr>
                  <a:spLocks/>
                </p:cNvSpPr>
                <p:nvPr/>
              </p:nvSpPr>
              <p:spPr bwMode="auto">
                <a:xfrm>
                  <a:off x="3021" y="1789"/>
                  <a:ext cx="83" cy="28"/>
                </a:xfrm>
                <a:custGeom>
                  <a:avLst/>
                  <a:gdLst>
                    <a:gd name="T0" fmla="*/ 75 w 83"/>
                    <a:gd name="T1" fmla="*/ 0 h 28"/>
                    <a:gd name="T2" fmla="*/ 75 w 83"/>
                    <a:gd name="T3" fmla="*/ 0 h 28"/>
                    <a:gd name="T4" fmla="*/ 39 w 83"/>
                    <a:gd name="T5" fmla="*/ 11 h 28"/>
                    <a:gd name="T6" fmla="*/ 0 w 83"/>
                    <a:gd name="T7" fmla="*/ 22 h 28"/>
                    <a:gd name="T8" fmla="*/ 0 w 83"/>
                    <a:gd name="T9" fmla="*/ 22 h 28"/>
                    <a:gd name="T10" fmla="*/ 6 w 83"/>
                    <a:gd name="T11" fmla="*/ 28 h 28"/>
                    <a:gd name="T12" fmla="*/ 6 w 83"/>
                    <a:gd name="T13" fmla="*/ 28 h 28"/>
                    <a:gd name="T14" fmla="*/ 83 w 83"/>
                    <a:gd name="T15" fmla="*/ 10 h 28"/>
                    <a:gd name="T16" fmla="*/ 83 w 83"/>
                    <a:gd name="T17" fmla="*/ 10 h 28"/>
                    <a:gd name="T18" fmla="*/ 75 w 83"/>
                    <a:gd name="T19" fmla="*/ 0 h 28"/>
                    <a:gd name="T20" fmla="*/ 75 w 83"/>
                    <a:gd name="T21" fmla="*/ 0 h 28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83"/>
                    <a:gd name="T34" fmla="*/ 0 h 28"/>
                    <a:gd name="T35" fmla="*/ 83 w 83"/>
                    <a:gd name="T36" fmla="*/ 28 h 28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83" h="28">
                      <a:moveTo>
                        <a:pt x="75" y="0"/>
                      </a:moveTo>
                      <a:lnTo>
                        <a:pt x="75" y="0"/>
                      </a:lnTo>
                      <a:lnTo>
                        <a:pt x="39" y="11"/>
                      </a:lnTo>
                      <a:lnTo>
                        <a:pt x="0" y="22"/>
                      </a:lnTo>
                      <a:lnTo>
                        <a:pt x="6" y="28"/>
                      </a:lnTo>
                      <a:lnTo>
                        <a:pt x="83" y="10"/>
                      </a:lnTo>
                      <a:lnTo>
                        <a:pt x="75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61" name="Freeform 413"/>
                <p:cNvSpPr>
                  <a:spLocks/>
                </p:cNvSpPr>
                <p:nvPr/>
              </p:nvSpPr>
              <p:spPr bwMode="auto">
                <a:xfrm>
                  <a:off x="4256" y="2373"/>
                  <a:ext cx="125" cy="20"/>
                </a:xfrm>
                <a:custGeom>
                  <a:avLst/>
                  <a:gdLst>
                    <a:gd name="T0" fmla="*/ 18 w 125"/>
                    <a:gd name="T1" fmla="*/ 0 h 20"/>
                    <a:gd name="T2" fmla="*/ 18 w 125"/>
                    <a:gd name="T3" fmla="*/ 0 h 20"/>
                    <a:gd name="T4" fmla="*/ 0 w 125"/>
                    <a:gd name="T5" fmla="*/ 13 h 20"/>
                    <a:gd name="T6" fmla="*/ 0 w 125"/>
                    <a:gd name="T7" fmla="*/ 13 h 20"/>
                    <a:gd name="T8" fmla="*/ 29 w 125"/>
                    <a:gd name="T9" fmla="*/ 11 h 20"/>
                    <a:gd name="T10" fmla="*/ 59 w 125"/>
                    <a:gd name="T11" fmla="*/ 11 h 20"/>
                    <a:gd name="T12" fmla="*/ 86 w 125"/>
                    <a:gd name="T13" fmla="*/ 15 h 20"/>
                    <a:gd name="T14" fmla="*/ 114 w 125"/>
                    <a:gd name="T15" fmla="*/ 20 h 20"/>
                    <a:gd name="T16" fmla="*/ 114 w 125"/>
                    <a:gd name="T17" fmla="*/ 20 h 20"/>
                    <a:gd name="T18" fmla="*/ 125 w 125"/>
                    <a:gd name="T19" fmla="*/ 11 h 20"/>
                    <a:gd name="T20" fmla="*/ 125 w 125"/>
                    <a:gd name="T21" fmla="*/ 11 h 20"/>
                    <a:gd name="T22" fmla="*/ 99 w 125"/>
                    <a:gd name="T23" fmla="*/ 6 h 20"/>
                    <a:gd name="T24" fmla="*/ 73 w 125"/>
                    <a:gd name="T25" fmla="*/ 2 h 20"/>
                    <a:gd name="T26" fmla="*/ 46 w 125"/>
                    <a:gd name="T27" fmla="*/ 0 h 20"/>
                    <a:gd name="T28" fmla="*/ 18 w 125"/>
                    <a:gd name="T29" fmla="*/ 0 h 20"/>
                    <a:gd name="T30" fmla="*/ 18 w 125"/>
                    <a:gd name="T31" fmla="*/ 0 h 20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125"/>
                    <a:gd name="T49" fmla="*/ 0 h 20"/>
                    <a:gd name="T50" fmla="*/ 125 w 125"/>
                    <a:gd name="T51" fmla="*/ 20 h 20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125" h="20">
                      <a:moveTo>
                        <a:pt x="18" y="0"/>
                      </a:moveTo>
                      <a:lnTo>
                        <a:pt x="18" y="0"/>
                      </a:lnTo>
                      <a:lnTo>
                        <a:pt x="0" y="13"/>
                      </a:lnTo>
                      <a:lnTo>
                        <a:pt x="29" y="11"/>
                      </a:lnTo>
                      <a:lnTo>
                        <a:pt x="59" y="11"/>
                      </a:lnTo>
                      <a:lnTo>
                        <a:pt x="86" y="15"/>
                      </a:lnTo>
                      <a:lnTo>
                        <a:pt x="114" y="20"/>
                      </a:lnTo>
                      <a:lnTo>
                        <a:pt x="125" y="11"/>
                      </a:lnTo>
                      <a:lnTo>
                        <a:pt x="99" y="6"/>
                      </a:lnTo>
                      <a:lnTo>
                        <a:pt x="73" y="2"/>
                      </a:lnTo>
                      <a:lnTo>
                        <a:pt x="46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62" name="Freeform 414"/>
                <p:cNvSpPr>
                  <a:spLocks/>
                </p:cNvSpPr>
                <p:nvPr/>
              </p:nvSpPr>
              <p:spPr bwMode="auto">
                <a:xfrm>
                  <a:off x="3104" y="1760"/>
                  <a:ext cx="84" cy="35"/>
                </a:xfrm>
                <a:custGeom>
                  <a:avLst/>
                  <a:gdLst>
                    <a:gd name="T0" fmla="*/ 84 w 84"/>
                    <a:gd name="T1" fmla="*/ 15 h 35"/>
                    <a:gd name="T2" fmla="*/ 84 w 84"/>
                    <a:gd name="T3" fmla="*/ 15 h 35"/>
                    <a:gd name="T4" fmla="*/ 73 w 84"/>
                    <a:gd name="T5" fmla="*/ 0 h 35"/>
                    <a:gd name="T6" fmla="*/ 73 w 84"/>
                    <a:gd name="T7" fmla="*/ 0 h 35"/>
                    <a:gd name="T8" fmla="*/ 36 w 84"/>
                    <a:gd name="T9" fmla="*/ 15 h 35"/>
                    <a:gd name="T10" fmla="*/ 0 w 84"/>
                    <a:gd name="T11" fmla="*/ 28 h 35"/>
                    <a:gd name="T12" fmla="*/ 0 w 84"/>
                    <a:gd name="T13" fmla="*/ 28 h 35"/>
                    <a:gd name="T14" fmla="*/ 7 w 84"/>
                    <a:gd name="T15" fmla="*/ 35 h 35"/>
                    <a:gd name="T16" fmla="*/ 7 w 84"/>
                    <a:gd name="T17" fmla="*/ 35 h 35"/>
                    <a:gd name="T18" fmla="*/ 84 w 84"/>
                    <a:gd name="T19" fmla="*/ 15 h 35"/>
                    <a:gd name="T20" fmla="*/ 84 w 84"/>
                    <a:gd name="T21" fmla="*/ 15 h 35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84"/>
                    <a:gd name="T34" fmla="*/ 0 h 35"/>
                    <a:gd name="T35" fmla="*/ 84 w 84"/>
                    <a:gd name="T36" fmla="*/ 35 h 35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84" h="35">
                      <a:moveTo>
                        <a:pt x="84" y="15"/>
                      </a:moveTo>
                      <a:lnTo>
                        <a:pt x="84" y="15"/>
                      </a:lnTo>
                      <a:lnTo>
                        <a:pt x="73" y="0"/>
                      </a:lnTo>
                      <a:lnTo>
                        <a:pt x="36" y="15"/>
                      </a:lnTo>
                      <a:lnTo>
                        <a:pt x="0" y="28"/>
                      </a:lnTo>
                      <a:lnTo>
                        <a:pt x="7" y="35"/>
                      </a:lnTo>
                      <a:lnTo>
                        <a:pt x="84" y="15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63" name="Freeform 415"/>
                <p:cNvSpPr>
                  <a:spLocks/>
                </p:cNvSpPr>
                <p:nvPr/>
              </p:nvSpPr>
              <p:spPr bwMode="auto">
                <a:xfrm>
                  <a:off x="2785" y="2951"/>
                  <a:ext cx="31" cy="83"/>
                </a:xfrm>
                <a:custGeom>
                  <a:avLst/>
                  <a:gdLst>
                    <a:gd name="T0" fmla="*/ 15 w 31"/>
                    <a:gd name="T1" fmla="*/ 0 h 83"/>
                    <a:gd name="T2" fmla="*/ 15 w 31"/>
                    <a:gd name="T3" fmla="*/ 0 h 83"/>
                    <a:gd name="T4" fmla="*/ 8 w 31"/>
                    <a:gd name="T5" fmla="*/ 37 h 83"/>
                    <a:gd name="T6" fmla="*/ 0 w 31"/>
                    <a:gd name="T7" fmla="*/ 73 h 83"/>
                    <a:gd name="T8" fmla="*/ 0 w 31"/>
                    <a:gd name="T9" fmla="*/ 73 h 83"/>
                    <a:gd name="T10" fmla="*/ 17 w 31"/>
                    <a:gd name="T11" fmla="*/ 83 h 83"/>
                    <a:gd name="T12" fmla="*/ 17 w 31"/>
                    <a:gd name="T13" fmla="*/ 83 h 83"/>
                    <a:gd name="T14" fmla="*/ 24 w 31"/>
                    <a:gd name="T15" fmla="*/ 46 h 83"/>
                    <a:gd name="T16" fmla="*/ 31 w 31"/>
                    <a:gd name="T17" fmla="*/ 9 h 83"/>
                    <a:gd name="T18" fmla="*/ 31 w 31"/>
                    <a:gd name="T19" fmla="*/ 9 h 83"/>
                    <a:gd name="T20" fmla="*/ 15 w 31"/>
                    <a:gd name="T21" fmla="*/ 0 h 83"/>
                    <a:gd name="T22" fmla="*/ 15 w 31"/>
                    <a:gd name="T23" fmla="*/ 0 h 83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31"/>
                    <a:gd name="T37" fmla="*/ 0 h 83"/>
                    <a:gd name="T38" fmla="*/ 31 w 31"/>
                    <a:gd name="T39" fmla="*/ 83 h 83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31" h="83">
                      <a:moveTo>
                        <a:pt x="15" y="0"/>
                      </a:moveTo>
                      <a:lnTo>
                        <a:pt x="15" y="0"/>
                      </a:lnTo>
                      <a:lnTo>
                        <a:pt x="8" y="37"/>
                      </a:lnTo>
                      <a:lnTo>
                        <a:pt x="0" y="73"/>
                      </a:lnTo>
                      <a:lnTo>
                        <a:pt x="17" y="83"/>
                      </a:lnTo>
                      <a:lnTo>
                        <a:pt x="24" y="46"/>
                      </a:lnTo>
                      <a:lnTo>
                        <a:pt x="31" y="9"/>
                      </a:lnTo>
                      <a:lnTo>
                        <a:pt x="15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64" name="Freeform 416"/>
                <p:cNvSpPr>
                  <a:spLocks/>
                </p:cNvSpPr>
                <p:nvPr/>
              </p:nvSpPr>
              <p:spPr bwMode="auto">
                <a:xfrm>
                  <a:off x="2972" y="882"/>
                  <a:ext cx="68" cy="57"/>
                </a:xfrm>
                <a:custGeom>
                  <a:avLst/>
                  <a:gdLst>
                    <a:gd name="T0" fmla="*/ 68 w 68"/>
                    <a:gd name="T1" fmla="*/ 44 h 57"/>
                    <a:gd name="T2" fmla="*/ 68 w 68"/>
                    <a:gd name="T3" fmla="*/ 44 h 57"/>
                    <a:gd name="T4" fmla="*/ 40 w 68"/>
                    <a:gd name="T5" fmla="*/ 20 h 57"/>
                    <a:gd name="T6" fmla="*/ 9 w 68"/>
                    <a:gd name="T7" fmla="*/ 0 h 57"/>
                    <a:gd name="T8" fmla="*/ 9 w 68"/>
                    <a:gd name="T9" fmla="*/ 0 h 57"/>
                    <a:gd name="T10" fmla="*/ 0 w 68"/>
                    <a:gd name="T11" fmla="*/ 13 h 57"/>
                    <a:gd name="T12" fmla="*/ 0 w 68"/>
                    <a:gd name="T13" fmla="*/ 13 h 57"/>
                    <a:gd name="T14" fmla="*/ 16 w 68"/>
                    <a:gd name="T15" fmla="*/ 22 h 57"/>
                    <a:gd name="T16" fmla="*/ 31 w 68"/>
                    <a:gd name="T17" fmla="*/ 33 h 57"/>
                    <a:gd name="T18" fmla="*/ 57 w 68"/>
                    <a:gd name="T19" fmla="*/ 57 h 57"/>
                    <a:gd name="T20" fmla="*/ 57 w 68"/>
                    <a:gd name="T21" fmla="*/ 57 h 57"/>
                    <a:gd name="T22" fmla="*/ 68 w 68"/>
                    <a:gd name="T23" fmla="*/ 44 h 57"/>
                    <a:gd name="T24" fmla="*/ 68 w 68"/>
                    <a:gd name="T25" fmla="*/ 44 h 57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68"/>
                    <a:gd name="T40" fmla="*/ 0 h 57"/>
                    <a:gd name="T41" fmla="*/ 68 w 68"/>
                    <a:gd name="T42" fmla="*/ 57 h 57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68" h="57">
                      <a:moveTo>
                        <a:pt x="68" y="44"/>
                      </a:moveTo>
                      <a:lnTo>
                        <a:pt x="68" y="44"/>
                      </a:lnTo>
                      <a:lnTo>
                        <a:pt x="40" y="20"/>
                      </a:lnTo>
                      <a:lnTo>
                        <a:pt x="9" y="0"/>
                      </a:lnTo>
                      <a:lnTo>
                        <a:pt x="0" y="13"/>
                      </a:lnTo>
                      <a:lnTo>
                        <a:pt x="16" y="22"/>
                      </a:lnTo>
                      <a:lnTo>
                        <a:pt x="31" y="33"/>
                      </a:lnTo>
                      <a:lnTo>
                        <a:pt x="57" y="57"/>
                      </a:lnTo>
                      <a:lnTo>
                        <a:pt x="68" y="44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65" name="Freeform 417"/>
                <p:cNvSpPr>
                  <a:spLocks/>
                </p:cNvSpPr>
                <p:nvPr/>
              </p:nvSpPr>
              <p:spPr bwMode="auto">
                <a:xfrm>
                  <a:off x="2935" y="1813"/>
                  <a:ext cx="83" cy="22"/>
                </a:xfrm>
                <a:custGeom>
                  <a:avLst/>
                  <a:gdLst>
                    <a:gd name="T0" fmla="*/ 79 w 83"/>
                    <a:gd name="T1" fmla="*/ 0 h 22"/>
                    <a:gd name="T2" fmla="*/ 79 w 83"/>
                    <a:gd name="T3" fmla="*/ 0 h 22"/>
                    <a:gd name="T4" fmla="*/ 39 w 83"/>
                    <a:gd name="T5" fmla="*/ 8 h 22"/>
                    <a:gd name="T6" fmla="*/ 0 w 83"/>
                    <a:gd name="T7" fmla="*/ 13 h 22"/>
                    <a:gd name="T8" fmla="*/ 0 w 83"/>
                    <a:gd name="T9" fmla="*/ 13 h 22"/>
                    <a:gd name="T10" fmla="*/ 6 w 83"/>
                    <a:gd name="T11" fmla="*/ 22 h 22"/>
                    <a:gd name="T12" fmla="*/ 6 w 83"/>
                    <a:gd name="T13" fmla="*/ 22 h 22"/>
                    <a:gd name="T14" fmla="*/ 83 w 83"/>
                    <a:gd name="T15" fmla="*/ 6 h 22"/>
                    <a:gd name="T16" fmla="*/ 83 w 83"/>
                    <a:gd name="T17" fmla="*/ 6 h 22"/>
                    <a:gd name="T18" fmla="*/ 79 w 83"/>
                    <a:gd name="T19" fmla="*/ 0 h 22"/>
                    <a:gd name="T20" fmla="*/ 79 w 83"/>
                    <a:gd name="T21" fmla="*/ 0 h 22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83"/>
                    <a:gd name="T34" fmla="*/ 0 h 22"/>
                    <a:gd name="T35" fmla="*/ 83 w 83"/>
                    <a:gd name="T36" fmla="*/ 22 h 22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83" h="22">
                      <a:moveTo>
                        <a:pt x="79" y="0"/>
                      </a:moveTo>
                      <a:lnTo>
                        <a:pt x="79" y="0"/>
                      </a:lnTo>
                      <a:lnTo>
                        <a:pt x="39" y="8"/>
                      </a:lnTo>
                      <a:lnTo>
                        <a:pt x="0" y="13"/>
                      </a:lnTo>
                      <a:lnTo>
                        <a:pt x="6" y="22"/>
                      </a:lnTo>
                      <a:lnTo>
                        <a:pt x="83" y="6"/>
                      </a:lnTo>
                      <a:lnTo>
                        <a:pt x="79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66" name="Freeform 418"/>
                <p:cNvSpPr>
                  <a:spLocks/>
                </p:cNvSpPr>
                <p:nvPr/>
              </p:nvSpPr>
              <p:spPr bwMode="auto">
                <a:xfrm>
                  <a:off x="3199" y="1352"/>
                  <a:ext cx="13" cy="134"/>
                </a:xfrm>
                <a:custGeom>
                  <a:avLst/>
                  <a:gdLst>
                    <a:gd name="T0" fmla="*/ 0 w 13"/>
                    <a:gd name="T1" fmla="*/ 35 h 134"/>
                    <a:gd name="T2" fmla="*/ 0 w 13"/>
                    <a:gd name="T3" fmla="*/ 35 h 134"/>
                    <a:gd name="T4" fmla="*/ 2 w 13"/>
                    <a:gd name="T5" fmla="*/ 61 h 134"/>
                    <a:gd name="T6" fmla="*/ 3 w 13"/>
                    <a:gd name="T7" fmla="*/ 84 h 134"/>
                    <a:gd name="T8" fmla="*/ 7 w 13"/>
                    <a:gd name="T9" fmla="*/ 110 h 134"/>
                    <a:gd name="T10" fmla="*/ 13 w 13"/>
                    <a:gd name="T11" fmla="*/ 134 h 134"/>
                    <a:gd name="T12" fmla="*/ 13 w 13"/>
                    <a:gd name="T13" fmla="*/ 134 h 134"/>
                    <a:gd name="T14" fmla="*/ 9 w 13"/>
                    <a:gd name="T15" fmla="*/ 66 h 134"/>
                    <a:gd name="T16" fmla="*/ 2 w 13"/>
                    <a:gd name="T17" fmla="*/ 0 h 134"/>
                    <a:gd name="T18" fmla="*/ 2 w 13"/>
                    <a:gd name="T19" fmla="*/ 0 h 134"/>
                    <a:gd name="T20" fmla="*/ 0 w 13"/>
                    <a:gd name="T21" fmla="*/ 35 h 134"/>
                    <a:gd name="T22" fmla="*/ 0 w 13"/>
                    <a:gd name="T23" fmla="*/ 35 h 134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13"/>
                    <a:gd name="T37" fmla="*/ 0 h 134"/>
                    <a:gd name="T38" fmla="*/ 13 w 13"/>
                    <a:gd name="T39" fmla="*/ 134 h 134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13" h="134">
                      <a:moveTo>
                        <a:pt x="0" y="35"/>
                      </a:moveTo>
                      <a:lnTo>
                        <a:pt x="0" y="35"/>
                      </a:lnTo>
                      <a:lnTo>
                        <a:pt x="2" y="61"/>
                      </a:lnTo>
                      <a:lnTo>
                        <a:pt x="3" y="84"/>
                      </a:lnTo>
                      <a:lnTo>
                        <a:pt x="7" y="110"/>
                      </a:lnTo>
                      <a:lnTo>
                        <a:pt x="13" y="134"/>
                      </a:lnTo>
                      <a:lnTo>
                        <a:pt x="9" y="66"/>
                      </a:lnTo>
                      <a:lnTo>
                        <a:pt x="2" y="0"/>
                      </a:lnTo>
                      <a:lnTo>
                        <a:pt x="0" y="35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67" name="Freeform 419"/>
                <p:cNvSpPr>
                  <a:spLocks/>
                </p:cNvSpPr>
                <p:nvPr/>
              </p:nvSpPr>
              <p:spPr bwMode="auto">
                <a:xfrm>
                  <a:off x="3420" y="3056"/>
                  <a:ext cx="33" cy="71"/>
                </a:xfrm>
                <a:custGeom>
                  <a:avLst/>
                  <a:gdLst>
                    <a:gd name="T0" fmla="*/ 18 w 33"/>
                    <a:gd name="T1" fmla="*/ 0 h 71"/>
                    <a:gd name="T2" fmla="*/ 18 w 33"/>
                    <a:gd name="T3" fmla="*/ 0 h 71"/>
                    <a:gd name="T4" fmla="*/ 9 w 33"/>
                    <a:gd name="T5" fmla="*/ 34 h 71"/>
                    <a:gd name="T6" fmla="*/ 0 w 33"/>
                    <a:gd name="T7" fmla="*/ 69 h 71"/>
                    <a:gd name="T8" fmla="*/ 0 w 33"/>
                    <a:gd name="T9" fmla="*/ 69 h 71"/>
                    <a:gd name="T10" fmla="*/ 15 w 33"/>
                    <a:gd name="T11" fmla="*/ 71 h 71"/>
                    <a:gd name="T12" fmla="*/ 15 w 33"/>
                    <a:gd name="T13" fmla="*/ 71 h 71"/>
                    <a:gd name="T14" fmla="*/ 24 w 33"/>
                    <a:gd name="T15" fmla="*/ 36 h 71"/>
                    <a:gd name="T16" fmla="*/ 33 w 33"/>
                    <a:gd name="T17" fmla="*/ 0 h 71"/>
                    <a:gd name="T18" fmla="*/ 33 w 33"/>
                    <a:gd name="T19" fmla="*/ 0 h 71"/>
                    <a:gd name="T20" fmla="*/ 18 w 33"/>
                    <a:gd name="T21" fmla="*/ 0 h 71"/>
                    <a:gd name="T22" fmla="*/ 18 w 33"/>
                    <a:gd name="T23" fmla="*/ 0 h 71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33"/>
                    <a:gd name="T37" fmla="*/ 0 h 71"/>
                    <a:gd name="T38" fmla="*/ 33 w 33"/>
                    <a:gd name="T39" fmla="*/ 71 h 71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33" h="71">
                      <a:moveTo>
                        <a:pt x="18" y="0"/>
                      </a:moveTo>
                      <a:lnTo>
                        <a:pt x="18" y="0"/>
                      </a:lnTo>
                      <a:lnTo>
                        <a:pt x="9" y="34"/>
                      </a:lnTo>
                      <a:lnTo>
                        <a:pt x="0" y="69"/>
                      </a:lnTo>
                      <a:lnTo>
                        <a:pt x="15" y="71"/>
                      </a:lnTo>
                      <a:lnTo>
                        <a:pt x="24" y="36"/>
                      </a:lnTo>
                      <a:lnTo>
                        <a:pt x="33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68" name="Freeform 420"/>
                <p:cNvSpPr>
                  <a:spLocks/>
                </p:cNvSpPr>
                <p:nvPr/>
              </p:nvSpPr>
              <p:spPr bwMode="auto">
                <a:xfrm>
                  <a:off x="3160" y="1974"/>
                  <a:ext cx="31" cy="84"/>
                </a:xfrm>
                <a:custGeom>
                  <a:avLst/>
                  <a:gdLst>
                    <a:gd name="T0" fmla="*/ 19 w 31"/>
                    <a:gd name="T1" fmla="*/ 0 h 84"/>
                    <a:gd name="T2" fmla="*/ 19 w 31"/>
                    <a:gd name="T3" fmla="*/ 0 h 84"/>
                    <a:gd name="T4" fmla="*/ 0 w 31"/>
                    <a:gd name="T5" fmla="*/ 75 h 84"/>
                    <a:gd name="T6" fmla="*/ 0 w 31"/>
                    <a:gd name="T7" fmla="*/ 75 h 84"/>
                    <a:gd name="T8" fmla="*/ 13 w 31"/>
                    <a:gd name="T9" fmla="*/ 84 h 84"/>
                    <a:gd name="T10" fmla="*/ 13 w 31"/>
                    <a:gd name="T11" fmla="*/ 84 h 84"/>
                    <a:gd name="T12" fmla="*/ 31 w 31"/>
                    <a:gd name="T13" fmla="*/ 9 h 84"/>
                    <a:gd name="T14" fmla="*/ 31 w 31"/>
                    <a:gd name="T15" fmla="*/ 9 h 84"/>
                    <a:gd name="T16" fmla="*/ 19 w 31"/>
                    <a:gd name="T17" fmla="*/ 0 h 84"/>
                    <a:gd name="T18" fmla="*/ 19 w 31"/>
                    <a:gd name="T19" fmla="*/ 0 h 84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31"/>
                    <a:gd name="T31" fmla="*/ 0 h 84"/>
                    <a:gd name="T32" fmla="*/ 31 w 31"/>
                    <a:gd name="T33" fmla="*/ 84 h 84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31" h="84">
                      <a:moveTo>
                        <a:pt x="19" y="0"/>
                      </a:moveTo>
                      <a:lnTo>
                        <a:pt x="19" y="0"/>
                      </a:lnTo>
                      <a:lnTo>
                        <a:pt x="0" y="75"/>
                      </a:lnTo>
                      <a:lnTo>
                        <a:pt x="13" y="84"/>
                      </a:lnTo>
                      <a:lnTo>
                        <a:pt x="31" y="9"/>
                      </a:lnTo>
                      <a:lnTo>
                        <a:pt x="19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69" name="Freeform 421"/>
                <p:cNvSpPr>
                  <a:spLocks/>
                </p:cNvSpPr>
                <p:nvPr/>
              </p:nvSpPr>
              <p:spPr bwMode="auto">
                <a:xfrm>
                  <a:off x="4995" y="2177"/>
                  <a:ext cx="159" cy="130"/>
                </a:xfrm>
                <a:custGeom>
                  <a:avLst/>
                  <a:gdLst>
                    <a:gd name="T0" fmla="*/ 0 w 159"/>
                    <a:gd name="T1" fmla="*/ 130 h 130"/>
                    <a:gd name="T2" fmla="*/ 0 w 159"/>
                    <a:gd name="T3" fmla="*/ 130 h 130"/>
                    <a:gd name="T4" fmla="*/ 50 w 159"/>
                    <a:gd name="T5" fmla="*/ 90 h 130"/>
                    <a:gd name="T6" fmla="*/ 101 w 159"/>
                    <a:gd name="T7" fmla="*/ 52 h 130"/>
                    <a:gd name="T8" fmla="*/ 101 w 159"/>
                    <a:gd name="T9" fmla="*/ 52 h 130"/>
                    <a:gd name="T10" fmla="*/ 127 w 159"/>
                    <a:gd name="T11" fmla="*/ 33 h 130"/>
                    <a:gd name="T12" fmla="*/ 150 w 159"/>
                    <a:gd name="T13" fmla="*/ 17 h 130"/>
                    <a:gd name="T14" fmla="*/ 150 w 159"/>
                    <a:gd name="T15" fmla="*/ 17 h 130"/>
                    <a:gd name="T16" fmla="*/ 159 w 159"/>
                    <a:gd name="T17" fmla="*/ 0 h 130"/>
                    <a:gd name="T18" fmla="*/ 159 w 159"/>
                    <a:gd name="T19" fmla="*/ 0 h 130"/>
                    <a:gd name="T20" fmla="*/ 123 w 159"/>
                    <a:gd name="T21" fmla="*/ 22 h 130"/>
                    <a:gd name="T22" fmla="*/ 88 w 159"/>
                    <a:gd name="T23" fmla="*/ 46 h 130"/>
                    <a:gd name="T24" fmla="*/ 55 w 159"/>
                    <a:gd name="T25" fmla="*/ 72 h 130"/>
                    <a:gd name="T26" fmla="*/ 22 w 159"/>
                    <a:gd name="T27" fmla="*/ 97 h 130"/>
                    <a:gd name="T28" fmla="*/ 22 w 159"/>
                    <a:gd name="T29" fmla="*/ 97 h 130"/>
                    <a:gd name="T30" fmla="*/ 0 w 159"/>
                    <a:gd name="T31" fmla="*/ 130 h 130"/>
                    <a:gd name="T32" fmla="*/ 0 w 159"/>
                    <a:gd name="T33" fmla="*/ 130 h 130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159"/>
                    <a:gd name="T52" fmla="*/ 0 h 130"/>
                    <a:gd name="T53" fmla="*/ 159 w 159"/>
                    <a:gd name="T54" fmla="*/ 130 h 130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159" h="130">
                      <a:moveTo>
                        <a:pt x="0" y="130"/>
                      </a:moveTo>
                      <a:lnTo>
                        <a:pt x="0" y="130"/>
                      </a:lnTo>
                      <a:lnTo>
                        <a:pt x="50" y="90"/>
                      </a:lnTo>
                      <a:lnTo>
                        <a:pt x="101" y="52"/>
                      </a:lnTo>
                      <a:lnTo>
                        <a:pt x="127" y="33"/>
                      </a:lnTo>
                      <a:lnTo>
                        <a:pt x="150" y="17"/>
                      </a:lnTo>
                      <a:lnTo>
                        <a:pt x="159" y="0"/>
                      </a:lnTo>
                      <a:lnTo>
                        <a:pt x="123" y="22"/>
                      </a:lnTo>
                      <a:lnTo>
                        <a:pt x="88" y="46"/>
                      </a:lnTo>
                      <a:lnTo>
                        <a:pt x="55" y="72"/>
                      </a:lnTo>
                      <a:lnTo>
                        <a:pt x="22" y="97"/>
                      </a:lnTo>
                      <a:lnTo>
                        <a:pt x="0" y="13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70" name="Freeform 422"/>
                <p:cNvSpPr>
                  <a:spLocks/>
                </p:cNvSpPr>
                <p:nvPr/>
              </p:nvSpPr>
              <p:spPr bwMode="auto">
                <a:xfrm>
                  <a:off x="2802" y="2873"/>
                  <a:ext cx="33" cy="80"/>
                </a:xfrm>
                <a:custGeom>
                  <a:avLst/>
                  <a:gdLst>
                    <a:gd name="T0" fmla="*/ 20 w 33"/>
                    <a:gd name="T1" fmla="*/ 0 h 80"/>
                    <a:gd name="T2" fmla="*/ 20 w 33"/>
                    <a:gd name="T3" fmla="*/ 0 h 80"/>
                    <a:gd name="T4" fmla="*/ 9 w 33"/>
                    <a:gd name="T5" fmla="*/ 36 h 80"/>
                    <a:gd name="T6" fmla="*/ 0 w 33"/>
                    <a:gd name="T7" fmla="*/ 71 h 80"/>
                    <a:gd name="T8" fmla="*/ 0 w 33"/>
                    <a:gd name="T9" fmla="*/ 71 h 80"/>
                    <a:gd name="T10" fmla="*/ 16 w 33"/>
                    <a:gd name="T11" fmla="*/ 80 h 80"/>
                    <a:gd name="T12" fmla="*/ 16 w 33"/>
                    <a:gd name="T13" fmla="*/ 80 h 80"/>
                    <a:gd name="T14" fmla="*/ 33 w 33"/>
                    <a:gd name="T15" fmla="*/ 7 h 80"/>
                    <a:gd name="T16" fmla="*/ 33 w 33"/>
                    <a:gd name="T17" fmla="*/ 7 h 80"/>
                    <a:gd name="T18" fmla="*/ 20 w 33"/>
                    <a:gd name="T19" fmla="*/ 0 h 80"/>
                    <a:gd name="T20" fmla="*/ 20 w 33"/>
                    <a:gd name="T21" fmla="*/ 0 h 80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33"/>
                    <a:gd name="T34" fmla="*/ 0 h 80"/>
                    <a:gd name="T35" fmla="*/ 33 w 33"/>
                    <a:gd name="T36" fmla="*/ 80 h 80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33" h="80">
                      <a:moveTo>
                        <a:pt x="20" y="0"/>
                      </a:moveTo>
                      <a:lnTo>
                        <a:pt x="20" y="0"/>
                      </a:lnTo>
                      <a:lnTo>
                        <a:pt x="9" y="36"/>
                      </a:lnTo>
                      <a:lnTo>
                        <a:pt x="0" y="71"/>
                      </a:lnTo>
                      <a:lnTo>
                        <a:pt x="16" y="80"/>
                      </a:lnTo>
                      <a:lnTo>
                        <a:pt x="33" y="7"/>
                      </a:lnTo>
                      <a:lnTo>
                        <a:pt x="20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71" name="Freeform 423"/>
                <p:cNvSpPr>
                  <a:spLocks/>
                </p:cNvSpPr>
                <p:nvPr/>
              </p:nvSpPr>
              <p:spPr bwMode="auto">
                <a:xfrm>
                  <a:off x="2330" y="1499"/>
                  <a:ext cx="122" cy="250"/>
                </a:xfrm>
                <a:custGeom>
                  <a:avLst/>
                  <a:gdLst>
                    <a:gd name="T0" fmla="*/ 122 w 122"/>
                    <a:gd name="T1" fmla="*/ 250 h 250"/>
                    <a:gd name="T2" fmla="*/ 122 w 122"/>
                    <a:gd name="T3" fmla="*/ 250 h 250"/>
                    <a:gd name="T4" fmla="*/ 119 w 122"/>
                    <a:gd name="T5" fmla="*/ 236 h 250"/>
                    <a:gd name="T6" fmla="*/ 119 w 122"/>
                    <a:gd name="T7" fmla="*/ 236 h 250"/>
                    <a:gd name="T8" fmla="*/ 95 w 122"/>
                    <a:gd name="T9" fmla="*/ 214 h 250"/>
                    <a:gd name="T10" fmla="*/ 73 w 122"/>
                    <a:gd name="T11" fmla="*/ 192 h 250"/>
                    <a:gd name="T12" fmla="*/ 53 w 122"/>
                    <a:gd name="T13" fmla="*/ 164 h 250"/>
                    <a:gd name="T14" fmla="*/ 36 w 122"/>
                    <a:gd name="T15" fmla="*/ 137 h 250"/>
                    <a:gd name="T16" fmla="*/ 24 w 122"/>
                    <a:gd name="T17" fmla="*/ 106 h 250"/>
                    <a:gd name="T18" fmla="*/ 13 w 122"/>
                    <a:gd name="T19" fmla="*/ 73 h 250"/>
                    <a:gd name="T20" fmla="*/ 3 w 122"/>
                    <a:gd name="T21" fmla="*/ 38 h 250"/>
                    <a:gd name="T22" fmla="*/ 0 w 122"/>
                    <a:gd name="T23" fmla="*/ 0 h 250"/>
                    <a:gd name="T24" fmla="*/ 0 w 122"/>
                    <a:gd name="T25" fmla="*/ 0 h 250"/>
                    <a:gd name="T26" fmla="*/ 5 w 122"/>
                    <a:gd name="T27" fmla="*/ 54 h 250"/>
                    <a:gd name="T28" fmla="*/ 14 w 122"/>
                    <a:gd name="T29" fmla="*/ 111 h 250"/>
                    <a:gd name="T30" fmla="*/ 14 w 122"/>
                    <a:gd name="T31" fmla="*/ 111 h 250"/>
                    <a:gd name="T32" fmla="*/ 24 w 122"/>
                    <a:gd name="T33" fmla="*/ 131 h 250"/>
                    <a:gd name="T34" fmla="*/ 35 w 122"/>
                    <a:gd name="T35" fmla="*/ 150 h 250"/>
                    <a:gd name="T36" fmla="*/ 46 w 122"/>
                    <a:gd name="T37" fmla="*/ 170 h 250"/>
                    <a:gd name="T38" fmla="*/ 60 w 122"/>
                    <a:gd name="T39" fmla="*/ 186 h 250"/>
                    <a:gd name="T40" fmla="*/ 73 w 122"/>
                    <a:gd name="T41" fmla="*/ 204 h 250"/>
                    <a:gd name="T42" fmla="*/ 89 w 122"/>
                    <a:gd name="T43" fmla="*/ 221 h 250"/>
                    <a:gd name="T44" fmla="*/ 106 w 122"/>
                    <a:gd name="T45" fmla="*/ 236 h 250"/>
                    <a:gd name="T46" fmla="*/ 122 w 122"/>
                    <a:gd name="T47" fmla="*/ 250 h 250"/>
                    <a:gd name="T48" fmla="*/ 122 w 122"/>
                    <a:gd name="T49" fmla="*/ 250 h 25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122"/>
                    <a:gd name="T76" fmla="*/ 0 h 250"/>
                    <a:gd name="T77" fmla="*/ 122 w 122"/>
                    <a:gd name="T78" fmla="*/ 250 h 25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122" h="250">
                      <a:moveTo>
                        <a:pt x="122" y="250"/>
                      </a:moveTo>
                      <a:lnTo>
                        <a:pt x="122" y="250"/>
                      </a:lnTo>
                      <a:lnTo>
                        <a:pt x="119" y="236"/>
                      </a:lnTo>
                      <a:lnTo>
                        <a:pt x="95" y="214"/>
                      </a:lnTo>
                      <a:lnTo>
                        <a:pt x="73" y="192"/>
                      </a:lnTo>
                      <a:lnTo>
                        <a:pt x="53" y="164"/>
                      </a:lnTo>
                      <a:lnTo>
                        <a:pt x="36" y="137"/>
                      </a:lnTo>
                      <a:lnTo>
                        <a:pt x="24" y="106"/>
                      </a:lnTo>
                      <a:lnTo>
                        <a:pt x="13" y="73"/>
                      </a:lnTo>
                      <a:lnTo>
                        <a:pt x="3" y="38"/>
                      </a:lnTo>
                      <a:lnTo>
                        <a:pt x="0" y="0"/>
                      </a:lnTo>
                      <a:lnTo>
                        <a:pt x="5" y="54"/>
                      </a:lnTo>
                      <a:lnTo>
                        <a:pt x="14" y="111"/>
                      </a:lnTo>
                      <a:lnTo>
                        <a:pt x="24" y="131"/>
                      </a:lnTo>
                      <a:lnTo>
                        <a:pt x="35" y="150"/>
                      </a:lnTo>
                      <a:lnTo>
                        <a:pt x="46" y="170"/>
                      </a:lnTo>
                      <a:lnTo>
                        <a:pt x="60" y="186"/>
                      </a:lnTo>
                      <a:lnTo>
                        <a:pt x="73" y="204"/>
                      </a:lnTo>
                      <a:lnTo>
                        <a:pt x="89" y="221"/>
                      </a:lnTo>
                      <a:lnTo>
                        <a:pt x="106" y="236"/>
                      </a:lnTo>
                      <a:lnTo>
                        <a:pt x="122" y="25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72" name="Freeform 424"/>
                <p:cNvSpPr>
                  <a:spLocks/>
                </p:cNvSpPr>
                <p:nvPr/>
              </p:nvSpPr>
              <p:spPr bwMode="auto">
                <a:xfrm>
                  <a:off x="3466" y="2578"/>
                  <a:ext cx="11" cy="73"/>
                </a:xfrm>
                <a:custGeom>
                  <a:avLst/>
                  <a:gdLst>
                    <a:gd name="T0" fmla="*/ 0 w 11"/>
                    <a:gd name="T1" fmla="*/ 0 h 73"/>
                    <a:gd name="T2" fmla="*/ 0 w 11"/>
                    <a:gd name="T3" fmla="*/ 0 h 73"/>
                    <a:gd name="T4" fmla="*/ 4 w 11"/>
                    <a:gd name="T5" fmla="*/ 73 h 73"/>
                    <a:gd name="T6" fmla="*/ 4 w 11"/>
                    <a:gd name="T7" fmla="*/ 73 h 73"/>
                    <a:gd name="T8" fmla="*/ 11 w 11"/>
                    <a:gd name="T9" fmla="*/ 73 h 73"/>
                    <a:gd name="T10" fmla="*/ 11 w 11"/>
                    <a:gd name="T11" fmla="*/ 73 h 73"/>
                    <a:gd name="T12" fmla="*/ 7 w 11"/>
                    <a:gd name="T13" fmla="*/ 0 h 73"/>
                    <a:gd name="T14" fmla="*/ 7 w 11"/>
                    <a:gd name="T15" fmla="*/ 0 h 73"/>
                    <a:gd name="T16" fmla="*/ 0 w 11"/>
                    <a:gd name="T17" fmla="*/ 0 h 73"/>
                    <a:gd name="T18" fmla="*/ 0 w 11"/>
                    <a:gd name="T19" fmla="*/ 0 h 73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1"/>
                    <a:gd name="T31" fmla="*/ 0 h 73"/>
                    <a:gd name="T32" fmla="*/ 11 w 11"/>
                    <a:gd name="T33" fmla="*/ 73 h 73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1" h="7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73"/>
                      </a:lnTo>
                      <a:lnTo>
                        <a:pt x="11" y="73"/>
                      </a:lnTo>
                      <a:lnTo>
                        <a:pt x="7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73" name="Freeform 425"/>
                <p:cNvSpPr>
                  <a:spLocks/>
                </p:cNvSpPr>
                <p:nvPr/>
              </p:nvSpPr>
              <p:spPr bwMode="auto">
                <a:xfrm>
                  <a:off x="2981" y="2433"/>
                  <a:ext cx="38" cy="70"/>
                </a:xfrm>
                <a:custGeom>
                  <a:avLst/>
                  <a:gdLst>
                    <a:gd name="T0" fmla="*/ 31 w 38"/>
                    <a:gd name="T1" fmla="*/ 0 h 70"/>
                    <a:gd name="T2" fmla="*/ 31 w 38"/>
                    <a:gd name="T3" fmla="*/ 0 h 70"/>
                    <a:gd name="T4" fmla="*/ 6 w 38"/>
                    <a:gd name="T5" fmla="*/ 57 h 70"/>
                    <a:gd name="T6" fmla="*/ 6 w 38"/>
                    <a:gd name="T7" fmla="*/ 57 h 70"/>
                    <a:gd name="T8" fmla="*/ 0 w 38"/>
                    <a:gd name="T9" fmla="*/ 66 h 70"/>
                    <a:gd name="T10" fmla="*/ 0 w 38"/>
                    <a:gd name="T11" fmla="*/ 66 h 70"/>
                    <a:gd name="T12" fmla="*/ 7 w 38"/>
                    <a:gd name="T13" fmla="*/ 70 h 70"/>
                    <a:gd name="T14" fmla="*/ 7 w 38"/>
                    <a:gd name="T15" fmla="*/ 70 h 70"/>
                    <a:gd name="T16" fmla="*/ 38 w 38"/>
                    <a:gd name="T17" fmla="*/ 6 h 70"/>
                    <a:gd name="T18" fmla="*/ 38 w 38"/>
                    <a:gd name="T19" fmla="*/ 6 h 70"/>
                    <a:gd name="T20" fmla="*/ 31 w 38"/>
                    <a:gd name="T21" fmla="*/ 0 h 70"/>
                    <a:gd name="T22" fmla="*/ 31 w 38"/>
                    <a:gd name="T23" fmla="*/ 0 h 70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38"/>
                    <a:gd name="T37" fmla="*/ 0 h 70"/>
                    <a:gd name="T38" fmla="*/ 38 w 38"/>
                    <a:gd name="T39" fmla="*/ 70 h 70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38" h="70">
                      <a:moveTo>
                        <a:pt x="31" y="0"/>
                      </a:moveTo>
                      <a:lnTo>
                        <a:pt x="31" y="0"/>
                      </a:lnTo>
                      <a:lnTo>
                        <a:pt x="6" y="57"/>
                      </a:lnTo>
                      <a:lnTo>
                        <a:pt x="0" y="66"/>
                      </a:lnTo>
                      <a:lnTo>
                        <a:pt x="7" y="70"/>
                      </a:lnTo>
                      <a:lnTo>
                        <a:pt x="38" y="6"/>
                      </a:lnTo>
                      <a:lnTo>
                        <a:pt x="31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74" name="Freeform 426"/>
                <p:cNvSpPr>
                  <a:spLocks/>
                </p:cNvSpPr>
                <p:nvPr/>
              </p:nvSpPr>
              <p:spPr bwMode="auto">
                <a:xfrm>
                  <a:off x="3552" y="1868"/>
                  <a:ext cx="68" cy="71"/>
                </a:xfrm>
                <a:custGeom>
                  <a:avLst/>
                  <a:gdLst>
                    <a:gd name="T0" fmla="*/ 46 w 68"/>
                    <a:gd name="T1" fmla="*/ 0 h 71"/>
                    <a:gd name="T2" fmla="*/ 46 w 68"/>
                    <a:gd name="T3" fmla="*/ 0 h 71"/>
                    <a:gd name="T4" fmla="*/ 33 w 68"/>
                    <a:gd name="T5" fmla="*/ 17 h 71"/>
                    <a:gd name="T6" fmla="*/ 22 w 68"/>
                    <a:gd name="T7" fmla="*/ 33 h 71"/>
                    <a:gd name="T8" fmla="*/ 0 w 68"/>
                    <a:gd name="T9" fmla="*/ 71 h 71"/>
                    <a:gd name="T10" fmla="*/ 0 w 68"/>
                    <a:gd name="T11" fmla="*/ 71 h 71"/>
                    <a:gd name="T12" fmla="*/ 13 w 68"/>
                    <a:gd name="T13" fmla="*/ 71 h 71"/>
                    <a:gd name="T14" fmla="*/ 13 w 68"/>
                    <a:gd name="T15" fmla="*/ 71 h 71"/>
                    <a:gd name="T16" fmla="*/ 25 w 68"/>
                    <a:gd name="T17" fmla="*/ 51 h 71"/>
                    <a:gd name="T18" fmla="*/ 38 w 68"/>
                    <a:gd name="T19" fmla="*/ 33 h 71"/>
                    <a:gd name="T20" fmla="*/ 53 w 68"/>
                    <a:gd name="T21" fmla="*/ 17 h 71"/>
                    <a:gd name="T22" fmla="*/ 68 w 68"/>
                    <a:gd name="T23" fmla="*/ 0 h 71"/>
                    <a:gd name="T24" fmla="*/ 68 w 68"/>
                    <a:gd name="T25" fmla="*/ 0 h 71"/>
                    <a:gd name="T26" fmla="*/ 46 w 68"/>
                    <a:gd name="T27" fmla="*/ 0 h 71"/>
                    <a:gd name="T28" fmla="*/ 46 w 68"/>
                    <a:gd name="T29" fmla="*/ 0 h 71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8"/>
                    <a:gd name="T46" fmla="*/ 0 h 71"/>
                    <a:gd name="T47" fmla="*/ 68 w 68"/>
                    <a:gd name="T48" fmla="*/ 71 h 71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8" h="71">
                      <a:moveTo>
                        <a:pt x="46" y="0"/>
                      </a:moveTo>
                      <a:lnTo>
                        <a:pt x="46" y="0"/>
                      </a:lnTo>
                      <a:lnTo>
                        <a:pt x="33" y="17"/>
                      </a:lnTo>
                      <a:lnTo>
                        <a:pt x="22" y="33"/>
                      </a:lnTo>
                      <a:lnTo>
                        <a:pt x="0" y="71"/>
                      </a:lnTo>
                      <a:lnTo>
                        <a:pt x="13" y="71"/>
                      </a:lnTo>
                      <a:lnTo>
                        <a:pt x="25" y="51"/>
                      </a:lnTo>
                      <a:lnTo>
                        <a:pt x="38" y="33"/>
                      </a:lnTo>
                      <a:lnTo>
                        <a:pt x="53" y="17"/>
                      </a:lnTo>
                      <a:lnTo>
                        <a:pt x="68" y="0"/>
                      </a:lnTo>
                      <a:lnTo>
                        <a:pt x="46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75" name="Freeform 427"/>
                <p:cNvSpPr>
                  <a:spLocks/>
                </p:cNvSpPr>
                <p:nvPr/>
              </p:nvSpPr>
              <p:spPr bwMode="auto">
                <a:xfrm>
                  <a:off x="3830" y="2637"/>
                  <a:ext cx="31" cy="80"/>
                </a:xfrm>
                <a:custGeom>
                  <a:avLst/>
                  <a:gdLst>
                    <a:gd name="T0" fmla="*/ 31 w 31"/>
                    <a:gd name="T1" fmla="*/ 0 h 80"/>
                    <a:gd name="T2" fmla="*/ 31 w 31"/>
                    <a:gd name="T3" fmla="*/ 0 h 80"/>
                    <a:gd name="T4" fmla="*/ 16 w 31"/>
                    <a:gd name="T5" fmla="*/ 3 h 80"/>
                    <a:gd name="T6" fmla="*/ 16 w 31"/>
                    <a:gd name="T7" fmla="*/ 3 h 80"/>
                    <a:gd name="T8" fmla="*/ 16 w 31"/>
                    <a:gd name="T9" fmla="*/ 3 h 80"/>
                    <a:gd name="T10" fmla="*/ 16 w 31"/>
                    <a:gd name="T11" fmla="*/ 3 h 80"/>
                    <a:gd name="T12" fmla="*/ 9 w 31"/>
                    <a:gd name="T13" fmla="*/ 20 h 80"/>
                    <a:gd name="T14" fmla="*/ 4 w 31"/>
                    <a:gd name="T15" fmla="*/ 40 h 80"/>
                    <a:gd name="T16" fmla="*/ 0 w 31"/>
                    <a:gd name="T17" fmla="*/ 60 h 80"/>
                    <a:gd name="T18" fmla="*/ 0 w 31"/>
                    <a:gd name="T19" fmla="*/ 80 h 80"/>
                    <a:gd name="T20" fmla="*/ 0 w 31"/>
                    <a:gd name="T21" fmla="*/ 80 h 80"/>
                    <a:gd name="T22" fmla="*/ 20 w 31"/>
                    <a:gd name="T23" fmla="*/ 75 h 80"/>
                    <a:gd name="T24" fmla="*/ 20 w 31"/>
                    <a:gd name="T25" fmla="*/ 75 h 80"/>
                    <a:gd name="T26" fmla="*/ 20 w 31"/>
                    <a:gd name="T27" fmla="*/ 54 h 80"/>
                    <a:gd name="T28" fmla="*/ 22 w 31"/>
                    <a:gd name="T29" fmla="*/ 36 h 80"/>
                    <a:gd name="T30" fmla="*/ 26 w 31"/>
                    <a:gd name="T31" fmla="*/ 18 h 80"/>
                    <a:gd name="T32" fmla="*/ 31 w 31"/>
                    <a:gd name="T33" fmla="*/ 0 h 80"/>
                    <a:gd name="T34" fmla="*/ 31 w 31"/>
                    <a:gd name="T35" fmla="*/ 0 h 8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31"/>
                    <a:gd name="T55" fmla="*/ 0 h 80"/>
                    <a:gd name="T56" fmla="*/ 31 w 31"/>
                    <a:gd name="T57" fmla="*/ 80 h 8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31" h="80">
                      <a:moveTo>
                        <a:pt x="31" y="0"/>
                      </a:moveTo>
                      <a:lnTo>
                        <a:pt x="31" y="0"/>
                      </a:lnTo>
                      <a:lnTo>
                        <a:pt x="16" y="3"/>
                      </a:lnTo>
                      <a:lnTo>
                        <a:pt x="9" y="20"/>
                      </a:lnTo>
                      <a:lnTo>
                        <a:pt x="4" y="40"/>
                      </a:lnTo>
                      <a:lnTo>
                        <a:pt x="0" y="60"/>
                      </a:lnTo>
                      <a:lnTo>
                        <a:pt x="0" y="80"/>
                      </a:lnTo>
                      <a:lnTo>
                        <a:pt x="20" y="75"/>
                      </a:lnTo>
                      <a:lnTo>
                        <a:pt x="20" y="54"/>
                      </a:lnTo>
                      <a:lnTo>
                        <a:pt x="22" y="36"/>
                      </a:lnTo>
                      <a:lnTo>
                        <a:pt x="26" y="18"/>
                      </a:lnTo>
                      <a:lnTo>
                        <a:pt x="31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76" name="Freeform 428"/>
                <p:cNvSpPr>
                  <a:spLocks/>
                </p:cNvSpPr>
                <p:nvPr/>
              </p:nvSpPr>
              <p:spPr bwMode="auto">
                <a:xfrm>
                  <a:off x="2661" y="1824"/>
                  <a:ext cx="95" cy="28"/>
                </a:xfrm>
                <a:custGeom>
                  <a:avLst/>
                  <a:gdLst>
                    <a:gd name="T0" fmla="*/ 22 w 95"/>
                    <a:gd name="T1" fmla="*/ 22 h 28"/>
                    <a:gd name="T2" fmla="*/ 22 w 95"/>
                    <a:gd name="T3" fmla="*/ 22 h 28"/>
                    <a:gd name="T4" fmla="*/ 58 w 95"/>
                    <a:gd name="T5" fmla="*/ 26 h 28"/>
                    <a:gd name="T6" fmla="*/ 95 w 95"/>
                    <a:gd name="T7" fmla="*/ 28 h 28"/>
                    <a:gd name="T8" fmla="*/ 95 w 95"/>
                    <a:gd name="T9" fmla="*/ 28 h 28"/>
                    <a:gd name="T10" fmla="*/ 86 w 95"/>
                    <a:gd name="T11" fmla="*/ 11 h 28"/>
                    <a:gd name="T12" fmla="*/ 86 w 95"/>
                    <a:gd name="T13" fmla="*/ 11 h 28"/>
                    <a:gd name="T14" fmla="*/ 42 w 95"/>
                    <a:gd name="T15" fmla="*/ 8 h 28"/>
                    <a:gd name="T16" fmla="*/ 0 w 95"/>
                    <a:gd name="T17" fmla="*/ 0 h 28"/>
                    <a:gd name="T18" fmla="*/ 0 w 95"/>
                    <a:gd name="T19" fmla="*/ 0 h 28"/>
                    <a:gd name="T20" fmla="*/ 9 w 95"/>
                    <a:gd name="T21" fmla="*/ 20 h 28"/>
                    <a:gd name="T22" fmla="*/ 9 w 95"/>
                    <a:gd name="T23" fmla="*/ 20 h 28"/>
                    <a:gd name="T24" fmla="*/ 22 w 95"/>
                    <a:gd name="T25" fmla="*/ 22 h 28"/>
                    <a:gd name="T26" fmla="*/ 22 w 95"/>
                    <a:gd name="T27" fmla="*/ 22 h 28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95"/>
                    <a:gd name="T43" fmla="*/ 0 h 28"/>
                    <a:gd name="T44" fmla="*/ 95 w 95"/>
                    <a:gd name="T45" fmla="*/ 28 h 28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95" h="28">
                      <a:moveTo>
                        <a:pt x="22" y="22"/>
                      </a:moveTo>
                      <a:lnTo>
                        <a:pt x="22" y="22"/>
                      </a:lnTo>
                      <a:lnTo>
                        <a:pt x="58" y="26"/>
                      </a:lnTo>
                      <a:lnTo>
                        <a:pt x="95" y="28"/>
                      </a:lnTo>
                      <a:lnTo>
                        <a:pt x="86" y="11"/>
                      </a:lnTo>
                      <a:lnTo>
                        <a:pt x="42" y="8"/>
                      </a:lnTo>
                      <a:lnTo>
                        <a:pt x="0" y="0"/>
                      </a:lnTo>
                      <a:lnTo>
                        <a:pt x="9" y="20"/>
                      </a:lnTo>
                      <a:lnTo>
                        <a:pt x="22" y="22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77" name="Freeform 429"/>
                <p:cNvSpPr>
                  <a:spLocks/>
                </p:cNvSpPr>
                <p:nvPr/>
              </p:nvSpPr>
              <p:spPr bwMode="auto">
                <a:xfrm>
                  <a:off x="3159" y="1175"/>
                  <a:ext cx="38" cy="212"/>
                </a:xfrm>
                <a:custGeom>
                  <a:avLst/>
                  <a:gdLst>
                    <a:gd name="T0" fmla="*/ 38 w 38"/>
                    <a:gd name="T1" fmla="*/ 148 h 212"/>
                    <a:gd name="T2" fmla="*/ 38 w 38"/>
                    <a:gd name="T3" fmla="*/ 148 h 212"/>
                    <a:gd name="T4" fmla="*/ 27 w 38"/>
                    <a:gd name="T5" fmla="*/ 73 h 212"/>
                    <a:gd name="T6" fmla="*/ 18 w 38"/>
                    <a:gd name="T7" fmla="*/ 36 h 212"/>
                    <a:gd name="T8" fmla="*/ 11 w 38"/>
                    <a:gd name="T9" fmla="*/ 0 h 212"/>
                    <a:gd name="T10" fmla="*/ 11 w 38"/>
                    <a:gd name="T11" fmla="*/ 0 h 212"/>
                    <a:gd name="T12" fmla="*/ 0 w 38"/>
                    <a:gd name="T13" fmla="*/ 22 h 212"/>
                    <a:gd name="T14" fmla="*/ 0 w 38"/>
                    <a:gd name="T15" fmla="*/ 22 h 212"/>
                    <a:gd name="T16" fmla="*/ 11 w 38"/>
                    <a:gd name="T17" fmla="*/ 67 h 212"/>
                    <a:gd name="T18" fmla="*/ 20 w 38"/>
                    <a:gd name="T19" fmla="*/ 113 h 212"/>
                    <a:gd name="T20" fmla="*/ 27 w 38"/>
                    <a:gd name="T21" fmla="*/ 163 h 212"/>
                    <a:gd name="T22" fmla="*/ 32 w 38"/>
                    <a:gd name="T23" fmla="*/ 212 h 212"/>
                    <a:gd name="T24" fmla="*/ 32 w 38"/>
                    <a:gd name="T25" fmla="*/ 212 h 212"/>
                    <a:gd name="T26" fmla="*/ 34 w 38"/>
                    <a:gd name="T27" fmla="*/ 179 h 212"/>
                    <a:gd name="T28" fmla="*/ 38 w 38"/>
                    <a:gd name="T29" fmla="*/ 148 h 212"/>
                    <a:gd name="T30" fmla="*/ 38 w 38"/>
                    <a:gd name="T31" fmla="*/ 148 h 212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38"/>
                    <a:gd name="T49" fmla="*/ 0 h 212"/>
                    <a:gd name="T50" fmla="*/ 38 w 38"/>
                    <a:gd name="T51" fmla="*/ 212 h 212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38" h="212">
                      <a:moveTo>
                        <a:pt x="38" y="148"/>
                      </a:moveTo>
                      <a:lnTo>
                        <a:pt x="38" y="148"/>
                      </a:lnTo>
                      <a:lnTo>
                        <a:pt x="27" y="73"/>
                      </a:lnTo>
                      <a:lnTo>
                        <a:pt x="18" y="36"/>
                      </a:lnTo>
                      <a:lnTo>
                        <a:pt x="11" y="0"/>
                      </a:lnTo>
                      <a:lnTo>
                        <a:pt x="0" y="22"/>
                      </a:lnTo>
                      <a:lnTo>
                        <a:pt x="11" y="67"/>
                      </a:lnTo>
                      <a:lnTo>
                        <a:pt x="20" y="113"/>
                      </a:lnTo>
                      <a:lnTo>
                        <a:pt x="27" y="163"/>
                      </a:lnTo>
                      <a:lnTo>
                        <a:pt x="32" y="212"/>
                      </a:lnTo>
                      <a:lnTo>
                        <a:pt x="34" y="179"/>
                      </a:lnTo>
                      <a:lnTo>
                        <a:pt x="38" y="148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78" name="Freeform 430"/>
                <p:cNvSpPr>
                  <a:spLocks/>
                </p:cNvSpPr>
                <p:nvPr/>
              </p:nvSpPr>
              <p:spPr bwMode="auto">
                <a:xfrm>
                  <a:off x="3892" y="2615"/>
                  <a:ext cx="55" cy="89"/>
                </a:xfrm>
                <a:custGeom>
                  <a:avLst/>
                  <a:gdLst>
                    <a:gd name="T0" fmla="*/ 55 w 55"/>
                    <a:gd name="T1" fmla="*/ 0 h 89"/>
                    <a:gd name="T2" fmla="*/ 55 w 55"/>
                    <a:gd name="T3" fmla="*/ 0 h 89"/>
                    <a:gd name="T4" fmla="*/ 42 w 55"/>
                    <a:gd name="T5" fmla="*/ 3 h 89"/>
                    <a:gd name="T6" fmla="*/ 42 w 55"/>
                    <a:gd name="T7" fmla="*/ 3 h 89"/>
                    <a:gd name="T8" fmla="*/ 33 w 55"/>
                    <a:gd name="T9" fmla="*/ 27 h 89"/>
                    <a:gd name="T10" fmla="*/ 24 w 55"/>
                    <a:gd name="T11" fmla="*/ 49 h 89"/>
                    <a:gd name="T12" fmla="*/ 13 w 55"/>
                    <a:gd name="T13" fmla="*/ 69 h 89"/>
                    <a:gd name="T14" fmla="*/ 0 w 55"/>
                    <a:gd name="T15" fmla="*/ 89 h 89"/>
                    <a:gd name="T16" fmla="*/ 0 w 55"/>
                    <a:gd name="T17" fmla="*/ 89 h 89"/>
                    <a:gd name="T18" fmla="*/ 20 w 55"/>
                    <a:gd name="T19" fmla="*/ 84 h 89"/>
                    <a:gd name="T20" fmla="*/ 20 w 55"/>
                    <a:gd name="T21" fmla="*/ 84 h 89"/>
                    <a:gd name="T22" fmla="*/ 29 w 55"/>
                    <a:gd name="T23" fmla="*/ 64 h 89"/>
                    <a:gd name="T24" fmla="*/ 29 w 55"/>
                    <a:gd name="T25" fmla="*/ 64 h 89"/>
                    <a:gd name="T26" fmla="*/ 42 w 55"/>
                    <a:gd name="T27" fmla="*/ 33 h 89"/>
                    <a:gd name="T28" fmla="*/ 55 w 55"/>
                    <a:gd name="T29" fmla="*/ 0 h 89"/>
                    <a:gd name="T30" fmla="*/ 55 w 55"/>
                    <a:gd name="T31" fmla="*/ 0 h 89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55"/>
                    <a:gd name="T49" fmla="*/ 0 h 89"/>
                    <a:gd name="T50" fmla="*/ 55 w 55"/>
                    <a:gd name="T51" fmla="*/ 89 h 89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55" h="89">
                      <a:moveTo>
                        <a:pt x="55" y="0"/>
                      </a:moveTo>
                      <a:lnTo>
                        <a:pt x="55" y="0"/>
                      </a:lnTo>
                      <a:lnTo>
                        <a:pt x="42" y="3"/>
                      </a:lnTo>
                      <a:lnTo>
                        <a:pt x="33" y="27"/>
                      </a:lnTo>
                      <a:lnTo>
                        <a:pt x="24" y="49"/>
                      </a:lnTo>
                      <a:lnTo>
                        <a:pt x="13" y="69"/>
                      </a:lnTo>
                      <a:lnTo>
                        <a:pt x="0" y="89"/>
                      </a:lnTo>
                      <a:lnTo>
                        <a:pt x="20" y="84"/>
                      </a:lnTo>
                      <a:lnTo>
                        <a:pt x="29" y="64"/>
                      </a:lnTo>
                      <a:lnTo>
                        <a:pt x="42" y="33"/>
                      </a:lnTo>
                      <a:lnTo>
                        <a:pt x="55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79" name="Freeform 431"/>
                <p:cNvSpPr>
                  <a:spLocks/>
                </p:cNvSpPr>
                <p:nvPr/>
              </p:nvSpPr>
              <p:spPr bwMode="auto">
                <a:xfrm>
                  <a:off x="2696" y="836"/>
                  <a:ext cx="111" cy="44"/>
                </a:xfrm>
                <a:custGeom>
                  <a:avLst/>
                  <a:gdLst>
                    <a:gd name="T0" fmla="*/ 111 w 111"/>
                    <a:gd name="T1" fmla="*/ 0 h 44"/>
                    <a:gd name="T2" fmla="*/ 111 w 111"/>
                    <a:gd name="T3" fmla="*/ 0 h 44"/>
                    <a:gd name="T4" fmla="*/ 86 w 111"/>
                    <a:gd name="T5" fmla="*/ 2 h 44"/>
                    <a:gd name="T6" fmla="*/ 60 w 111"/>
                    <a:gd name="T7" fmla="*/ 7 h 44"/>
                    <a:gd name="T8" fmla="*/ 36 w 111"/>
                    <a:gd name="T9" fmla="*/ 13 h 44"/>
                    <a:gd name="T10" fmla="*/ 12 w 111"/>
                    <a:gd name="T11" fmla="*/ 20 h 44"/>
                    <a:gd name="T12" fmla="*/ 12 w 111"/>
                    <a:gd name="T13" fmla="*/ 20 h 44"/>
                    <a:gd name="T14" fmla="*/ 0 w 111"/>
                    <a:gd name="T15" fmla="*/ 44 h 44"/>
                    <a:gd name="T16" fmla="*/ 0 w 111"/>
                    <a:gd name="T17" fmla="*/ 44 h 44"/>
                    <a:gd name="T18" fmla="*/ 47 w 111"/>
                    <a:gd name="T19" fmla="*/ 28 h 44"/>
                    <a:gd name="T20" fmla="*/ 73 w 111"/>
                    <a:gd name="T21" fmla="*/ 20 h 44"/>
                    <a:gd name="T22" fmla="*/ 102 w 111"/>
                    <a:gd name="T23" fmla="*/ 15 h 44"/>
                    <a:gd name="T24" fmla="*/ 102 w 111"/>
                    <a:gd name="T25" fmla="*/ 15 h 44"/>
                    <a:gd name="T26" fmla="*/ 111 w 111"/>
                    <a:gd name="T27" fmla="*/ 0 h 44"/>
                    <a:gd name="T28" fmla="*/ 111 w 111"/>
                    <a:gd name="T29" fmla="*/ 0 h 44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111"/>
                    <a:gd name="T46" fmla="*/ 0 h 44"/>
                    <a:gd name="T47" fmla="*/ 111 w 111"/>
                    <a:gd name="T48" fmla="*/ 44 h 44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111" h="44">
                      <a:moveTo>
                        <a:pt x="111" y="0"/>
                      </a:moveTo>
                      <a:lnTo>
                        <a:pt x="111" y="0"/>
                      </a:lnTo>
                      <a:lnTo>
                        <a:pt x="86" y="2"/>
                      </a:lnTo>
                      <a:lnTo>
                        <a:pt x="60" y="7"/>
                      </a:lnTo>
                      <a:lnTo>
                        <a:pt x="36" y="13"/>
                      </a:lnTo>
                      <a:lnTo>
                        <a:pt x="12" y="20"/>
                      </a:lnTo>
                      <a:lnTo>
                        <a:pt x="0" y="44"/>
                      </a:lnTo>
                      <a:lnTo>
                        <a:pt x="47" y="28"/>
                      </a:lnTo>
                      <a:lnTo>
                        <a:pt x="73" y="20"/>
                      </a:lnTo>
                      <a:lnTo>
                        <a:pt x="102" y="15"/>
                      </a:lnTo>
                      <a:lnTo>
                        <a:pt x="111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80" name="Freeform 432"/>
                <p:cNvSpPr>
                  <a:spLocks/>
                </p:cNvSpPr>
                <p:nvPr/>
              </p:nvSpPr>
              <p:spPr bwMode="auto">
                <a:xfrm>
                  <a:off x="3468" y="2737"/>
                  <a:ext cx="13" cy="75"/>
                </a:xfrm>
                <a:custGeom>
                  <a:avLst/>
                  <a:gdLst>
                    <a:gd name="T0" fmla="*/ 13 w 13"/>
                    <a:gd name="T1" fmla="*/ 2 h 75"/>
                    <a:gd name="T2" fmla="*/ 13 w 13"/>
                    <a:gd name="T3" fmla="*/ 2 h 75"/>
                    <a:gd name="T4" fmla="*/ 2 w 13"/>
                    <a:gd name="T5" fmla="*/ 0 h 75"/>
                    <a:gd name="T6" fmla="*/ 2 w 13"/>
                    <a:gd name="T7" fmla="*/ 0 h 75"/>
                    <a:gd name="T8" fmla="*/ 0 w 13"/>
                    <a:gd name="T9" fmla="*/ 73 h 75"/>
                    <a:gd name="T10" fmla="*/ 0 w 13"/>
                    <a:gd name="T11" fmla="*/ 73 h 75"/>
                    <a:gd name="T12" fmla="*/ 13 w 13"/>
                    <a:gd name="T13" fmla="*/ 75 h 75"/>
                    <a:gd name="T14" fmla="*/ 13 w 13"/>
                    <a:gd name="T15" fmla="*/ 75 h 75"/>
                    <a:gd name="T16" fmla="*/ 13 w 13"/>
                    <a:gd name="T17" fmla="*/ 2 h 75"/>
                    <a:gd name="T18" fmla="*/ 13 w 13"/>
                    <a:gd name="T19" fmla="*/ 2 h 75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3"/>
                    <a:gd name="T31" fmla="*/ 0 h 75"/>
                    <a:gd name="T32" fmla="*/ 13 w 13"/>
                    <a:gd name="T33" fmla="*/ 75 h 75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3" h="75">
                      <a:moveTo>
                        <a:pt x="13" y="2"/>
                      </a:moveTo>
                      <a:lnTo>
                        <a:pt x="13" y="2"/>
                      </a:lnTo>
                      <a:lnTo>
                        <a:pt x="2" y="0"/>
                      </a:lnTo>
                      <a:lnTo>
                        <a:pt x="0" y="73"/>
                      </a:lnTo>
                      <a:lnTo>
                        <a:pt x="13" y="75"/>
                      </a:lnTo>
                      <a:lnTo>
                        <a:pt x="13" y="2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81" name="Freeform 433"/>
                <p:cNvSpPr>
                  <a:spLocks/>
                </p:cNvSpPr>
                <p:nvPr/>
              </p:nvSpPr>
              <p:spPr bwMode="auto">
                <a:xfrm>
                  <a:off x="3126" y="1074"/>
                  <a:ext cx="40" cy="110"/>
                </a:xfrm>
                <a:custGeom>
                  <a:avLst/>
                  <a:gdLst>
                    <a:gd name="T0" fmla="*/ 40 w 40"/>
                    <a:gd name="T1" fmla="*/ 90 h 110"/>
                    <a:gd name="T2" fmla="*/ 40 w 40"/>
                    <a:gd name="T3" fmla="*/ 90 h 110"/>
                    <a:gd name="T4" fmla="*/ 27 w 40"/>
                    <a:gd name="T5" fmla="*/ 44 h 110"/>
                    <a:gd name="T6" fmla="*/ 11 w 40"/>
                    <a:gd name="T7" fmla="*/ 0 h 110"/>
                    <a:gd name="T8" fmla="*/ 11 w 40"/>
                    <a:gd name="T9" fmla="*/ 0 h 110"/>
                    <a:gd name="T10" fmla="*/ 0 w 40"/>
                    <a:gd name="T11" fmla="*/ 17 h 110"/>
                    <a:gd name="T12" fmla="*/ 0 w 40"/>
                    <a:gd name="T13" fmla="*/ 17 h 110"/>
                    <a:gd name="T14" fmla="*/ 16 w 40"/>
                    <a:gd name="T15" fmla="*/ 62 h 110"/>
                    <a:gd name="T16" fmla="*/ 31 w 40"/>
                    <a:gd name="T17" fmla="*/ 110 h 110"/>
                    <a:gd name="T18" fmla="*/ 31 w 40"/>
                    <a:gd name="T19" fmla="*/ 110 h 110"/>
                    <a:gd name="T20" fmla="*/ 40 w 40"/>
                    <a:gd name="T21" fmla="*/ 90 h 110"/>
                    <a:gd name="T22" fmla="*/ 40 w 40"/>
                    <a:gd name="T23" fmla="*/ 90 h 110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40"/>
                    <a:gd name="T37" fmla="*/ 0 h 110"/>
                    <a:gd name="T38" fmla="*/ 40 w 40"/>
                    <a:gd name="T39" fmla="*/ 110 h 110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40" h="110">
                      <a:moveTo>
                        <a:pt x="40" y="90"/>
                      </a:moveTo>
                      <a:lnTo>
                        <a:pt x="40" y="90"/>
                      </a:lnTo>
                      <a:lnTo>
                        <a:pt x="27" y="44"/>
                      </a:lnTo>
                      <a:lnTo>
                        <a:pt x="11" y="0"/>
                      </a:lnTo>
                      <a:lnTo>
                        <a:pt x="0" y="17"/>
                      </a:lnTo>
                      <a:lnTo>
                        <a:pt x="16" y="62"/>
                      </a:lnTo>
                      <a:lnTo>
                        <a:pt x="31" y="110"/>
                      </a:lnTo>
                      <a:lnTo>
                        <a:pt x="40" y="9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82" name="Freeform 434"/>
                <p:cNvSpPr>
                  <a:spLocks/>
                </p:cNvSpPr>
                <p:nvPr/>
              </p:nvSpPr>
              <p:spPr bwMode="auto">
                <a:xfrm>
                  <a:off x="4454" y="2428"/>
                  <a:ext cx="56" cy="68"/>
                </a:xfrm>
                <a:custGeom>
                  <a:avLst/>
                  <a:gdLst>
                    <a:gd name="T0" fmla="*/ 11 w 56"/>
                    <a:gd name="T1" fmla="*/ 0 h 68"/>
                    <a:gd name="T2" fmla="*/ 11 w 56"/>
                    <a:gd name="T3" fmla="*/ 0 h 68"/>
                    <a:gd name="T4" fmla="*/ 0 w 56"/>
                    <a:gd name="T5" fmla="*/ 9 h 68"/>
                    <a:gd name="T6" fmla="*/ 0 w 56"/>
                    <a:gd name="T7" fmla="*/ 9 h 68"/>
                    <a:gd name="T8" fmla="*/ 18 w 56"/>
                    <a:gd name="T9" fmla="*/ 27 h 68"/>
                    <a:gd name="T10" fmla="*/ 33 w 56"/>
                    <a:gd name="T11" fmla="*/ 48 h 68"/>
                    <a:gd name="T12" fmla="*/ 33 w 56"/>
                    <a:gd name="T13" fmla="*/ 48 h 68"/>
                    <a:gd name="T14" fmla="*/ 42 w 56"/>
                    <a:gd name="T15" fmla="*/ 68 h 68"/>
                    <a:gd name="T16" fmla="*/ 42 w 56"/>
                    <a:gd name="T17" fmla="*/ 68 h 68"/>
                    <a:gd name="T18" fmla="*/ 56 w 56"/>
                    <a:gd name="T19" fmla="*/ 57 h 68"/>
                    <a:gd name="T20" fmla="*/ 56 w 56"/>
                    <a:gd name="T21" fmla="*/ 57 h 68"/>
                    <a:gd name="T22" fmla="*/ 55 w 56"/>
                    <a:gd name="T23" fmla="*/ 53 h 68"/>
                    <a:gd name="T24" fmla="*/ 55 w 56"/>
                    <a:gd name="T25" fmla="*/ 53 h 68"/>
                    <a:gd name="T26" fmla="*/ 46 w 56"/>
                    <a:gd name="T27" fmla="*/ 38 h 68"/>
                    <a:gd name="T28" fmla="*/ 35 w 56"/>
                    <a:gd name="T29" fmla="*/ 24 h 68"/>
                    <a:gd name="T30" fmla="*/ 24 w 56"/>
                    <a:gd name="T31" fmla="*/ 11 h 68"/>
                    <a:gd name="T32" fmla="*/ 11 w 56"/>
                    <a:gd name="T33" fmla="*/ 0 h 68"/>
                    <a:gd name="T34" fmla="*/ 11 w 56"/>
                    <a:gd name="T35" fmla="*/ 0 h 68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56"/>
                    <a:gd name="T55" fmla="*/ 0 h 68"/>
                    <a:gd name="T56" fmla="*/ 56 w 56"/>
                    <a:gd name="T57" fmla="*/ 68 h 68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56" h="68">
                      <a:moveTo>
                        <a:pt x="11" y="0"/>
                      </a:moveTo>
                      <a:lnTo>
                        <a:pt x="11" y="0"/>
                      </a:lnTo>
                      <a:lnTo>
                        <a:pt x="0" y="9"/>
                      </a:lnTo>
                      <a:lnTo>
                        <a:pt x="18" y="27"/>
                      </a:lnTo>
                      <a:lnTo>
                        <a:pt x="33" y="48"/>
                      </a:lnTo>
                      <a:lnTo>
                        <a:pt x="42" y="68"/>
                      </a:lnTo>
                      <a:lnTo>
                        <a:pt x="56" y="57"/>
                      </a:lnTo>
                      <a:lnTo>
                        <a:pt x="55" y="53"/>
                      </a:lnTo>
                      <a:lnTo>
                        <a:pt x="46" y="38"/>
                      </a:lnTo>
                      <a:lnTo>
                        <a:pt x="35" y="24"/>
                      </a:lnTo>
                      <a:lnTo>
                        <a:pt x="24" y="11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83" name="Freeform 435"/>
                <p:cNvSpPr>
                  <a:spLocks/>
                </p:cNvSpPr>
                <p:nvPr/>
              </p:nvSpPr>
              <p:spPr bwMode="auto">
                <a:xfrm>
                  <a:off x="4007" y="2247"/>
                  <a:ext cx="13" cy="86"/>
                </a:xfrm>
                <a:custGeom>
                  <a:avLst/>
                  <a:gdLst>
                    <a:gd name="T0" fmla="*/ 2 w 13"/>
                    <a:gd name="T1" fmla="*/ 5 h 86"/>
                    <a:gd name="T2" fmla="*/ 2 w 13"/>
                    <a:gd name="T3" fmla="*/ 5 h 86"/>
                    <a:gd name="T4" fmla="*/ 2 w 13"/>
                    <a:gd name="T5" fmla="*/ 46 h 86"/>
                    <a:gd name="T6" fmla="*/ 0 w 13"/>
                    <a:gd name="T7" fmla="*/ 86 h 86"/>
                    <a:gd name="T8" fmla="*/ 0 w 13"/>
                    <a:gd name="T9" fmla="*/ 86 h 86"/>
                    <a:gd name="T10" fmla="*/ 8 w 13"/>
                    <a:gd name="T11" fmla="*/ 82 h 86"/>
                    <a:gd name="T12" fmla="*/ 8 w 13"/>
                    <a:gd name="T13" fmla="*/ 82 h 86"/>
                    <a:gd name="T14" fmla="*/ 11 w 13"/>
                    <a:gd name="T15" fmla="*/ 42 h 86"/>
                    <a:gd name="T16" fmla="*/ 13 w 13"/>
                    <a:gd name="T17" fmla="*/ 0 h 86"/>
                    <a:gd name="T18" fmla="*/ 13 w 13"/>
                    <a:gd name="T19" fmla="*/ 0 h 86"/>
                    <a:gd name="T20" fmla="*/ 2 w 13"/>
                    <a:gd name="T21" fmla="*/ 5 h 86"/>
                    <a:gd name="T22" fmla="*/ 2 w 13"/>
                    <a:gd name="T23" fmla="*/ 5 h 8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13"/>
                    <a:gd name="T37" fmla="*/ 0 h 86"/>
                    <a:gd name="T38" fmla="*/ 13 w 13"/>
                    <a:gd name="T39" fmla="*/ 86 h 8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13" h="86">
                      <a:moveTo>
                        <a:pt x="2" y="5"/>
                      </a:moveTo>
                      <a:lnTo>
                        <a:pt x="2" y="5"/>
                      </a:lnTo>
                      <a:lnTo>
                        <a:pt x="2" y="46"/>
                      </a:lnTo>
                      <a:lnTo>
                        <a:pt x="0" y="86"/>
                      </a:lnTo>
                      <a:lnTo>
                        <a:pt x="8" y="82"/>
                      </a:lnTo>
                      <a:lnTo>
                        <a:pt x="11" y="42"/>
                      </a:lnTo>
                      <a:lnTo>
                        <a:pt x="13" y="0"/>
                      </a:lnTo>
                      <a:lnTo>
                        <a:pt x="2" y="5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84" name="Freeform 436"/>
                <p:cNvSpPr>
                  <a:spLocks/>
                </p:cNvSpPr>
                <p:nvPr/>
              </p:nvSpPr>
              <p:spPr bwMode="auto">
                <a:xfrm>
                  <a:off x="3082" y="2214"/>
                  <a:ext cx="36" cy="73"/>
                </a:xfrm>
                <a:custGeom>
                  <a:avLst/>
                  <a:gdLst>
                    <a:gd name="T0" fmla="*/ 25 w 36"/>
                    <a:gd name="T1" fmla="*/ 0 h 73"/>
                    <a:gd name="T2" fmla="*/ 25 w 36"/>
                    <a:gd name="T3" fmla="*/ 0 h 73"/>
                    <a:gd name="T4" fmla="*/ 0 w 36"/>
                    <a:gd name="T5" fmla="*/ 68 h 73"/>
                    <a:gd name="T6" fmla="*/ 0 w 36"/>
                    <a:gd name="T7" fmla="*/ 68 h 73"/>
                    <a:gd name="T8" fmla="*/ 7 w 36"/>
                    <a:gd name="T9" fmla="*/ 73 h 73"/>
                    <a:gd name="T10" fmla="*/ 7 w 36"/>
                    <a:gd name="T11" fmla="*/ 73 h 73"/>
                    <a:gd name="T12" fmla="*/ 36 w 36"/>
                    <a:gd name="T13" fmla="*/ 5 h 73"/>
                    <a:gd name="T14" fmla="*/ 36 w 36"/>
                    <a:gd name="T15" fmla="*/ 5 h 73"/>
                    <a:gd name="T16" fmla="*/ 25 w 36"/>
                    <a:gd name="T17" fmla="*/ 0 h 73"/>
                    <a:gd name="T18" fmla="*/ 25 w 36"/>
                    <a:gd name="T19" fmla="*/ 0 h 73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36"/>
                    <a:gd name="T31" fmla="*/ 0 h 73"/>
                    <a:gd name="T32" fmla="*/ 36 w 36"/>
                    <a:gd name="T33" fmla="*/ 73 h 73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36" h="73">
                      <a:moveTo>
                        <a:pt x="25" y="0"/>
                      </a:moveTo>
                      <a:lnTo>
                        <a:pt x="25" y="0"/>
                      </a:lnTo>
                      <a:lnTo>
                        <a:pt x="0" y="68"/>
                      </a:lnTo>
                      <a:lnTo>
                        <a:pt x="7" y="73"/>
                      </a:lnTo>
                      <a:lnTo>
                        <a:pt x="36" y="5"/>
                      </a:lnTo>
                      <a:lnTo>
                        <a:pt x="25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85" name="Freeform 437"/>
                <p:cNvSpPr>
                  <a:spLocks/>
                </p:cNvSpPr>
                <p:nvPr/>
              </p:nvSpPr>
              <p:spPr bwMode="auto">
                <a:xfrm>
                  <a:off x="3993" y="2338"/>
                  <a:ext cx="20" cy="86"/>
                </a:xfrm>
                <a:custGeom>
                  <a:avLst/>
                  <a:gdLst>
                    <a:gd name="T0" fmla="*/ 13 w 20"/>
                    <a:gd name="T1" fmla="*/ 4 h 86"/>
                    <a:gd name="T2" fmla="*/ 13 w 20"/>
                    <a:gd name="T3" fmla="*/ 4 h 86"/>
                    <a:gd name="T4" fmla="*/ 7 w 20"/>
                    <a:gd name="T5" fmla="*/ 48 h 86"/>
                    <a:gd name="T6" fmla="*/ 0 w 20"/>
                    <a:gd name="T7" fmla="*/ 86 h 86"/>
                    <a:gd name="T8" fmla="*/ 0 w 20"/>
                    <a:gd name="T9" fmla="*/ 86 h 86"/>
                    <a:gd name="T10" fmla="*/ 7 w 20"/>
                    <a:gd name="T11" fmla="*/ 83 h 86"/>
                    <a:gd name="T12" fmla="*/ 7 w 20"/>
                    <a:gd name="T13" fmla="*/ 83 h 86"/>
                    <a:gd name="T14" fmla="*/ 14 w 20"/>
                    <a:gd name="T15" fmla="*/ 42 h 86"/>
                    <a:gd name="T16" fmla="*/ 20 w 20"/>
                    <a:gd name="T17" fmla="*/ 0 h 86"/>
                    <a:gd name="T18" fmla="*/ 20 w 20"/>
                    <a:gd name="T19" fmla="*/ 0 h 86"/>
                    <a:gd name="T20" fmla="*/ 13 w 20"/>
                    <a:gd name="T21" fmla="*/ 4 h 86"/>
                    <a:gd name="T22" fmla="*/ 13 w 20"/>
                    <a:gd name="T23" fmla="*/ 4 h 8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20"/>
                    <a:gd name="T37" fmla="*/ 0 h 86"/>
                    <a:gd name="T38" fmla="*/ 20 w 20"/>
                    <a:gd name="T39" fmla="*/ 86 h 8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20" h="86">
                      <a:moveTo>
                        <a:pt x="13" y="4"/>
                      </a:moveTo>
                      <a:lnTo>
                        <a:pt x="13" y="4"/>
                      </a:lnTo>
                      <a:lnTo>
                        <a:pt x="7" y="48"/>
                      </a:lnTo>
                      <a:lnTo>
                        <a:pt x="0" y="86"/>
                      </a:lnTo>
                      <a:lnTo>
                        <a:pt x="7" y="83"/>
                      </a:lnTo>
                      <a:lnTo>
                        <a:pt x="14" y="42"/>
                      </a:lnTo>
                      <a:lnTo>
                        <a:pt x="20" y="0"/>
                      </a:lnTo>
                      <a:lnTo>
                        <a:pt x="13" y="4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86" name="Freeform 438"/>
                <p:cNvSpPr>
                  <a:spLocks/>
                </p:cNvSpPr>
                <p:nvPr/>
              </p:nvSpPr>
              <p:spPr bwMode="auto">
                <a:xfrm>
                  <a:off x="3850" y="2541"/>
                  <a:ext cx="68" cy="90"/>
                </a:xfrm>
                <a:custGeom>
                  <a:avLst/>
                  <a:gdLst>
                    <a:gd name="T0" fmla="*/ 40 w 68"/>
                    <a:gd name="T1" fmla="*/ 8 h 90"/>
                    <a:gd name="T2" fmla="*/ 40 w 68"/>
                    <a:gd name="T3" fmla="*/ 8 h 90"/>
                    <a:gd name="T4" fmla="*/ 29 w 68"/>
                    <a:gd name="T5" fmla="*/ 26 h 90"/>
                    <a:gd name="T6" fmla="*/ 18 w 68"/>
                    <a:gd name="T7" fmla="*/ 48 h 90"/>
                    <a:gd name="T8" fmla="*/ 0 w 68"/>
                    <a:gd name="T9" fmla="*/ 90 h 90"/>
                    <a:gd name="T10" fmla="*/ 0 w 68"/>
                    <a:gd name="T11" fmla="*/ 90 h 90"/>
                    <a:gd name="T12" fmla="*/ 13 w 68"/>
                    <a:gd name="T13" fmla="*/ 88 h 90"/>
                    <a:gd name="T14" fmla="*/ 13 w 68"/>
                    <a:gd name="T15" fmla="*/ 88 h 90"/>
                    <a:gd name="T16" fmla="*/ 24 w 68"/>
                    <a:gd name="T17" fmla="*/ 64 h 90"/>
                    <a:gd name="T18" fmla="*/ 37 w 68"/>
                    <a:gd name="T19" fmla="*/ 41 h 90"/>
                    <a:gd name="T20" fmla="*/ 51 w 68"/>
                    <a:gd name="T21" fmla="*/ 21 h 90"/>
                    <a:gd name="T22" fmla="*/ 68 w 68"/>
                    <a:gd name="T23" fmla="*/ 0 h 90"/>
                    <a:gd name="T24" fmla="*/ 68 w 68"/>
                    <a:gd name="T25" fmla="*/ 0 h 90"/>
                    <a:gd name="T26" fmla="*/ 40 w 68"/>
                    <a:gd name="T27" fmla="*/ 8 h 90"/>
                    <a:gd name="T28" fmla="*/ 40 w 68"/>
                    <a:gd name="T29" fmla="*/ 8 h 90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8"/>
                    <a:gd name="T46" fmla="*/ 0 h 90"/>
                    <a:gd name="T47" fmla="*/ 68 w 68"/>
                    <a:gd name="T48" fmla="*/ 90 h 90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8" h="90">
                      <a:moveTo>
                        <a:pt x="40" y="8"/>
                      </a:moveTo>
                      <a:lnTo>
                        <a:pt x="40" y="8"/>
                      </a:lnTo>
                      <a:lnTo>
                        <a:pt x="29" y="26"/>
                      </a:lnTo>
                      <a:lnTo>
                        <a:pt x="18" y="48"/>
                      </a:lnTo>
                      <a:lnTo>
                        <a:pt x="0" y="90"/>
                      </a:lnTo>
                      <a:lnTo>
                        <a:pt x="13" y="88"/>
                      </a:lnTo>
                      <a:lnTo>
                        <a:pt x="24" y="64"/>
                      </a:lnTo>
                      <a:lnTo>
                        <a:pt x="37" y="41"/>
                      </a:lnTo>
                      <a:lnTo>
                        <a:pt x="51" y="21"/>
                      </a:lnTo>
                      <a:lnTo>
                        <a:pt x="68" y="0"/>
                      </a:lnTo>
                      <a:lnTo>
                        <a:pt x="40" y="8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87" name="Freeform 439"/>
                <p:cNvSpPr>
                  <a:spLocks/>
                </p:cNvSpPr>
                <p:nvPr/>
              </p:nvSpPr>
              <p:spPr bwMode="auto">
                <a:xfrm>
                  <a:off x="3459" y="2337"/>
                  <a:ext cx="9" cy="73"/>
                </a:xfrm>
                <a:custGeom>
                  <a:avLst/>
                  <a:gdLst>
                    <a:gd name="T0" fmla="*/ 9 w 9"/>
                    <a:gd name="T1" fmla="*/ 1 h 73"/>
                    <a:gd name="T2" fmla="*/ 9 w 9"/>
                    <a:gd name="T3" fmla="*/ 1 h 73"/>
                    <a:gd name="T4" fmla="*/ 1 w 9"/>
                    <a:gd name="T5" fmla="*/ 0 h 73"/>
                    <a:gd name="T6" fmla="*/ 1 w 9"/>
                    <a:gd name="T7" fmla="*/ 0 h 73"/>
                    <a:gd name="T8" fmla="*/ 0 w 9"/>
                    <a:gd name="T9" fmla="*/ 73 h 73"/>
                    <a:gd name="T10" fmla="*/ 0 w 9"/>
                    <a:gd name="T11" fmla="*/ 73 h 73"/>
                    <a:gd name="T12" fmla="*/ 9 w 9"/>
                    <a:gd name="T13" fmla="*/ 73 h 73"/>
                    <a:gd name="T14" fmla="*/ 9 w 9"/>
                    <a:gd name="T15" fmla="*/ 73 h 73"/>
                    <a:gd name="T16" fmla="*/ 9 w 9"/>
                    <a:gd name="T17" fmla="*/ 1 h 73"/>
                    <a:gd name="T18" fmla="*/ 9 w 9"/>
                    <a:gd name="T19" fmla="*/ 1 h 73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9"/>
                    <a:gd name="T31" fmla="*/ 0 h 73"/>
                    <a:gd name="T32" fmla="*/ 9 w 9"/>
                    <a:gd name="T33" fmla="*/ 73 h 73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9" h="73">
                      <a:moveTo>
                        <a:pt x="9" y="1"/>
                      </a:moveTo>
                      <a:lnTo>
                        <a:pt x="9" y="1"/>
                      </a:lnTo>
                      <a:lnTo>
                        <a:pt x="1" y="0"/>
                      </a:lnTo>
                      <a:lnTo>
                        <a:pt x="0" y="73"/>
                      </a:lnTo>
                      <a:lnTo>
                        <a:pt x="9" y="73"/>
                      </a:lnTo>
                      <a:lnTo>
                        <a:pt x="9" y="1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88" name="Freeform 440"/>
                <p:cNvSpPr>
                  <a:spLocks/>
                </p:cNvSpPr>
                <p:nvPr/>
              </p:nvSpPr>
              <p:spPr bwMode="auto">
                <a:xfrm>
                  <a:off x="2946" y="2507"/>
                  <a:ext cx="41" cy="69"/>
                </a:xfrm>
                <a:custGeom>
                  <a:avLst/>
                  <a:gdLst>
                    <a:gd name="T0" fmla="*/ 31 w 41"/>
                    <a:gd name="T1" fmla="*/ 0 h 69"/>
                    <a:gd name="T2" fmla="*/ 31 w 41"/>
                    <a:gd name="T3" fmla="*/ 0 h 69"/>
                    <a:gd name="T4" fmla="*/ 0 w 41"/>
                    <a:gd name="T5" fmla="*/ 64 h 69"/>
                    <a:gd name="T6" fmla="*/ 0 w 41"/>
                    <a:gd name="T7" fmla="*/ 64 h 69"/>
                    <a:gd name="T8" fmla="*/ 9 w 41"/>
                    <a:gd name="T9" fmla="*/ 69 h 69"/>
                    <a:gd name="T10" fmla="*/ 9 w 41"/>
                    <a:gd name="T11" fmla="*/ 69 h 69"/>
                    <a:gd name="T12" fmla="*/ 41 w 41"/>
                    <a:gd name="T13" fmla="*/ 3 h 69"/>
                    <a:gd name="T14" fmla="*/ 41 w 41"/>
                    <a:gd name="T15" fmla="*/ 3 h 69"/>
                    <a:gd name="T16" fmla="*/ 31 w 41"/>
                    <a:gd name="T17" fmla="*/ 0 h 69"/>
                    <a:gd name="T18" fmla="*/ 31 w 41"/>
                    <a:gd name="T19" fmla="*/ 0 h 69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41"/>
                    <a:gd name="T31" fmla="*/ 0 h 69"/>
                    <a:gd name="T32" fmla="*/ 41 w 41"/>
                    <a:gd name="T33" fmla="*/ 69 h 69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41" h="69">
                      <a:moveTo>
                        <a:pt x="31" y="0"/>
                      </a:moveTo>
                      <a:lnTo>
                        <a:pt x="31" y="0"/>
                      </a:lnTo>
                      <a:lnTo>
                        <a:pt x="0" y="64"/>
                      </a:lnTo>
                      <a:lnTo>
                        <a:pt x="9" y="69"/>
                      </a:lnTo>
                      <a:lnTo>
                        <a:pt x="41" y="3"/>
                      </a:lnTo>
                      <a:lnTo>
                        <a:pt x="31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89" name="Freeform 441"/>
                <p:cNvSpPr>
                  <a:spLocks/>
                </p:cNvSpPr>
                <p:nvPr/>
              </p:nvSpPr>
              <p:spPr bwMode="auto">
                <a:xfrm>
                  <a:off x="3049" y="2289"/>
                  <a:ext cx="38" cy="69"/>
                </a:xfrm>
                <a:custGeom>
                  <a:avLst/>
                  <a:gdLst>
                    <a:gd name="T0" fmla="*/ 29 w 38"/>
                    <a:gd name="T1" fmla="*/ 0 h 69"/>
                    <a:gd name="T2" fmla="*/ 29 w 38"/>
                    <a:gd name="T3" fmla="*/ 0 h 69"/>
                    <a:gd name="T4" fmla="*/ 0 w 38"/>
                    <a:gd name="T5" fmla="*/ 66 h 69"/>
                    <a:gd name="T6" fmla="*/ 0 w 38"/>
                    <a:gd name="T7" fmla="*/ 66 h 69"/>
                    <a:gd name="T8" fmla="*/ 9 w 38"/>
                    <a:gd name="T9" fmla="*/ 69 h 69"/>
                    <a:gd name="T10" fmla="*/ 9 w 38"/>
                    <a:gd name="T11" fmla="*/ 69 h 69"/>
                    <a:gd name="T12" fmla="*/ 38 w 38"/>
                    <a:gd name="T13" fmla="*/ 4 h 69"/>
                    <a:gd name="T14" fmla="*/ 38 w 38"/>
                    <a:gd name="T15" fmla="*/ 4 h 69"/>
                    <a:gd name="T16" fmla="*/ 29 w 38"/>
                    <a:gd name="T17" fmla="*/ 0 h 69"/>
                    <a:gd name="T18" fmla="*/ 29 w 38"/>
                    <a:gd name="T19" fmla="*/ 0 h 69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38"/>
                    <a:gd name="T31" fmla="*/ 0 h 69"/>
                    <a:gd name="T32" fmla="*/ 38 w 38"/>
                    <a:gd name="T33" fmla="*/ 69 h 69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38" h="69">
                      <a:moveTo>
                        <a:pt x="29" y="0"/>
                      </a:moveTo>
                      <a:lnTo>
                        <a:pt x="29" y="0"/>
                      </a:lnTo>
                      <a:lnTo>
                        <a:pt x="0" y="66"/>
                      </a:lnTo>
                      <a:lnTo>
                        <a:pt x="9" y="69"/>
                      </a:lnTo>
                      <a:lnTo>
                        <a:pt x="38" y="4"/>
                      </a:lnTo>
                      <a:lnTo>
                        <a:pt x="29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90" name="Freeform 442"/>
                <p:cNvSpPr>
                  <a:spLocks/>
                </p:cNvSpPr>
                <p:nvPr/>
              </p:nvSpPr>
              <p:spPr bwMode="auto">
                <a:xfrm>
                  <a:off x="3830" y="2708"/>
                  <a:ext cx="79" cy="55"/>
                </a:xfrm>
                <a:custGeom>
                  <a:avLst/>
                  <a:gdLst>
                    <a:gd name="T0" fmla="*/ 26 w 79"/>
                    <a:gd name="T1" fmla="*/ 38 h 55"/>
                    <a:gd name="T2" fmla="*/ 26 w 79"/>
                    <a:gd name="T3" fmla="*/ 38 h 55"/>
                    <a:gd name="T4" fmla="*/ 20 w 79"/>
                    <a:gd name="T5" fmla="*/ 11 h 55"/>
                    <a:gd name="T6" fmla="*/ 20 w 79"/>
                    <a:gd name="T7" fmla="*/ 11 h 55"/>
                    <a:gd name="T8" fmla="*/ 0 w 79"/>
                    <a:gd name="T9" fmla="*/ 16 h 55"/>
                    <a:gd name="T10" fmla="*/ 0 w 79"/>
                    <a:gd name="T11" fmla="*/ 16 h 55"/>
                    <a:gd name="T12" fmla="*/ 4 w 79"/>
                    <a:gd name="T13" fmla="*/ 26 h 55"/>
                    <a:gd name="T14" fmla="*/ 7 w 79"/>
                    <a:gd name="T15" fmla="*/ 37 h 55"/>
                    <a:gd name="T16" fmla="*/ 15 w 79"/>
                    <a:gd name="T17" fmla="*/ 46 h 55"/>
                    <a:gd name="T18" fmla="*/ 26 w 79"/>
                    <a:gd name="T19" fmla="*/ 55 h 55"/>
                    <a:gd name="T20" fmla="*/ 26 w 79"/>
                    <a:gd name="T21" fmla="*/ 55 h 55"/>
                    <a:gd name="T22" fmla="*/ 35 w 79"/>
                    <a:gd name="T23" fmla="*/ 51 h 55"/>
                    <a:gd name="T24" fmla="*/ 42 w 79"/>
                    <a:gd name="T25" fmla="*/ 48 h 55"/>
                    <a:gd name="T26" fmla="*/ 49 w 79"/>
                    <a:gd name="T27" fmla="*/ 42 h 55"/>
                    <a:gd name="T28" fmla="*/ 57 w 79"/>
                    <a:gd name="T29" fmla="*/ 35 h 55"/>
                    <a:gd name="T30" fmla="*/ 68 w 79"/>
                    <a:gd name="T31" fmla="*/ 18 h 55"/>
                    <a:gd name="T32" fmla="*/ 79 w 79"/>
                    <a:gd name="T33" fmla="*/ 0 h 55"/>
                    <a:gd name="T34" fmla="*/ 79 w 79"/>
                    <a:gd name="T35" fmla="*/ 0 h 55"/>
                    <a:gd name="T36" fmla="*/ 57 w 79"/>
                    <a:gd name="T37" fmla="*/ 4 h 55"/>
                    <a:gd name="T38" fmla="*/ 57 w 79"/>
                    <a:gd name="T39" fmla="*/ 4 h 55"/>
                    <a:gd name="T40" fmla="*/ 42 w 79"/>
                    <a:gd name="T41" fmla="*/ 22 h 55"/>
                    <a:gd name="T42" fmla="*/ 26 w 79"/>
                    <a:gd name="T43" fmla="*/ 38 h 55"/>
                    <a:gd name="T44" fmla="*/ 26 w 79"/>
                    <a:gd name="T45" fmla="*/ 38 h 55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w 79"/>
                    <a:gd name="T70" fmla="*/ 0 h 55"/>
                    <a:gd name="T71" fmla="*/ 79 w 79"/>
                    <a:gd name="T72" fmla="*/ 55 h 55"/>
                  </a:gdLst>
                  <a:ahLst/>
                  <a:cxnLst>
                    <a:cxn ang="T46">
                      <a:pos x="T0" y="T1"/>
                    </a:cxn>
                    <a:cxn ang="T47">
                      <a:pos x="T2" y="T3"/>
                    </a:cxn>
                    <a:cxn ang="T48">
                      <a:pos x="T4" y="T5"/>
                    </a:cxn>
                    <a:cxn ang="T49">
                      <a:pos x="T6" y="T7"/>
                    </a:cxn>
                    <a:cxn ang="T50">
                      <a:pos x="T8" y="T9"/>
                    </a:cxn>
                    <a:cxn ang="T51">
                      <a:pos x="T10" y="T11"/>
                    </a:cxn>
                    <a:cxn ang="T52">
                      <a:pos x="T12" y="T13"/>
                    </a:cxn>
                    <a:cxn ang="T53">
                      <a:pos x="T14" y="T15"/>
                    </a:cxn>
                    <a:cxn ang="T54">
                      <a:pos x="T16" y="T17"/>
                    </a:cxn>
                    <a:cxn ang="T55">
                      <a:pos x="T18" y="T19"/>
                    </a:cxn>
                    <a:cxn ang="T56">
                      <a:pos x="T20" y="T21"/>
                    </a:cxn>
                    <a:cxn ang="T57">
                      <a:pos x="T22" y="T23"/>
                    </a:cxn>
                    <a:cxn ang="T58">
                      <a:pos x="T24" y="T25"/>
                    </a:cxn>
                    <a:cxn ang="T59">
                      <a:pos x="T26" y="T27"/>
                    </a:cxn>
                    <a:cxn ang="T60">
                      <a:pos x="T28" y="T29"/>
                    </a:cxn>
                    <a:cxn ang="T61">
                      <a:pos x="T30" y="T31"/>
                    </a:cxn>
                    <a:cxn ang="T62">
                      <a:pos x="T32" y="T33"/>
                    </a:cxn>
                    <a:cxn ang="T63">
                      <a:pos x="T34" y="T35"/>
                    </a:cxn>
                    <a:cxn ang="T64">
                      <a:pos x="T36" y="T37"/>
                    </a:cxn>
                    <a:cxn ang="T65">
                      <a:pos x="T38" y="T39"/>
                    </a:cxn>
                    <a:cxn ang="T66">
                      <a:pos x="T40" y="T41"/>
                    </a:cxn>
                    <a:cxn ang="T67">
                      <a:pos x="T42" y="T43"/>
                    </a:cxn>
                    <a:cxn ang="T68">
                      <a:pos x="T44" y="T45"/>
                    </a:cxn>
                  </a:cxnLst>
                  <a:rect l="T69" t="T70" r="T71" b="T72"/>
                  <a:pathLst>
                    <a:path w="79" h="55">
                      <a:moveTo>
                        <a:pt x="26" y="38"/>
                      </a:moveTo>
                      <a:lnTo>
                        <a:pt x="26" y="38"/>
                      </a:lnTo>
                      <a:lnTo>
                        <a:pt x="20" y="11"/>
                      </a:lnTo>
                      <a:lnTo>
                        <a:pt x="0" y="16"/>
                      </a:lnTo>
                      <a:lnTo>
                        <a:pt x="4" y="26"/>
                      </a:lnTo>
                      <a:lnTo>
                        <a:pt x="7" y="37"/>
                      </a:lnTo>
                      <a:lnTo>
                        <a:pt x="15" y="46"/>
                      </a:lnTo>
                      <a:lnTo>
                        <a:pt x="26" y="55"/>
                      </a:lnTo>
                      <a:lnTo>
                        <a:pt x="35" y="51"/>
                      </a:lnTo>
                      <a:lnTo>
                        <a:pt x="42" y="48"/>
                      </a:lnTo>
                      <a:lnTo>
                        <a:pt x="49" y="42"/>
                      </a:lnTo>
                      <a:lnTo>
                        <a:pt x="57" y="35"/>
                      </a:lnTo>
                      <a:lnTo>
                        <a:pt x="68" y="18"/>
                      </a:lnTo>
                      <a:lnTo>
                        <a:pt x="79" y="0"/>
                      </a:lnTo>
                      <a:lnTo>
                        <a:pt x="57" y="4"/>
                      </a:lnTo>
                      <a:lnTo>
                        <a:pt x="42" y="22"/>
                      </a:lnTo>
                      <a:lnTo>
                        <a:pt x="26" y="38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91" name="Freeform 443"/>
                <p:cNvSpPr>
                  <a:spLocks/>
                </p:cNvSpPr>
                <p:nvPr/>
              </p:nvSpPr>
              <p:spPr bwMode="auto">
                <a:xfrm>
                  <a:off x="3259" y="1683"/>
                  <a:ext cx="75" cy="48"/>
                </a:xfrm>
                <a:custGeom>
                  <a:avLst/>
                  <a:gdLst>
                    <a:gd name="T0" fmla="*/ 64 w 75"/>
                    <a:gd name="T1" fmla="*/ 0 h 48"/>
                    <a:gd name="T2" fmla="*/ 64 w 75"/>
                    <a:gd name="T3" fmla="*/ 0 h 48"/>
                    <a:gd name="T4" fmla="*/ 33 w 75"/>
                    <a:gd name="T5" fmla="*/ 22 h 48"/>
                    <a:gd name="T6" fmla="*/ 0 w 75"/>
                    <a:gd name="T7" fmla="*/ 41 h 48"/>
                    <a:gd name="T8" fmla="*/ 0 w 75"/>
                    <a:gd name="T9" fmla="*/ 41 h 48"/>
                    <a:gd name="T10" fmla="*/ 9 w 75"/>
                    <a:gd name="T11" fmla="*/ 48 h 48"/>
                    <a:gd name="T12" fmla="*/ 9 w 75"/>
                    <a:gd name="T13" fmla="*/ 48 h 48"/>
                    <a:gd name="T14" fmla="*/ 75 w 75"/>
                    <a:gd name="T15" fmla="*/ 9 h 48"/>
                    <a:gd name="T16" fmla="*/ 75 w 75"/>
                    <a:gd name="T17" fmla="*/ 9 h 48"/>
                    <a:gd name="T18" fmla="*/ 64 w 75"/>
                    <a:gd name="T19" fmla="*/ 0 h 48"/>
                    <a:gd name="T20" fmla="*/ 64 w 75"/>
                    <a:gd name="T21" fmla="*/ 0 h 48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75"/>
                    <a:gd name="T34" fmla="*/ 0 h 48"/>
                    <a:gd name="T35" fmla="*/ 75 w 75"/>
                    <a:gd name="T36" fmla="*/ 48 h 48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75" h="48">
                      <a:moveTo>
                        <a:pt x="64" y="0"/>
                      </a:moveTo>
                      <a:lnTo>
                        <a:pt x="64" y="0"/>
                      </a:lnTo>
                      <a:lnTo>
                        <a:pt x="33" y="22"/>
                      </a:lnTo>
                      <a:lnTo>
                        <a:pt x="0" y="41"/>
                      </a:lnTo>
                      <a:lnTo>
                        <a:pt x="9" y="48"/>
                      </a:lnTo>
                      <a:lnTo>
                        <a:pt x="75" y="9"/>
                      </a:lnTo>
                      <a:lnTo>
                        <a:pt x="64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92" name="Freeform 444"/>
                <p:cNvSpPr>
                  <a:spLocks/>
                </p:cNvSpPr>
                <p:nvPr/>
              </p:nvSpPr>
              <p:spPr bwMode="auto">
                <a:xfrm>
                  <a:off x="3459" y="2417"/>
                  <a:ext cx="11" cy="73"/>
                </a:xfrm>
                <a:custGeom>
                  <a:avLst/>
                  <a:gdLst>
                    <a:gd name="T0" fmla="*/ 0 w 11"/>
                    <a:gd name="T1" fmla="*/ 0 h 73"/>
                    <a:gd name="T2" fmla="*/ 0 w 11"/>
                    <a:gd name="T3" fmla="*/ 0 h 73"/>
                    <a:gd name="T4" fmla="*/ 3 w 11"/>
                    <a:gd name="T5" fmla="*/ 73 h 73"/>
                    <a:gd name="T6" fmla="*/ 3 w 11"/>
                    <a:gd name="T7" fmla="*/ 73 h 73"/>
                    <a:gd name="T8" fmla="*/ 11 w 11"/>
                    <a:gd name="T9" fmla="*/ 73 h 73"/>
                    <a:gd name="T10" fmla="*/ 11 w 11"/>
                    <a:gd name="T11" fmla="*/ 73 h 73"/>
                    <a:gd name="T12" fmla="*/ 9 w 11"/>
                    <a:gd name="T13" fmla="*/ 0 h 73"/>
                    <a:gd name="T14" fmla="*/ 9 w 11"/>
                    <a:gd name="T15" fmla="*/ 0 h 73"/>
                    <a:gd name="T16" fmla="*/ 0 w 11"/>
                    <a:gd name="T17" fmla="*/ 0 h 73"/>
                    <a:gd name="T18" fmla="*/ 0 w 11"/>
                    <a:gd name="T19" fmla="*/ 0 h 73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1"/>
                    <a:gd name="T31" fmla="*/ 0 h 73"/>
                    <a:gd name="T32" fmla="*/ 11 w 11"/>
                    <a:gd name="T33" fmla="*/ 73 h 73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1" h="7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3" y="73"/>
                      </a:lnTo>
                      <a:lnTo>
                        <a:pt x="11" y="73"/>
                      </a:lnTo>
                      <a:lnTo>
                        <a:pt x="9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93" name="Freeform 445"/>
                <p:cNvSpPr>
                  <a:spLocks/>
                </p:cNvSpPr>
                <p:nvPr/>
              </p:nvSpPr>
              <p:spPr bwMode="auto">
                <a:xfrm>
                  <a:off x="2564" y="860"/>
                  <a:ext cx="134" cy="108"/>
                </a:xfrm>
                <a:custGeom>
                  <a:avLst/>
                  <a:gdLst>
                    <a:gd name="T0" fmla="*/ 102 w 134"/>
                    <a:gd name="T1" fmla="*/ 29 h 108"/>
                    <a:gd name="T2" fmla="*/ 102 w 134"/>
                    <a:gd name="T3" fmla="*/ 29 h 108"/>
                    <a:gd name="T4" fmla="*/ 121 w 134"/>
                    <a:gd name="T5" fmla="*/ 24 h 108"/>
                    <a:gd name="T6" fmla="*/ 121 w 134"/>
                    <a:gd name="T7" fmla="*/ 24 h 108"/>
                    <a:gd name="T8" fmla="*/ 134 w 134"/>
                    <a:gd name="T9" fmla="*/ 0 h 108"/>
                    <a:gd name="T10" fmla="*/ 134 w 134"/>
                    <a:gd name="T11" fmla="*/ 0 h 108"/>
                    <a:gd name="T12" fmla="*/ 101 w 134"/>
                    <a:gd name="T13" fmla="*/ 16 h 108"/>
                    <a:gd name="T14" fmla="*/ 69 w 134"/>
                    <a:gd name="T15" fmla="*/ 35 h 108"/>
                    <a:gd name="T16" fmla="*/ 40 w 134"/>
                    <a:gd name="T17" fmla="*/ 55 h 108"/>
                    <a:gd name="T18" fmla="*/ 15 w 134"/>
                    <a:gd name="T19" fmla="*/ 75 h 108"/>
                    <a:gd name="T20" fmla="*/ 15 w 134"/>
                    <a:gd name="T21" fmla="*/ 75 h 108"/>
                    <a:gd name="T22" fmla="*/ 0 w 134"/>
                    <a:gd name="T23" fmla="*/ 108 h 108"/>
                    <a:gd name="T24" fmla="*/ 0 w 134"/>
                    <a:gd name="T25" fmla="*/ 108 h 108"/>
                    <a:gd name="T26" fmla="*/ 26 w 134"/>
                    <a:gd name="T27" fmla="*/ 86 h 108"/>
                    <a:gd name="T28" fmla="*/ 51 w 134"/>
                    <a:gd name="T29" fmla="*/ 66 h 108"/>
                    <a:gd name="T30" fmla="*/ 77 w 134"/>
                    <a:gd name="T31" fmla="*/ 46 h 108"/>
                    <a:gd name="T32" fmla="*/ 102 w 134"/>
                    <a:gd name="T33" fmla="*/ 29 h 108"/>
                    <a:gd name="T34" fmla="*/ 102 w 134"/>
                    <a:gd name="T35" fmla="*/ 29 h 108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34"/>
                    <a:gd name="T55" fmla="*/ 0 h 108"/>
                    <a:gd name="T56" fmla="*/ 134 w 134"/>
                    <a:gd name="T57" fmla="*/ 108 h 108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34" h="108">
                      <a:moveTo>
                        <a:pt x="102" y="29"/>
                      </a:moveTo>
                      <a:lnTo>
                        <a:pt x="102" y="29"/>
                      </a:lnTo>
                      <a:lnTo>
                        <a:pt x="121" y="24"/>
                      </a:lnTo>
                      <a:lnTo>
                        <a:pt x="134" y="0"/>
                      </a:lnTo>
                      <a:lnTo>
                        <a:pt x="101" y="16"/>
                      </a:lnTo>
                      <a:lnTo>
                        <a:pt x="69" y="35"/>
                      </a:lnTo>
                      <a:lnTo>
                        <a:pt x="40" y="55"/>
                      </a:lnTo>
                      <a:lnTo>
                        <a:pt x="15" y="75"/>
                      </a:lnTo>
                      <a:lnTo>
                        <a:pt x="0" y="108"/>
                      </a:lnTo>
                      <a:lnTo>
                        <a:pt x="26" y="86"/>
                      </a:lnTo>
                      <a:lnTo>
                        <a:pt x="51" y="66"/>
                      </a:lnTo>
                      <a:lnTo>
                        <a:pt x="77" y="46"/>
                      </a:lnTo>
                      <a:lnTo>
                        <a:pt x="102" y="29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94" name="Freeform 446"/>
                <p:cNvSpPr>
                  <a:spLocks/>
                </p:cNvSpPr>
                <p:nvPr/>
              </p:nvSpPr>
              <p:spPr bwMode="auto">
                <a:xfrm>
                  <a:off x="3199" y="1458"/>
                  <a:ext cx="20" cy="218"/>
                </a:xfrm>
                <a:custGeom>
                  <a:avLst/>
                  <a:gdLst>
                    <a:gd name="T0" fmla="*/ 0 w 20"/>
                    <a:gd name="T1" fmla="*/ 0 h 218"/>
                    <a:gd name="T2" fmla="*/ 0 w 20"/>
                    <a:gd name="T3" fmla="*/ 0 h 218"/>
                    <a:gd name="T4" fmla="*/ 5 w 20"/>
                    <a:gd name="T5" fmla="*/ 101 h 218"/>
                    <a:gd name="T6" fmla="*/ 7 w 20"/>
                    <a:gd name="T7" fmla="*/ 202 h 218"/>
                    <a:gd name="T8" fmla="*/ 7 w 20"/>
                    <a:gd name="T9" fmla="*/ 202 h 218"/>
                    <a:gd name="T10" fmla="*/ 20 w 20"/>
                    <a:gd name="T11" fmla="*/ 218 h 218"/>
                    <a:gd name="T12" fmla="*/ 20 w 20"/>
                    <a:gd name="T13" fmla="*/ 218 h 218"/>
                    <a:gd name="T14" fmla="*/ 18 w 20"/>
                    <a:gd name="T15" fmla="*/ 139 h 218"/>
                    <a:gd name="T16" fmla="*/ 14 w 20"/>
                    <a:gd name="T17" fmla="*/ 59 h 218"/>
                    <a:gd name="T18" fmla="*/ 14 w 20"/>
                    <a:gd name="T19" fmla="*/ 59 h 218"/>
                    <a:gd name="T20" fmla="*/ 5 w 20"/>
                    <a:gd name="T21" fmla="*/ 30 h 218"/>
                    <a:gd name="T22" fmla="*/ 0 w 20"/>
                    <a:gd name="T23" fmla="*/ 0 h 218"/>
                    <a:gd name="T24" fmla="*/ 0 w 20"/>
                    <a:gd name="T25" fmla="*/ 0 h 218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20"/>
                    <a:gd name="T40" fmla="*/ 0 h 218"/>
                    <a:gd name="T41" fmla="*/ 20 w 20"/>
                    <a:gd name="T42" fmla="*/ 218 h 218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20" h="218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" y="101"/>
                      </a:lnTo>
                      <a:lnTo>
                        <a:pt x="7" y="202"/>
                      </a:lnTo>
                      <a:lnTo>
                        <a:pt x="20" y="218"/>
                      </a:lnTo>
                      <a:lnTo>
                        <a:pt x="18" y="139"/>
                      </a:lnTo>
                      <a:lnTo>
                        <a:pt x="14" y="59"/>
                      </a:lnTo>
                      <a:lnTo>
                        <a:pt x="5" y="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95" name="Freeform 447"/>
                <p:cNvSpPr>
                  <a:spLocks/>
                </p:cNvSpPr>
                <p:nvPr/>
              </p:nvSpPr>
              <p:spPr bwMode="auto">
                <a:xfrm>
                  <a:off x="2562" y="1799"/>
                  <a:ext cx="99" cy="44"/>
                </a:xfrm>
                <a:custGeom>
                  <a:avLst/>
                  <a:gdLst>
                    <a:gd name="T0" fmla="*/ 90 w 99"/>
                    <a:gd name="T1" fmla="*/ 23 h 44"/>
                    <a:gd name="T2" fmla="*/ 90 w 99"/>
                    <a:gd name="T3" fmla="*/ 23 h 44"/>
                    <a:gd name="T4" fmla="*/ 44 w 99"/>
                    <a:gd name="T5" fmla="*/ 14 h 44"/>
                    <a:gd name="T6" fmla="*/ 0 w 99"/>
                    <a:gd name="T7" fmla="*/ 0 h 44"/>
                    <a:gd name="T8" fmla="*/ 0 w 99"/>
                    <a:gd name="T9" fmla="*/ 0 h 44"/>
                    <a:gd name="T10" fmla="*/ 7 w 99"/>
                    <a:gd name="T11" fmla="*/ 16 h 44"/>
                    <a:gd name="T12" fmla="*/ 7 w 99"/>
                    <a:gd name="T13" fmla="*/ 16 h 44"/>
                    <a:gd name="T14" fmla="*/ 51 w 99"/>
                    <a:gd name="T15" fmla="*/ 31 h 44"/>
                    <a:gd name="T16" fmla="*/ 99 w 99"/>
                    <a:gd name="T17" fmla="*/ 44 h 44"/>
                    <a:gd name="T18" fmla="*/ 99 w 99"/>
                    <a:gd name="T19" fmla="*/ 44 h 44"/>
                    <a:gd name="T20" fmla="*/ 90 w 99"/>
                    <a:gd name="T21" fmla="*/ 23 h 44"/>
                    <a:gd name="T22" fmla="*/ 90 w 99"/>
                    <a:gd name="T23" fmla="*/ 23 h 44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99"/>
                    <a:gd name="T37" fmla="*/ 0 h 44"/>
                    <a:gd name="T38" fmla="*/ 99 w 99"/>
                    <a:gd name="T39" fmla="*/ 44 h 44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99" h="44">
                      <a:moveTo>
                        <a:pt x="90" y="23"/>
                      </a:moveTo>
                      <a:lnTo>
                        <a:pt x="90" y="23"/>
                      </a:lnTo>
                      <a:lnTo>
                        <a:pt x="44" y="14"/>
                      </a:lnTo>
                      <a:lnTo>
                        <a:pt x="0" y="0"/>
                      </a:lnTo>
                      <a:lnTo>
                        <a:pt x="7" y="16"/>
                      </a:lnTo>
                      <a:lnTo>
                        <a:pt x="51" y="31"/>
                      </a:lnTo>
                      <a:lnTo>
                        <a:pt x="99" y="44"/>
                      </a:lnTo>
                      <a:lnTo>
                        <a:pt x="90" y="23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96" name="Freeform 448"/>
                <p:cNvSpPr>
                  <a:spLocks/>
                </p:cNvSpPr>
                <p:nvPr/>
              </p:nvSpPr>
              <p:spPr bwMode="auto">
                <a:xfrm>
                  <a:off x="4379" y="2388"/>
                  <a:ext cx="80" cy="45"/>
                </a:xfrm>
                <a:custGeom>
                  <a:avLst/>
                  <a:gdLst>
                    <a:gd name="T0" fmla="*/ 0 w 80"/>
                    <a:gd name="T1" fmla="*/ 7 h 45"/>
                    <a:gd name="T2" fmla="*/ 0 w 80"/>
                    <a:gd name="T3" fmla="*/ 7 h 45"/>
                    <a:gd name="T4" fmla="*/ 18 w 80"/>
                    <a:gd name="T5" fmla="*/ 14 h 45"/>
                    <a:gd name="T6" fmla="*/ 36 w 80"/>
                    <a:gd name="T7" fmla="*/ 24 h 45"/>
                    <a:gd name="T8" fmla="*/ 53 w 80"/>
                    <a:gd name="T9" fmla="*/ 33 h 45"/>
                    <a:gd name="T10" fmla="*/ 69 w 80"/>
                    <a:gd name="T11" fmla="*/ 45 h 45"/>
                    <a:gd name="T12" fmla="*/ 69 w 80"/>
                    <a:gd name="T13" fmla="*/ 45 h 45"/>
                    <a:gd name="T14" fmla="*/ 80 w 80"/>
                    <a:gd name="T15" fmla="*/ 35 h 45"/>
                    <a:gd name="T16" fmla="*/ 80 w 80"/>
                    <a:gd name="T17" fmla="*/ 35 h 45"/>
                    <a:gd name="T18" fmla="*/ 64 w 80"/>
                    <a:gd name="T19" fmla="*/ 24 h 45"/>
                    <a:gd name="T20" fmla="*/ 47 w 80"/>
                    <a:gd name="T21" fmla="*/ 14 h 45"/>
                    <a:gd name="T22" fmla="*/ 29 w 80"/>
                    <a:gd name="T23" fmla="*/ 5 h 45"/>
                    <a:gd name="T24" fmla="*/ 11 w 80"/>
                    <a:gd name="T25" fmla="*/ 0 h 45"/>
                    <a:gd name="T26" fmla="*/ 11 w 80"/>
                    <a:gd name="T27" fmla="*/ 0 h 45"/>
                    <a:gd name="T28" fmla="*/ 0 w 80"/>
                    <a:gd name="T29" fmla="*/ 7 h 45"/>
                    <a:gd name="T30" fmla="*/ 0 w 80"/>
                    <a:gd name="T31" fmla="*/ 7 h 45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80"/>
                    <a:gd name="T49" fmla="*/ 0 h 45"/>
                    <a:gd name="T50" fmla="*/ 80 w 80"/>
                    <a:gd name="T51" fmla="*/ 45 h 45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80" h="45">
                      <a:moveTo>
                        <a:pt x="0" y="7"/>
                      </a:moveTo>
                      <a:lnTo>
                        <a:pt x="0" y="7"/>
                      </a:lnTo>
                      <a:lnTo>
                        <a:pt x="18" y="14"/>
                      </a:lnTo>
                      <a:lnTo>
                        <a:pt x="36" y="24"/>
                      </a:lnTo>
                      <a:lnTo>
                        <a:pt x="53" y="33"/>
                      </a:lnTo>
                      <a:lnTo>
                        <a:pt x="69" y="45"/>
                      </a:lnTo>
                      <a:lnTo>
                        <a:pt x="80" y="35"/>
                      </a:lnTo>
                      <a:lnTo>
                        <a:pt x="64" y="24"/>
                      </a:lnTo>
                      <a:lnTo>
                        <a:pt x="47" y="14"/>
                      </a:lnTo>
                      <a:lnTo>
                        <a:pt x="29" y="5"/>
                      </a:lnTo>
                      <a:lnTo>
                        <a:pt x="11" y="0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97" name="Freeform 449"/>
                <p:cNvSpPr>
                  <a:spLocks/>
                </p:cNvSpPr>
                <p:nvPr/>
              </p:nvSpPr>
              <p:spPr bwMode="auto">
                <a:xfrm>
                  <a:off x="2912" y="2578"/>
                  <a:ext cx="40" cy="70"/>
                </a:xfrm>
                <a:custGeom>
                  <a:avLst/>
                  <a:gdLst>
                    <a:gd name="T0" fmla="*/ 31 w 40"/>
                    <a:gd name="T1" fmla="*/ 0 h 70"/>
                    <a:gd name="T2" fmla="*/ 31 w 40"/>
                    <a:gd name="T3" fmla="*/ 0 h 70"/>
                    <a:gd name="T4" fmla="*/ 0 w 40"/>
                    <a:gd name="T5" fmla="*/ 64 h 70"/>
                    <a:gd name="T6" fmla="*/ 0 w 40"/>
                    <a:gd name="T7" fmla="*/ 64 h 70"/>
                    <a:gd name="T8" fmla="*/ 11 w 40"/>
                    <a:gd name="T9" fmla="*/ 70 h 70"/>
                    <a:gd name="T10" fmla="*/ 11 w 40"/>
                    <a:gd name="T11" fmla="*/ 70 h 70"/>
                    <a:gd name="T12" fmla="*/ 40 w 40"/>
                    <a:gd name="T13" fmla="*/ 4 h 70"/>
                    <a:gd name="T14" fmla="*/ 40 w 40"/>
                    <a:gd name="T15" fmla="*/ 4 h 70"/>
                    <a:gd name="T16" fmla="*/ 31 w 40"/>
                    <a:gd name="T17" fmla="*/ 0 h 70"/>
                    <a:gd name="T18" fmla="*/ 31 w 40"/>
                    <a:gd name="T19" fmla="*/ 0 h 70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40"/>
                    <a:gd name="T31" fmla="*/ 0 h 70"/>
                    <a:gd name="T32" fmla="*/ 40 w 40"/>
                    <a:gd name="T33" fmla="*/ 70 h 70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40" h="70">
                      <a:moveTo>
                        <a:pt x="31" y="0"/>
                      </a:moveTo>
                      <a:lnTo>
                        <a:pt x="31" y="0"/>
                      </a:lnTo>
                      <a:lnTo>
                        <a:pt x="0" y="64"/>
                      </a:lnTo>
                      <a:lnTo>
                        <a:pt x="11" y="70"/>
                      </a:lnTo>
                      <a:lnTo>
                        <a:pt x="40" y="4"/>
                      </a:lnTo>
                      <a:lnTo>
                        <a:pt x="31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98" name="Freeform 450"/>
                <p:cNvSpPr>
                  <a:spLocks/>
                </p:cNvSpPr>
                <p:nvPr/>
              </p:nvSpPr>
              <p:spPr bwMode="auto">
                <a:xfrm>
                  <a:off x="3470" y="2659"/>
                  <a:ext cx="11" cy="73"/>
                </a:xfrm>
                <a:custGeom>
                  <a:avLst/>
                  <a:gdLst>
                    <a:gd name="T0" fmla="*/ 0 w 11"/>
                    <a:gd name="T1" fmla="*/ 0 h 73"/>
                    <a:gd name="T2" fmla="*/ 0 w 11"/>
                    <a:gd name="T3" fmla="*/ 0 h 73"/>
                    <a:gd name="T4" fmla="*/ 0 w 11"/>
                    <a:gd name="T5" fmla="*/ 71 h 73"/>
                    <a:gd name="T6" fmla="*/ 0 w 11"/>
                    <a:gd name="T7" fmla="*/ 71 h 73"/>
                    <a:gd name="T8" fmla="*/ 11 w 11"/>
                    <a:gd name="T9" fmla="*/ 73 h 73"/>
                    <a:gd name="T10" fmla="*/ 11 w 11"/>
                    <a:gd name="T11" fmla="*/ 73 h 73"/>
                    <a:gd name="T12" fmla="*/ 9 w 11"/>
                    <a:gd name="T13" fmla="*/ 0 h 73"/>
                    <a:gd name="T14" fmla="*/ 9 w 11"/>
                    <a:gd name="T15" fmla="*/ 0 h 73"/>
                    <a:gd name="T16" fmla="*/ 0 w 11"/>
                    <a:gd name="T17" fmla="*/ 0 h 73"/>
                    <a:gd name="T18" fmla="*/ 0 w 11"/>
                    <a:gd name="T19" fmla="*/ 0 h 73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1"/>
                    <a:gd name="T31" fmla="*/ 0 h 73"/>
                    <a:gd name="T32" fmla="*/ 11 w 11"/>
                    <a:gd name="T33" fmla="*/ 73 h 73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1" h="7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71"/>
                      </a:lnTo>
                      <a:lnTo>
                        <a:pt x="11" y="73"/>
                      </a:lnTo>
                      <a:lnTo>
                        <a:pt x="9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99" name="Freeform 451"/>
                <p:cNvSpPr>
                  <a:spLocks/>
                </p:cNvSpPr>
                <p:nvPr/>
              </p:nvSpPr>
              <p:spPr bwMode="auto">
                <a:xfrm>
                  <a:off x="3393" y="1583"/>
                  <a:ext cx="77" cy="60"/>
                </a:xfrm>
                <a:custGeom>
                  <a:avLst/>
                  <a:gdLst>
                    <a:gd name="T0" fmla="*/ 58 w 77"/>
                    <a:gd name="T1" fmla="*/ 0 h 60"/>
                    <a:gd name="T2" fmla="*/ 58 w 77"/>
                    <a:gd name="T3" fmla="*/ 0 h 60"/>
                    <a:gd name="T4" fmla="*/ 5 w 77"/>
                    <a:gd name="T5" fmla="*/ 42 h 60"/>
                    <a:gd name="T6" fmla="*/ 5 w 77"/>
                    <a:gd name="T7" fmla="*/ 42 h 60"/>
                    <a:gd name="T8" fmla="*/ 0 w 77"/>
                    <a:gd name="T9" fmla="*/ 47 h 60"/>
                    <a:gd name="T10" fmla="*/ 0 w 77"/>
                    <a:gd name="T11" fmla="*/ 47 h 60"/>
                    <a:gd name="T12" fmla="*/ 18 w 77"/>
                    <a:gd name="T13" fmla="*/ 60 h 60"/>
                    <a:gd name="T14" fmla="*/ 18 w 77"/>
                    <a:gd name="T15" fmla="*/ 60 h 60"/>
                    <a:gd name="T16" fmla="*/ 47 w 77"/>
                    <a:gd name="T17" fmla="*/ 36 h 60"/>
                    <a:gd name="T18" fmla="*/ 77 w 77"/>
                    <a:gd name="T19" fmla="*/ 12 h 60"/>
                    <a:gd name="T20" fmla="*/ 77 w 77"/>
                    <a:gd name="T21" fmla="*/ 12 h 60"/>
                    <a:gd name="T22" fmla="*/ 58 w 77"/>
                    <a:gd name="T23" fmla="*/ 0 h 60"/>
                    <a:gd name="T24" fmla="*/ 58 w 77"/>
                    <a:gd name="T25" fmla="*/ 0 h 60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77"/>
                    <a:gd name="T40" fmla="*/ 0 h 60"/>
                    <a:gd name="T41" fmla="*/ 77 w 77"/>
                    <a:gd name="T42" fmla="*/ 60 h 60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77" h="60">
                      <a:moveTo>
                        <a:pt x="58" y="0"/>
                      </a:moveTo>
                      <a:lnTo>
                        <a:pt x="58" y="0"/>
                      </a:lnTo>
                      <a:lnTo>
                        <a:pt x="5" y="42"/>
                      </a:lnTo>
                      <a:lnTo>
                        <a:pt x="0" y="47"/>
                      </a:lnTo>
                      <a:lnTo>
                        <a:pt x="18" y="60"/>
                      </a:lnTo>
                      <a:lnTo>
                        <a:pt x="47" y="36"/>
                      </a:lnTo>
                      <a:lnTo>
                        <a:pt x="77" y="12"/>
                      </a:lnTo>
                      <a:lnTo>
                        <a:pt x="58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00" name="Freeform 452"/>
                <p:cNvSpPr>
                  <a:spLocks/>
                </p:cNvSpPr>
                <p:nvPr/>
              </p:nvSpPr>
              <p:spPr bwMode="auto">
                <a:xfrm>
                  <a:off x="3184" y="1672"/>
                  <a:ext cx="79" cy="123"/>
                </a:xfrm>
                <a:custGeom>
                  <a:avLst/>
                  <a:gdLst>
                    <a:gd name="T0" fmla="*/ 40 w 79"/>
                    <a:gd name="T1" fmla="*/ 88 h 123"/>
                    <a:gd name="T2" fmla="*/ 40 w 79"/>
                    <a:gd name="T3" fmla="*/ 88 h 123"/>
                    <a:gd name="T4" fmla="*/ 79 w 79"/>
                    <a:gd name="T5" fmla="*/ 64 h 123"/>
                    <a:gd name="T6" fmla="*/ 79 w 79"/>
                    <a:gd name="T7" fmla="*/ 64 h 123"/>
                    <a:gd name="T8" fmla="*/ 68 w 79"/>
                    <a:gd name="T9" fmla="*/ 53 h 123"/>
                    <a:gd name="T10" fmla="*/ 68 w 79"/>
                    <a:gd name="T11" fmla="*/ 53 h 123"/>
                    <a:gd name="T12" fmla="*/ 53 w 79"/>
                    <a:gd name="T13" fmla="*/ 61 h 123"/>
                    <a:gd name="T14" fmla="*/ 37 w 79"/>
                    <a:gd name="T15" fmla="*/ 66 h 123"/>
                    <a:gd name="T16" fmla="*/ 37 w 79"/>
                    <a:gd name="T17" fmla="*/ 66 h 123"/>
                    <a:gd name="T18" fmla="*/ 35 w 79"/>
                    <a:gd name="T19" fmla="*/ 17 h 123"/>
                    <a:gd name="T20" fmla="*/ 35 w 79"/>
                    <a:gd name="T21" fmla="*/ 17 h 123"/>
                    <a:gd name="T22" fmla="*/ 22 w 79"/>
                    <a:gd name="T23" fmla="*/ 0 h 123"/>
                    <a:gd name="T24" fmla="*/ 22 w 79"/>
                    <a:gd name="T25" fmla="*/ 0 h 123"/>
                    <a:gd name="T26" fmla="*/ 24 w 79"/>
                    <a:gd name="T27" fmla="*/ 75 h 123"/>
                    <a:gd name="T28" fmla="*/ 24 w 79"/>
                    <a:gd name="T29" fmla="*/ 75 h 123"/>
                    <a:gd name="T30" fmla="*/ 0 w 79"/>
                    <a:gd name="T31" fmla="*/ 86 h 123"/>
                    <a:gd name="T32" fmla="*/ 0 w 79"/>
                    <a:gd name="T33" fmla="*/ 86 h 123"/>
                    <a:gd name="T34" fmla="*/ 13 w 79"/>
                    <a:gd name="T35" fmla="*/ 99 h 123"/>
                    <a:gd name="T36" fmla="*/ 13 w 79"/>
                    <a:gd name="T37" fmla="*/ 99 h 123"/>
                    <a:gd name="T38" fmla="*/ 24 w 79"/>
                    <a:gd name="T39" fmla="*/ 97 h 123"/>
                    <a:gd name="T40" fmla="*/ 24 w 79"/>
                    <a:gd name="T41" fmla="*/ 97 h 123"/>
                    <a:gd name="T42" fmla="*/ 22 w 79"/>
                    <a:gd name="T43" fmla="*/ 110 h 123"/>
                    <a:gd name="T44" fmla="*/ 22 w 79"/>
                    <a:gd name="T45" fmla="*/ 110 h 123"/>
                    <a:gd name="T46" fmla="*/ 37 w 79"/>
                    <a:gd name="T47" fmla="*/ 123 h 123"/>
                    <a:gd name="T48" fmla="*/ 37 w 79"/>
                    <a:gd name="T49" fmla="*/ 123 h 123"/>
                    <a:gd name="T50" fmla="*/ 40 w 79"/>
                    <a:gd name="T51" fmla="*/ 88 h 123"/>
                    <a:gd name="T52" fmla="*/ 40 w 79"/>
                    <a:gd name="T53" fmla="*/ 88 h 123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79"/>
                    <a:gd name="T82" fmla="*/ 0 h 123"/>
                    <a:gd name="T83" fmla="*/ 79 w 79"/>
                    <a:gd name="T84" fmla="*/ 123 h 123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79" h="123">
                      <a:moveTo>
                        <a:pt x="40" y="88"/>
                      </a:moveTo>
                      <a:lnTo>
                        <a:pt x="40" y="88"/>
                      </a:lnTo>
                      <a:lnTo>
                        <a:pt x="79" y="64"/>
                      </a:lnTo>
                      <a:lnTo>
                        <a:pt x="68" y="53"/>
                      </a:lnTo>
                      <a:lnTo>
                        <a:pt x="53" y="61"/>
                      </a:lnTo>
                      <a:lnTo>
                        <a:pt x="37" y="66"/>
                      </a:lnTo>
                      <a:lnTo>
                        <a:pt x="35" y="17"/>
                      </a:lnTo>
                      <a:lnTo>
                        <a:pt x="22" y="0"/>
                      </a:lnTo>
                      <a:lnTo>
                        <a:pt x="24" y="75"/>
                      </a:lnTo>
                      <a:lnTo>
                        <a:pt x="0" y="86"/>
                      </a:lnTo>
                      <a:lnTo>
                        <a:pt x="13" y="99"/>
                      </a:lnTo>
                      <a:lnTo>
                        <a:pt x="24" y="97"/>
                      </a:lnTo>
                      <a:lnTo>
                        <a:pt x="22" y="110"/>
                      </a:lnTo>
                      <a:lnTo>
                        <a:pt x="37" y="123"/>
                      </a:lnTo>
                      <a:lnTo>
                        <a:pt x="40" y="88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01" name="Freeform 453"/>
                <p:cNvSpPr>
                  <a:spLocks/>
                </p:cNvSpPr>
                <p:nvPr/>
              </p:nvSpPr>
              <p:spPr bwMode="auto">
                <a:xfrm>
                  <a:off x="2754" y="1835"/>
                  <a:ext cx="92" cy="17"/>
                </a:xfrm>
                <a:custGeom>
                  <a:avLst/>
                  <a:gdLst>
                    <a:gd name="T0" fmla="*/ 92 w 92"/>
                    <a:gd name="T1" fmla="*/ 15 h 17"/>
                    <a:gd name="T2" fmla="*/ 92 w 92"/>
                    <a:gd name="T3" fmla="*/ 15 h 17"/>
                    <a:gd name="T4" fmla="*/ 84 w 92"/>
                    <a:gd name="T5" fmla="*/ 0 h 17"/>
                    <a:gd name="T6" fmla="*/ 84 w 92"/>
                    <a:gd name="T7" fmla="*/ 0 h 17"/>
                    <a:gd name="T8" fmla="*/ 42 w 92"/>
                    <a:gd name="T9" fmla="*/ 2 h 17"/>
                    <a:gd name="T10" fmla="*/ 0 w 92"/>
                    <a:gd name="T11" fmla="*/ 0 h 17"/>
                    <a:gd name="T12" fmla="*/ 0 w 92"/>
                    <a:gd name="T13" fmla="*/ 0 h 17"/>
                    <a:gd name="T14" fmla="*/ 9 w 92"/>
                    <a:gd name="T15" fmla="*/ 17 h 17"/>
                    <a:gd name="T16" fmla="*/ 9 w 92"/>
                    <a:gd name="T17" fmla="*/ 17 h 17"/>
                    <a:gd name="T18" fmla="*/ 51 w 92"/>
                    <a:gd name="T19" fmla="*/ 17 h 17"/>
                    <a:gd name="T20" fmla="*/ 92 w 92"/>
                    <a:gd name="T21" fmla="*/ 15 h 17"/>
                    <a:gd name="T22" fmla="*/ 92 w 92"/>
                    <a:gd name="T23" fmla="*/ 15 h 17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92"/>
                    <a:gd name="T37" fmla="*/ 0 h 17"/>
                    <a:gd name="T38" fmla="*/ 92 w 92"/>
                    <a:gd name="T39" fmla="*/ 17 h 17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92" h="17">
                      <a:moveTo>
                        <a:pt x="92" y="15"/>
                      </a:moveTo>
                      <a:lnTo>
                        <a:pt x="92" y="15"/>
                      </a:lnTo>
                      <a:lnTo>
                        <a:pt x="84" y="0"/>
                      </a:lnTo>
                      <a:lnTo>
                        <a:pt x="42" y="2"/>
                      </a:lnTo>
                      <a:lnTo>
                        <a:pt x="0" y="0"/>
                      </a:lnTo>
                      <a:lnTo>
                        <a:pt x="9" y="17"/>
                      </a:lnTo>
                      <a:lnTo>
                        <a:pt x="51" y="17"/>
                      </a:lnTo>
                      <a:lnTo>
                        <a:pt x="92" y="15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02" name="Freeform 454"/>
                <p:cNvSpPr>
                  <a:spLocks/>
                </p:cNvSpPr>
                <p:nvPr/>
              </p:nvSpPr>
              <p:spPr bwMode="auto">
                <a:xfrm>
                  <a:off x="2432" y="948"/>
                  <a:ext cx="134" cy="183"/>
                </a:xfrm>
                <a:custGeom>
                  <a:avLst/>
                  <a:gdLst>
                    <a:gd name="T0" fmla="*/ 134 w 134"/>
                    <a:gd name="T1" fmla="*/ 0 h 183"/>
                    <a:gd name="T2" fmla="*/ 134 w 134"/>
                    <a:gd name="T3" fmla="*/ 0 h 183"/>
                    <a:gd name="T4" fmla="*/ 110 w 134"/>
                    <a:gd name="T5" fmla="*/ 20 h 183"/>
                    <a:gd name="T6" fmla="*/ 110 w 134"/>
                    <a:gd name="T7" fmla="*/ 20 h 183"/>
                    <a:gd name="T8" fmla="*/ 84 w 134"/>
                    <a:gd name="T9" fmla="*/ 46 h 183"/>
                    <a:gd name="T10" fmla="*/ 59 w 134"/>
                    <a:gd name="T11" fmla="*/ 77 h 183"/>
                    <a:gd name="T12" fmla="*/ 33 w 134"/>
                    <a:gd name="T13" fmla="*/ 110 h 183"/>
                    <a:gd name="T14" fmla="*/ 8 w 134"/>
                    <a:gd name="T15" fmla="*/ 144 h 183"/>
                    <a:gd name="T16" fmla="*/ 8 w 134"/>
                    <a:gd name="T17" fmla="*/ 144 h 183"/>
                    <a:gd name="T18" fmla="*/ 0 w 134"/>
                    <a:gd name="T19" fmla="*/ 183 h 183"/>
                    <a:gd name="T20" fmla="*/ 0 w 134"/>
                    <a:gd name="T21" fmla="*/ 183 h 183"/>
                    <a:gd name="T22" fmla="*/ 26 w 134"/>
                    <a:gd name="T23" fmla="*/ 141 h 183"/>
                    <a:gd name="T24" fmla="*/ 57 w 134"/>
                    <a:gd name="T25" fmla="*/ 102 h 183"/>
                    <a:gd name="T26" fmla="*/ 88 w 134"/>
                    <a:gd name="T27" fmla="*/ 66 h 183"/>
                    <a:gd name="T28" fmla="*/ 119 w 134"/>
                    <a:gd name="T29" fmla="*/ 33 h 183"/>
                    <a:gd name="T30" fmla="*/ 119 w 134"/>
                    <a:gd name="T31" fmla="*/ 33 h 183"/>
                    <a:gd name="T32" fmla="*/ 134 w 134"/>
                    <a:gd name="T33" fmla="*/ 0 h 183"/>
                    <a:gd name="T34" fmla="*/ 134 w 134"/>
                    <a:gd name="T35" fmla="*/ 0 h 183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34"/>
                    <a:gd name="T55" fmla="*/ 0 h 183"/>
                    <a:gd name="T56" fmla="*/ 134 w 134"/>
                    <a:gd name="T57" fmla="*/ 183 h 183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34" h="183">
                      <a:moveTo>
                        <a:pt x="134" y="0"/>
                      </a:moveTo>
                      <a:lnTo>
                        <a:pt x="134" y="0"/>
                      </a:lnTo>
                      <a:lnTo>
                        <a:pt x="110" y="20"/>
                      </a:lnTo>
                      <a:lnTo>
                        <a:pt x="84" y="46"/>
                      </a:lnTo>
                      <a:lnTo>
                        <a:pt x="59" y="77"/>
                      </a:lnTo>
                      <a:lnTo>
                        <a:pt x="33" y="110"/>
                      </a:lnTo>
                      <a:lnTo>
                        <a:pt x="8" y="144"/>
                      </a:lnTo>
                      <a:lnTo>
                        <a:pt x="0" y="183"/>
                      </a:lnTo>
                      <a:lnTo>
                        <a:pt x="26" y="141"/>
                      </a:lnTo>
                      <a:lnTo>
                        <a:pt x="57" y="102"/>
                      </a:lnTo>
                      <a:lnTo>
                        <a:pt x="88" y="66"/>
                      </a:lnTo>
                      <a:lnTo>
                        <a:pt x="119" y="33"/>
                      </a:lnTo>
                      <a:lnTo>
                        <a:pt x="134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03" name="Freeform 455"/>
                <p:cNvSpPr>
                  <a:spLocks/>
                </p:cNvSpPr>
                <p:nvPr/>
              </p:nvSpPr>
              <p:spPr bwMode="auto">
                <a:xfrm>
                  <a:off x="2849" y="2723"/>
                  <a:ext cx="39" cy="73"/>
                </a:xfrm>
                <a:custGeom>
                  <a:avLst/>
                  <a:gdLst>
                    <a:gd name="T0" fmla="*/ 28 w 39"/>
                    <a:gd name="T1" fmla="*/ 0 h 73"/>
                    <a:gd name="T2" fmla="*/ 28 w 39"/>
                    <a:gd name="T3" fmla="*/ 0 h 73"/>
                    <a:gd name="T4" fmla="*/ 0 w 39"/>
                    <a:gd name="T5" fmla="*/ 67 h 73"/>
                    <a:gd name="T6" fmla="*/ 0 w 39"/>
                    <a:gd name="T7" fmla="*/ 67 h 73"/>
                    <a:gd name="T8" fmla="*/ 13 w 39"/>
                    <a:gd name="T9" fmla="*/ 73 h 73"/>
                    <a:gd name="T10" fmla="*/ 13 w 39"/>
                    <a:gd name="T11" fmla="*/ 73 h 73"/>
                    <a:gd name="T12" fmla="*/ 39 w 39"/>
                    <a:gd name="T13" fmla="*/ 5 h 73"/>
                    <a:gd name="T14" fmla="*/ 39 w 39"/>
                    <a:gd name="T15" fmla="*/ 5 h 73"/>
                    <a:gd name="T16" fmla="*/ 28 w 39"/>
                    <a:gd name="T17" fmla="*/ 0 h 73"/>
                    <a:gd name="T18" fmla="*/ 28 w 39"/>
                    <a:gd name="T19" fmla="*/ 0 h 73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39"/>
                    <a:gd name="T31" fmla="*/ 0 h 73"/>
                    <a:gd name="T32" fmla="*/ 39 w 39"/>
                    <a:gd name="T33" fmla="*/ 73 h 73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39" h="73">
                      <a:moveTo>
                        <a:pt x="28" y="0"/>
                      </a:moveTo>
                      <a:lnTo>
                        <a:pt x="28" y="0"/>
                      </a:lnTo>
                      <a:lnTo>
                        <a:pt x="0" y="67"/>
                      </a:lnTo>
                      <a:lnTo>
                        <a:pt x="13" y="73"/>
                      </a:lnTo>
                      <a:lnTo>
                        <a:pt x="39" y="5"/>
                      </a:lnTo>
                      <a:lnTo>
                        <a:pt x="28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04" name="Freeform 456"/>
                <p:cNvSpPr>
                  <a:spLocks/>
                </p:cNvSpPr>
                <p:nvPr/>
              </p:nvSpPr>
              <p:spPr bwMode="auto">
                <a:xfrm>
                  <a:off x="3111" y="2137"/>
                  <a:ext cx="35" cy="75"/>
                </a:xfrm>
                <a:custGeom>
                  <a:avLst/>
                  <a:gdLst>
                    <a:gd name="T0" fmla="*/ 35 w 35"/>
                    <a:gd name="T1" fmla="*/ 6 h 75"/>
                    <a:gd name="T2" fmla="*/ 35 w 35"/>
                    <a:gd name="T3" fmla="*/ 6 h 75"/>
                    <a:gd name="T4" fmla="*/ 24 w 35"/>
                    <a:gd name="T5" fmla="*/ 0 h 75"/>
                    <a:gd name="T6" fmla="*/ 24 w 35"/>
                    <a:gd name="T7" fmla="*/ 0 h 75"/>
                    <a:gd name="T8" fmla="*/ 0 w 35"/>
                    <a:gd name="T9" fmla="*/ 70 h 75"/>
                    <a:gd name="T10" fmla="*/ 0 w 35"/>
                    <a:gd name="T11" fmla="*/ 70 h 75"/>
                    <a:gd name="T12" fmla="*/ 9 w 35"/>
                    <a:gd name="T13" fmla="*/ 75 h 75"/>
                    <a:gd name="T14" fmla="*/ 9 w 35"/>
                    <a:gd name="T15" fmla="*/ 75 h 75"/>
                    <a:gd name="T16" fmla="*/ 35 w 35"/>
                    <a:gd name="T17" fmla="*/ 6 h 75"/>
                    <a:gd name="T18" fmla="*/ 35 w 35"/>
                    <a:gd name="T19" fmla="*/ 6 h 75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35"/>
                    <a:gd name="T31" fmla="*/ 0 h 75"/>
                    <a:gd name="T32" fmla="*/ 35 w 35"/>
                    <a:gd name="T33" fmla="*/ 75 h 75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35" h="75">
                      <a:moveTo>
                        <a:pt x="35" y="6"/>
                      </a:moveTo>
                      <a:lnTo>
                        <a:pt x="35" y="6"/>
                      </a:lnTo>
                      <a:lnTo>
                        <a:pt x="24" y="0"/>
                      </a:lnTo>
                      <a:lnTo>
                        <a:pt x="0" y="70"/>
                      </a:lnTo>
                      <a:lnTo>
                        <a:pt x="9" y="75"/>
                      </a:lnTo>
                      <a:lnTo>
                        <a:pt x="35" y="6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05" name="Freeform 457"/>
                <p:cNvSpPr>
                  <a:spLocks/>
                </p:cNvSpPr>
                <p:nvPr/>
              </p:nvSpPr>
              <p:spPr bwMode="auto">
                <a:xfrm>
                  <a:off x="3329" y="1634"/>
                  <a:ext cx="75" cy="55"/>
                </a:xfrm>
                <a:custGeom>
                  <a:avLst/>
                  <a:gdLst>
                    <a:gd name="T0" fmla="*/ 58 w 75"/>
                    <a:gd name="T1" fmla="*/ 0 h 55"/>
                    <a:gd name="T2" fmla="*/ 58 w 75"/>
                    <a:gd name="T3" fmla="*/ 0 h 55"/>
                    <a:gd name="T4" fmla="*/ 0 w 75"/>
                    <a:gd name="T5" fmla="*/ 46 h 55"/>
                    <a:gd name="T6" fmla="*/ 0 w 75"/>
                    <a:gd name="T7" fmla="*/ 46 h 55"/>
                    <a:gd name="T8" fmla="*/ 11 w 75"/>
                    <a:gd name="T9" fmla="*/ 55 h 55"/>
                    <a:gd name="T10" fmla="*/ 11 w 75"/>
                    <a:gd name="T11" fmla="*/ 55 h 55"/>
                    <a:gd name="T12" fmla="*/ 44 w 75"/>
                    <a:gd name="T13" fmla="*/ 35 h 55"/>
                    <a:gd name="T14" fmla="*/ 75 w 75"/>
                    <a:gd name="T15" fmla="*/ 13 h 55"/>
                    <a:gd name="T16" fmla="*/ 75 w 75"/>
                    <a:gd name="T17" fmla="*/ 13 h 55"/>
                    <a:gd name="T18" fmla="*/ 58 w 75"/>
                    <a:gd name="T19" fmla="*/ 0 h 55"/>
                    <a:gd name="T20" fmla="*/ 58 w 75"/>
                    <a:gd name="T21" fmla="*/ 0 h 55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75"/>
                    <a:gd name="T34" fmla="*/ 0 h 55"/>
                    <a:gd name="T35" fmla="*/ 75 w 75"/>
                    <a:gd name="T36" fmla="*/ 55 h 55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75" h="55">
                      <a:moveTo>
                        <a:pt x="58" y="0"/>
                      </a:moveTo>
                      <a:lnTo>
                        <a:pt x="58" y="0"/>
                      </a:lnTo>
                      <a:lnTo>
                        <a:pt x="0" y="46"/>
                      </a:lnTo>
                      <a:lnTo>
                        <a:pt x="11" y="55"/>
                      </a:lnTo>
                      <a:lnTo>
                        <a:pt x="44" y="35"/>
                      </a:lnTo>
                      <a:lnTo>
                        <a:pt x="75" y="13"/>
                      </a:lnTo>
                      <a:lnTo>
                        <a:pt x="58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06" name="Freeform 458"/>
                <p:cNvSpPr>
                  <a:spLocks/>
                </p:cNvSpPr>
                <p:nvPr/>
              </p:nvSpPr>
              <p:spPr bwMode="auto">
                <a:xfrm>
                  <a:off x="3460" y="2256"/>
                  <a:ext cx="11" cy="75"/>
                </a:xfrm>
                <a:custGeom>
                  <a:avLst/>
                  <a:gdLst>
                    <a:gd name="T0" fmla="*/ 4 w 11"/>
                    <a:gd name="T1" fmla="*/ 0 h 75"/>
                    <a:gd name="T2" fmla="*/ 4 w 11"/>
                    <a:gd name="T3" fmla="*/ 0 h 75"/>
                    <a:gd name="T4" fmla="*/ 0 w 11"/>
                    <a:gd name="T5" fmla="*/ 73 h 75"/>
                    <a:gd name="T6" fmla="*/ 0 w 11"/>
                    <a:gd name="T7" fmla="*/ 73 h 75"/>
                    <a:gd name="T8" fmla="*/ 8 w 11"/>
                    <a:gd name="T9" fmla="*/ 75 h 75"/>
                    <a:gd name="T10" fmla="*/ 8 w 11"/>
                    <a:gd name="T11" fmla="*/ 75 h 75"/>
                    <a:gd name="T12" fmla="*/ 11 w 11"/>
                    <a:gd name="T13" fmla="*/ 2 h 75"/>
                    <a:gd name="T14" fmla="*/ 11 w 11"/>
                    <a:gd name="T15" fmla="*/ 2 h 75"/>
                    <a:gd name="T16" fmla="*/ 4 w 11"/>
                    <a:gd name="T17" fmla="*/ 0 h 75"/>
                    <a:gd name="T18" fmla="*/ 4 w 11"/>
                    <a:gd name="T19" fmla="*/ 0 h 75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1"/>
                    <a:gd name="T31" fmla="*/ 0 h 75"/>
                    <a:gd name="T32" fmla="*/ 11 w 11"/>
                    <a:gd name="T33" fmla="*/ 75 h 75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1" h="75">
                      <a:moveTo>
                        <a:pt x="4" y="0"/>
                      </a:moveTo>
                      <a:lnTo>
                        <a:pt x="4" y="0"/>
                      </a:lnTo>
                      <a:lnTo>
                        <a:pt x="0" y="73"/>
                      </a:lnTo>
                      <a:lnTo>
                        <a:pt x="8" y="75"/>
                      </a:lnTo>
                      <a:lnTo>
                        <a:pt x="11" y="2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07" name="Freeform 459"/>
                <p:cNvSpPr>
                  <a:spLocks/>
                </p:cNvSpPr>
                <p:nvPr/>
              </p:nvSpPr>
              <p:spPr bwMode="auto">
                <a:xfrm>
                  <a:off x="4527" y="2569"/>
                  <a:ext cx="46" cy="80"/>
                </a:xfrm>
                <a:custGeom>
                  <a:avLst/>
                  <a:gdLst>
                    <a:gd name="T0" fmla="*/ 0 w 46"/>
                    <a:gd name="T1" fmla="*/ 13 h 80"/>
                    <a:gd name="T2" fmla="*/ 0 w 46"/>
                    <a:gd name="T3" fmla="*/ 13 h 80"/>
                    <a:gd name="T4" fmla="*/ 15 w 46"/>
                    <a:gd name="T5" fmla="*/ 49 h 80"/>
                    <a:gd name="T6" fmla="*/ 24 w 46"/>
                    <a:gd name="T7" fmla="*/ 66 h 80"/>
                    <a:gd name="T8" fmla="*/ 33 w 46"/>
                    <a:gd name="T9" fmla="*/ 80 h 80"/>
                    <a:gd name="T10" fmla="*/ 33 w 46"/>
                    <a:gd name="T11" fmla="*/ 80 h 80"/>
                    <a:gd name="T12" fmla="*/ 46 w 46"/>
                    <a:gd name="T13" fmla="*/ 69 h 80"/>
                    <a:gd name="T14" fmla="*/ 46 w 46"/>
                    <a:gd name="T15" fmla="*/ 69 h 80"/>
                    <a:gd name="T16" fmla="*/ 38 w 46"/>
                    <a:gd name="T17" fmla="*/ 55 h 80"/>
                    <a:gd name="T18" fmla="*/ 31 w 46"/>
                    <a:gd name="T19" fmla="*/ 38 h 80"/>
                    <a:gd name="T20" fmla="*/ 16 w 46"/>
                    <a:gd name="T21" fmla="*/ 0 h 80"/>
                    <a:gd name="T22" fmla="*/ 16 w 46"/>
                    <a:gd name="T23" fmla="*/ 0 h 80"/>
                    <a:gd name="T24" fmla="*/ 0 w 46"/>
                    <a:gd name="T25" fmla="*/ 13 h 80"/>
                    <a:gd name="T26" fmla="*/ 0 w 46"/>
                    <a:gd name="T27" fmla="*/ 13 h 80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46"/>
                    <a:gd name="T43" fmla="*/ 0 h 80"/>
                    <a:gd name="T44" fmla="*/ 46 w 46"/>
                    <a:gd name="T45" fmla="*/ 80 h 80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46" h="80">
                      <a:moveTo>
                        <a:pt x="0" y="13"/>
                      </a:moveTo>
                      <a:lnTo>
                        <a:pt x="0" y="13"/>
                      </a:lnTo>
                      <a:lnTo>
                        <a:pt x="15" y="49"/>
                      </a:lnTo>
                      <a:lnTo>
                        <a:pt x="24" y="66"/>
                      </a:lnTo>
                      <a:lnTo>
                        <a:pt x="33" y="80"/>
                      </a:lnTo>
                      <a:lnTo>
                        <a:pt x="46" y="69"/>
                      </a:lnTo>
                      <a:lnTo>
                        <a:pt x="38" y="55"/>
                      </a:lnTo>
                      <a:lnTo>
                        <a:pt x="31" y="38"/>
                      </a:lnTo>
                      <a:lnTo>
                        <a:pt x="16" y="0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08" name="Freeform 460"/>
                <p:cNvSpPr>
                  <a:spLocks/>
                </p:cNvSpPr>
                <p:nvPr/>
              </p:nvSpPr>
              <p:spPr bwMode="auto">
                <a:xfrm>
                  <a:off x="3605" y="1793"/>
                  <a:ext cx="216" cy="68"/>
                </a:xfrm>
                <a:custGeom>
                  <a:avLst/>
                  <a:gdLst>
                    <a:gd name="T0" fmla="*/ 88 w 216"/>
                    <a:gd name="T1" fmla="*/ 26 h 68"/>
                    <a:gd name="T2" fmla="*/ 88 w 216"/>
                    <a:gd name="T3" fmla="*/ 26 h 68"/>
                    <a:gd name="T4" fmla="*/ 102 w 216"/>
                    <a:gd name="T5" fmla="*/ 20 h 68"/>
                    <a:gd name="T6" fmla="*/ 119 w 216"/>
                    <a:gd name="T7" fmla="*/ 17 h 68"/>
                    <a:gd name="T8" fmla="*/ 133 w 216"/>
                    <a:gd name="T9" fmla="*/ 15 h 68"/>
                    <a:gd name="T10" fmla="*/ 148 w 216"/>
                    <a:gd name="T11" fmla="*/ 13 h 68"/>
                    <a:gd name="T12" fmla="*/ 161 w 216"/>
                    <a:gd name="T13" fmla="*/ 13 h 68"/>
                    <a:gd name="T14" fmla="*/ 176 w 216"/>
                    <a:gd name="T15" fmla="*/ 13 h 68"/>
                    <a:gd name="T16" fmla="*/ 188 w 216"/>
                    <a:gd name="T17" fmla="*/ 15 h 68"/>
                    <a:gd name="T18" fmla="*/ 201 w 216"/>
                    <a:gd name="T19" fmla="*/ 18 h 68"/>
                    <a:gd name="T20" fmla="*/ 201 w 216"/>
                    <a:gd name="T21" fmla="*/ 18 h 68"/>
                    <a:gd name="T22" fmla="*/ 216 w 216"/>
                    <a:gd name="T23" fmla="*/ 11 h 68"/>
                    <a:gd name="T24" fmla="*/ 216 w 216"/>
                    <a:gd name="T25" fmla="*/ 11 h 68"/>
                    <a:gd name="T26" fmla="*/ 194 w 216"/>
                    <a:gd name="T27" fmla="*/ 6 h 68"/>
                    <a:gd name="T28" fmla="*/ 172 w 216"/>
                    <a:gd name="T29" fmla="*/ 2 h 68"/>
                    <a:gd name="T30" fmla="*/ 150 w 216"/>
                    <a:gd name="T31" fmla="*/ 0 h 68"/>
                    <a:gd name="T32" fmla="*/ 128 w 216"/>
                    <a:gd name="T33" fmla="*/ 2 h 68"/>
                    <a:gd name="T34" fmla="*/ 106 w 216"/>
                    <a:gd name="T35" fmla="*/ 4 h 68"/>
                    <a:gd name="T36" fmla="*/ 86 w 216"/>
                    <a:gd name="T37" fmla="*/ 9 h 68"/>
                    <a:gd name="T38" fmla="*/ 66 w 216"/>
                    <a:gd name="T39" fmla="*/ 17 h 68"/>
                    <a:gd name="T40" fmla="*/ 47 w 216"/>
                    <a:gd name="T41" fmla="*/ 26 h 68"/>
                    <a:gd name="T42" fmla="*/ 47 w 216"/>
                    <a:gd name="T43" fmla="*/ 26 h 68"/>
                    <a:gd name="T44" fmla="*/ 35 w 216"/>
                    <a:gd name="T45" fmla="*/ 35 h 68"/>
                    <a:gd name="T46" fmla="*/ 24 w 216"/>
                    <a:gd name="T47" fmla="*/ 46 h 68"/>
                    <a:gd name="T48" fmla="*/ 0 w 216"/>
                    <a:gd name="T49" fmla="*/ 68 h 68"/>
                    <a:gd name="T50" fmla="*/ 0 w 216"/>
                    <a:gd name="T51" fmla="*/ 68 h 68"/>
                    <a:gd name="T52" fmla="*/ 24 w 216"/>
                    <a:gd name="T53" fmla="*/ 68 h 68"/>
                    <a:gd name="T54" fmla="*/ 24 w 216"/>
                    <a:gd name="T55" fmla="*/ 68 h 68"/>
                    <a:gd name="T56" fmla="*/ 38 w 216"/>
                    <a:gd name="T57" fmla="*/ 55 h 68"/>
                    <a:gd name="T58" fmla="*/ 55 w 216"/>
                    <a:gd name="T59" fmla="*/ 44 h 68"/>
                    <a:gd name="T60" fmla="*/ 71 w 216"/>
                    <a:gd name="T61" fmla="*/ 33 h 68"/>
                    <a:gd name="T62" fmla="*/ 88 w 216"/>
                    <a:gd name="T63" fmla="*/ 26 h 68"/>
                    <a:gd name="T64" fmla="*/ 88 w 216"/>
                    <a:gd name="T65" fmla="*/ 26 h 68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w 216"/>
                    <a:gd name="T100" fmla="*/ 0 h 68"/>
                    <a:gd name="T101" fmla="*/ 216 w 216"/>
                    <a:gd name="T102" fmla="*/ 68 h 68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T99" t="T100" r="T101" b="T102"/>
                  <a:pathLst>
                    <a:path w="216" h="68">
                      <a:moveTo>
                        <a:pt x="88" y="26"/>
                      </a:moveTo>
                      <a:lnTo>
                        <a:pt x="88" y="26"/>
                      </a:lnTo>
                      <a:lnTo>
                        <a:pt x="102" y="20"/>
                      </a:lnTo>
                      <a:lnTo>
                        <a:pt x="119" y="17"/>
                      </a:lnTo>
                      <a:lnTo>
                        <a:pt x="133" y="15"/>
                      </a:lnTo>
                      <a:lnTo>
                        <a:pt x="148" y="13"/>
                      </a:lnTo>
                      <a:lnTo>
                        <a:pt x="161" y="13"/>
                      </a:lnTo>
                      <a:lnTo>
                        <a:pt x="176" y="13"/>
                      </a:lnTo>
                      <a:lnTo>
                        <a:pt x="188" y="15"/>
                      </a:lnTo>
                      <a:lnTo>
                        <a:pt x="201" y="18"/>
                      </a:lnTo>
                      <a:lnTo>
                        <a:pt x="216" y="11"/>
                      </a:lnTo>
                      <a:lnTo>
                        <a:pt x="194" y="6"/>
                      </a:lnTo>
                      <a:lnTo>
                        <a:pt x="172" y="2"/>
                      </a:lnTo>
                      <a:lnTo>
                        <a:pt x="150" y="0"/>
                      </a:lnTo>
                      <a:lnTo>
                        <a:pt x="128" y="2"/>
                      </a:lnTo>
                      <a:lnTo>
                        <a:pt x="106" y="4"/>
                      </a:lnTo>
                      <a:lnTo>
                        <a:pt x="86" y="9"/>
                      </a:lnTo>
                      <a:lnTo>
                        <a:pt x="66" y="17"/>
                      </a:lnTo>
                      <a:lnTo>
                        <a:pt x="47" y="26"/>
                      </a:lnTo>
                      <a:lnTo>
                        <a:pt x="35" y="35"/>
                      </a:lnTo>
                      <a:lnTo>
                        <a:pt x="24" y="46"/>
                      </a:lnTo>
                      <a:lnTo>
                        <a:pt x="0" y="68"/>
                      </a:lnTo>
                      <a:lnTo>
                        <a:pt x="24" y="68"/>
                      </a:lnTo>
                      <a:lnTo>
                        <a:pt x="38" y="55"/>
                      </a:lnTo>
                      <a:lnTo>
                        <a:pt x="55" y="44"/>
                      </a:lnTo>
                      <a:lnTo>
                        <a:pt x="71" y="33"/>
                      </a:lnTo>
                      <a:lnTo>
                        <a:pt x="88" y="26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09" name="Freeform 461"/>
                <p:cNvSpPr>
                  <a:spLocks/>
                </p:cNvSpPr>
                <p:nvPr/>
              </p:nvSpPr>
              <p:spPr bwMode="auto">
                <a:xfrm>
                  <a:off x="4007" y="2159"/>
                  <a:ext cx="13" cy="84"/>
                </a:xfrm>
                <a:custGeom>
                  <a:avLst/>
                  <a:gdLst>
                    <a:gd name="T0" fmla="*/ 0 w 13"/>
                    <a:gd name="T1" fmla="*/ 6 h 84"/>
                    <a:gd name="T2" fmla="*/ 0 w 13"/>
                    <a:gd name="T3" fmla="*/ 6 h 84"/>
                    <a:gd name="T4" fmla="*/ 2 w 13"/>
                    <a:gd name="T5" fmla="*/ 44 h 84"/>
                    <a:gd name="T6" fmla="*/ 2 w 13"/>
                    <a:gd name="T7" fmla="*/ 84 h 84"/>
                    <a:gd name="T8" fmla="*/ 2 w 13"/>
                    <a:gd name="T9" fmla="*/ 84 h 84"/>
                    <a:gd name="T10" fmla="*/ 13 w 13"/>
                    <a:gd name="T11" fmla="*/ 81 h 84"/>
                    <a:gd name="T12" fmla="*/ 13 w 13"/>
                    <a:gd name="T13" fmla="*/ 81 h 84"/>
                    <a:gd name="T14" fmla="*/ 11 w 13"/>
                    <a:gd name="T15" fmla="*/ 40 h 84"/>
                    <a:gd name="T16" fmla="*/ 10 w 13"/>
                    <a:gd name="T17" fmla="*/ 0 h 84"/>
                    <a:gd name="T18" fmla="*/ 10 w 13"/>
                    <a:gd name="T19" fmla="*/ 0 h 84"/>
                    <a:gd name="T20" fmla="*/ 0 w 13"/>
                    <a:gd name="T21" fmla="*/ 6 h 84"/>
                    <a:gd name="T22" fmla="*/ 0 w 13"/>
                    <a:gd name="T23" fmla="*/ 6 h 84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13"/>
                    <a:gd name="T37" fmla="*/ 0 h 84"/>
                    <a:gd name="T38" fmla="*/ 13 w 13"/>
                    <a:gd name="T39" fmla="*/ 84 h 84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13" h="84">
                      <a:moveTo>
                        <a:pt x="0" y="6"/>
                      </a:moveTo>
                      <a:lnTo>
                        <a:pt x="0" y="6"/>
                      </a:lnTo>
                      <a:lnTo>
                        <a:pt x="2" y="44"/>
                      </a:lnTo>
                      <a:lnTo>
                        <a:pt x="2" y="84"/>
                      </a:lnTo>
                      <a:lnTo>
                        <a:pt x="13" y="81"/>
                      </a:lnTo>
                      <a:lnTo>
                        <a:pt x="11" y="40"/>
                      </a:lnTo>
                      <a:lnTo>
                        <a:pt x="10" y="0"/>
                      </a:lnTo>
                      <a:lnTo>
                        <a:pt x="0" y="6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10" name="Freeform 462"/>
                <p:cNvSpPr>
                  <a:spLocks/>
                </p:cNvSpPr>
                <p:nvPr/>
              </p:nvSpPr>
              <p:spPr bwMode="auto">
                <a:xfrm>
                  <a:off x="2880" y="2649"/>
                  <a:ext cx="39" cy="74"/>
                </a:xfrm>
                <a:custGeom>
                  <a:avLst/>
                  <a:gdLst>
                    <a:gd name="T0" fmla="*/ 30 w 39"/>
                    <a:gd name="T1" fmla="*/ 0 h 74"/>
                    <a:gd name="T2" fmla="*/ 30 w 39"/>
                    <a:gd name="T3" fmla="*/ 0 h 74"/>
                    <a:gd name="T4" fmla="*/ 0 w 39"/>
                    <a:gd name="T5" fmla="*/ 66 h 74"/>
                    <a:gd name="T6" fmla="*/ 0 w 39"/>
                    <a:gd name="T7" fmla="*/ 66 h 74"/>
                    <a:gd name="T8" fmla="*/ 11 w 39"/>
                    <a:gd name="T9" fmla="*/ 74 h 74"/>
                    <a:gd name="T10" fmla="*/ 11 w 39"/>
                    <a:gd name="T11" fmla="*/ 74 h 74"/>
                    <a:gd name="T12" fmla="*/ 39 w 39"/>
                    <a:gd name="T13" fmla="*/ 6 h 74"/>
                    <a:gd name="T14" fmla="*/ 39 w 39"/>
                    <a:gd name="T15" fmla="*/ 6 h 74"/>
                    <a:gd name="T16" fmla="*/ 30 w 39"/>
                    <a:gd name="T17" fmla="*/ 0 h 74"/>
                    <a:gd name="T18" fmla="*/ 30 w 39"/>
                    <a:gd name="T19" fmla="*/ 0 h 74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39"/>
                    <a:gd name="T31" fmla="*/ 0 h 74"/>
                    <a:gd name="T32" fmla="*/ 39 w 39"/>
                    <a:gd name="T33" fmla="*/ 74 h 74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39" h="74">
                      <a:moveTo>
                        <a:pt x="30" y="0"/>
                      </a:moveTo>
                      <a:lnTo>
                        <a:pt x="30" y="0"/>
                      </a:lnTo>
                      <a:lnTo>
                        <a:pt x="0" y="66"/>
                      </a:lnTo>
                      <a:lnTo>
                        <a:pt x="11" y="74"/>
                      </a:lnTo>
                      <a:lnTo>
                        <a:pt x="39" y="6"/>
                      </a:lnTo>
                      <a:lnTo>
                        <a:pt x="30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11" name="Freeform 463"/>
                <p:cNvSpPr>
                  <a:spLocks/>
                </p:cNvSpPr>
                <p:nvPr/>
              </p:nvSpPr>
              <p:spPr bwMode="auto">
                <a:xfrm>
                  <a:off x="3817" y="1808"/>
                  <a:ext cx="84" cy="51"/>
                </a:xfrm>
                <a:custGeom>
                  <a:avLst/>
                  <a:gdLst>
                    <a:gd name="T0" fmla="*/ 13 w 84"/>
                    <a:gd name="T1" fmla="*/ 0 h 51"/>
                    <a:gd name="T2" fmla="*/ 13 w 84"/>
                    <a:gd name="T3" fmla="*/ 0 h 51"/>
                    <a:gd name="T4" fmla="*/ 0 w 84"/>
                    <a:gd name="T5" fmla="*/ 7 h 51"/>
                    <a:gd name="T6" fmla="*/ 0 w 84"/>
                    <a:gd name="T7" fmla="*/ 7 h 51"/>
                    <a:gd name="T8" fmla="*/ 18 w 84"/>
                    <a:gd name="T9" fmla="*/ 14 h 51"/>
                    <a:gd name="T10" fmla="*/ 37 w 84"/>
                    <a:gd name="T11" fmla="*/ 25 h 51"/>
                    <a:gd name="T12" fmla="*/ 53 w 84"/>
                    <a:gd name="T13" fmla="*/ 36 h 51"/>
                    <a:gd name="T14" fmla="*/ 70 w 84"/>
                    <a:gd name="T15" fmla="*/ 51 h 51"/>
                    <a:gd name="T16" fmla="*/ 70 w 84"/>
                    <a:gd name="T17" fmla="*/ 51 h 51"/>
                    <a:gd name="T18" fmla="*/ 84 w 84"/>
                    <a:gd name="T19" fmla="*/ 40 h 51"/>
                    <a:gd name="T20" fmla="*/ 84 w 84"/>
                    <a:gd name="T21" fmla="*/ 40 h 51"/>
                    <a:gd name="T22" fmla="*/ 64 w 84"/>
                    <a:gd name="T23" fmla="*/ 25 h 51"/>
                    <a:gd name="T24" fmla="*/ 64 w 84"/>
                    <a:gd name="T25" fmla="*/ 25 h 51"/>
                    <a:gd name="T26" fmla="*/ 40 w 84"/>
                    <a:gd name="T27" fmla="*/ 11 h 51"/>
                    <a:gd name="T28" fmla="*/ 13 w 84"/>
                    <a:gd name="T29" fmla="*/ 0 h 51"/>
                    <a:gd name="T30" fmla="*/ 13 w 84"/>
                    <a:gd name="T31" fmla="*/ 0 h 51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84"/>
                    <a:gd name="T49" fmla="*/ 0 h 51"/>
                    <a:gd name="T50" fmla="*/ 84 w 84"/>
                    <a:gd name="T51" fmla="*/ 51 h 51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84" h="51">
                      <a:moveTo>
                        <a:pt x="13" y="0"/>
                      </a:moveTo>
                      <a:lnTo>
                        <a:pt x="13" y="0"/>
                      </a:lnTo>
                      <a:lnTo>
                        <a:pt x="0" y="7"/>
                      </a:lnTo>
                      <a:lnTo>
                        <a:pt x="18" y="14"/>
                      </a:lnTo>
                      <a:lnTo>
                        <a:pt x="37" y="25"/>
                      </a:lnTo>
                      <a:lnTo>
                        <a:pt x="53" y="36"/>
                      </a:lnTo>
                      <a:lnTo>
                        <a:pt x="70" y="51"/>
                      </a:lnTo>
                      <a:lnTo>
                        <a:pt x="84" y="40"/>
                      </a:lnTo>
                      <a:lnTo>
                        <a:pt x="64" y="25"/>
                      </a:lnTo>
                      <a:lnTo>
                        <a:pt x="40" y="11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12" name="Freeform 464"/>
                <p:cNvSpPr>
                  <a:spLocks/>
                </p:cNvSpPr>
                <p:nvPr/>
              </p:nvSpPr>
              <p:spPr bwMode="auto">
                <a:xfrm>
                  <a:off x="2807" y="836"/>
                  <a:ext cx="92" cy="24"/>
                </a:xfrm>
                <a:custGeom>
                  <a:avLst/>
                  <a:gdLst>
                    <a:gd name="T0" fmla="*/ 48 w 92"/>
                    <a:gd name="T1" fmla="*/ 17 h 24"/>
                    <a:gd name="T2" fmla="*/ 48 w 92"/>
                    <a:gd name="T3" fmla="*/ 17 h 24"/>
                    <a:gd name="T4" fmla="*/ 83 w 92"/>
                    <a:gd name="T5" fmla="*/ 24 h 24"/>
                    <a:gd name="T6" fmla="*/ 83 w 92"/>
                    <a:gd name="T7" fmla="*/ 24 h 24"/>
                    <a:gd name="T8" fmla="*/ 92 w 92"/>
                    <a:gd name="T9" fmla="*/ 11 h 24"/>
                    <a:gd name="T10" fmla="*/ 92 w 92"/>
                    <a:gd name="T11" fmla="*/ 11 h 24"/>
                    <a:gd name="T12" fmla="*/ 72 w 92"/>
                    <a:gd name="T13" fmla="*/ 7 h 24"/>
                    <a:gd name="T14" fmla="*/ 51 w 92"/>
                    <a:gd name="T15" fmla="*/ 4 h 24"/>
                    <a:gd name="T16" fmla="*/ 51 w 92"/>
                    <a:gd name="T17" fmla="*/ 4 h 24"/>
                    <a:gd name="T18" fmla="*/ 30 w 92"/>
                    <a:gd name="T19" fmla="*/ 2 h 24"/>
                    <a:gd name="T20" fmla="*/ 9 w 92"/>
                    <a:gd name="T21" fmla="*/ 0 h 24"/>
                    <a:gd name="T22" fmla="*/ 9 w 92"/>
                    <a:gd name="T23" fmla="*/ 0 h 24"/>
                    <a:gd name="T24" fmla="*/ 0 w 92"/>
                    <a:gd name="T25" fmla="*/ 15 h 24"/>
                    <a:gd name="T26" fmla="*/ 0 w 92"/>
                    <a:gd name="T27" fmla="*/ 15 h 24"/>
                    <a:gd name="T28" fmla="*/ 22 w 92"/>
                    <a:gd name="T29" fmla="*/ 15 h 24"/>
                    <a:gd name="T30" fmla="*/ 48 w 92"/>
                    <a:gd name="T31" fmla="*/ 17 h 24"/>
                    <a:gd name="T32" fmla="*/ 48 w 92"/>
                    <a:gd name="T33" fmla="*/ 17 h 24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92"/>
                    <a:gd name="T52" fmla="*/ 0 h 24"/>
                    <a:gd name="T53" fmla="*/ 92 w 92"/>
                    <a:gd name="T54" fmla="*/ 24 h 24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92" h="24">
                      <a:moveTo>
                        <a:pt x="48" y="17"/>
                      </a:moveTo>
                      <a:lnTo>
                        <a:pt x="48" y="17"/>
                      </a:lnTo>
                      <a:lnTo>
                        <a:pt x="83" y="24"/>
                      </a:lnTo>
                      <a:lnTo>
                        <a:pt x="92" y="11"/>
                      </a:lnTo>
                      <a:lnTo>
                        <a:pt x="72" y="7"/>
                      </a:lnTo>
                      <a:lnTo>
                        <a:pt x="51" y="4"/>
                      </a:lnTo>
                      <a:lnTo>
                        <a:pt x="30" y="2"/>
                      </a:lnTo>
                      <a:lnTo>
                        <a:pt x="9" y="0"/>
                      </a:lnTo>
                      <a:lnTo>
                        <a:pt x="0" y="15"/>
                      </a:lnTo>
                      <a:lnTo>
                        <a:pt x="22" y="15"/>
                      </a:lnTo>
                      <a:lnTo>
                        <a:pt x="48" y="17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13" name="Freeform 465"/>
                <p:cNvSpPr>
                  <a:spLocks/>
                </p:cNvSpPr>
                <p:nvPr/>
              </p:nvSpPr>
              <p:spPr bwMode="auto">
                <a:xfrm>
                  <a:off x="4500" y="2490"/>
                  <a:ext cx="42" cy="84"/>
                </a:xfrm>
                <a:custGeom>
                  <a:avLst/>
                  <a:gdLst>
                    <a:gd name="T0" fmla="*/ 0 w 42"/>
                    <a:gd name="T1" fmla="*/ 13 h 84"/>
                    <a:gd name="T2" fmla="*/ 0 w 42"/>
                    <a:gd name="T3" fmla="*/ 13 h 84"/>
                    <a:gd name="T4" fmla="*/ 12 w 42"/>
                    <a:gd name="T5" fmla="*/ 48 h 84"/>
                    <a:gd name="T6" fmla="*/ 25 w 42"/>
                    <a:gd name="T7" fmla="*/ 84 h 84"/>
                    <a:gd name="T8" fmla="*/ 25 w 42"/>
                    <a:gd name="T9" fmla="*/ 84 h 84"/>
                    <a:gd name="T10" fmla="*/ 42 w 42"/>
                    <a:gd name="T11" fmla="*/ 72 h 84"/>
                    <a:gd name="T12" fmla="*/ 42 w 42"/>
                    <a:gd name="T13" fmla="*/ 72 h 84"/>
                    <a:gd name="T14" fmla="*/ 29 w 42"/>
                    <a:gd name="T15" fmla="*/ 35 h 84"/>
                    <a:gd name="T16" fmla="*/ 14 w 42"/>
                    <a:gd name="T17" fmla="*/ 0 h 84"/>
                    <a:gd name="T18" fmla="*/ 14 w 42"/>
                    <a:gd name="T19" fmla="*/ 0 h 84"/>
                    <a:gd name="T20" fmla="*/ 0 w 42"/>
                    <a:gd name="T21" fmla="*/ 13 h 84"/>
                    <a:gd name="T22" fmla="*/ 0 w 42"/>
                    <a:gd name="T23" fmla="*/ 13 h 84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42"/>
                    <a:gd name="T37" fmla="*/ 0 h 84"/>
                    <a:gd name="T38" fmla="*/ 42 w 42"/>
                    <a:gd name="T39" fmla="*/ 84 h 84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42" h="84">
                      <a:moveTo>
                        <a:pt x="0" y="13"/>
                      </a:moveTo>
                      <a:lnTo>
                        <a:pt x="0" y="13"/>
                      </a:lnTo>
                      <a:lnTo>
                        <a:pt x="12" y="48"/>
                      </a:lnTo>
                      <a:lnTo>
                        <a:pt x="25" y="84"/>
                      </a:lnTo>
                      <a:lnTo>
                        <a:pt x="42" y="72"/>
                      </a:lnTo>
                      <a:lnTo>
                        <a:pt x="29" y="35"/>
                      </a:lnTo>
                      <a:lnTo>
                        <a:pt x="14" y="0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14" name="Freeform 466"/>
                <p:cNvSpPr>
                  <a:spLocks/>
                </p:cNvSpPr>
                <p:nvPr/>
              </p:nvSpPr>
              <p:spPr bwMode="auto">
                <a:xfrm>
                  <a:off x="3462" y="2818"/>
                  <a:ext cx="19" cy="73"/>
                </a:xfrm>
                <a:custGeom>
                  <a:avLst/>
                  <a:gdLst>
                    <a:gd name="T0" fmla="*/ 6 w 19"/>
                    <a:gd name="T1" fmla="*/ 0 h 73"/>
                    <a:gd name="T2" fmla="*/ 6 w 19"/>
                    <a:gd name="T3" fmla="*/ 0 h 73"/>
                    <a:gd name="T4" fmla="*/ 0 w 19"/>
                    <a:gd name="T5" fmla="*/ 71 h 73"/>
                    <a:gd name="T6" fmla="*/ 0 w 19"/>
                    <a:gd name="T7" fmla="*/ 71 h 73"/>
                    <a:gd name="T8" fmla="*/ 17 w 19"/>
                    <a:gd name="T9" fmla="*/ 73 h 73"/>
                    <a:gd name="T10" fmla="*/ 17 w 19"/>
                    <a:gd name="T11" fmla="*/ 73 h 73"/>
                    <a:gd name="T12" fmla="*/ 19 w 19"/>
                    <a:gd name="T13" fmla="*/ 2 h 73"/>
                    <a:gd name="T14" fmla="*/ 19 w 19"/>
                    <a:gd name="T15" fmla="*/ 2 h 73"/>
                    <a:gd name="T16" fmla="*/ 6 w 19"/>
                    <a:gd name="T17" fmla="*/ 0 h 73"/>
                    <a:gd name="T18" fmla="*/ 6 w 19"/>
                    <a:gd name="T19" fmla="*/ 0 h 73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9"/>
                    <a:gd name="T31" fmla="*/ 0 h 73"/>
                    <a:gd name="T32" fmla="*/ 19 w 19"/>
                    <a:gd name="T33" fmla="*/ 73 h 73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9" h="73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0" y="71"/>
                      </a:lnTo>
                      <a:lnTo>
                        <a:pt x="17" y="73"/>
                      </a:lnTo>
                      <a:lnTo>
                        <a:pt x="19" y="2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15" name="Freeform 467"/>
                <p:cNvSpPr>
                  <a:spLocks/>
                </p:cNvSpPr>
                <p:nvPr/>
              </p:nvSpPr>
              <p:spPr bwMode="auto">
                <a:xfrm>
                  <a:off x="3453" y="2896"/>
                  <a:ext cx="24" cy="74"/>
                </a:xfrm>
                <a:custGeom>
                  <a:avLst/>
                  <a:gdLst>
                    <a:gd name="T0" fmla="*/ 24 w 24"/>
                    <a:gd name="T1" fmla="*/ 2 h 74"/>
                    <a:gd name="T2" fmla="*/ 24 w 24"/>
                    <a:gd name="T3" fmla="*/ 2 h 74"/>
                    <a:gd name="T4" fmla="*/ 9 w 24"/>
                    <a:gd name="T5" fmla="*/ 0 h 74"/>
                    <a:gd name="T6" fmla="*/ 9 w 24"/>
                    <a:gd name="T7" fmla="*/ 0 h 74"/>
                    <a:gd name="T8" fmla="*/ 0 w 24"/>
                    <a:gd name="T9" fmla="*/ 74 h 74"/>
                    <a:gd name="T10" fmla="*/ 0 w 24"/>
                    <a:gd name="T11" fmla="*/ 74 h 74"/>
                    <a:gd name="T12" fmla="*/ 17 w 24"/>
                    <a:gd name="T13" fmla="*/ 74 h 74"/>
                    <a:gd name="T14" fmla="*/ 17 w 24"/>
                    <a:gd name="T15" fmla="*/ 74 h 74"/>
                    <a:gd name="T16" fmla="*/ 20 w 24"/>
                    <a:gd name="T17" fmla="*/ 44 h 74"/>
                    <a:gd name="T18" fmla="*/ 20 w 24"/>
                    <a:gd name="T19" fmla="*/ 44 h 74"/>
                    <a:gd name="T20" fmla="*/ 24 w 24"/>
                    <a:gd name="T21" fmla="*/ 2 h 74"/>
                    <a:gd name="T22" fmla="*/ 24 w 24"/>
                    <a:gd name="T23" fmla="*/ 2 h 74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24"/>
                    <a:gd name="T37" fmla="*/ 0 h 74"/>
                    <a:gd name="T38" fmla="*/ 24 w 24"/>
                    <a:gd name="T39" fmla="*/ 74 h 74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24" h="74">
                      <a:moveTo>
                        <a:pt x="24" y="2"/>
                      </a:moveTo>
                      <a:lnTo>
                        <a:pt x="24" y="2"/>
                      </a:lnTo>
                      <a:lnTo>
                        <a:pt x="9" y="0"/>
                      </a:lnTo>
                      <a:lnTo>
                        <a:pt x="0" y="74"/>
                      </a:lnTo>
                      <a:lnTo>
                        <a:pt x="17" y="74"/>
                      </a:lnTo>
                      <a:lnTo>
                        <a:pt x="20" y="44"/>
                      </a:lnTo>
                      <a:lnTo>
                        <a:pt x="24" y="2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16" name="Freeform 468"/>
                <p:cNvSpPr>
                  <a:spLocks/>
                </p:cNvSpPr>
                <p:nvPr/>
              </p:nvSpPr>
              <p:spPr bwMode="auto">
                <a:xfrm>
                  <a:off x="3206" y="1660"/>
                  <a:ext cx="13" cy="29"/>
                </a:xfrm>
                <a:custGeom>
                  <a:avLst/>
                  <a:gdLst>
                    <a:gd name="T0" fmla="*/ 0 w 13"/>
                    <a:gd name="T1" fmla="*/ 0 h 29"/>
                    <a:gd name="T2" fmla="*/ 0 w 13"/>
                    <a:gd name="T3" fmla="*/ 0 h 29"/>
                    <a:gd name="T4" fmla="*/ 0 w 13"/>
                    <a:gd name="T5" fmla="*/ 12 h 29"/>
                    <a:gd name="T6" fmla="*/ 0 w 13"/>
                    <a:gd name="T7" fmla="*/ 12 h 29"/>
                    <a:gd name="T8" fmla="*/ 13 w 13"/>
                    <a:gd name="T9" fmla="*/ 29 h 29"/>
                    <a:gd name="T10" fmla="*/ 13 w 13"/>
                    <a:gd name="T11" fmla="*/ 29 h 29"/>
                    <a:gd name="T12" fmla="*/ 13 w 13"/>
                    <a:gd name="T13" fmla="*/ 16 h 29"/>
                    <a:gd name="T14" fmla="*/ 13 w 13"/>
                    <a:gd name="T15" fmla="*/ 16 h 29"/>
                    <a:gd name="T16" fmla="*/ 0 w 13"/>
                    <a:gd name="T17" fmla="*/ 0 h 29"/>
                    <a:gd name="T18" fmla="*/ 0 w 13"/>
                    <a:gd name="T19" fmla="*/ 0 h 29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3"/>
                    <a:gd name="T31" fmla="*/ 0 h 29"/>
                    <a:gd name="T32" fmla="*/ 13 w 13"/>
                    <a:gd name="T33" fmla="*/ 29 h 29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3" h="29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2"/>
                      </a:lnTo>
                      <a:lnTo>
                        <a:pt x="13" y="29"/>
                      </a:lnTo>
                      <a:lnTo>
                        <a:pt x="13" y="1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17" name="Freeform 469"/>
                <p:cNvSpPr>
                  <a:spLocks/>
                </p:cNvSpPr>
                <p:nvPr/>
              </p:nvSpPr>
              <p:spPr bwMode="auto">
                <a:xfrm>
                  <a:off x="3252" y="1724"/>
                  <a:ext cx="16" cy="12"/>
                </a:xfrm>
                <a:custGeom>
                  <a:avLst/>
                  <a:gdLst>
                    <a:gd name="T0" fmla="*/ 7 w 16"/>
                    <a:gd name="T1" fmla="*/ 0 h 12"/>
                    <a:gd name="T2" fmla="*/ 7 w 16"/>
                    <a:gd name="T3" fmla="*/ 0 h 12"/>
                    <a:gd name="T4" fmla="*/ 0 w 16"/>
                    <a:gd name="T5" fmla="*/ 1 h 12"/>
                    <a:gd name="T6" fmla="*/ 0 w 16"/>
                    <a:gd name="T7" fmla="*/ 1 h 12"/>
                    <a:gd name="T8" fmla="*/ 11 w 16"/>
                    <a:gd name="T9" fmla="*/ 12 h 12"/>
                    <a:gd name="T10" fmla="*/ 11 w 16"/>
                    <a:gd name="T11" fmla="*/ 12 h 12"/>
                    <a:gd name="T12" fmla="*/ 16 w 16"/>
                    <a:gd name="T13" fmla="*/ 7 h 12"/>
                    <a:gd name="T14" fmla="*/ 16 w 16"/>
                    <a:gd name="T15" fmla="*/ 7 h 12"/>
                    <a:gd name="T16" fmla="*/ 7 w 16"/>
                    <a:gd name="T17" fmla="*/ 0 h 12"/>
                    <a:gd name="T18" fmla="*/ 7 w 16"/>
                    <a:gd name="T19" fmla="*/ 0 h 12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6"/>
                    <a:gd name="T31" fmla="*/ 0 h 12"/>
                    <a:gd name="T32" fmla="*/ 16 w 16"/>
                    <a:gd name="T33" fmla="*/ 12 h 12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6" h="12">
                      <a:moveTo>
                        <a:pt x="7" y="0"/>
                      </a:moveTo>
                      <a:lnTo>
                        <a:pt x="7" y="0"/>
                      </a:lnTo>
                      <a:lnTo>
                        <a:pt x="0" y="1"/>
                      </a:lnTo>
                      <a:lnTo>
                        <a:pt x="11" y="12"/>
                      </a:lnTo>
                      <a:lnTo>
                        <a:pt x="16" y="7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18" name="Freeform 470"/>
                <p:cNvSpPr>
                  <a:spLocks/>
                </p:cNvSpPr>
                <p:nvPr/>
              </p:nvSpPr>
              <p:spPr bwMode="auto">
                <a:xfrm>
                  <a:off x="3806" y="1804"/>
                  <a:ext cx="24" cy="11"/>
                </a:xfrm>
                <a:custGeom>
                  <a:avLst/>
                  <a:gdLst>
                    <a:gd name="T0" fmla="*/ 0 w 24"/>
                    <a:gd name="T1" fmla="*/ 7 h 11"/>
                    <a:gd name="T2" fmla="*/ 0 w 24"/>
                    <a:gd name="T3" fmla="*/ 7 h 11"/>
                    <a:gd name="T4" fmla="*/ 11 w 24"/>
                    <a:gd name="T5" fmla="*/ 11 h 11"/>
                    <a:gd name="T6" fmla="*/ 11 w 24"/>
                    <a:gd name="T7" fmla="*/ 11 h 11"/>
                    <a:gd name="T8" fmla="*/ 24 w 24"/>
                    <a:gd name="T9" fmla="*/ 4 h 11"/>
                    <a:gd name="T10" fmla="*/ 24 w 24"/>
                    <a:gd name="T11" fmla="*/ 4 h 11"/>
                    <a:gd name="T12" fmla="*/ 15 w 24"/>
                    <a:gd name="T13" fmla="*/ 0 h 11"/>
                    <a:gd name="T14" fmla="*/ 15 w 24"/>
                    <a:gd name="T15" fmla="*/ 0 h 11"/>
                    <a:gd name="T16" fmla="*/ 0 w 24"/>
                    <a:gd name="T17" fmla="*/ 7 h 11"/>
                    <a:gd name="T18" fmla="*/ 0 w 24"/>
                    <a:gd name="T19" fmla="*/ 7 h 11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24"/>
                    <a:gd name="T31" fmla="*/ 0 h 11"/>
                    <a:gd name="T32" fmla="*/ 24 w 24"/>
                    <a:gd name="T33" fmla="*/ 11 h 11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24" h="11">
                      <a:moveTo>
                        <a:pt x="0" y="7"/>
                      </a:moveTo>
                      <a:lnTo>
                        <a:pt x="0" y="7"/>
                      </a:lnTo>
                      <a:lnTo>
                        <a:pt x="11" y="11"/>
                      </a:lnTo>
                      <a:lnTo>
                        <a:pt x="24" y="4"/>
                      </a:lnTo>
                      <a:lnTo>
                        <a:pt x="15" y="0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19" name="Freeform 471"/>
                <p:cNvSpPr>
                  <a:spLocks/>
                </p:cNvSpPr>
                <p:nvPr/>
              </p:nvSpPr>
              <p:spPr bwMode="auto">
                <a:xfrm>
                  <a:off x="3323" y="1680"/>
                  <a:ext cx="17" cy="12"/>
                </a:xfrm>
                <a:custGeom>
                  <a:avLst/>
                  <a:gdLst>
                    <a:gd name="T0" fmla="*/ 6 w 17"/>
                    <a:gd name="T1" fmla="*/ 0 h 12"/>
                    <a:gd name="T2" fmla="*/ 6 w 17"/>
                    <a:gd name="T3" fmla="*/ 0 h 12"/>
                    <a:gd name="T4" fmla="*/ 0 w 17"/>
                    <a:gd name="T5" fmla="*/ 3 h 12"/>
                    <a:gd name="T6" fmla="*/ 0 w 17"/>
                    <a:gd name="T7" fmla="*/ 3 h 12"/>
                    <a:gd name="T8" fmla="*/ 11 w 17"/>
                    <a:gd name="T9" fmla="*/ 12 h 12"/>
                    <a:gd name="T10" fmla="*/ 11 w 17"/>
                    <a:gd name="T11" fmla="*/ 12 h 12"/>
                    <a:gd name="T12" fmla="*/ 17 w 17"/>
                    <a:gd name="T13" fmla="*/ 9 h 12"/>
                    <a:gd name="T14" fmla="*/ 17 w 17"/>
                    <a:gd name="T15" fmla="*/ 9 h 12"/>
                    <a:gd name="T16" fmla="*/ 6 w 17"/>
                    <a:gd name="T17" fmla="*/ 0 h 12"/>
                    <a:gd name="T18" fmla="*/ 6 w 17"/>
                    <a:gd name="T19" fmla="*/ 0 h 12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7"/>
                    <a:gd name="T31" fmla="*/ 0 h 12"/>
                    <a:gd name="T32" fmla="*/ 17 w 17"/>
                    <a:gd name="T33" fmla="*/ 12 h 12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7" h="12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0" y="3"/>
                      </a:lnTo>
                      <a:lnTo>
                        <a:pt x="11" y="12"/>
                      </a:lnTo>
                      <a:lnTo>
                        <a:pt x="17" y="9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20" name="Freeform 472"/>
                <p:cNvSpPr>
                  <a:spLocks/>
                </p:cNvSpPr>
                <p:nvPr/>
              </p:nvSpPr>
              <p:spPr bwMode="auto">
                <a:xfrm>
                  <a:off x="3177" y="1758"/>
                  <a:ext cx="20" cy="17"/>
                </a:xfrm>
                <a:custGeom>
                  <a:avLst/>
                  <a:gdLst>
                    <a:gd name="T0" fmla="*/ 7 w 20"/>
                    <a:gd name="T1" fmla="*/ 0 h 17"/>
                    <a:gd name="T2" fmla="*/ 7 w 20"/>
                    <a:gd name="T3" fmla="*/ 0 h 17"/>
                    <a:gd name="T4" fmla="*/ 0 w 20"/>
                    <a:gd name="T5" fmla="*/ 2 h 17"/>
                    <a:gd name="T6" fmla="*/ 0 w 20"/>
                    <a:gd name="T7" fmla="*/ 2 h 17"/>
                    <a:gd name="T8" fmla="*/ 11 w 20"/>
                    <a:gd name="T9" fmla="*/ 17 h 17"/>
                    <a:gd name="T10" fmla="*/ 11 w 20"/>
                    <a:gd name="T11" fmla="*/ 17 h 17"/>
                    <a:gd name="T12" fmla="*/ 20 w 20"/>
                    <a:gd name="T13" fmla="*/ 13 h 17"/>
                    <a:gd name="T14" fmla="*/ 20 w 20"/>
                    <a:gd name="T15" fmla="*/ 13 h 17"/>
                    <a:gd name="T16" fmla="*/ 7 w 20"/>
                    <a:gd name="T17" fmla="*/ 0 h 17"/>
                    <a:gd name="T18" fmla="*/ 7 w 20"/>
                    <a:gd name="T19" fmla="*/ 0 h 17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20"/>
                    <a:gd name="T31" fmla="*/ 0 h 17"/>
                    <a:gd name="T32" fmla="*/ 20 w 20"/>
                    <a:gd name="T33" fmla="*/ 17 h 17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20" h="17">
                      <a:moveTo>
                        <a:pt x="7" y="0"/>
                      </a:moveTo>
                      <a:lnTo>
                        <a:pt x="7" y="0"/>
                      </a:lnTo>
                      <a:lnTo>
                        <a:pt x="0" y="2"/>
                      </a:lnTo>
                      <a:lnTo>
                        <a:pt x="11" y="17"/>
                      </a:lnTo>
                      <a:lnTo>
                        <a:pt x="20" y="13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21" name="Freeform 473"/>
                <p:cNvSpPr>
                  <a:spLocks/>
                </p:cNvSpPr>
                <p:nvPr/>
              </p:nvSpPr>
              <p:spPr bwMode="auto">
                <a:xfrm>
                  <a:off x="3193" y="1879"/>
                  <a:ext cx="17" cy="18"/>
                </a:xfrm>
                <a:custGeom>
                  <a:avLst/>
                  <a:gdLst>
                    <a:gd name="T0" fmla="*/ 2 w 17"/>
                    <a:gd name="T1" fmla="*/ 0 h 18"/>
                    <a:gd name="T2" fmla="*/ 2 w 17"/>
                    <a:gd name="T3" fmla="*/ 0 h 18"/>
                    <a:gd name="T4" fmla="*/ 0 w 17"/>
                    <a:gd name="T5" fmla="*/ 7 h 18"/>
                    <a:gd name="T6" fmla="*/ 0 w 17"/>
                    <a:gd name="T7" fmla="*/ 7 h 18"/>
                    <a:gd name="T8" fmla="*/ 15 w 17"/>
                    <a:gd name="T9" fmla="*/ 18 h 18"/>
                    <a:gd name="T10" fmla="*/ 15 w 17"/>
                    <a:gd name="T11" fmla="*/ 18 h 18"/>
                    <a:gd name="T12" fmla="*/ 17 w 17"/>
                    <a:gd name="T13" fmla="*/ 11 h 18"/>
                    <a:gd name="T14" fmla="*/ 17 w 17"/>
                    <a:gd name="T15" fmla="*/ 11 h 18"/>
                    <a:gd name="T16" fmla="*/ 2 w 17"/>
                    <a:gd name="T17" fmla="*/ 0 h 18"/>
                    <a:gd name="T18" fmla="*/ 2 w 17"/>
                    <a:gd name="T19" fmla="*/ 0 h 18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7"/>
                    <a:gd name="T31" fmla="*/ 0 h 18"/>
                    <a:gd name="T32" fmla="*/ 17 w 17"/>
                    <a:gd name="T33" fmla="*/ 18 h 18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7" h="18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7"/>
                      </a:lnTo>
                      <a:lnTo>
                        <a:pt x="15" y="18"/>
                      </a:lnTo>
                      <a:lnTo>
                        <a:pt x="17" y="11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22" name="Freeform 474"/>
                <p:cNvSpPr>
                  <a:spLocks/>
                </p:cNvSpPr>
                <p:nvPr/>
              </p:nvSpPr>
              <p:spPr bwMode="auto">
                <a:xfrm>
                  <a:off x="3451" y="1579"/>
                  <a:ext cx="24" cy="16"/>
                </a:xfrm>
                <a:custGeom>
                  <a:avLst/>
                  <a:gdLst>
                    <a:gd name="T0" fmla="*/ 24 w 24"/>
                    <a:gd name="T1" fmla="*/ 11 h 16"/>
                    <a:gd name="T2" fmla="*/ 24 w 24"/>
                    <a:gd name="T3" fmla="*/ 11 h 16"/>
                    <a:gd name="T4" fmla="*/ 8 w 24"/>
                    <a:gd name="T5" fmla="*/ 0 h 16"/>
                    <a:gd name="T6" fmla="*/ 8 w 24"/>
                    <a:gd name="T7" fmla="*/ 0 h 16"/>
                    <a:gd name="T8" fmla="*/ 0 w 24"/>
                    <a:gd name="T9" fmla="*/ 4 h 16"/>
                    <a:gd name="T10" fmla="*/ 0 w 24"/>
                    <a:gd name="T11" fmla="*/ 4 h 16"/>
                    <a:gd name="T12" fmla="*/ 19 w 24"/>
                    <a:gd name="T13" fmla="*/ 16 h 16"/>
                    <a:gd name="T14" fmla="*/ 19 w 24"/>
                    <a:gd name="T15" fmla="*/ 16 h 16"/>
                    <a:gd name="T16" fmla="*/ 24 w 24"/>
                    <a:gd name="T17" fmla="*/ 11 h 16"/>
                    <a:gd name="T18" fmla="*/ 24 w 24"/>
                    <a:gd name="T19" fmla="*/ 11 h 1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24"/>
                    <a:gd name="T31" fmla="*/ 0 h 16"/>
                    <a:gd name="T32" fmla="*/ 24 w 24"/>
                    <a:gd name="T33" fmla="*/ 16 h 1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24" h="16">
                      <a:moveTo>
                        <a:pt x="24" y="11"/>
                      </a:moveTo>
                      <a:lnTo>
                        <a:pt x="24" y="11"/>
                      </a:lnTo>
                      <a:lnTo>
                        <a:pt x="8" y="0"/>
                      </a:lnTo>
                      <a:lnTo>
                        <a:pt x="0" y="4"/>
                      </a:lnTo>
                      <a:lnTo>
                        <a:pt x="19" y="16"/>
                      </a:lnTo>
                      <a:lnTo>
                        <a:pt x="24" y="11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23" name="Freeform 475"/>
                <p:cNvSpPr>
                  <a:spLocks/>
                </p:cNvSpPr>
                <p:nvPr/>
              </p:nvSpPr>
              <p:spPr bwMode="auto">
                <a:xfrm>
                  <a:off x="3122" y="1067"/>
                  <a:ext cx="15" cy="24"/>
                </a:xfrm>
                <a:custGeom>
                  <a:avLst/>
                  <a:gdLst>
                    <a:gd name="T0" fmla="*/ 15 w 15"/>
                    <a:gd name="T1" fmla="*/ 7 h 24"/>
                    <a:gd name="T2" fmla="*/ 15 w 15"/>
                    <a:gd name="T3" fmla="*/ 7 h 24"/>
                    <a:gd name="T4" fmla="*/ 11 w 15"/>
                    <a:gd name="T5" fmla="*/ 0 h 24"/>
                    <a:gd name="T6" fmla="*/ 11 w 15"/>
                    <a:gd name="T7" fmla="*/ 0 h 24"/>
                    <a:gd name="T8" fmla="*/ 0 w 15"/>
                    <a:gd name="T9" fmla="*/ 14 h 24"/>
                    <a:gd name="T10" fmla="*/ 0 w 15"/>
                    <a:gd name="T11" fmla="*/ 14 h 24"/>
                    <a:gd name="T12" fmla="*/ 4 w 15"/>
                    <a:gd name="T13" fmla="*/ 24 h 24"/>
                    <a:gd name="T14" fmla="*/ 4 w 15"/>
                    <a:gd name="T15" fmla="*/ 24 h 24"/>
                    <a:gd name="T16" fmla="*/ 15 w 15"/>
                    <a:gd name="T17" fmla="*/ 7 h 24"/>
                    <a:gd name="T18" fmla="*/ 15 w 15"/>
                    <a:gd name="T19" fmla="*/ 7 h 24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5"/>
                    <a:gd name="T31" fmla="*/ 0 h 24"/>
                    <a:gd name="T32" fmla="*/ 15 w 15"/>
                    <a:gd name="T33" fmla="*/ 24 h 24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5" h="24">
                      <a:moveTo>
                        <a:pt x="15" y="7"/>
                      </a:moveTo>
                      <a:lnTo>
                        <a:pt x="15" y="7"/>
                      </a:lnTo>
                      <a:lnTo>
                        <a:pt x="11" y="0"/>
                      </a:lnTo>
                      <a:lnTo>
                        <a:pt x="0" y="14"/>
                      </a:lnTo>
                      <a:lnTo>
                        <a:pt x="4" y="24"/>
                      </a:lnTo>
                      <a:lnTo>
                        <a:pt x="15" y="7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24" name="Freeform 476"/>
                <p:cNvSpPr>
                  <a:spLocks/>
                </p:cNvSpPr>
                <p:nvPr/>
              </p:nvSpPr>
              <p:spPr bwMode="auto">
                <a:xfrm>
                  <a:off x="3157" y="1164"/>
                  <a:ext cx="13" cy="33"/>
                </a:xfrm>
                <a:custGeom>
                  <a:avLst/>
                  <a:gdLst>
                    <a:gd name="T0" fmla="*/ 13 w 13"/>
                    <a:gd name="T1" fmla="*/ 11 h 33"/>
                    <a:gd name="T2" fmla="*/ 13 w 13"/>
                    <a:gd name="T3" fmla="*/ 11 h 33"/>
                    <a:gd name="T4" fmla="*/ 9 w 13"/>
                    <a:gd name="T5" fmla="*/ 0 h 33"/>
                    <a:gd name="T6" fmla="*/ 9 w 13"/>
                    <a:gd name="T7" fmla="*/ 0 h 33"/>
                    <a:gd name="T8" fmla="*/ 0 w 13"/>
                    <a:gd name="T9" fmla="*/ 20 h 33"/>
                    <a:gd name="T10" fmla="*/ 0 w 13"/>
                    <a:gd name="T11" fmla="*/ 20 h 33"/>
                    <a:gd name="T12" fmla="*/ 2 w 13"/>
                    <a:gd name="T13" fmla="*/ 33 h 33"/>
                    <a:gd name="T14" fmla="*/ 2 w 13"/>
                    <a:gd name="T15" fmla="*/ 33 h 33"/>
                    <a:gd name="T16" fmla="*/ 13 w 13"/>
                    <a:gd name="T17" fmla="*/ 11 h 33"/>
                    <a:gd name="T18" fmla="*/ 13 w 13"/>
                    <a:gd name="T19" fmla="*/ 11 h 33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3"/>
                    <a:gd name="T31" fmla="*/ 0 h 33"/>
                    <a:gd name="T32" fmla="*/ 13 w 13"/>
                    <a:gd name="T33" fmla="*/ 33 h 33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3" h="33">
                      <a:moveTo>
                        <a:pt x="13" y="11"/>
                      </a:moveTo>
                      <a:lnTo>
                        <a:pt x="13" y="11"/>
                      </a:lnTo>
                      <a:lnTo>
                        <a:pt x="9" y="0"/>
                      </a:lnTo>
                      <a:lnTo>
                        <a:pt x="0" y="20"/>
                      </a:lnTo>
                      <a:lnTo>
                        <a:pt x="2" y="33"/>
                      </a:lnTo>
                      <a:lnTo>
                        <a:pt x="13" y="11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25" name="Freeform 477"/>
                <p:cNvSpPr>
                  <a:spLocks/>
                </p:cNvSpPr>
                <p:nvPr/>
              </p:nvSpPr>
              <p:spPr bwMode="auto">
                <a:xfrm>
                  <a:off x="3191" y="1323"/>
                  <a:ext cx="22" cy="194"/>
                </a:xfrm>
                <a:custGeom>
                  <a:avLst/>
                  <a:gdLst>
                    <a:gd name="T0" fmla="*/ 8 w 22"/>
                    <a:gd name="T1" fmla="*/ 135 h 194"/>
                    <a:gd name="T2" fmla="*/ 8 w 22"/>
                    <a:gd name="T3" fmla="*/ 135 h 194"/>
                    <a:gd name="T4" fmla="*/ 13 w 22"/>
                    <a:gd name="T5" fmla="*/ 165 h 194"/>
                    <a:gd name="T6" fmla="*/ 22 w 22"/>
                    <a:gd name="T7" fmla="*/ 194 h 194"/>
                    <a:gd name="T8" fmla="*/ 22 w 22"/>
                    <a:gd name="T9" fmla="*/ 194 h 194"/>
                    <a:gd name="T10" fmla="*/ 21 w 22"/>
                    <a:gd name="T11" fmla="*/ 163 h 194"/>
                    <a:gd name="T12" fmla="*/ 21 w 22"/>
                    <a:gd name="T13" fmla="*/ 163 h 194"/>
                    <a:gd name="T14" fmla="*/ 15 w 22"/>
                    <a:gd name="T15" fmla="*/ 139 h 194"/>
                    <a:gd name="T16" fmla="*/ 11 w 22"/>
                    <a:gd name="T17" fmla="*/ 113 h 194"/>
                    <a:gd name="T18" fmla="*/ 10 w 22"/>
                    <a:gd name="T19" fmla="*/ 90 h 194"/>
                    <a:gd name="T20" fmla="*/ 8 w 22"/>
                    <a:gd name="T21" fmla="*/ 64 h 194"/>
                    <a:gd name="T22" fmla="*/ 8 w 22"/>
                    <a:gd name="T23" fmla="*/ 64 h 194"/>
                    <a:gd name="T24" fmla="*/ 10 w 22"/>
                    <a:gd name="T25" fmla="*/ 29 h 194"/>
                    <a:gd name="T26" fmla="*/ 10 w 22"/>
                    <a:gd name="T27" fmla="*/ 29 h 194"/>
                    <a:gd name="T28" fmla="*/ 6 w 22"/>
                    <a:gd name="T29" fmla="*/ 0 h 194"/>
                    <a:gd name="T30" fmla="*/ 6 w 22"/>
                    <a:gd name="T31" fmla="*/ 0 h 194"/>
                    <a:gd name="T32" fmla="*/ 2 w 22"/>
                    <a:gd name="T33" fmla="*/ 31 h 194"/>
                    <a:gd name="T34" fmla="*/ 0 w 22"/>
                    <a:gd name="T35" fmla="*/ 64 h 194"/>
                    <a:gd name="T36" fmla="*/ 0 w 22"/>
                    <a:gd name="T37" fmla="*/ 64 h 194"/>
                    <a:gd name="T38" fmla="*/ 8 w 22"/>
                    <a:gd name="T39" fmla="*/ 135 h 194"/>
                    <a:gd name="T40" fmla="*/ 8 w 22"/>
                    <a:gd name="T41" fmla="*/ 135 h 194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22"/>
                    <a:gd name="T64" fmla="*/ 0 h 194"/>
                    <a:gd name="T65" fmla="*/ 22 w 22"/>
                    <a:gd name="T66" fmla="*/ 194 h 194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22" h="194">
                      <a:moveTo>
                        <a:pt x="8" y="135"/>
                      </a:moveTo>
                      <a:lnTo>
                        <a:pt x="8" y="135"/>
                      </a:lnTo>
                      <a:lnTo>
                        <a:pt x="13" y="165"/>
                      </a:lnTo>
                      <a:lnTo>
                        <a:pt x="22" y="194"/>
                      </a:lnTo>
                      <a:lnTo>
                        <a:pt x="21" y="163"/>
                      </a:lnTo>
                      <a:lnTo>
                        <a:pt x="15" y="139"/>
                      </a:lnTo>
                      <a:lnTo>
                        <a:pt x="11" y="113"/>
                      </a:lnTo>
                      <a:lnTo>
                        <a:pt x="10" y="90"/>
                      </a:lnTo>
                      <a:lnTo>
                        <a:pt x="8" y="64"/>
                      </a:lnTo>
                      <a:lnTo>
                        <a:pt x="10" y="29"/>
                      </a:lnTo>
                      <a:lnTo>
                        <a:pt x="6" y="0"/>
                      </a:lnTo>
                      <a:lnTo>
                        <a:pt x="2" y="31"/>
                      </a:lnTo>
                      <a:lnTo>
                        <a:pt x="0" y="64"/>
                      </a:lnTo>
                      <a:lnTo>
                        <a:pt x="8" y="135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26" name="Freeform 478"/>
                <p:cNvSpPr>
                  <a:spLocks/>
                </p:cNvSpPr>
                <p:nvPr/>
              </p:nvSpPr>
              <p:spPr bwMode="auto">
                <a:xfrm>
                  <a:off x="3513" y="2016"/>
                  <a:ext cx="15" cy="8"/>
                </a:xfrm>
                <a:custGeom>
                  <a:avLst/>
                  <a:gdLst>
                    <a:gd name="T0" fmla="*/ 4 w 15"/>
                    <a:gd name="T1" fmla="*/ 0 h 8"/>
                    <a:gd name="T2" fmla="*/ 4 w 15"/>
                    <a:gd name="T3" fmla="*/ 0 h 8"/>
                    <a:gd name="T4" fmla="*/ 0 w 15"/>
                    <a:gd name="T5" fmla="*/ 6 h 8"/>
                    <a:gd name="T6" fmla="*/ 0 w 15"/>
                    <a:gd name="T7" fmla="*/ 6 h 8"/>
                    <a:gd name="T8" fmla="*/ 11 w 15"/>
                    <a:gd name="T9" fmla="*/ 8 h 8"/>
                    <a:gd name="T10" fmla="*/ 11 w 15"/>
                    <a:gd name="T11" fmla="*/ 8 h 8"/>
                    <a:gd name="T12" fmla="*/ 15 w 15"/>
                    <a:gd name="T13" fmla="*/ 0 h 8"/>
                    <a:gd name="T14" fmla="*/ 15 w 15"/>
                    <a:gd name="T15" fmla="*/ 0 h 8"/>
                    <a:gd name="T16" fmla="*/ 4 w 15"/>
                    <a:gd name="T17" fmla="*/ 0 h 8"/>
                    <a:gd name="T18" fmla="*/ 4 w 15"/>
                    <a:gd name="T19" fmla="*/ 0 h 8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5"/>
                    <a:gd name="T31" fmla="*/ 0 h 8"/>
                    <a:gd name="T32" fmla="*/ 15 w 15"/>
                    <a:gd name="T33" fmla="*/ 8 h 8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5" h="8">
                      <a:moveTo>
                        <a:pt x="4" y="0"/>
                      </a:moveTo>
                      <a:lnTo>
                        <a:pt x="4" y="0"/>
                      </a:lnTo>
                      <a:lnTo>
                        <a:pt x="0" y="6"/>
                      </a:lnTo>
                      <a:lnTo>
                        <a:pt x="11" y="8"/>
                      </a:lnTo>
                      <a:lnTo>
                        <a:pt x="15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27" name="Freeform 479"/>
                <p:cNvSpPr>
                  <a:spLocks/>
                </p:cNvSpPr>
                <p:nvPr/>
              </p:nvSpPr>
              <p:spPr bwMode="auto">
                <a:xfrm>
                  <a:off x="3887" y="1848"/>
                  <a:ext cx="20" cy="16"/>
                </a:xfrm>
                <a:custGeom>
                  <a:avLst/>
                  <a:gdLst>
                    <a:gd name="T0" fmla="*/ 0 w 20"/>
                    <a:gd name="T1" fmla="*/ 11 h 16"/>
                    <a:gd name="T2" fmla="*/ 0 w 20"/>
                    <a:gd name="T3" fmla="*/ 11 h 16"/>
                    <a:gd name="T4" fmla="*/ 5 w 20"/>
                    <a:gd name="T5" fmla="*/ 16 h 16"/>
                    <a:gd name="T6" fmla="*/ 5 w 20"/>
                    <a:gd name="T7" fmla="*/ 16 h 16"/>
                    <a:gd name="T8" fmla="*/ 20 w 20"/>
                    <a:gd name="T9" fmla="*/ 5 h 16"/>
                    <a:gd name="T10" fmla="*/ 20 w 20"/>
                    <a:gd name="T11" fmla="*/ 5 h 16"/>
                    <a:gd name="T12" fmla="*/ 14 w 20"/>
                    <a:gd name="T13" fmla="*/ 0 h 16"/>
                    <a:gd name="T14" fmla="*/ 14 w 20"/>
                    <a:gd name="T15" fmla="*/ 0 h 16"/>
                    <a:gd name="T16" fmla="*/ 0 w 20"/>
                    <a:gd name="T17" fmla="*/ 11 h 16"/>
                    <a:gd name="T18" fmla="*/ 0 w 20"/>
                    <a:gd name="T19" fmla="*/ 11 h 1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20"/>
                    <a:gd name="T31" fmla="*/ 0 h 16"/>
                    <a:gd name="T32" fmla="*/ 20 w 20"/>
                    <a:gd name="T33" fmla="*/ 16 h 1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20" h="16">
                      <a:moveTo>
                        <a:pt x="0" y="11"/>
                      </a:moveTo>
                      <a:lnTo>
                        <a:pt x="0" y="11"/>
                      </a:lnTo>
                      <a:lnTo>
                        <a:pt x="5" y="16"/>
                      </a:lnTo>
                      <a:lnTo>
                        <a:pt x="20" y="5"/>
                      </a:lnTo>
                      <a:lnTo>
                        <a:pt x="14" y="0"/>
                      </a:lnTo>
                      <a:lnTo>
                        <a:pt x="0" y="11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28" name="Freeform 480"/>
                <p:cNvSpPr>
                  <a:spLocks/>
                </p:cNvSpPr>
                <p:nvPr/>
              </p:nvSpPr>
              <p:spPr bwMode="auto">
                <a:xfrm>
                  <a:off x="3513" y="1522"/>
                  <a:ext cx="17" cy="13"/>
                </a:xfrm>
                <a:custGeom>
                  <a:avLst/>
                  <a:gdLst>
                    <a:gd name="T0" fmla="*/ 17 w 17"/>
                    <a:gd name="T1" fmla="*/ 6 h 13"/>
                    <a:gd name="T2" fmla="*/ 17 w 17"/>
                    <a:gd name="T3" fmla="*/ 6 h 13"/>
                    <a:gd name="T4" fmla="*/ 4 w 17"/>
                    <a:gd name="T5" fmla="*/ 0 h 13"/>
                    <a:gd name="T6" fmla="*/ 4 w 17"/>
                    <a:gd name="T7" fmla="*/ 0 h 13"/>
                    <a:gd name="T8" fmla="*/ 0 w 17"/>
                    <a:gd name="T9" fmla="*/ 6 h 13"/>
                    <a:gd name="T10" fmla="*/ 0 w 17"/>
                    <a:gd name="T11" fmla="*/ 6 h 13"/>
                    <a:gd name="T12" fmla="*/ 11 w 17"/>
                    <a:gd name="T13" fmla="*/ 13 h 13"/>
                    <a:gd name="T14" fmla="*/ 11 w 17"/>
                    <a:gd name="T15" fmla="*/ 13 h 13"/>
                    <a:gd name="T16" fmla="*/ 17 w 17"/>
                    <a:gd name="T17" fmla="*/ 6 h 13"/>
                    <a:gd name="T18" fmla="*/ 17 w 17"/>
                    <a:gd name="T19" fmla="*/ 6 h 13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7"/>
                    <a:gd name="T31" fmla="*/ 0 h 13"/>
                    <a:gd name="T32" fmla="*/ 17 w 17"/>
                    <a:gd name="T33" fmla="*/ 13 h 13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7" h="13">
                      <a:moveTo>
                        <a:pt x="17" y="6"/>
                      </a:moveTo>
                      <a:lnTo>
                        <a:pt x="17" y="6"/>
                      </a:lnTo>
                      <a:lnTo>
                        <a:pt x="4" y="0"/>
                      </a:lnTo>
                      <a:lnTo>
                        <a:pt x="0" y="6"/>
                      </a:lnTo>
                      <a:lnTo>
                        <a:pt x="11" y="13"/>
                      </a:lnTo>
                      <a:lnTo>
                        <a:pt x="17" y="6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29" name="Freeform 481"/>
                <p:cNvSpPr>
                  <a:spLocks/>
                </p:cNvSpPr>
                <p:nvPr/>
              </p:nvSpPr>
              <p:spPr bwMode="auto">
                <a:xfrm>
                  <a:off x="3206" y="1782"/>
                  <a:ext cx="15" cy="22"/>
                </a:xfrm>
                <a:custGeom>
                  <a:avLst/>
                  <a:gdLst>
                    <a:gd name="T0" fmla="*/ 0 w 15"/>
                    <a:gd name="T1" fmla="*/ 0 h 22"/>
                    <a:gd name="T2" fmla="*/ 0 w 15"/>
                    <a:gd name="T3" fmla="*/ 0 h 22"/>
                    <a:gd name="T4" fmla="*/ 0 w 15"/>
                    <a:gd name="T5" fmla="*/ 9 h 22"/>
                    <a:gd name="T6" fmla="*/ 0 w 15"/>
                    <a:gd name="T7" fmla="*/ 9 h 22"/>
                    <a:gd name="T8" fmla="*/ 15 w 15"/>
                    <a:gd name="T9" fmla="*/ 22 h 22"/>
                    <a:gd name="T10" fmla="*/ 15 w 15"/>
                    <a:gd name="T11" fmla="*/ 22 h 22"/>
                    <a:gd name="T12" fmla="*/ 15 w 15"/>
                    <a:gd name="T13" fmla="*/ 13 h 22"/>
                    <a:gd name="T14" fmla="*/ 15 w 15"/>
                    <a:gd name="T15" fmla="*/ 13 h 22"/>
                    <a:gd name="T16" fmla="*/ 0 w 15"/>
                    <a:gd name="T17" fmla="*/ 0 h 22"/>
                    <a:gd name="T18" fmla="*/ 0 w 15"/>
                    <a:gd name="T19" fmla="*/ 0 h 22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5"/>
                    <a:gd name="T31" fmla="*/ 0 h 22"/>
                    <a:gd name="T32" fmla="*/ 15 w 15"/>
                    <a:gd name="T33" fmla="*/ 22 h 22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5" h="2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9"/>
                      </a:lnTo>
                      <a:lnTo>
                        <a:pt x="15" y="22"/>
                      </a:lnTo>
                      <a:lnTo>
                        <a:pt x="15" y="1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30" name="Freeform 482"/>
                <p:cNvSpPr>
                  <a:spLocks/>
                </p:cNvSpPr>
                <p:nvPr/>
              </p:nvSpPr>
              <p:spPr bwMode="auto">
                <a:xfrm>
                  <a:off x="3598" y="1861"/>
                  <a:ext cx="31" cy="7"/>
                </a:xfrm>
                <a:custGeom>
                  <a:avLst/>
                  <a:gdLst>
                    <a:gd name="T0" fmla="*/ 31 w 31"/>
                    <a:gd name="T1" fmla="*/ 0 h 7"/>
                    <a:gd name="T2" fmla="*/ 31 w 31"/>
                    <a:gd name="T3" fmla="*/ 0 h 7"/>
                    <a:gd name="T4" fmla="*/ 7 w 31"/>
                    <a:gd name="T5" fmla="*/ 0 h 7"/>
                    <a:gd name="T6" fmla="*/ 7 w 31"/>
                    <a:gd name="T7" fmla="*/ 0 h 7"/>
                    <a:gd name="T8" fmla="*/ 0 w 31"/>
                    <a:gd name="T9" fmla="*/ 7 h 7"/>
                    <a:gd name="T10" fmla="*/ 0 w 31"/>
                    <a:gd name="T11" fmla="*/ 7 h 7"/>
                    <a:gd name="T12" fmla="*/ 22 w 31"/>
                    <a:gd name="T13" fmla="*/ 7 h 7"/>
                    <a:gd name="T14" fmla="*/ 22 w 31"/>
                    <a:gd name="T15" fmla="*/ 7 h 7"/>
                    <a:gd name="T16" fmla="*/ 31 w 31"/>
                    <a:gd name="T17" fmla="*/ 0 h 7"/>
                    <a:gd name="T18" fmla="*/ 31 w 31"/>
                    <a:gd name="T19" fmla="*/ 0 h 7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31"/>
                    <a:gd name="T31" fmla="*/ 0 h 7"/>
                    <a:gd name="T32" fmla="*/ 31 w 31"/>
                    <a:gd name="T33" fmla="*/ 7 h 7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31" h="7">
                      <a:moveTo>
                        <a:pt x="31" y="0"/>
                      </a:moveTo>
                      <a:lnTo>
                        <a:pt x="31" y="0"/>
                      </a:lnTo>
                      <a:lnTo>
                        <a:pt x="7" y="0"/>
                      </a:lnTo>
                      <a:lnTo>
                        <a:pt x="0" y="7"/>
                      </a:lnTo>
                      <a:lnTo>
                        <a:pt x="22" y="7"/>
                      </a:lnTo>
                      <a:lnTo>
                        <a:pt x="31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31" name="Freeform 483"/>
                <p:cNvSpPr>
                  <a:spLocks/>
                </p:cNvSpPr>
                <p:nvPr/>
              </p:nvSpPr>
              <p:spPr bwMode="auto">
                <a:xfrm>
                  <a:off x="3387" y="1630"/>
                  <a:ext cx="24" cy="17"/>
                </a:xfrm>
                <a:custGeom>
                  <a:avLst/>
                  <a:gdLst>
                    <a:gd name="T0" fmla="*/ 24 w 24"/>
                    <a:gd name="T1" fmla="*/ 13 h 17"/>
                    <a:gd name="T2" fmla="*/ 24 w 24"/>
                    <a:gd name="T3" fmla="*/ 13 h 17"/>
                    <a:gd name="T4" fmla="*/ 6 w 24"/>
                    <a:gd name="T5" fmla="*/ 0 h 17"/>
                    <a:gd name="T6" fmla="*/ 6 w 24"/>
                    <a:gd name="T7" fmla="*/ 0 h 17"/>
                    <a:gd name="T8" fmla="*/ 0 w 24"/>
                    <a:gd name="T9" fmla="*/ 4 h 17"/>
                    <a:gd name="T10" fmla="*/ 0 w 24"/>
                    <a:gd name="T11" fmla="*/ 4 h 17"/>
                    <a:gd name="T12" fmla="*/ 17 w 24"/>
                    <a:gd name="T13" fmla="*/ 17 h 17"/>
                    <a:gd name="T14" fmla="*/ 17 w 24"/>
                    <a:gd name="T15" fmla="*/ 17 h 17"/>
                    <a:gd name="T16" fmla="*/ 24 w 24"/>
                    <a:gd name="T17" fmla="*/ 13 h 17"/>
                    <a:gd name="T18" fmla="*/ 24 w 24"/>
                    <a:gd name="T19" fmla="*/ 13 h 17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24"/>
                    <a:gd name="T31" fmla="*/ 0 h 17"/>
                    <a:gd name="T32" fmla="*/ 24 w 24"/>
                    <a:gd name="T33" fmla="*/ 17 h 17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24" h="17">
                      <a:moveTo>
                        <a:pt x="24" y="13"/>
                      </a:moveTo>
                      <a:lnTo>
                        <a:pt x="24" y="13"/>
                      </a:lnTo>
                      <a:lnTo>
                        <a:pt x="6" y="0"/>
                      </a:lnTo>
                      <a:lnTo>
                        <a:pt x="0" y="4"/>
                      </a:lnTo>
                      <a:lnTo>
                        <a:pt x="17" y="17"/>
                      </a:lnTo>
                      <a:lnTo>
                        <a:pt x="24" y="13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32" name="Freeform 484"/>
                <p:cNvSpPr>
                  <a:spLocks/>
                </p:cNvSpPr>
                <p:nvPr/>
              </p:nvSpPr>
              <p:spPr bwMode="auto">
                <a:xfrm>
                  <a:off x="3096" y="1788"/>
                  <a:ext cx="15" cy="11"/>
                </a:xfrm>
                <a:custGeom>
                  <a:avLst/>
                  <a:gdLst>
                    <a:gd name="T0" fmla="*/ 8 w 15"/>
                    <a:gd name="T1" fmla="*/ 0 h 11"/>
                    <a:gd name="T2" fmla="*/ 8 w 15"/>
                    <a:gd name="T3" fmla="*/ 0 h 11"/>
                    <a:gd name="T4" fmla="*/ 0 w 15"/>
                    <a:gd name="T5" fmla="*/ 1 h 11"/>
                    <a:gd name="T6" fmla="*/ 0 w 15"/>
                    <a:gd name="T7" fmla="*/ 1 h 11"/>
                    <a:gd name="T8" fmla="*/ 8 w 15"/>
                    <a:gd name="T9" fmla="*/ 11 h 11"/>
                    <a:gd name="T10" fmla="*/ 8 w 15"/>
                    <a:gd name="T11" fmla="*/ 11 h 11"/>
                    <a:gd name="T12" fmla="*/ 15 w 15"/>
                    <a:gd name="T13" fmla="*/ 7 h 11"/>
                    <a:gd name="T14" fmla="*/ 15 w 15"/>
                    <a:gd name="T15" fmla="*/ 7 h 11"/>
                    <a:gd name="T16" fmla="*/ 8 w 15"/>
                    <a:gd name="T17" fmla="*/ 0 h 11"/>
                    <a:gd name="T18" fmla="*/ 8 w 15"/>
                    <a:gd name="T19" fmla="*/ 0 h 11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5"/>
                    <a:gd name="T31" fmla="*/ 0 h 11"/>
                    <a:gd name="T32" fmla="*/ 15 w 15"/>
                    <a:gd name="T33" fmla="*/ 11 h 11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5" h="11">
                      <a:moveTo>
                        <a:pt x="8" y="0"/>
                      </a:moveTo>
                      <a:lnTo>
                        <a:pt x="8" y="0"/>
                      </a:lnTo>
                      <a:lnTo>
                        <a:pt x="0" y="1"/>
                      </a:lnTo>
                      <a:lnTo>
                        <a:pt x="8" y="11"/>
                      </a:lnTo>
                      <a:lnTo>
                        <a:pt x="15" y="7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33" name="Freeform 485"/>
                <p:cNvSpPr>
                  <a:spLocks/>
                </p:cNvSpPr>
                <p:nvPr/>
              </p:nvSpPr>
              <p:spPr bwMode="auto">
                <a:xfrm>
                  <a:off x="3546" y="1939"/>
                  <a:ext cx="19" cy="8"/>
                </a:xfrm>
                <a:custGeom>
                  <a:avLst/>
                  <a:gdLst>
                    <a:gd name="T0" fmla="*/ 6 w 19"/>
                    <a:gd name="T1" fmla="*/ 0 h 8"/>
                    <a:gd name="T2" fmla="*/ 6 w 19"/>
                    <a:gd name="T3" fmla="*/ 0 h 8"/>
                    <a:gd name="T4" fmla="*/ 0 w 19"/>
                    <a:gd name="T5" fmla="*/ 8 h 8"/>
                    <a:gd name="T6" fmla="*/ 0 w 19"/>
                    <a:gd name="T7" fmla="*/ 8 h 8"/>
                    <a:gd name="T8" fmla="*/ 15 w 19"/>
                    <a:gd name="T9" fmla="*/ 8 h 8"/>
                    <a:gd name="T10" fmla="*/ 15 w 19"/>
                    <a:gd name="T11" fmla="*/ 8 h 8"/>
                    <a:gd name="T12" fmla="*/ 19 w 19"/>
                    <a:gd name="T13" fmla="*/ 0 h 8"/>
                    <a:gd name="T14" fmla="*/ 19 w 19"/>
                    <a:gd name="T15" fmla="*/ 0 h 8"/>
                    <a:gd name="T16" fmla="*/ 6 w 19"/>
                    <a:gd name="T17" fmla="*/ 0 h 8"/>
                    <a:gd name="T18" fmla="*/ 6 w 19"/>
                    <a:gd name="T19" fmla="*/ 0 h 8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9"/>
                    <a:gd name="T31" fmla="*/ 0 h 8"/>
                    <a:gd name="T32" fmla="*/ 19 w 19"/>
                    <a:gd name="T33" fmla="*/ 8 h 8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9" h="8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0" y="8"/>
                      </a:lnTo>
                      <a:lnTo>
                        <a:pt x="15" y="8"/>
                      </a:lnTo>
                      <a:lnTo>
                        <a:pt x="19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34" name="Freeform 486"/>
                <p:cNvSpPr>
                  <a:spLocks/>
                </p:cNvSpPr>
                <p:nvPr/>
              </p:nvSpPr>
              <p:spPr bwMode="auto">
                <a:xfrm>
                  <a:off x="3490" y="2093"/>
                  <a:ext cx="11" cy="7"/>
                </a:xfrm>
                <a:custGeom>
                  <a:avLst/>
                  <a:gdLst>
                    <a:gd name="T0" fmla="*/ 1 w 11"/>
                    <a:gd name="T1" fmla="*/ 0 h 7"/>
                    <a:gd name="T2" fmla="*/ 1 w 11"/>
                    <a:gd name="T3" fmla="*/ 0 h 7"/>
                    <a:gd name="T4" fmla="*/ 0 w 11"/>
                    <a:gd name="T5" fmla="*/ 7 h 7"/>
                    <a:gd name="T6" fmla="*/ 0 w 11"/>
                    <a:gd name="T7" fmla="*/ 7 h 7"/>
                    <a:gd name="T8" fmla="*/ 9 w 11"/>
                    <a:gd name="T9" fmla="*/ 7 h 7"/>
                    <a:gd name="T10" fmla="*/ 9 w 11"/>
                    <a:gd name="T11" fmla="*/ 7 h 7"/>
                    <a:gd name="T12" fmla="*/ 11 w 11"/>
                    <a:gd name="T13" fmla="*/ 0 h 7"/>
                    <a:gd name="T14" fmla="*/ 11 w 11"/>
                    <a:gd name="T15" fmla="*/ 0 h 7"/>
                    <a:gd name="T16" fmla="*/ 1 w 11"/>
                    <a:gd name="T17" fmla="*/ 0 h 7"/>
                    <a:gd name="T18" fmla="*/ 1 w 11"/>
                    <a:gd name="T19" fmla="*/ 0 h 7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1"/>
                    <a:gd name="T31" fmla="*/ 0 h 7"/>
                    <a:gd name="T32" fmla="*/ 11 w 11"/>
                    <a:gd name="T33" fmla="*/ 7 h 7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1" h="7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7"/>
                      </a:lnTo>
                      <a:lnTo>
                        <a:pt x="9" y="7"/>
                      </a:lnTo>
                      <a:lnTo>
                        <a:pt x="1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35" name="Freeform 487"/>
                <p:cNvSpPr>
                  <a:spLocks/>
                </p:cNvSpPr>
                <p:nvPr/>
              </p:nvSpPr>
              <p:spPr bwMode="auto">
                <a:xfrm>
                  <a:off x="3470" y="2730"/>
                  <a:ext cx="11" cy="9"/>
                </a:xfrm>
                <a:custGeom>
                  <a:avLst/>
                  <a:gdLst>
                    <a:gd name="T0" fmla="*/ 0 w 11"/>
                    <a:gd name="T1" fmla="*/ 0 h 9"/>
                    <a:gd name="T2" fmla="*/ 0 w 11"/>
                    <a:gd name="T3" fmla="*/ 0 h 9"/>
                    <a:gd name="T4" fmla="*/ 0 w 11"/>
                    <a:gd name="T5" fmla="*/ 7 h 9"/>
                    <a:gd name="T6" fmla="*/ 0 w 11"/>
                    <a:gd name="T7" fmla="*/ 7 h 9"/>
                    <a:gd name="T8" fmla="*/ 11 w 11"/>
                    <a:gd name="T9" fmla="*/ 9 h 9"/>
                    <a:gd name="T10" fmla="*/ 11 w 11"/>
                    <a:gd name="T11" fmla="*/ 9 h 9"/>
                    <a:gd name="T12" fmla="*/ 11 w 11"/>
                    <a:gd name="T13" fmla="*/ 2 h 9"/>
                    <a:gd name="T14" fmla="*/ 11 w 11"/>
                    <a:gd name="T15" fmla="*/ 2 h 9"/>
                    <a:gd name="T16" fmla="*/ 0 w 11"/>
                    <a:gd name="T17" fmla="*/ 0 h 9"/>
                    <a:gd name="T18" fmla="*/ 0 w 11"/>
                    <a:gd name="T19" fmla="*/ 0 h 9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1"/>
                    <a:gd name="T31" fmla="*/ 0 h 9"/>
                    <a:gd name="T32" fmla="*/ 11 w 11"/>
                    <a:gd name="T33" fmla="*/ 9 h 9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1" h="9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7"/>
                      </a:lnTo>
                      <a:lnTo>
                        <a:pt x="11" y="9"/>
                      </a:lnTo>
                      <a:lnTo>
                        <a:pt x="11" y="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5369" name="Freeform 489"/>
              <p:cNvSpPr>
                <a:spLocks/>
              </p:cNvSpPr>
              <p:nvPr/>
            </p:nvSpPr>
            <p:spPr bwMode="auto">
              <a:xfrm>
                <a:off x="3468" y="2810"/>
                <a:ext cx="13" cy="10"/>
              </a:xfrm>
              <a:custGeom>
                <a:avLst/>
                <a:gdLst>
                  <a:gd name="T0" fmla="*/ 0 w 13"/>
                  <a:gd name="T1" fmla="*/ 0 h 10"/>
                  <a:gd name="T2" fmla="*/ 0 w 13"/>
                  <a:gd name="T3" fmla="*/ 0 h 10"/>
                  <a:gd name="T4" fmla="*/ 0 w 13"/>
                  <a:gd name="T5" fmla="*/ 8 h 10"/>
                  <a:gd name="T6" fmla="*/ 0 w 13"/>
                  <a:gd name="T7" fmla="*/ 8 h 10"/>
                  <a:gd name="T8" fmla="*/ 13 w 13"/>
                  <a:gd name="T9" fmla="*/ 10 h 10"/>
                  <a:gd name="T10" fmla="*/ 13 w 13"/>
                  <a:gd name="T11" fmla="*/ 10 h 10"/>
                  <a:gd name="T12" fmla="*/ 13 w 13"/>
                  <a:gd name="T13" fmla="*/ 2 h 10"/>
                  <a:gd name="T14" fmla="*/ 13 w 13"/>
                  <a:gd name="T15" fmla="*/ 2 h 10"/>
                  <a:gd name="T16" fmla="*/ 0 w 13"/>
                  <a:gd name="T17" fmla="*/ 0 h 10"/>
                  <a:gd name="T18" fmla="*/ 0 w 13"/>
                  <a:gd name="T19" fmla="*/ 0 h 1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3"/>
                  <a:gd name="T31" fmla="*/ 0 h 10"/>
                  <a:gd name="T32" fmla="*/ 13 w 13"/>
                  <a:gd name="T33" fmla="*/ 10 h 10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3" h="10">
                    <a:moveTo>
                      <a:pt x="0" y="0"/>
                    </a:moveTo>
                    <a:lnTo>
                      <a:pt x="0" y="0"/>
                    </a:lnTo>
                    <a:lnTo>
                      <a:pt x="0" y="8"/>
                    </a:lnTo>
                    <a:lnTo>
                      <a:pt x="13" y="10"/>
                    </a:lnTo>
                    <a:lnTo>
                      <a:pt x="13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70" name="Freeform 490"/>
              <p:cNvSpPr>
                <a:spLocks/>
              </p:cNvSpPr>
              <p:nvPr/>
            </p:nvSpPr>
            <p:spPr bwMode="auto">
              <a:xfrm>
                <a:off x="3830" y="2712"/>
                <a:ext cx="20" cy="12"/>
              </a:xfrm>
              <a:custGeom>
                <a:avLst/>
                <a:gdLst>
                  <a:gd name="T0" fmla="*/ 20 w 20"/>
                  <a:gd name="T1" fmla="*/ 0 h 12"/>
                  <a:gd name="T2" fmla="*/ 20 w 20"/>
                  <a:gd name="T3" fmla="*/ 0 h 12"/>
                  <a:gd name="T4" fmla="*/ 0 w 20"/>
                  <a:gd name="T5" fmla="*/ 5 h 12"/>
                  <a:gd name="T6" fmla="*/ 0 w 20"/>
                  <a:gd name="T7" fmla="*/ 5 h 12"/>
                  <a:gd name="T8" fmla="*/ 0 w 20"/>
                  <a:gd name="T9" fmla="*/ 12 h 12"/>
                  <a:gd name="T10" fmla="*/ 0 w 20"/>
                  <a:gd name="T11" fmla="*/ 12 h 12"/>
                  <a:gd name="T12" fmla="*/ 20 w 20"/>
                  <a:gd name="T13" fmla="*/ 7 h 12"/>
                  <a:gd name="T14" fmla="*/ 20 w 20"/>
                  <a:gd name="T15" fmla="*/ 7 h 12"/>
                  <a:gd name="T16" fmla="*/ 20 w 20"/>
                  <a:gd name="T17" fmla="*/ 0 h 12"/>
                  <a:gd name="T18" fmla="*/ 20 w 20"/>
                  <a:gd name="T19" fmla="*/ 0 h 1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0"/>
                  <a:gd name="T31" fmla="*/ 0 h 12"/>
                  <a:gd name="T32" fmla="*/ 20 w 20"/>
                  <a:gd name="T33" fmla="*/ 12 h 1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0" h="12">
                    <a:moveTo>
                      <a:pt x="20" y="0"/>
                    </a:moveTo>
                    <a:lnTo>
                      <a:pt x="20" y="0"/>
                    </a:lnTo>
                    <a:lnTo>
                      <a:pt x="0" y="5"/>
                    </a:lnTo>
                    <a:lnTo>
                      <a:pt x="0" y="12"/>
                    </a:lnTo>
                    <a:lnTo>
                      <a:pt x="20" y="7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71" name="Freeform 491"/>
              <p:cNvSpPr>
                <a:spLocks/>
              </p:cNvSpPr>
              <p:nvPr/>
            </p:nvSpPr>
            <p:spPr bwMode="auto">
              <a:xfrm>
                <a:off x="3470" y="2651"/>
                <a:ext cx="9" cy="8"/>
              </a:xfrm>
              <a:custGeom>
                <a:avLst/>
                <a:gdLst>
                  <a:gd name="T0" fmla="*/ 7 w 9"/>
                  <a:gd name="T1" fmla="*/ 0 h 8"/>
                  <a:gd name="T2" fmla="*/ 7 w 9"/>
                  <a:gd name="T3" fmla="*/ 0 h 8"/>
                  <a:gd name="T4" fmla="*/ 0 w 9"/>
                  <a:gd name="T5" fmla="*/ 0 h 8"/>
                  <a:gd name="T6" fmla="*/ 0 w 9"/>
                  <a:gd name="T7" fmla="*/ 0 h 8"/>
                  <a:gd name="T8" fmla="*/ 0 w 9"/>
                  <a:gd name="T9" fmla="*/ 8 h 8"/>
                  <a:gd name="T10" fmla="*/ 0 w 9"/>
                  <a:gd name="T11" fmla="*/ 8 h 8"/>
                  <a:gd name="T12" fmla="*/ 9 w 9"/>
                  <a:gd name="T13" fmla="*/ 8 h 8"/>
                  <a:gd name="T14" fmla="*/ 9 w 9"/>
                  <a:gd name="T15" fmla="*/ 8 h 8"/>
                  <a:gd name="T16" fmla="*/ 7 w 9"/>
                  <a:gd name="T17" fmla="*/ 0 h 8"/>
                  <a:gd name="T18" fmla="*/ 7 w 9"/>
                  <a:gd name="T19" fmla="*/ 0 h 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9"/>
                  <a:gd name="T31" fmla="*/ 0 h 8"/>
                  <a:gd name="T32" fmla="*/ 9 w 9"/>
                  <a:gd name="T33" fmla="*/ 8 h 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9" h="8">
                    <a:moveTo>
                      <a:pt x="7" y="0"/>
                    </a:moveTo>
                    <a:lnTo>
                      <a:pt x="7" y="0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9" y="8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72" name="Freeform 492"/>
              <p:cNvSpPr>
                <a:spLocks/>
              </p:cNvSpPr>
              <p:nvPr/>
            </p:nvSpPr>
            <p:spPr bwMode="auto">
              <a:xfrm>
                <a:off x="2943" y="2571"/>
                <a:ext cx="12" cy="11"/>
              </a:xfrm>
              <a:custGeom>
                <a:avLst/>
                <a:gdLst>
                  <a:gd name="T0" fmla="*/ 12 w 12"/>
                  <a:gd name="T1" fmla="*/ 5 h 11"/>
                  <a:gd name="T2" fmla="*/ 12 w 12"/>
                  <a:gd name="T3" fmla="*/ 5 h 11"/>
                  <a:gd name="T4" fmla="*/ 3 w 12"/>
                  <a:gd name="T5" fmla="*/ 0 h 11"/>
                  <a:gd name="T6" fmla="*/ 3 w 12"/>
                  <a:gd name="T7" fmla="*/ 0 h 11"/>
                  <a:gd name="T8" fmla="*/ 0 w 12"/>
                  <a:gd name="T9" fmla="*/ 7 h 11"/>
                  <a:gd name="T10" fmla="*/ 0 w 12"/>
                  <a:gd name="T11" fmla="*/ 7 h 11"/>
                  <a:gd name="T12" fmla="*/ 9 w 12"/>
                  <a:gd name="T13" fmla="*/ 11 h 11"/>
                  <a:gd name="T14" fmla="*/ 9 w 12"/>
                  <a:gd name="T15" fmla="*/ 11 h 11"/>
                  <a:gd name="T16" fmla="*/ 12 w 12"/>
                  <a:gd name="T17" fmla="*/ 5 h 11"/>
                  <a:gd name="T18" fmla="*/ 12 w 12"/>
                  <a:gd name="T19" fmla="*/ 5 h 1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2"/>
                  <a:gd name="T31" fmla="*/ 0 h 11"/>
                  <a:gd name="T32" fmla="*/ 12 w 12"/>
                  <a:gd name="T33" fmla="*/ 11 h 1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2" h="11">
                    <a:moveTo>
                      <a:pt x="12" y="5"/>
                    </a:moveTo>
                    <a:lnTo>
                      <a:pt x="12" y="5"/>
                    </a:lnTo>
                    <a:lnTo>
                      <a:pt x="3" y="0"/>
                    </a:lnTo>
                    <a:lnTo>
                      <a:pt x="0" y="7"/>
                    </a:lnTo>
                    <a:lnTo>
                      <a:pt x="9" y="11"/>
                    </a:lnTo>
                    <a:lnTo>
                      <a:pt x="12" y="5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73" name="Freeform 493"/>
              <p:cNvSpPr>
                <a:spLocks/>
              </p:cNvSpPr>
              <p:nvPr/>
            </p:nvSpPr>
            <p:spPr bwMode="auto">
              <a:xfrm>
                <a:off x="4448" y="2423"/>
                <a:ext cx="17" cy="14"/>
              </a:xfrm>
              <a:custGeom>
                <a:avLst/>
                <a:gdLst>
                  <a:gd name="T0" fmla="*/ 0 w 17"/>
                  <a:gd name="T1" fmla="*/ 10 h 14"/>
                  <a:gd name="T2" fmla="*/ 0 w 17"/>
                  <a:gd name="T3" fmla="*/ 10 h 14"/>
                  <a:gd name="T4" fmla="*/ 6 w 17"/>
                  <a:gd name="T5" fmla="*/ 14 h 14"/>
                  <a:gd name="T6" fmla="*/ 6 w 17"/>
                  <a:gd name="T7" fmla="*/ 14 h 14"/>
                  <a:gd name="T8" fmla="*/ 17 w 17"/>
                  <a:gd name="T9" fmla="*/ 5 h 14"/>
                  <a:gd name="T10" fmla="*/ 17 w 17"/>
                  <a:gd name="T11" fmla="*/ 5 h 14"/>
                  <a:gd name="T12" fmla="*/ 11 w 17"/>
                  <a:gd name="T13" fmla="*/ 0 h 14"/>
                  <a:gd name="T14" fmla="*/ 11 w 17"/>
                  <a:gd name="T15" fmla="*/ 0 h 14"/>
                  <a:gd name="T16" fmla="*/ 0 w 17"/>
                  <a:gd name="T17" fmla="*/ 10 h 14"/>
                  <a:gd name="T18" fmla="*/ 0 w 17"/>
                  <a:gd name="T19" fmla="*/ 10 h 1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7"/>
                  <a:gd name="T31" fmla="*/ 0 h 14"/>
                  <a:gd name="T32" fmla="*/ 17 w 17"/>
                  <a:gd name="T33" fmla="*/ 14 h 1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7" h="14">
                    <a:moveTo>
                      <a:pt x="0" y="10"/>
                    </a:moveTo>
                    <a:lnTo>
                      <a:pt x="0" y="10"/>
                    </a:lnTo>
                    <a:lnTo>
                      <a:pt x="6" y="14"/>
                    </a:lnTo>
                    <a:lnTo>
                      <a:pt x="17" y="5"/>
                    </a:lnTo>
                    <a:lnTo>
                      <a:pt x="11" y="0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74" name="Freeform 494"/>
              <p:cNvSpPr>
                <a:spLocks/>
              </p:cNvSpPr>
              <p:nvPr/>
            </p:nvSpPr>
            <p:spPr bwMode="auto">
              <a:xfrm>
                <a:off x="2910" y="2642"/>
                <a:ext cx="13" cy="13"/>
              </a:xfrm>
              <a:custGeom>
                <a:avLst/>
                <a:gdLst>
                  <a:gd name="T0" fmla="*/ 2 w 13"/>
                  <a:gd name="T1" fmla="*/ 0 h 13"/>
                  <a:gd name="T2" fmla="*/ 2 w 13"/>
                  <a:gd name="T3" fmla="*/ 0 h 13"/>
                  <a:gd name="T4" fmla="*/ 0 w 13"/>
                  <a:gd name="T5" fmla="*/ 7 h 13"/>
                  <a:gd name="T6" fmla="*/ 0 w 13"/>
                  <a:gd name="T7" fmla="*/ 7 h 13"/>
                  <a:gd name="T8" fmla="*/ 9 w 13"/>
                  <a:gd name="T9" fmla="*/ 13 h 13"/>
                  <a:gd name="T10" fmla="*/ 9 w 13"/>
                  <a:gd name="T11" fmla="*/ 13 h 13"/>
                  <a:gd name="T12" fmla="*/ 13 w 13"/>
                  <a:gd name="T13" fmla="*/ 6 h 13"/>
                  <a:gd name="T14" fmla="*/ 13 w 13"/>
                  <a:gd name="T15" fmla="*/ 6 h 13"/>
                  <a:gd name="T16" fmla="*/ 2 w 13"/>
                  <a:gd name="T17" fmla="*/ 0 h 13"/>
                  <a:gd name="T18" fmla="*/ 2 w 13"/>
                  <a:gd name="T19" fmla="*/ 0 h 1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3"/>
                  <a:gd name="T31" fmla="*/ 0 h 13"/>
                  <a:gd name="T32" fmla="*/ 13 w 13"/>
                  <a:gd name="T33" fmla="*/ 13 h 13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3" h="13">
                    <a:moveTo>
                      <a:pt x="2" y="0"/>
                    </a:moveTo>
                    <a:lnTo>
                      <a:pt x="2" y="0"/>
                    </a:lnTo>
                    <a:lnTo>
                      <a:pt x="0" y="7"/>
                    </a:lnTo>
                    <a:lnTo>
                      <a:pt x="9" y="13"/>
                    </a:lnTo>
                    <a:lnTo>
                      <a:pt x="13" y="6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75" name="Freeform 495"/>
              <p:cNvSpPr>
                <a:spLocks/>
              </p:cNvSpPr>
              <p:nvPr/>
            </p:nvSpPr>
            <p:spPr bwMode="auto">
              <a:xfrm>
                <a:off x="2977" y="2499"/>
                <a:ext cx="11" cy="11"/>
              </a:xfrm>
              <a:custGeom>
                <a:avLst/>
                <a:gdLst>
                  <a:gd name="T0" fmla="*/ 4 w 11"/>
                  <a:gd name="T1" fmla="*/ 0 h 11"/>
                  <a:gd name="T2" fmla="*/ 4 w 11"/>
                  <a:gd name="T3" fmla="*/ 0 h 11"/>
                  <a:gd name="T4" fmla="*/ 0 w 11"/>
                  <a:gd name="T5" fmla="*/ 8 h 11"/>
                  <a:gd name="T6" fmla="*/ 0 w 11"/>
                  <a:gd name="T7" fmla="*/ 8 h 11"/>
                  <a:gd name="T8" fmla="*/ 10 w 11"/>
                  <a:gd name="T9" fmla="*/ 11 h 11"/>
                  <a:gd name="T10" fmla="*/ 10 w 11"/>
                  <a:gd name="T11" fmla="*/ 11 h 11"/>
                  <a:gd name="T12" fmla="*/ 11 w 11"/>
                  <a:gd name="T13" fmla="*/ 4 h 11"/>
                  <a:gd name="T14" fmla="*/ 11 w 11"/>
                  <a:gd name="T15" fmla="*/ 4 h 11"/>
                  <a:gd name="T16" fmla="*/ 4 w 11"/>
                  <a:gd name="T17" fmla="*/ 0 h 11"/>
                  <a:gd name="T18" fmla="*/ 4 w 11"/>
                  <a:gd name="T19" fmla="*/ 0 h 1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1"/>
                  <a:gd name="T31" fmla="*/ 0 h 11"/>
                  <a:gd name="T32" fmla="*/ 11 w 11"/>
                  <a:gd name="T33" fmla="*/ 11 h 1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1" h="11">
                    <a:moveTo>
                      <a:pt x="4" y="0"/>
                    </a:moveTo>
                    <a:lnTo>
                      <a:pt x="4" y="0"/>
                    </a:lnTo>
                    <a:lnTo>
                      <a:pt x="0" y="8"/>
                    </a:lnTo>
                    <a:lnTo>
                      <a:pt x="10" y="11"/>
                    </a:lnTo>
                    <a:lnTo>
                      <a:pt x="11" y="4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76" name="Freeform 496"/>
              <p:cNvSpPr>
                <a:spLocks/>
              </p:cNvSpPr>
              <p:nvPr/>
            </p:nvSpPr>
            <p:spPr bwMode="auto">
              <a:xfrm>
                <a:off x="3887" y="2699"/>
                <a:ext cx="25" cy="13"/>
              </a:xfrm>
              <a:custGeom>
                <a:avLst/>
                <a:gdLst>
                  <a:gd name="T0" fmla="*/ 5 w 25"/>
                  <a:gd name="T1" fmla="*/ 5 h 13"/>
                  <a:gd name="T2" fmla="*/ 5 w 25"/>
                  <a:gd name="T3" fmla="*/ 5 h 13"/>
                  <a:gd name="T4" fmla="*/ 0 w 25"/>
                  <a:gd name="T5" fmla="*/ 13 h 13"/>
                  <a:gd name="T6" fmla="*/ 0 w 25"/>
                  <a:gd name="T7" fmla="*/ 13 h 13"/>
                  <a:gd name="T8" fmla="*/ 22 w 25"/>
                  <a:gd name="T9" fmla="*/ 9 h 13"/>
                  <a:gd name="T10" fmla="*/ 22 w 25"/>
                  <a:gd name="T11" fmla="*/ 9 h 13"/>
                  <a:gd name="T12" fmla="*/ 25 w 25"/>
                  <a:gd name="T13" fmla="*/ 0 h 13"/>
                  <a:gd name="T14" fmla="*/ 25 w 25"/>
                  <a:gd name="T15" fmla="*/ 0 h 13"/>
                  <a:gd name="T16" fmla="*/ 5 w 25"/>
                  <a:gd name="T17" fmla="*/ 5 h 13"/>
                  <a:gd name="T18" fmla="*/ 5 w 25"/>
                  <a:gd name="T19" fmla="*/ 5 h 1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5"/>
                  <a:gd name="T31" fmla="*/ 0 h 13"/>
                  <a:gd name="T32" fmla="*/ 25 w 25"/>
                  <a:gd name="T33" fmla="*/ 13 h 13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5" h="13">
                    <a:moveTo>
                      <a:pt x="5" y="5"/>
                    </a:moveTo>
                    <a:lnTo>
                      <a:pt x="5" y="5"/>
                    </a:lnTo>
                    <a:lnTo>
                      <a:pt x="0" y="13"/>
                    </a:lnTo>
                    <a:lnTo>
                      <a:pt x="22" y="9"/>
                    </a:lnTo>
                    <a:lnTo>
                      <a:pt x="25" y="0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77" name="Freeform 497"/>
              <p:cNvSpPr>
                <a:spLocks/>
              </p:cNvSpPr>
              <p:nvPr/>
            </p:nvSpPr>
            <p:spPr bwMode="auto">
              <a:xfrm>
                <a:off x="3466" y="2571"/>
                <a:ext cx="7" cy="7"/>
              </a:xfrm>
              <a:custGeom>
                <a:avLst/>
                <a:gdLst>
                  <a:gd name="T0" fmla="*/ 0 w 7"/>
                  <a:gd name="T1" fmla="*/ 0 h 7"/>
                  <a:gd name="T2" fmla="*/ 0 w 7"/>
                  <a:gd name="T3" fmla="*/ 0 h 7"/>
                  <a:gd name="T4" fmla="*/ 0 w 7"/>
                  <a:gd name="T5" fmla="*/ 7 h 7"/>
                  <a:gd name="T6" fmla="*/ 0 w 7"/>
                  <a:gd name="T7" fmla="*/ 7 h 7"/>
                  <a:gd name="T8" fmla="*/ 7 w 7"/>
                  <a:gd name="T9" fmla="*/ 7 h 7"/>
                  <a:gd name="T10" fmla="*/ 7 w 7"/>
                  <a:gd name="T11" fmla="*/ 7 h 7"/>
                  <a:gd name="T12" fmla="*/ 7 w 7"/>
                  <a:gd name="T13" fmla="*/ 0 h 7"/>
                  <a:gd name="T14" fmla="*/ 7 w 7"/>
                  <a:gd name="T15" fmla="*/ 0 h 7"/>
                  <a:gd name="T16" fmla="*/ 0 w 7"/>
                  <a:gd name="T17" fmla="*/ 0 h 7"/>
                  <a:gd name="T18" fmla="*/ 0 w 7"/>
                  <a:gd name="T19" fmla="*/ 0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7"/>
                  <a:gd name="T31" fmla="*/ 0 h 7"/>
                  <a:gd name="T32" fmla="*/ 7 w 7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7" h="7">
                    <a:moveTo>
                      <a:pt x="0" y="0"/>
                    </a:moveTo>
                    <a:lnTo>
                      <a:pt x="0" y="0"/>
                    </a:lnTo>
                    <a:lnTo>
                      <a:pt x="0" y="7"/>
                    </a:lnTo>
                    <a:lnTo>
                      <a:pt x="7" y="7"/>
                    </a:lnTo>
                    <a:lnTo>
                      <a:pt x="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78" name="Freeform 498"/>
              <p:cNvSpPr>
                <a:spLocks/>
              </p:cNvSpPr>
              <p:nvPr/>
            </p:nvSpPr>
            <p:spPr bwMode="auto">
              <a:xfrm>
                <a:off x="3890" y="2530"/>
                <a:ext cx="35" cy="19"/>
              </a:xfrm>
              <a:custGeom>
                <a:avLst/>
                <a:gdLst>
                  <a:gd name="T0" fmla="*/ 35 w 35"/>
                  <a:gd name="T1" fmla="*/ 0 h 19"/>
                  <a:gd name="T2" fmla="*/ 35 w 35"/>
                  <a:gd name="T3" fmla="*/ 0 h 19"/>
                  <a:gd name="T4" fmla="*/ 6 w 35"/>
                  <a:gd name="T5" fmla="*/ 10 h 19"/>
                  <a:gd name="T6" fmla="*/ 6 w 35"/>
                  <a:gd name="T7" fmla="*/ 10 h 19"/>
                  <a:gd name="T8" fmla="*/ 0 w 35"/>
                  <a:gd name="T9" fmla="*/ 19 h 19"/>
                  <a:gd name="T10" fmla="*/ 0 w 35"/>
                  <a:gd name="T11" fmla="*/ 19 h 19"/>
                  <a:gd name="T12" fmla="*/ 28 w 35"/>
                  <a:gd name="T13" fmla="*/ 11 h 19"/>
                  <a:gd name="T14" fmla="*/ 28 w 35"/>
                  <a:gd name="T15" fmla="*/ 11 h 19"/>
                  <a:gd name="T16" fmla="*/ 35 w 35"/>
                  <a:gd name="T17" fmla="*/ 0 h 19"/>
                  <a:gd name="T18" fmla="*/ 35 w 35"/>
                  <a:gd name="T19" fmla="*/ 0 h 1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5"/>
                  <a:gd name="T31" fmla="*/ 0 h 19"/>
                  <a:gd name="T32" fmla="*/ 35 w 35"/>
                  <a:gd name="T33" fmla="*/ 19 h 1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5" h="19">
                    <a:moveTo>
                      <a:pt x="35" y="0"/>
                    </a:moveTo>
                    <a:lnTo>
                      <a:pt x="35" y="0"/>
                    </a:lnTo>
                    <a:lnTo>
                      <a:pt x="6" y="10"/>
                    </a:lnTo>
                    <a:lnTo>
                      <a:pt x="0" y="19"/>
                    </a:lnTo>
                    <a:lnTo>
                      <a:pt x="28" y="11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79" name="Freeform 499"/>
              <p:cNvSpPr>
                <a:spLocks/>
              </p:cNvSpPr>
              <p:nvPr/>
            </p:nvSpPr>
            <p:spPr bwMode="auto">
              <a:xfrm>
                <a:off x="3012" y="2428"/>
                <a:ext cx="11" cy="11"/>
              </a:xfrm>
              <a:custGeom>
                <a:avLst/>
                <a:gdLst>
                  <a:gd name="T0" fmla="*/ 4 w 11"/>
                  <a:gd name="T1" fmla="*/ 0 h 11"/>
                  <a:gd name="T2" fmla="*/ 4 w 11"/>
                  <a:gd name="T3" fmla="*/ 0 h 11"/>
                  <a:gd name="T4" fmla="*/ 0 w 11"/>
                  <a:gd name="T5" fmla="*/ 5 h 11"/>
                  <a:gd name="T6" fmla="*/ 0 w 11"/>
                  <a:gd name="T7" fmla="*/ 5 h 11"/>
                  <a:gd name="T8" fmla="*/ 7 w 11"/>
                  <a:gd name="T9" fmla="*/ 11 h 11"/>
                  <a:gd name="T10" fmla="*/ 7 w 11"/>
                  <a:gd name="T11" fmla="*/ 11 h 11"/>
                  <a:gd name="T12" fmla="*/ 11 w 11"/>
                  <a:gd name="T13" fmla="*/ 4 h 11"/>
                  <a:gd name="T14" fmla="*/ 11 w 11"/>
                  <a:gd name="T15" fmla="*/ 4 h 11"/>
                  <a:gd name="T16" fmla="*/ 4 w 11"/>
                  <a:gd name="T17" fmla="*/ 0 h 11"/>
                  <a:gd name="T18" fmla="*/ 4 w 11"/>
                  <a:gd name="T19" fmla="*/ 0 h 1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1"/>
                  <a:gd name="T31" fmla="*/ 0 h 11"/>
                  <a:gd name="T32" fmla="*/ 11 w 11"/>
                  <a:gd name="T33" fmla="*/ 11 h 1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1" h="11">
                    <a:moveTo>
                      <a:pt x="4" y="0"/>
                    </a:moveTo>
                    <a:lnTo>
                      <a:pt x="4" y="0"/>
                    </a:lnTo>
                    <a:lnTo>
                      <a:pt x="0" y="5"/>
                    </a:lnTo>
                    <a:lnTo>
                      <a:pt x="7" y="11"/>
                    </a:lnTo>
                    <a:lnTo>
                      <a:pt x="11" y="4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80" name="Freeform 500"/>
              <p:cNvSpPr>
                <a:spLocks/>
              </p:cNvSpPr>
              <p:nvPr/>
            </p:nvSpPr>
            <p:spPr bwMode="auto">
              <a:xfrm>
                <a:off x="2317" y="1361"/>
                <a:ext cx="27" cy="249"/>
              </a:xfrm>
              <a:custGeom>
                <a:avLst/>
                <a:gdLst>
                  <a:gd name="T0" fmla="*/ 13 w 27"/>
                  <a:gd name="T1" fmla="*/ 138 h 249"/>
                  <a:gd name="T2" fmla="*/ 13 w 27"/>
                  <a:gd name="T3" fmla="*/ 138 h 249"/>
                  <a:gd name="T4" fmla="*/ 11 w 27"/>
                  <a:gd name="T5" fmla="*/ 132 h 249"/>
                  <a:gd name="T6" fmla="*/ 11 w 27"/>
                  <a:gd name="T7" fmla="*/ 132 h 249"/>
                  <a:gd name="T8" fmla="*/ 11 w 27"/>
                  <a:gd name="T9" fmla="*/ 132 h 249"/>
                  <a:gd name="T10" fmla="*/ 11 w 27"/>
                  <a:gd name="T11" fmla="*/ 132 h 249"/>
                  <a:gd name="T12" fmla="*/ 9 w 27"/>
                  <a:gd name="T13" fmla="*/ 79 h 249"/>
                  <a:gd name="T14" fmla="*/ 7 w 27"/>
                  <a:gd name="T15" fmla="*/ 24 h 249"/>
                  <a:gd name="T16" fmla="*/ 7 w 27"/>
                  <a:gd name="T17" fmla="*/ 24 h 249"/>
                  <a:gd name="T18" fmla="*/ 7 w 27"/>
                  <a:gd name="T19" fmla="*/ 0 h 249"/>
                  <a:gd name="T20" fmla="*/ 7 w 27"/>
                  <a:gd name="T21" fmla="*/ 0 h 249"/>
                  <a:gd name="T22" fmla="*/ 4 w 27"/>
                  <a:gd name="T23" fmla="*/ 24 h 249"/>
                  <a:gd name="T24" fmla="*/ 0 w 27"/>
                  <a:gd name="T25" fmla="*/ 48 h 249"/>
                  <a:gd name="T26" fmla="*/ 0 w 27"/>
                  <a:gd name="T27" fmla="*/ 48 h 249"/>
                  <a:gd name="T28" fmla="*/ 2 w 27"/>
                  <a:gd name="T29" fmla="*/ 90 h 249"/>
                  <a:gd name="T30" fmla="*/ 4 w 27"/>
                  <a:gd name="T31" fmla="*/ 130 h 249"/>
                  <a:gd name="T32" fmla="*/ 7 w 27"/>
                  <a:gd name="T33" fmla="*/ 172 h 249"/>
                  <a:gd name="T34" fmla="*/ 13 w 27"/>
                  <a:gd name="T35" fmla="*/ 213 h 249"/>
                  <a:gd name="T36" fmla="*/ 13 w 27"/>
                  <a:gd name="T37" fmla="*/ 213 h 249"/>
                  <a:gd name="T38" fmla="*/ 27 w 27"/>
                  <a:gd name="T39" fmla="*/ 249 h 249"/>
                  <a:gd name="T40" fmla="*/ 27 w 27"/>
                  <a:gd name="T41" fmla="*/ 249 h 249"/>
                  <a:gd name="T42" fmla="*/ 18 w 27"/>
                  <a:gd name="T43" fmla="*/ 192 h 249"/>
                  <a:gd name="T44" fmla="*/ 13 w 27"/>
                  <a:gd name="T45" fmla="*/ 138 h 249"/>
                  <a:gd name="T46" fmla="*/ 13 w 27"/>
                  <a:gd name="T47" fmla="*/ 138 h 249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27"/>
                  <a:gd name="T73" fmla="*/ 0 h 249"/>
                  <a:gd name="T74" fmla="*/ 27 w 27"/>
                  <a:gd name="T75" fmla="*/ 249 h 249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27" h="249">
                    <a:moveTo>
                      <a:pt x="13" y="138"/>
                    </a:moveTo>
                    <a:lnTo>
                      <a:pt x="13" y="138"/>
                    </a:lnTo>
                    <a:lnTo>
                      <a:pt x="11" y="132"/>
                    </a:lnTo>
                    <a:lnTo>
                      <a:pt x="9" y="79"/>
                    </a:lnTo>
                    <a:lnTo>
                      <a:pt x="7" y="24"/>
                    </a:lnTo>
                    <a:lnTo>
                      <a:pt x="7" y="0"/>
                    </a:lnTo>
                    <a:lnTo>
                      <a:pt x="4" y="24"/>
                    </a:lnTo>
                    <a:lnTo>
                      <a:pt x="0" y="48"/>
                    </a:lnTo>
                    <a:lnTo>
                      <a:pt x="2" y="90"/>
                    </a:lnTo>
                    <a:lnTo>
                      <a:pt x="4" y="130"/>
                    </a:lnTo>
                    <a:lnTo>
                      <a:pt x="7" y="172"/>
                    </a:lnTo>
                    <a:lnTo>
                      <a:pt x="13" y="213"/>
                    </a:lnTo>
                    <a:lnTo>
                      <a:pt x="27" y="249"/>
                    </a:lnTo>
                    <a:lnTo>
                      <a:pt x="18" y="192"/>
                    </a:lnTo>
                    <a:lnTo>
                      <a:pt x="13" y="138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81" name="Freeform 501"/>
              <p:cNvSpPr>
                <a:spLocks/>
              </p:cNvSpPr>
              <p:nvPr/>
            </p:nvSpPr>
            <p:spPr bwMode="auto">
              <a:xfrm>
                <a:off x="4370" y="2384"/>
                <a:ext cx="20" cy="11"/>
              </a:xfrm>
              <a:custGeom>
                <a:avLst/>
                <a:gdLst>
                  <a:gd name="T0" fmla="*/ 0 w 20"/>
                  <a:gd name="T1" fmla="*/ 9 h 11"/>
                  <a:gd name="T2" fmla="*/ 0 w 20"/>
                  <a:gd name="T3" fmla="*/ 9 h 11"/>
                  <a:gd name="T4" fmla="*/ 9 w 20"/>
                  <a:gd name="T5" fmla="*/ 11 h 11"/>
                  <a:gd name="T6" fmla="*/ 9 w 20"/>
                  <a:gd name="T7" fmla="*/ 11 h 11"/>
                  <a:gd name="T8" fmla="*/ 20 w 20"/>
                  <a:gd name="T9" fmla="*/ 4 h 11"/>
                  <a:gd name="T10" fmla="*/ 20 w 20"/>
                  <a:gd name="T11" fmla="*/ 4 h 11"/>
                  <a:gd name="T12" fmla="*/ 11 w 20"/>
                  <a:gd name="T13" fmla="*/ 0 h 11"/>
                  <a:gd name="T14" fmla="*/ 11 w 20"/>
                  <a:gd name="T15" fmla="*/ 0 h 11"/>
                  <a:gd name="T16" fmla="*/ 0 w 20"/>
                  <a:gd name="T17" fmla="*/ 9 h 11"/>
                  <a:gd name="T18" fmla="*/ 0 w 20"/>
                  <a:gd name="T19" fmla="*/ 9 h 1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0"/>
                  <a:gd name="T31" fmla="*/ 0 h 11"/>
                  <a:gd name="T32" fmla="*/ 20 w 20"/>
                  <a:gd name="T33" fmla="*/ 11 h 1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0" h="11">
                    <a:moveTo>
                      <a:pt x="0" y="9"/>
                    </a:moveTo>
                    <a:lnTo>
                      <a:pt x="0" y="9"/>
                    </a:lnTo>
                    <a:lnTo>
                      <a:pt x="9" y="11"/>
                    </a:lnTo>
                    <a:lnTo>
                      <a:pt x="20" y="4"/>
                    </a:lnTo>
                    <a:lnTo>
                      <a:pt x="11" y="0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82" name="Freeform 502"/>
              <p:cNvSpPr>
                <a:spLocks/>
              </p:cNvSpPr>
              <p:nvPr/>
            </p:nvSpPr>
            <p:spPr bwMode="auto">
              <a:xfrm>
                <a:off x="3846" y="2629"/>
                <a:ext cx="17" cy="11"/>
              </a:xfrm>
              <a:custGeom>
                <a:avLst/>
                <a:gdLst>
                  <a:gd name="T0" fmla="*/ 4 w 17"/>
                  <a:gd name="T1" fmla="*/ 2 h 11"/>
                  <a:gd name="T2" fmla="*/ 4 w 17"/>
                  <a:gd name="T3" fmla="*/ 2 h 11"/>
                  <a:gd name="T4" fmla="*/ 0 w 17"/>
                  <a:gd name="T5" fmla="*/ 11 h 11"/>
                  <a:gd name="T6" fmla="*/ 0 w 17"/>
                  <a:gd name="T7" fmla="*/ 11 h 11"/>
                  <a:gd name="T8" fmla="*/ 15 w 17"/>
                  <a:gd name="T9" fmla="*/ 8 h 11"/>
                  <a:gd name="T10" fmla="*/ 15 w 17"/>
                  <a:gd name="T11" fmla="*/ 8 h 11"/>
                  <a:gd name="T12" fmla="*/ 17 w 17"/>
                  <a:gd name="T13" fmla="*/ 0 h 11"/>
                  <a:gd name="T14" fmla="*/ 17 w 17"/>
                  <a:gd name="T15" fmla="*/ 0 h 11"/>
                  <a:gd name="T16" fmla="*/ 4 w 17"/>
                  <a:gd name="T17" fmla="*/ 2 h 11"/>
                  <a:gd name="T18" fmla="*/ 4 w 17"/>
                  <a:gd name="T19" fmla="*/ 2 h 1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7"/>
                  <a:gd name="T31" fmla="*/ 0 h 11"/>
                  <a:gd name="T32" fmla="*/ 17 w 17"/>
                  <a:gd name="T33" fmla="*/ 11 h 1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7" h="11">
                    <a:moveTo>
                      <a:pt x="4" y="2"/>
                    </a:moveTo>
                    <a:lnTo>
                      <a:pt x="4" y="2"/>
                    </a:lnTo>
                    <a:lnTo>
                      <a:pt x="0" y="11"/>
                    </a:lnTo>
                    <a:lnTo>
                      <a:pt x="15" y="8"/>
                    </a:lnTo>
                    <a:lnTo>
                      <a:pt x="17" y="0"/>
                    </a:lnTo>
                    <a:lnTo>
                      <a:pt x="4" y="2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83" name="Freeform 503"/>
              <p:cNvSpPr>
                <a:spLocks/>
              </p:cNvSpPr>
              <p:nvPr/>
            </p:nvSpPr>
            <p:spPr bwMode="auto">
              <a:xfrm>
                <a:off x="3934" y="2607"/>
                <a:ext cx="17" cy="11"/>
              </a:xfrm>
              <a:custGeom>
                <a:avLst/>
                <a:gdLst>
                  <a:gd name="T0" fmla="*/ 4 w 17"/>
                  <a:gd name="T1" fmla="*/ 4 h 11"/>
                  <a:gd name="T2" fmla="*/ 4 w 17"/>
                  <a:gd name="T3" fmla="*/ 4 h 11"/>
                  <a:gd name="T4" fmla="*/ 0 w 17"/>
                  <a:gd name="T5" fmla="*/ 11 h 11"/>
                  <a:gd name="T6" fmla="*/ 0 w 17"/>
                  <a:gd name="T7" fmla="*/ 11 h 11"/>
                  <a:gd name="T8" fmla="*/ 13 w 17"/>
                  <a:gd name="T9" fmla="*/ 8 h 11"/>
                  <a:gd name="T10" fmla="*/ 13 w 17"/>
                  <a:gd name="T11" fmla="*/ 8 h 11"/>
                  <a:gd name="T12" fmla="*/ 17 w 17"/>
                  <a:gd name="T13" fmla="*/ 0 h 11"/>
                  <a:gd name="T14" fmla="*/ 17 w 17"/>
                  <a:gd name="T15" fmla="*/ 0 h 11"/>
                  <a:gd name="T16" fmla="*/ 4 w 17"/>
                  <a:gd name="T17" fmla="*/ 4 h 11"/>
                  <a:gd name="T18" fmla="*/ 4 w 17"/>
                  <a:gd name="T19" fmla="*/ 4 h 1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7"/>
                  <a:gd name="T31" fmla="*/ 0 h 11"/>
                  <a:gd name="T32" fmla="*/ 17 w 17"/>
                  <a:gd name="T33" fmla="*/ 11 h 1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7" h="11">
                    <a:moveTo>
                      <a:pt x="4" y="4"/>
                    </a:moveTo>
                    <a:lnTo>
                      <a:pt x="4" y="4"/>
                    </a:lnTo>
                    <a:lnTo>
                      <a:pt x="0" y="11"/>
                    </a:lnTo>
                    <a:lnTo>
                      <a:pt x="13" y="8"/>
                    </a:lnTo>
                    <a:lnTo>
                      <a:pt x="17" y="0"/>
                    </a:lnTo>
                    <a:lnTo>
                      <a:pt x="4" y="4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84" name="Freeform 504"/>
              <p:cNvSpPr>
                <a:spLocks/>
              </p:cNvSpPr>
              <p:nvPr/>
            </p:nvSpPr>
            <p:spPr bwMode="auto">
              <a:xfrm>
                <a:off x="4525" y="2562"/>
                <a:ext cx="18" cy="20"/>
              </a:xfrm>
              <a:custGeom>
                <a:avLst/>
                <a:gdLst>
                  <a:gd name="T0" fmla="*/ 17 w 18"/>
                  <a:gd name="T1" fmla="*/ 0 h 20"/>
                  <a:gd name="T2" fmla="*/ 17 w 18"/>
                  <a:gd name="T3" fmla="*/ 0 h 20"/>
                  <a:gd name="T4" fmla="*/ 0 w 18"/>
                  <a:gd name="T5" fmla="*/ 12 h 20"/>
                  <a:gd name="T6" fmla="*/ 0 w 18"/>
                  <a:gd name="T7" fmla="*/ 12 h 20"/>
                  <a:gd name="T8" fmla="*/ 2 w 18"/>
                  <a:gd name="T9" fmla="*/ 20 h 20"/>
                  <a:gd name="T10" fmla="*/ 2 w 18"/>
                  <a:gd name="T11" fmla="*/ 20 h 20"/>
                  <a:gd name="T12" fmla="*/ 18 w 18"/>
                  <a:gd name="T13" fmla="*/ 7 h 20"/>
                  <a:gd name="T14" fmla="*/ 18 w 18"/>
                  <a:gd name="T15" fmla="*/ 7 h 20"/>
                  <a:gd name="T16" fmla="*/ 17 w 18"/>
                  <a:gd name="T17" fmla="*/ 0 h 20"/>
                  <a:gd name="T18" fmla="*/ 17 w 18"/>
                  <a:gd name="T19" fmla="*/ 0 h 2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8"/>
                  <a:gd name="T31" fmla="*/ 0 h 20"/>
                  <a:gd name="T32" fmla="*/ 18 w 18"/>
                  <a:gd name="T33" fmla="*/ 20 h 20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8" h="20">
                    <a:moveTo>
                      <a:pt x="17" y="0"/>
                    </a:moveTo>
                    <a:lnTo>
                      <a:pt x="17" y="0"/>
                    </a:lnTo>
                    <a:lnTo>
                      <a:pt x="0" y="12"/>
                    </a:lnTo>
                    <a:lnTo>
                      <a:pt x="2" y="20"/>
                    </a:lnTo>
                    <a:lnTo>
                      <a:pt x="18" y="7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85" name="Freeform 505"/>
              <p:cNvSpPr>
                <a:spLocks/>
              </p:cNvSpPr>
              <p:nvPr/>
            </p:nvSpPr>
            <p:spPr bwMode="auto">
              <a:xfrm>
                <a:off x="3418" y="3125"/>
                <a:ext cx="17" cy="9"/>
              </a:xfrm>
              <a:custGeom>
                <a:avLst/>
                <a:gdLst>
                  <a:gd name="T0" fmla="*/ 2 w 17"/>
                  <a:gd name="T1" fmla="*/ 0 h 9"/>
                  <a:gd name="T2" fmla="*/ 2 w 17"/>
                  <a:gd name="T3" fmla="*/ 0 h 9"/>
                  <a:gd name="T4" fmla="*/ 0 w 17"/>
                  <a:gd name="T5" fmla="*/ 7 h 9"/>
                  <a:gd name="T6" fmla="*/ 0 w 17"/>
                  <a:gd name="T7" fmla="*/ 7 h 9"/>
                  <a:gd name="T8" fmla="*/ 15 w 17"/>
                  <a:gd name="T9" fmla="*/ 9 h 9"/>
                  <a:gd name="T10" fmla="*/ 15 w 17"/>
                  <a:gd name="T11" fmla="*/ 9 h 9"/>
                  <a:gd name="T12" fmla="*/ 17 w 17"/>
                  <a:gd name="T13" fmla="*/ 2 h 9"/>
                  <a:gd name="T14" fmla="*/ 17 w 17"/>
                  <a:gd name="T15" fmla="*/ 2 h 9"/>
                  <a:gd name="T16" fmla="*/ 2 w 17"/>
                  <a:gd name="T17" fmla="*/ 0 h 9"/>
                  <a:gd name="T18" fmla="*/ 2 w 17"/>
                  <a:gd name="T19" fmla="*/ 0 h 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7"/>
                  <a:gd name="T31" fmla="*/ 0 h 9"/>
                  <a:gd name="T32" fmla="*/ 17 w 17"/>
                  <a:gd name="T33" fmla="*/ 9 h 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7" h="9">
                    <a:moveTo>
                      <a:pt x="2" y="0"/>
                    </a:moveTo>
                    <a:lnTo>
                      <a:pt x="2" y="0"/>
                    </a:lnTo>
                    <a:lnTo>
                      <a:pt x="0" y="7"/>
                    </a:lnTo>
                    <a:lnTo>
                      <a:pt x="15" y="9"/>
                    </a:lnTo>
                    <a:lnTo>
                      <a:pt x="17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86" name="Freeform 506"/>
              <p:cNvSpPr>
                <a:spLocks/>
              </p:cNvSpPr>
              <p:nvPr/>
            </p:nvSpPr>
            <p:spPr bwMode="auto">
              <a:xfrm>
                <a:off x="2800" y="2944"/>
                <a:ext cx="18" cy="16"/>
              </a:xfrm>
              <a:custGeom>
                <a:avLst/>
                <a:gdLst>
                  <a:gd name="T0" fmla="*/ 2 w 18"/>
                  <a:gd name="T1" fmla="*/ 0 h 16"/>
                  <a:gd name="T2" fmla="*/ 2 w 18"/>
                  <a:gd name="T3" fmla="*/ 0 h 16"/>
                  <a:gd name="T4" fmla="*/ 0 w 18"/>
                  <a:gd name="T5" fmla="*/ 7 h 16"/>
                  <a:gd name="T6" fmla="*/ 0 w 18"/>
                  <a:gd name="T7" fmla="*/ 7 h 16"/>
                  <a:gd name="T8" fmla="*/ 16 w 18"/>
                  <a:gd name="T9" fmla="*/ 16 h 16"/>
                  <a:gd name="T10" fmla="*/ 16 w 18"/>
                  <a:gd name="T11" fmla="*/ 16 h 16"/>
                  <a:gd name="T12" fmla="*/ 18 w 18"/>
                  <a:gd name="T13" fmla="*/ 9 h 16"/>
                  <a:gd name="T14" fmla="*/ 18 w 18"/>
                  <a:gd name="T15" fmla="*/ 9 h 16"/>
                  <a:gd name="T16" fmla="*/ 2 w 18"/>
                  <a:gd name="T17" fmla="*/ 0 h 16"/>
                  <a:gd name="T18" fmla="*/ 2 w 18"/>
                  <a:gd name="T19" fmla="*/ 0 h 1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8"/>
                  <a:gd name="T31" fmla="*/ 0 h 16"/>
                  <a:gd name="T32" fmla="*/ 18 w 18"/>
                  <a:gd name="T33" fmla="*/ 16 h 1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8" h="16">
                    <a:moveTo>
                      <a:pt x="2" y="0"/>
                    </a:moveTo>
                    <a:lnTo>
                      <a:pt x="2" y="0"/>
                    </a:lnTo>
                    <a:lnTo>
                      <a:pt x="0" y="7"/>
                    </a:lnTo>
                    <a:lnTo>
                      <a:pt x="16" y="16"/>
                    </a:lnTo>
                    <a:lnTo>
                      <a:pt x="18" y="9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87" name="Freeform 507"/>
              <p:cNvSpPr>
                <a:spLocks/>
              </p:cNvSpPr>
              <p:nvPr/>
            </p:nvSpPr>
            <p:spPr bwMode="auto">
              <a:xfrm>
                <a:off x="5145" y="2170"/>
                <a:ext cx="20" cy="24"/>
              </a:xfrm>
              <a:custGeom>
                <a:avLst/>
                <a:gdLst>
                  <a:gd name="T0" fmla="*/ 0 w 20"/>
                  <a:gd name="T1" fmla="*/ 24 h 24"/>
                  <a:gd name="T2" fmla="*/ 0 w 20"/>
                  <a:gd name="T3" fmla="*/ 24 h 24"/>
                  <a:gd name="T4" fmla="*/ 13 w 20"/>
                  <a:gd name="T5" fmla="*/ 15 h 24"/>
                  <a:gd name="T6" fmla="*/ 13 w 20"/>
                  <a:gd name="T7" fmla="*/ 15 h 24"/>
                  <a:gd name="T8" fmla="*/ 20 w 20"/>
                  <a:gd name="T9" fmla="*/ 0 h 24"/>
                  <a:gd name="T10" fmla="*/ 20 w 20"/>
                  <a:gd name="T11" fmla="*/ 0 h 24"/>
                  <a:gd name="T12" fmla="*/ 9 w 20"/>
                  <a:gd name="T13" fmla="*/ 7 h 24"/>
                  <a:gd name="T14" fmla="*/ 9 w 20"/>
                  <a:gd name="T15" fmla="*/ 7 h 24"/>
                  <a:gd name="T16" fmla="*/ 0 w 20"/>
                  <a:gd name="T17" fmla="*/ 24 h 24"/>
                  <a:gd name="T18" fmla="*/ 0 w 20"/>
                  <a:gd name="T19" fmla="*/ 24 h 2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0"/>
                  <a:gd name="T31" fmla="*/ 0 h 24"/>
                  <a:gd name="T32" fmla="*/ 20 w 20"/>
                  <a:gd name="T33" fmla="*/ 24 h 2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0" h="24">
                    <a:moveTo>
                      <a:pt x="0" y="24"/>
                    </a:moveTo>
                    <a:lnTo>
                      <a:pt x="0" y="24"/>
                    </a:lnTo>
                    <a:lnTo>
                      <a:pt x="13" y="15"/>
                    </a:lnTo>
                    <a:lnTo>
                      <a:pt x="20" y="0"/>
                    </a:lnTo>
                    <a:lnTo>
                      <a:pt x="9" y="7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88" name="Freeform 508"/>
              <p:cNvSpPr>
                <a:spLocks/>
              </p:cNvSpPr>
              <p:nvPr/>
            </p:nvSpPr>
            <p:spPr bwMode="auto">
              <a:xfrm>
                <a:off x="2822" y="2865"/>
                <a:ext cx="16" cy="15"/>
              </a:xfrm>
              <a:custGeom>
                <a:avLst/>
                <a:gdLst>
                  <a:gd name="T0" fmla="*/ 16 w 16"/>
                  <a:gd name="T1" fmla="*/ 8 h 15"/>
                  <a:gd name="T2" fmla="*/ 16 w 16"/>
                  <a:gd name="T3" fmla="*/ 8 h 15"/>
                  <a:gd name="T4" fmla="*/ 2 w 16"/>
                  <a:gd name="T5" fmla="*/ 0 h 15"/>
                  <a:gd name="T6" fmla="*/ 2 w 16"/>
                  <a:gd name="T7" fmla="*/ 0 h 15"/>
                  <a:gd name="T8" fmla="*/ 0 w 16"/>
                  <a:gd name="T9" fmla="*/ 8 h 15"/>
                  <a:gd name="T10" fmla="*/ 0 w 16"/>
                  <a:gd name="T11" fmla="*/ 8 h 15"/>
                  <a:gd name="T12" fmla="*/ 13 w 16"/>
                  <a:gd name="T13" fmla="*/ 15 h 15"/>
                  <a:gd name="T14" fmla="*/ 13 w 16"/>
                  <a:gd name="T15" fmla="*/ 15 h 15"/>
                  <a:gd name="T16" fmla="*/ 16 w 16"/>
                  <a:gd name="T17" fmla="*/ 8 h 15"/>
                  <a:gd name="T18" fmla="*/ 16 w 16"/>
                  <a:gd name="T19" fmla="*/ 8 h 1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6"/>
                  <a:gd name="T31" fmla="*/ 0 h 15"/>
                  <a:gd name="T32" fmla="*/ 16 w 16"/>
                  <a:gd name="T33" fmla="*/ 15 h 1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6" h="15">
                    <a:moveTo>
                      <a:pt x="16" y="8"/>
                    </a:moveTo>
                    <a:lnTo>
                      <a:pt x="16" y="8"/>
                    </a:lnTo>
                    <a:lnTo>
                      <a:pt x="2" y="0"/>
                    </a:lnTo>
                    <a:lnTo>
                      <a:pt x="0" y="8"/>
                    </a:lnTo>
                    <a:lnTo>
                      <a:pt x="13" y="15"/>
                    </a:lnTo>
                    <a:lnTo>
                      <a:pt x="16" y="8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89" name="Freeform 509"/>
              <p:cNvSpPr>
                <a:spLocks/>
              </p:cNvSpPr>
              <p:nvPr/>
            </p:nvSpPr>
            <p:spPr bwMode="auto">
              <a:xfrm>
                <a:off x="5266" y="2110"/>
                <a:ext cx="17" cy="16"/>
              </a:xfrm>
              <a:custGeom>
                <a:avLst/>
                <a:gdLst>
                  <a:gd name="T0" fmla="*/ 6 w 17"/>
                  <a:gd name="T1" fmla="*/ 3 h 16"/>
                  <a:gd name="T2" fmla="*/ 6 w 17"/>
                  <a:gd name="T3" fmla="*/ 3 h 16"/>
                  <a:gd name="T4" fmla="*/ 0 w 17"/>
                  <a:gd name="T5" fmla="*/ 16 h 16"/>
                  <a:gd name="T6" fmla="*/ 0 w 17"/>
                  <a:gd name="T7" fmla="*/ 16 h 16"/>
                  <a:gd name="T8" fmla="*/ 11 w 17"/>
                  <a:gd name="T9" fmla="*/ 12 h 16"/>
                  <a:gd name="T10" fmla="*/ 11 w 17"/>
                  <a:gd name="T11" fmla="*/ 12 h 16"/>
                  <a:gd name="T12" fmla="*/ 17 w 17"/>
                  <a:gd name="T13" fmla="*/ 0 h 16"/>
                  <a:gd name="T14" fmla="*/ 17 w 17"/>
                  <a:gd name="T15" fmla="*/ 0 h 16"/>
                  <a:gd name="T16" fmla="*/ 6 w 17"/>
                  <a:gd name="T17" fmla="*/ 3 h 16"/>
                  <a:gd name="T18" fmla="*/ 6 w 17"/>
                  <a:gd name="T19" fmla="*/ 3 h 1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7"/>
                  <a:gd name="T31" fmla="*/ 0 h 16"/>
                  <a:gd name="T32" fmla="*/ 17 w 17"/>
                  <a:gd name="T33" fmla="*/ 16 h 1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7" h="16">
                    <a:moveTo>
                      <a:pt x="6" y="3"/>
                    </a:moveTo>
                    <a:lnTo>
                      <a:pt x="6" y="3"/>
                    </a:lnTo>
                    <a:lnTo>
                      <a:pt x="0" y="16"/>
                    </a:lnTo>
                    <a:lnTo>
                      <a:pt x="11" y="12"/>
                    </a:lnTo>
                    <a:lnTo>
                      <a:pt x="17" y="0"/>
                    </a:lnTo>
                    <a:lnTo>
                      <a:pt x="6" y="3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90" name="Freeform 510"/>
              <p:cNvSpPr>
                <a:spLocks/>
              </p:cNvSpPr>
              <p:nvPr/>
            </p:nvSpPr>
            <p:spPr bwMode="auto">
              <a:xfrm>
                <a:off x="4975" y="2274"/>
                <a:ext cx="42" cy="50"/>
              </a:xfrm>
              <a:custGeom>
                <a:avLst/>
                <a:gdLst>
                  <a:gd name="T0" fmla="*/ 0 w 42"/>
                  <a:gd name="T1" fmla="*/ 50 h 50"/>
                  <a:gd name="T2" fmla="*/ 0 w 42"/>
                  <a:gd name="T3" fmla="*/ 50 h 50"/>
                  <a:gd name="T4" fmla="*/ 20 w 42"/>
                  <a:gd name="T5" fmla="*/ 33 h 50"/>
                  <a:gd name="T6" fmla="*/ 20 w 42"/>
                  <a:gd name="T7" fmla="*/ 33 h 50"/>
                  <a:gd name="T8" fmla="*/ 42 w 42"/>
                  <a:gd name="T9" fmla="*/ 0 h 50"/>
                  <a:gd name="T10" fmla="*/ 42 w 42"/>
                  <a:gd name="T11" fmla="*/ 0 h 50"/>
                  <a:gd name="T12" fmla="*/ 24 w 42"/>
                  <a:gd name="T13" fmla="*/ 15 h 50"/>
                  <a:gd name="T14" fmla="*/ 24 w 42"/>
                  <a:gd name="T15" fmla="*/ 15 h 50"/>
                  <a:gd name="T16" fmla="*/ 0 w 42"/>
                  <a:gd name="T17" fmla="*/ 50 h 50"/>
                  <a:gd name="T18" fmla="*/ 0 w 42"/>
                  <a:gd name="T19" fmla="*/ 50 h 5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42"/>
                  <a:gd name="T31" fmla="*/ 0 h 50"/>
                  <a:gd name="T32" fmla="*/ 42 w 42"/>
                  <a:gd name="T33" fmla="*/ 50 h 50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42" h="50">
                    <a:moveTo>
                      <a:pt x="0" y="50"/>
                    </a:moveTo>
                    <a:lnTo>
                      <a:pt x="0" y="50"/>
                    </a:lnTo>
                    <a:lnTo>
                      <a:pt x="20" y="33"/>
                    </a:lnTo>
                    <a:lnTo>
                      <a:pt x="42" y="0"/>
                    </a:lnTo>
                    <a:lnTo>
                      <a:pt x="24" y="15"/>
                    </a:lnTo>
                    <a:lnTo>
                      <a:pt x="0" y="5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91" name="Freeform 511"/>
              <p:cNvSpPr>
                <a:spLocks/>
              </p:cNvSpPr>
              <p:nvPr/>
            </p:nvSpPr>
            <p:spPr bwMode="auto">
              <a:xfrm>
                <a:off x="3393" y="3204"/>
                <a:ext cx="16" cy="7"/>
              </a:xfrm>
              <a:custGeom>
                <a:avLst/>
                <a:gdLst>
                  <a:gd name="T0" fmla="*/ 2 w 16"/>
                  <a:gd name="T1" fmla="*/ 0 h 7"/>
                  <a:gd name="T2" fmla="*/ 2 w 16"/>
                  <a:gd name="T3" fmla="*/ 0 h 7"/>
                  <a:gd name="T4" fmla="*/ 0 w 16"/>
                  <a:gd name="T5" fmla="*/ 5 h 7"/>
                  <a:gd name="T6" fmla="*/ 0 w 16"/>
                  <a:gd name="T7" fmla="*/ 5 h 7"/>
                  <a:gd name="T8" fmla="*/ 14 w 16"/>
                  <a:gd name="T9" fmla="*/ 7 h 7"/>
                  <a:gd name="T10" fmla="*/ 14 w 16"/>
                  <a:gd name="T11" fmla="*/ 7 h 7"/>
                  <a:gd name="T12" fmla="*/ 16 w 16"/>
                  <a:gd name="T13" fmla="*/ 0 h 7"/>
                  <a:gd name="T14" fmla="*/ 16 w 16"/>
                  <a:gd name="T15" fmla="*/ 0 h 7"/>
                  <a:gd name="T16" fmla="*/ 2 w 16"/>
                  <a:gd name="T17" fmla="*/ 0 h 7"/>
                  <a:gd name="T18" fmla="*/ 2 w 16"/>
                  <a:gd name="T19" fmla="*/ 0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6"/>
                  <a:gd name="T31" fmla="*/ 0 h 7"/>
                  <a:gd name="T32" fmla="*/ 16 w 16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6" h="7">
                    <a:moveTo>
                      <a:pt x="2" y="0"/>
                    </a:moveTo>
                    <a:lnTo>
                      <a:pt x="2" y="0"/>
                    </a:lnTo>
                    <a:lnTo>
                      <a:pt x="0" y="5"/>
                    </a:lnTo>
                    <a:lnTo>
                      <a:pt x="14" y="7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92" name="Freeform 512"/>
              <p:cNvSpPr>
                <a:spLocks/>
              </p:cNvSpPr>
              <p:nvPr/>
            </p:nvSpPr>
            <p:spPr bwMode="auto">
              <a:xfrm>
                <a:off x="2783" y="3024"/>
                <a:ext cx="19" cy="17"/>
              </a:xfrm>
              <a:custGeom>
                <a:avLst/>
                <a:gdLst>
                  <a:gd name="T0" fmla="*/ 19 w 19"/>
                  <a:gd name="T1" fmla="*/ 10 h 17"/>
                  <a:gd name="T2" fmla="*/ 19 w 19"/>
                  <a:gd name="T3" fmla="*/ 10 h 17"/>
                  <a:gd name="T4" fmla="*/ 2 w 19"/>
                  <a:gd name="T5" fmla="*/ 0 h 17"/>
                  <a:gd name="T6" fmla="*/ 2 w 19"/>
                  <a:gd name="T7" fmla="*/ 0 h 17"/>
                  <a:gd name="T8" fmla="*/ 0 w 19"/>
                  <a:gd name="T9" fmla="*/ 10 h 17"/>
                  <a:gd name="T10" fmla="*/ 0 w 19"/>
                  <a:gd name="T11" fmla="*/ 10 h 17"/>
                  <a:gd name="T12" fmla="*/ 19 w 19"/>
                  <a:gd name="T13" fmla="*/ 17 h 17"/>
                  <a:gd name="T14" fmla="*/ 19 w 19"/>
                  <a:gd name="T15" fmla="*/ 17 h 17"/>
                  <a:gd name="T16" fmla="*/ 19 w 19"/>
                  <a:gd name="T17" fmla="*/ 10 h 17"/>
                  <a:gd name="T18" fmla="*/ 19 w 19"/>
                  <a:gd name="T19" fmla="*/ 10 h 1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9"/>
                  <a:gd name="T31" fmla="*/ 0 h 17"/>
                  <a:gd name="T32" fmla="*/ 19 w 19"/>
                  <a:gd name="T33" fmla="*/ 17 h 1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9" h="17">
                    <a:moveTo>
                      <a:pt x="19" y="10"/>
                    </a:moveTo>
                    <a:lnTo>
                      <a:pt x="19" y="10"/>
                    </a:lnTo>
                    <a:lnTo>
                      <a:pt x="2" y="0"/>
                    </a:lnTo>
                    <a:lnTo>
                      <a:pt x="0" y="10"/>
                    </a:lnTo>
                    <a:lnTo>
                      <a:pt x="19" y="17"/>
                    </a:lnTo>
                    <a:lnTo>
                      <a:pt x="19" y="1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93" name="Freeform 513"/>
              <p:cNvSpPr>
                <a:spLocks/>
              </p:cNvSpPr>
              <p:nvPr/>
            </p:nvSpPr>
            <p:spPr bwMode="auto">
              <a:xfrm>
                <a:off x="3451" y="2970"/>
                <a:ext cx="19" cy="7"/>
              </a:xfrm>
              <a:custGeom>
                <a:avLst/>
                <a:gdLst>
                  <a:gd name="T0" fmla="*/ 19 w 19"/>
                  <a:gd name="T1" fmla="*/ 0 h 7"/>
                  <a:gd name="T2" fmla="*/ 19 w 19"/>
                  <a:gd name="T3" fmla="*/ 0 h 7"/>
                  <a:gd name="T4" fmla="*/ 2 w 19"/>
                  <a:gd name="T5" fmla="*/ 0 h 7"/>
                  <a:gd name="T6" fmla="*/ 2 w 19"/>
                  <a:gd name="T7" fmla="*/ 0 h 7"/>
                  <a:gd name="T8" fmla="*/ 0 w 19"/>
                  <a:gd name="T9" fmla="*/ 7 h 7"/>
                  <a:gd name="T10" fmla="*/ 0 w 19"/>
                  <a:gd name="T11" fmla="*/ 7 h 7"/>
                  <a:gd name="T12" fmla="*/ 17 w 19"/>
                  <a:gd name="T13" fmla="*/ 7 h 7"/>
                  <a:gd name="T14" fmla="*/ 17 w 19"/>
                  <a:gd name="T15" fmla="*/ 7 h 7"/>
                  <a:gd name="T16" fmla="*/ 19 w 19"/>
                  <a:gd name="T17" fmla="*/ 0 h 7"/>
                  <a:gd name="T18" fmla="*/ 19 w 19"/>
                  <a:gd name="T19" fmla="*/ 0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9"/>
                  <a:gd name="T31" fmla="*/ 0 h 7"/>
                  <a:gd name="T32" fmla="*/ 19 w 19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9" h="7">
                    <a:moveTo>
                      <a:pt x="19" y="0"/>
                    </a:moveTo>
                    <a:lnTo>
                      <a:pt x="19" y="0"/>
                    </a:lnTo>
                    <a:lnTo>
                      <a:pt x="2" y="0"/>
                    </a:lnTo>
                    <a:lnTo>
                      <a:pt x="0" y="7"/>
                    </a:lnTo>
                    <a:lnTo>
                      <a:pt x="17" y="7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94" name="Freeform 514"/>
              <p:cNvSpPr>
                <a:spLocks/>
              </p:cNvSpPr>
              <p:nvPr/>
            </p:nvSpPr>
            <p:spPr bwMode="auto">
              <a:xfrm>
                <a:off x="3462" y="2889"/>
                <a:ext cx="17" cy="9"/>
              </a:xfrm>
              <a:custGeom>
                <a:avLst/>
                <a:gdLst>
                  <a:gd name="T0" fmla="*/ 0 w 17"/>
                  <a:gd name="T1" fmla="*/ 0 h 9"/>
                  <a:gd name="T2" fmla="*/ 0 w 17"/>
                  <a:gd name="T3" fmla="*/ 0 h 9"/>
                  <a:gd name="T4" fmla="*/ 0 w 17"/>
                  <a:gd name="T5" fmla="*/ 7 h 9"/>
                  <a:gd name="T6" fmla="*/ 0 w 17"/>
                  <a:gd name="T7" fmla="*/ 7 h 9"/>
                  <a:gd name="T8" fmla="*/ 15 w 17"/>
                  <a:gd name="T9" fmla="*/ 9 h 9"/>
                  <a:gd name="T10" fmla="*/ 15 w 17"/>
                  <a:gd name="T11" fmla="*/ 9 h 9"/>
                  <a:gd name="T12" fmla="*/ 17 w 17"/>
                  <a:gd name="T13" fmla="*/ 2 h 9"/>
                  <a:gd name="T14" fmla="*/ 17 w 17"/>
                  <a:gd name="T15" fmla="*/ 2 h 9"/>
                  <a:gd name="T16" fmla="*/ 0 w 17"/>
                  <a:gd name="T17" fmla="*/ 0 h 9"/>
                  <a:gd name="T18" fmla="*/ 0 w 17"/>
                  <a:gd name="T19" fmla="*/ 0 h 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7"/>
                  <a:gd name="T31" fmla="*/ 0 h 9"/>
                  <a:gd name="T32" fmla="*/ 17 w 17"/>
                  <a:gd name="T33" fmla="*/ 9 h 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7" h="9">
                    <a:moveTo>
                      <a:pt x="0" y="0"/>
                    </a:moveTo>
                    <a:lnTo>
                      <a:pt x="0" y="0"/>
                    </a:lnTo>
                    <a:lnTo>
                      <a:pt x="0" y="7"/>
                    </a:lnTo>
                    <a:lnTo>
                      <a:pt x="15" y="9"/>
                    </a:lnTo>
                    <a:lnTo>
                      <a:pt x="17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95" name="Freeform 515"/>
              <p:cNvSpPr>
                <a:spLocks/>
              </p:cNvSpPr>
              <p:nvPr/>
            </p:nvSpPr>
            <p:spPr bwMode="auto">
              <a:xfrm>
                <a:off x="2877" y="2715"/>
                <a:ext cx="14" cy="13"/>
              </a:xfrm>
              <a:custGeom>
                <a:avLst/>
                <a:gdLst>
                  <a:gd name="T0" fmla="*/ 3 w 14"/>
                  <a:gd name="T1" fmla="*/ 0 h 13"/>
                  <a:gd name="T2" fmla="*/ 3 w 14"/>
                  <a:gd name="T3" fmla="*/ 0 h 13"/>
                  <a:gd name="T4" fmla="*/ 0 w 14"/>
                  <a:gd name="T5" fmla="*/ 8 h 13"/>
                  <a:gd name="T6" fmla="*/ 0 w 14"/>
                  <a:gd name="T7" fmla="*/ 8 h 13"/>
                  <a:gd name="T8" fmla="*/ 11 w 14"/>
                  <a:gd name="T9" fmla="*/ 13 h 13"/>
                  <a:gd name="T10" fmla="*/ 11 w 14"/>
                  <a:gd name="T11" fmla="*/ 13 h 13"/>
                  <a:gd name="T12" fmla="*/ 14 w 14"/>
                  <a:gd name="T13" fmla="*/ 8 h 13"/>
                  <a:gd name="T14" fmla="*/ 14 w 14"/>
                  <a:gd name="T15" fmla="*/ 8 h 13"/>
                  <a:gd name="T16" fmla="*/ 3 w 14"/>
                  <a:gd name="T17" fmla="*/ 0 h 13"/>
                  <a:gd name="T18" fmla="*/ 3 w 14"/>
                  <a:gd name="T19" fmla="*/ 0 h 1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4"/>
                  <a:gd name="T31" fmla="*/ 0 h 13"/>
                  <a:gd name="T32" fmla="*/ 14 w 14"/>
                  <a:gd name="T33" fmla="*/ 13 h 13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4" h="13">
                    <a:moveTo>
                      <a:pt x="3" y="0"/>
                    </a:moveTo>
                    <a:lnTo>
                      <a:pt x="3" y="0"/>
                    </a:lnTo>
                    <a:lnTo>
                      <a:pt x="0" y="8"/>
                    </a:lnTo>
                    <a:lnTo>
                      <a:pt x="11" y="13"/>
                    </a:lnTo>
                    <a:lnTo>
                      <a:pt x="14" y="8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96" name="Freeform 516"/>
              <p:cNvSpPr>
                <a:spLocks/>
              </p:cNvSpPr>
              <p:nvPr/>
            </p:nvSpPr>
            <p:spPr bwMode="auto">
              <a:xfrm>
                <a:off x="2449" y="1735"/>
                <a:ext cx="14" cy="22"/>
              </a:xfrm>
              <a:custGeom>
                <a:avLst/>
                <a:gdLst>
                  <a:gd name="T0" fmla="*/ 9 w 14"/>
                  <a:gd name="T1" fmla="*/ 7 h 22"/>
                  <a:gd name="T2" fmla="*/ 9 w 14"/>
                  <a:gd name="T3" fmla="*/ 7 h 22"/>
                  <a:gd name="T4" fmla="*/ 0 w 14"/>
                  <a:gd name="T5" fmla="*/ 0 h 22"/>
                  <a:gd name="T6" fmla="*/ 0 w 14"/>
                  <a:gd name="T7" fmla="*/ 0 h 22"/>
                  <a:gd name="T8" fmla="*/ 3 w 14"/>
                  <a:gd name="T9" fmla="*/ 14 h 22"/>
                  <a:gd name="T10" fmla="*/ 3 w 14"/>
                  <a:gd name="T11" fmla="*/ 14 h 22"/>
                  <a:gd name="T12" fmla="*/ 14 w 14"/>
                  <a:gd name="T13" fmla="*/ 22 h 22"/>
                  <a:gd name="T14" fmla="*/ 14 w 14"/>
                  <a:gd name="T15" fmla="*/ 22 h 22"/>
                  <a:gd name="T16" fmla="*/ 9 w 14"/>
                  <a:gd name="T17" fmla="*/ 7 h 22"/>
                  <a:gd name="T18" fmla="*/ 9 w 14"/>
                  <a:gd name="T19" fmla="*/ 7 h 2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4"/>
                  <a:gd name="T31" fmla="*/ 0 h 22"/>
                  <a:gd name="T32" fmla="*/ 14 w 14"/>
                  <a:gd name="T33" fmla="*/ 22 h 2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4" h="22">
                    <a:moveTo>
                      <a:pt x="9" y="7"/>
                    </a:moveTo>
                    <a:lnTo>
                      <a:pt x="9" y="7"/>
                    </a:lnTo>
                    <a:lnTo>
                      <a:pt x="0" y="0"/>
                    </a:lnTo>
                    <a:lnTo>
                      <a:pt x="3" y="14"/>
                    </a:lnTo>
                    <a:lnTo>
                      <a:pt x="14" y="22"/>
                    </a:lnTo>
                    <a:lnTo>
                      <a:pt x="9" y="7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97" name="Freeform 517"/>
              <p:cNvSpPr>
                <a:spLocks/>
              </p:cNvSpPr>
              <p:nvPr/>
            </p:nvSpPr>
            <p:spPr bwMode="auto">
              <a:xfrm>
                <a:off x="4560" y="2638"/>
                <a:ext cx="16" cy="17"/>
              </a:xfrm>
              <a:custGeom>
                <a:avLst/>
                <a:gdLst>
                  <a:gd name="T0" fmla="*/ 0 w 16"/>
                  <a:gd name="T1" fmla="*/ 11 h 17"/>
                  <a:gd name="T2" fmla="*/ 0 w 16"/>
                  <a:gd name="T3" fmla="*/ 11 h 17"/>
                  <a:gd name="T4" fmla="*/ 4 w 16"/>
                  <a:gd name="T5" fmla="*/ 17 h 17"/>
                  <a:gd name="T6" fmla="*/ 4 w 16"/>
                  <a:gd name="T7" fmla="*/ 17 h 17"/>
                  <a:gd name="T8" fmla="*/ 16 w 16"/>
                  <a:gd name="T9" fmla="*/ 8 h 17"/>
                  <a:gd name="T10" fmla="*/ 16 w 16"/>
                  <a:gd name="T11" fmla="*/ 8 h 17"/>
                  <a:gd name="T12" fmla="*/ 13 w 16"/>
                  <a:gd name="T13" fmla="*/ 0 h 17"/>
                  <a:gd name="T14" fmla="*/ 13 w 16"/>
                  <a:gd name="T15" fmla="*/ 0 h 17"/>
                  <a:gd name="T16" fmla="*/ 0 w 16"/>
                  <a:gd name="T17" fmla="*/ 11 h 17"/>
                  <a:gd name="T18" fmla="*/ 0 w 16"/>
                  <a:gd name="T19" fmla="*/ 11 h 1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6"/>
                  <a:gd name="T31" fmla="*/ 0 h 17"/>
                  <a:gd name="T32" fmla="*/ 16 w 16"/>
                  <a:gd name="T33" fmla="*/ 17 h 1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6" h="17">
                    <a:moveTo>
                      <a:pt x="0" y="11"/>
                    </a:moveTo>
                    <a:lnTo>
                      <a:pt x="0" y="11"/>
                    </a:lnTo>
                    <a:lnTo>
                      <a:pt x="4" y="17"/>
                    </a:lnTo>
                    <a:lnTo>
                      <a:pt x="16" y="8"/>
                    </a:lnTo>
                    <a:lnTo>
                      <a:pt x="13" y="0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98" name="Freeform 518"/>
              <p:cNvSpPr>
                <a:spLocks/>
              </p:cNvSpPr>
              <p:nvPr/>
            </p:nvSpPr>
            <p:spPr bwMode="auto">
              <a:xfrm>
                <a:off x="4496" y="2485"/>
                <a:ext cx="18" cy="18"/>
              </a:xfrm>
              <a:custGeom>
                <a:avLst/>
                <a:gdLst>
                  <a:gd name="T0" fmla="*/ 0 w 18"/>
                  <a:gd name="T1" fmla="*/ 11 h 18"/>
                  <a:gd name="T2" fmla="*/ 0 w 18"/>
                  <a:gd name="T3" fmla="*/ 11 h 18"/>
                  <a:gd name="T4" fmla="*/ 4 w 18"/>
                  <a:gd name="T5" fmla="*/ 18 h 18"/>
                  <a:gd name="T6" fmla="*/ 4 w 18"/>
                  <a:gd name="T7" fmla="*/ 18 h 18"/>
                  <a:gd name="T8" fmla="*/ 18 w 18"/>
                  <a:gd name="T9" fmla="*/ 5 h 18"/>
                  <a:gd name="T10" fmla="*/ 18 w 18"/>
                  <a:gd name="T11" fmla="*/ 5 h 18"/>
                  <a:gd name="T12" fmla="*/ 14 w 18"/>
                  <a:gd name="T13" fmla="*/ 0 h 18"/>
                  <a:gd name="T14" fmla="*/ 14 w 18"/>
                  <a:gd name="T15" fmla="*/ 0 h 18"/>
                  <a:gd name="T16" fmla="*/ 0 w 18"/>
                  <a:gd name="T17" fmla="*/ 11 h 18"/>
                  <a:gd name="T18" fmla="*/ 0 w 18"/>
                  <a:gd name="T19" fmla="*/ 11 h 1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8"/>
                  <a:gd name="T31" fmla="*/ 0 h 18"/>
                  <a:gd name="T32" fmla="*/ 18 w 18"/>
                  <a:gd name="T33" fmla="*/ 18 h 1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8" h="18">
                    <a:moveTo>
                      <a:pt x="0" y="11"/>
                    </a:moveTo>
                    <a:lnTo>
                      <a:pt x="0" y="11"/>
                    </a:lnTo>
                    <a:lnTo>
                      <a:pt x="4" y="18"/>
                    </a:lnTo>
                    <a:lnTo>
                      <a:pt x="18" y="5"/>
                    </a:lnTo>
                    <a:lnTo>
                      <a:pt x="14" y="0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99" name="Freeform 519"/>
              <p:cNvSpPr>
                <a:spLocks/>
              </p:cNvSpPr>
              <p:nvPr/>
            </p:nvSpPr>
            <p:spPr bwMode="auto">
              <a:xfrm>
                <a:off x="3438" y="3048"/>
                <a:ext cx="17" cy="8"/>
              </a:xfrm>
              <a:custGeom>
                <a:avLst/>
                <a:gdLst>
                  <a:gd name="T0" fmla="*/ 2 w 17"/>
                  <a:gd name="T1" fmla="*/ 0 h 8"/>
                  <a:gd name="T2" fmla="*/ 2 w 17"/>
                  <a:gd name="T3" fmla="*/ 0 h 8"/>
                  <a:gd name="T4" fmla="*/ 0 w 17"/>
                  <a:gd name="T5" fmla="*/ 8 h 8"/>
                  <a:gd name="T6" fmla="*/ 0 w 17"/>
                  <a:gd name="T7" fmla="*/ 8 h 8"/>
                  <a:gd name="T8" fmla="*/ 15 w 17"/>
                  <a:gd name="T9" fmla="*/ 8 h 8"/>
                  <a:gd name="T10" fmla="*/ 15 w 17"/>
                  <a:gd name="T11" fmla="*/ 8 h 8"/>
                  <a:gd name="T12" fmla="*/ 17 w 17"/>
                  <a:gd name="T13" fmla="*/ 0 h 8"/>
                  <a:gd name="T14" fmla="*/ 17 w 17"/>
                  <a:gd name="T15" fmla="*/ 0 h 8"/>
                  <a:gd name="T16" fmla="*/ 2 w 17"/>
                  <a:gd name="T17" fmla="*/ 0 h 8"/>
                  <a:gd name="T18" fmla="*/ 2 w 17"/>
                  <a:gd name="T19" fmla="*/ 0 h 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7"/>
                  <a:gd name="T31" fmla="*/ 0 h 8"/>
                  <a:gd name="T32" fmla="*/ 17 w 17"/>
                  <a:gd name="T33" fmla="*/ 8 h 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7" h="8">
                    <a:moveTo>
                      <a:pt x="2" y="0"/>
                    </a:moveTo>
                    <a:lnTo>
                      <a:pt x="2" y="0"/>
                    </a:lnTo>
                    <a:lnTo>
                      <a:pt x="0" y="8"/>
                    </a:lnTo>
                    <a:lnTo>
                      <a:pt x="15" y="8"/>
                    </a:lnTo>
                    <a:lnTo>
                      <a:pt x="17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00" name="Freeform 520"/>
              <p:cNvSpPr>
                <a:spLocks/>
              </p:cNvSpPr>
              <p:nvPr/>
            </p:nvSpPr>
            <p:spPr bwMode="auto">
              <a:xfrm>
                <a:off x="2848" y="2790"/>
                <a:ext cx="14" cy="13"/>
              </a:xfrm>
              <a:custGeom>
                <a:avLst/>
                <a:gdLst>
                  <a:gd name="T0" fmla="*/ 1 w 14"/>
                  <a:gd name="T1" fmla="*/ 0 h 13"/>
                  <a:gd name="T2" fmla="*/ 1 w 14"/>
                  <a:gd name="T3" fmla="*/ 0 h 13"/>
                  <a:gd name="T4" fmla="*/ 0 w 14"/>
                  <a:gd name="T5" fmla="*/ 8 h 13"/>
                  <a:gd name="T6" fmla="*/ 0 w 14"/>
                  <a:gd name="T7" fmla="*/ 8 h 13"/>
                  <a:gd name="T8" fmla="*/ 12 w 14"/>
                  <a:gd name="T9" fmla="*/ 13 h 13"/>
                  <a:gd name="T10" fmla="*/ 12 w 14"/>
                  <a:gd name="T11" fmla="*/ 13 h 13"/>
                  <a:gd name="T12" fmla="*/ 14 w 14"/>
                  <a:gd name="T13" fmla="*/ 6 h 13"/>
                  <a:gd name="T14" fmla="*/ 14 w 14"/>
                  <a:gd name="T15" fmla="*/ 6 h 13"/>
                  <a:gd name="T16" fmla="*/ 1 w 14"/>
                  <a:gd name="T17" fmla="*/ 0 h 13"/>
                  <a:gd name="T18" fmla="*/ 1 w 14"/>
                  <a:gd name="T19" fmla="*/ 0 h 1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4"/>
                  <a:gd name="T31" fmla="*/ 0 h 13"/>
                  <a:gd name="T32" fmla="*/ 14 w 14"/>
                  <a:gd name="T33" fmla="*/ 13 h 13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4" h="13">
                    <a:moveTo>
                      <a:pt x="1" y="0"/>
                    </a:moveTo>
                    <a:lnTo>
                      <a:pt x="1" y="0"/>
                    </a:lnTo>
                    <a:lnTo>
                      <a:pt x="0" y="8"/>
                    </a:lnTo>
                    <a:lnTo>
                      <a:pt x="12" y="13"/>
                    </a:lnTo>
                    <a:lnTo>
                      <a:pt x="14" y="6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01" name="Freeform 521"/>
              <p:cNvSpPr>
                <a:spLocks/>
              </p:cNvSpPr>
              <p:nvPr/>
            </p:nvSpPr>
            <p:spPr bwMode="auto">
              <a:xfrm>
                <a:off x="2551" y="935"/>
                <a:ext cx="28" cy="46"/>
              </a:xfrm>
              <a:custGeom>
                <a:avLst/>
                <a:gdLst>
                  <a:gd name="T0" fmla="*/ 13 w 28"/>
                  <a:gd name="T1" fmla="*/ 33 h 46"/>
                  <a:gd name="T2" fmla="*/ 13 w 28"/>
                  <a:gd name="T3" fmla="*/ 33 h 46"/>
                  <a:gd name="T4" fmla="*/ 28 w 28"/>
                  <a:gd name="T5" fmla="*/ 0 h 46"/>
                  <a:gd name="T6" fmla="*/ 28 w 28"/>
                  <a:gd name="T7" fmla="*/ 0 h 46"/>
                  <a:gd name="T8" fmla="*/ 15 w 28"/>
                  <a:gd name="T9" fmla="*/ 13 h 46"/>
                  <a:gd name="T10" fmla="*/ 15 w 28"/>
                  <a:gd name="T11" fmla="*/ 13 h 46"/>
                  <a:gd name="T12" fmla="*/ 0 w 28"/>
                  <a:gd name="T13" fmla="*/ 46 h 46"/>
                  <a:gd name="T14" fmla="*/ 0 w 28"/>
                  <a:gd name="T15" fmla="*/ 46 h 46"/>
                  <a:gd name="T16" fmla="*/ 13 w 28"/>
                  <a:gd name="T17" fmla="*/ 33 h 46"/>
                  <a:gd name="T18" fmla="*/ 13 w 28"/>
                  <a:gd name="T19" fmla="*/ 33 h 4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8"/>
                  <a:gd name="T31" fmla="*/ 0 h 46"/>
                  <a:gd name="T32" fmla="*/ 28 w 28"/>
                  <a:gd name="T33" fmla="*/ 46 h 4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8" h="46">
                    <a:moveTo>
                      <a:pt x="13" y="33"/>
                    </a:moveTo>
                    <a:lnTo>
                      <a:pt x="13" y="33"/>
                    </a:lnTo>
                    <a:lnTo>
                      <a:pt x="28" y="0"/>
                    </a:lnTo>
                    <a:lnTo>
                      <a:pt x="15" y="13"/>
                    </a:lnTo>
                    <a:lnTo>
                      <a:pt x="0" y="46"/>
                    </a:lnTo>
                    <a:lnTo>
                      <a:pt x="13" y="33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02" name="Freeform 522"/>
              <p:cNvSpPr>
                <a:spLocks/>
              </p:cNvSpPr>
              <p:nvPr/>
            </p:nvSpPr>
            <p:spPr bwMode="auto">
              <a:xfrm>
                <a:off x="3473" y="2170"/>
                <a:ext cx="9" cy="9"/>
              </a:xfrm>
              <a:custGeom>
                <a:avLst/>
                <a:gdLst>
                  <a:gd name="T0" fmla="*/ 2 w 9"/>
                  <a:gd name="T1" fmla="*/ 0 h 9"/>
                  <a:gd name="T2" fmla="*/ 2 w 9"/>
                  <a:gd name="T3" fmla="*/ 0 h 9"/>
                  <a:gd name="T4" fmla="*/ 0 w 9"/>
                  <a:gd name="T5" fmla="*/ 7 h 9"/>
                  <a:gd name="T6" fmla="*/ 0 w 9"/>
                  <a:gd name="T7" fmla="*/ 7 h 9"/>
                  <a:gd name="T8" fmla="*/ 9 w 9"/>
                  <a:gd name="T9" fmla="*/ 9 h 9"/>
                  <a:gd name="T10" fmla="*/ 9 w 9"/>
                  <a:gd name="T11" fmla="*/ 9 h 9"/>
                  <a:gd name="T12" fmla="*/ 9 w 9"/>
                  <a:gd name="T13" fmla="*/ 2 h 9"/>
                  <a:gd name="T14" fmla="*/ 9 w 9"/>
                  <a:gd name="T15" fmla="*/ 2 h 9"/>
                  <a:gd name="T16" fmla="*/ 2 w 9"/>
                  <a:gd name="T17" fmla="*/ 0 h 9"/>
                  <a:gd name="T18" fmla="*/ 2 w 9"/>
                  <a:gd name="T19" fmla="*/ 0 h 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9"/>
                  <a:gd name="T31" fmla="*/ 0 h 9"/>
                  <a:gd name="T32" fmla="*/ 9 w 9"/>
                  <a:gd name="T33" fmla="*/ 9 h 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9" h="9">
                    <a:moveTo>
                      <a:pt x="2" y="0"/>
                    </a:moveTo>
                    <a:lnTo>
                      <a:pt x="2" y="0"/>
                    </a:lnTo>
                    <a:lnTo>
                      <a:pt x="0" y="7"/>
                    </a:lnTo>
                    <a:lnTo>
                      <a:pt x="9" y="9"/>
                    </a:lnTo>
                    <a:lnTo>
                      <a:pt x="9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03" name="Freeform 523"/>
              <p:cNvSpPr>
                <a:spLocks/>
              </p:cNvSpPr>
              <p:nvPr/>
            </p:nvSpPr>
            <p:spPr bwMode="auto">
              <a:xfrm>
                <a:off x="4007" y="2152"/>
                <a:ext cx="10" cy="13"/>
              </a:xfrm>
              <a:custGeom>
                <a:avLst/>
                <a:gdLst>
                  <a:gd name="T0" fmla="*/ 0 w 10"/>
                  <a:gd name="T1" fmla="*/ 3 h 13"/>
                  <a:gd name="T2" fmla="*/ 0 w 10"/>
                  <a:gd name="T3" fmla="*/ 3 h 13"/>
                  <a:gd name="T4" fmla="*/ 0 w 10"/>
                  <a:gd name="T5" fmla="*/ 13 h 13"/>
                  <a:gd name="T6" fmla="*/ 0 w 10"/>
                  <a:gd name="T7" fmla="*/ 13 h 13"/>
                  <a:gd name="T8" fmla="*/ 10 w 10"/>
                  <a:gd name="T9" fmla="*/ 7 h 13"/>
                  <a:gd name="T10" fmla="*/ 10 w 10"/>
                  <a:gd name="T11" fmla="*/ 7 h 13"/>
                  <a:gd name="T12" fmla="*/ 10 w 10"/>
                  <a:gd name="T13" fmla="*/ 0 h 13"/>
                  <a:gd name="T14" fmla="*/ 10 w 10"/>
                  <a:gd name="T15" fmla="*/ 0 h 13"/>
                  <a:gd name="T16" fmla="*/ 0 w 10"/>
                  <a:gd name="T17" fmla="*/ 3 h 13"/>
                  <a:gd name="T18" fmla="*/ 0 w 10"/>
                  <a:gd name="T19" fmla="*/ 3 h 1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"/>
                  <a:gd name="T31" fmla="*/ 0 h 13"/>
                  <a:gd name="T32" fmla="*/ 10 w 10"/>
                  <a:gd name="T33" fmla="*/ 13 h 13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" h="13">
                    <a:moveTo>
                      <a:pt x="0" y="3"/>
                    </a:moveTo>
                    <a:lnTo>
                      <a:pt x="0" y="3"/>
                    </a:lnTo>
                    <a:lnTo>
                      <a:pt x="0" y="13"/>
                    </a:lnTo>
                    <a:lnTo>
                      <a:pt x="10" y="7"/>
                    </a:lnTo>
                    <a:lnTo>
                      <a:pt x="10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04" name="Freeform 524"/>
              <p:cNvSpPr>
                <a:spLocks/>
              </p:cNvSpPr>
              <p:nvPr/>
            </p:nvSpPr>
            <p:spPr bwMode="auto">
              <a:xfrm>
                <a:off x="3464" y="2249"/>
                <a:ext cx="9" cy="9"/>
              </a:xfrm>
              <a:custGeom>
                <a:avLst/>
                <a:gdLst>
                  <a:gd name="T0" fmla="*/ 0 w 9"/>
                  <a:gd name="T1" fmla="*/ 0 h 9"/>
                  <a:gd name="T2" fmla="*/ 0 w 9"/>
                  <a:gd name="T3" fmla="*/ 0 h 9"/>
                  <a:gd name="T4" fmla="*/ 0 w 9"/>
                  <a:gd name="T5" fmla="*/ 7 h 9"/>
                  <a:gd name="T6" fmla="*/ 0 w 9"/>
                  <a:gd name="T7" fmla="*/ 7 h 9"/>
                  <a:gd name="T8" fmla="*/ 7 w 9"/>
                  <a:gd name="T9" fmla="*/ 9 h 9"/>
                  <a:gd name="T10" fmla="*/ 7 w 9"/>
                  <a:gd name="T11" fmla="*/ 9 h 9"/>
                  <a:gd name="T12" fmla="*/ 9 w 9"/>
                  <a:gd name="T13" fmla="*/ 2 h 9"/>
                  <a:gd name="T14" fmla="*/ 9 w 9"/>
                  <a:gd name="T15" fmla="*/ 2 h 9"/>
                  <a:gd name="T16" fmla="*/ 0 w 9"/>
                  <a:gd name="T17" fmla="*/ 0 h 9"/>
                  <a:gd name="T18" fmla="*/ 0 w 9"/>
                  <a:gd name="T19" fmla="*/ 0 h 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9"/>
                  <a:gd name="T31" fmla="*/ 0 h 9"/>
                  <a:gd name="T32" fmla="*/ 9 w 9"/>
                  <a:gd name="T33" fmla="*/ 9 h 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9" h="9">
                    <a:moveTo>
                      <a:pt x="0" y="0"/>
                    </a:moveTo>
                    <a:lnTo>
                      <a:pt x="0" y="0"/>
                    </a:lnTo>
                    <a:lnTo>
                      <a:pt x="0" y="7"/>
                    </a:lnTo>
                    <a:lnTo>
                      <a:pt x="7" y="9"/>
                    </a:lnTo>
                    <a:lnTo>
                      <a:pt x="9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05" name="Freeform 525"/>
              <p:cNvSpPr>
                <a:spLocks/>
              </p:cNvSpPr>
              <p:nvPr/>
            </p:nvSpPr>
            <p:spPr bwMode="auto">
              <a:xfrm>
                <a:off x="3159" y="2049"/>
                <a:ext cx="14" cy="17"/>
              </a:xfrm>
              <a:custGeom>
                <a:avLst/>
                <a:gdLst>
                  <a:gd name="T0" fmla="*/ 1 w 14"/>
                  <a:gd name="T1" fmla="*/ 0 h 17"/>
                  <a:gd name="T2" fmla="*/ 1 w 14"/>
                  <a:gd name="T3" fmla="*/ 0 h 17"/>
                  <a:gd name="T4" fmla="*/ 0 w 14"/>
                  <a:gd name="T5" fmla="*/ 8 h 17"/>
                  <a:gd name="T6" fmla="*/ 0 w 14"/>
                  <a:gd name="T7" fmla="*/ 8 h 17"/>
                  <a:gd name="T8" fmla="*/ 12 w 14"/>
                  <a:gd name="T9" fmla="*/ 17 h 17"/>
                  <a:gd name="T10" fmla="*/ 12 w 14"/>
                  <a:gd name="T11" fmla="*/ 17 h 17"/>
                  <a:gd name="T12" fmla="*/ 14 w 14"/>
                  <a:gd name="T13" fmla="*/ 9 h 17"/>
                  <a:gd name="T14" fmla="*/ 14 w 14"/>
                  <a:gd name="T15" fmla="*/ 9 h 17"/>
                  <a:gd name="T16" fmla="*/ 1 w 14"/>
                  <a:gd name="T17" fmla="*/ 0 h 17"/>
                  <a:gd name="T18" fmla="*/ 1 w 14"/>
                  <a:gd name="T19" fmla="*/ 0 h 1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4"/>
                  <a:gd name="T31" fmla="*/ 0 h 17"/>
                  <a:gd name="T32" fmla="*/ 14 w 14"/>
                  <a:gd name="T33" fmla="*/ 17 h 1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4" h="17">
                    <a:moveTo>
                      <a:pt x="1" y="0"/>
                    </a:moveTo>
                    <a:lnTo>
                      <a:pt x="1" y="0"/>
                    </a:lnTo>
                    <a:lnTo>
                      <a:pt x="0" y="8"/>
                    </a:lnTo>
                    <a:lnTo>
                      <a:pt x="12" y="17"/>
                    </a:lnTo>
                    <a:lnTo>
                      <a:pt x="14" y="9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06" name="Freeform 526"/>
              <p:cNvSpPr>
                <a:spLocks/>
              </p:cNvSpPr>
              <p:nvPr/>
            </p:nvSpPr>
            <p:spPr bwMode="auto">
              <a:xfrm>
                <a:off x="2890" y="847"/>
                <a:ext cx="16" cy="15"/>
              </a:xfrm>
              <a:custGeom>
                <a:avLst/>
                <a:gdLst>
                  <a:gd name="T0" fmla="*/ 16 w 16"/>
                  <a:gd name="T1" fmla="*/ 4 h 15"/>
                  <a:gd name="T2" fmla="*/ 16 w 16"/>
                  <a:gd name="T3" fmla="*/ 4 h 15"/>
                  <a:gd name="T4" fmla="*/ 9 w 16"/>
                  <a:gd name="T5" fmla="*/ 0 h 15"/>
                  <a:gd name="T6" fmla="*/ 9 w 16"/>
                  <a:gd name="T7" fmla="*/ 0 h 15"/>
                  <a:gd name="T8" fmla="*/ 0 w 16"/>
                  <a:gd name="T9" fmla="*/ 13 h 15"/>
                  <a:gd name="T10" fmla="*/ 0 w 16"/>
                  <a:gd name="T11" fmla="*/ 13 h 15"/>
                  <a:gd name="T12" fmla="*/ 7 w 16"/>
                  <a:gd name="T13" fmla="*/ 15 h 15"/>
                  <a:gd name="T14" fmla="*/ 7 w 16"/>
                  <a:gd name="T15" fmla="*/ 15 h 15"/>
                  <a:gd name="T16" fmla="*/ 16 w 16"/>
                  <a:gd name="T17" fmla="*/ 4 h 15"/>
                  <a:gd name="T18" fmla="*/ 16 w 16"/>
                  <a:gd name="T19" fmla="*/ 4 h 1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6"/>
                  <a:gd name="T31" fmla="*/ 0 h 15"/>
                  <a:gd name="T32" fmla="*/ 16 w 16"/>
                  <a:gd name="T33" fmla="*/ 15 h 1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6" h="15">
                    <a:moveTo>
                      <a:pt x="16" y="4"/>
                    </a:moveTo>
                    <a:lnTo>
                      <a:pt x="16" y="4"/>
                    </a:lnTo>
                    <a:lnTo>
                      <a:pt x="9" y="0"/>
                    </a:lnTo>
                    <a:lnTo>
                      <a:pt x="0" y="13"/>
                    </a:lnTo>
                    <a:lnTo>
                      <a:pt x="7" y="15"/>
                    </a:lnTo>
                    <a:lnTo>
                      <a:pt x="16" y="4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07" name="Freeform 527"/>
              <p:cNvSpPr>
                <a:spLocks/>
              </p:cNvSpPr>
              <p:nvPr/>
            </p:nvSpPr>
            <p:spPr bwMode="auto">
              <a:xfrm>
                <a:off x="2926" y="1826"/>
                <a:ext cx="15" cy="11"/>
              </a:xfrm>
              <a:custGeom>
                <a:avLst/>
                <a:gdLst>
                  <a:gd name="T0" fmla="*/ 9 w 15"/>
                  <a:gd name="T1" fmla="*/ 0 h 11"/>
                  <a:gd name="T2" fmla="*/ 9 w 15"/>
                  <a:gd name="T3" fmla="*/ 0 h 11"/>
                  <a:gd name="T4" fmla="*/ 0 w 15"/>
                  <a:gd name="T5" fmla="*/ 2 h 11"/>
                  <a:gd name="T6" fmla="*/ 0 w 15"/>
                  <a:gd name="T7" fmla="*/ 2 h 11"/>
                  <a:gd name="T8" fmla="*/ 8 w 15"/>
                  <a:gd name="T9" fmla="*/ 11 h 11"/>
                  <a:gd name="T10" fmla="*/ 8 w 15"/>
                  <a:gd name="T11" fmla="*/ 11 h 11"/>
                  <a:gd name="T12" fmla="*/ 15 w 15"/>
                  <a:gd name="T13" fmla="*/ 9 h 11"/>
                  <a:gd name="T14" fmla="*/ 15 w 15"/>
                  <a:gd name="T15" fmla="*/ 9 h 11"/>
                  <a:gd name="T16" fmla="*/ 9 w 15"/>
                  <a:gd name="T17" fmla="*/ 0 h 11"/>
                  <a:gd name="T18" fmla="*/ 9 w 15"/>
                  <a:gd name="T19" fmla="*/ 0 h 1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5"/>
                  <a:gd name="T31" fmla="*/ 0 h 11"/>
                  <a:gd name="T32" fmla="*/ 15 w 15"/>
                  <a:gd name="T33" fmla="*/ 11 h 1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5" h="11">
                    <a:moveTo>
                      <a:pt x="9" y="0"/>
                    </a:moveTo>
                    <a:lnTo>
                      <a:pt x="9" y="0"/>
                    </a:lnTo>
                    <a:lnTo>
                      <a:pt x="0" y="2"/>
                    </a:lnTo>
                    <a:lnTo>
                      <a:pt x="8" y="11"/>
                    </a:lnTo>
                    <a:lnTo>
                      <a:pt x="15" y="9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08" name="Freeform 528"/>
              <p:cNvSpPr>
                <a:spLocks/>
              </p:cNvSpPr>
              <p:nvPr/>
            </p:nvSpPr>
            <p:spPr bwMode="auto">
              <a:xfrm>
                <a:off x="3107" y="2207"/>
                <a:ext cx="13" cy="12"/>
              </a:xfrm>
              <a:custGeom>
                <a:avLst/>
                <a:gdLst>
                  <a:gd name="T0" fmla="*/ 4 w 13"/>
                  <a:gd name="T1" fmla="*/ 0 h 12"/>
                  <a:gd name="T2" fmla="*/ 4 w 13"/>
                  <a:gd name="T3" fmla="*/ 0 h 12"/>
                  <a:gd name="T4" fmla="*/ 0 w 13"/>
                  <a:gd name="T5" fmla="*/ 7 h 12"/>
                  <a:gd name="T6" fmla="*/ 0 w 13"/>
                  <a:gd name="T7" fmla="*/ 7 h 12"/>
                  <a:gd name="T8" fmla="*/ 11 w 13"/>
                  <a:gd name="T9" fmla="*/ 12 h 12"/>
                  <a:gd name="T10" fmla="*/ 11 w 13"/>
                  <a:gd name="T11" fmla="*/ 12 h 12"/>
                  <a:gd name="T12" fmla="*/ 13 w 13"/>
                  <a:gd name="T13" fmla="*/ 5 h 12"/>
                  <a:gd name="T14" fmla="*/ 13 w 13"/>
                  <a:gd name="T15" fmla="*/ 5 h 12"/>
                  <a:gd name="T16" fmla="*/ 4 w 13"/>
                  <a:gd name="T17" fmla="*/ 0 h 12"/>
                  <a:gd name="T18" fmla="*/ 4 w 13"/>
                  <a:gd name="T19" fmla="*/ 0 h 1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3"/>
                  <a:gd name="T31" fmla="*/ 0 h 12"/>
                  <a:gd name="T32" fmla="*/ 13 w 13"/>
                  <a:gd name="T33" fmla="*/ 12 h 1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3" h="12">
                    <a:moveTo>
                      <a:pt x="4" y="0"/>
                    </a:moveTo>
                    <a:lnTo>
                      <a:pt x="4" y="0"/>
                    </a:lnTo>
                    <a:lnTo>
                      <a:pt x="0" y="7"/>
                    </a:lnTo>
                    <a:lnTo>
                      <a:pt x="11" y="12"/>
                    </a:lnTo>
                    <a:lnTo>
                      <a:pt x="13" y="5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09" name="Freeform 529"/>
              <p:cNvSpPr>
                <a:spLocks/>
              </p:cNvSpPr>
              <p:nvPr/>
            </p:nvSpPr>
            <p:spPr bwMode="auto">
              <a:xfrm>
                <a:off x="2838" y="1835"/>
                <a:ext cx="17" cy="15"/>
              </a:xfrm>
              <a:custGeom>
                <a:avLst/>
                <a:gdLst>
                  <a:gd name="T0" fmla="*/ 8 w 17"/>
                  <a:gd name="T1" fmla="*/ 0 h 15"/>
                  <a:gd name="T2" fmla="*/ 8 w 17"/>
                  <a:gd name="T3" fmla="*/ 0 h 15"/>
                  <a:gd name="T4" fmla="*/ 0 w 17"/>
                  <a:gd name="T5" fmla="*/ 0 h 15"/>
                  <a:gd name="T6" fmla="*/ 0 w 17"/>
                  <a:gd name="T7" fmla="*/ 0 h 15"/>
                  <a:gd name="T8" fmla="*/ 8 w 17"/>
                  <a:gd name="T9" fmla="*/ 15 h 15"/>
                  <a:gd name="T10" fmla="*/ 8 w 17"/>
                  <a:gd name="T11" fmla="*/ 15 h 15"/>
                  <a:gd name="T12" fmla="*/ 17 w 17"/>
                  <a:gd name="T13" fmla="*/ 13 h 15"/>
                  <a:gd name="T14" fmla="*/ 17 w 17"/>
                  <a:gd name="T15" fmla="*/ 13 h 15"/>
                  <a:gd name="T16" fmla="*/ 8 w 17"/>
                  <a:gd name="T17" fmla="*/ 0 h 15"/>
                  <a:gd name="T18" fmla="*/ 8 w 17"/>
                  <a:gd name="T19" fmla="*/ 0 h 1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7"/>
                  <a:gd name="T31" fmla="*/ 0 h 15"/>
                  <a:gd name="T32" fmla="*/ 17 w 17"/>
                  <a:gd name="T33" fmla="*/ 15 h 1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7" h="15">
                    <a:moveTo>
                      <a:pt x="8" y="0"/>
                    </a:moveTo>
                    <a:lnTo>
                      <a:pt x="8" y="0"/>
                    </a:lnTo>
                    <a:lnTo>
                      <a:pt x="0" y="0"/>
                    </a:lnTo>
                    <a:lnTo>
                      <a:pt x="8" y="15"/>
                    </a:lnTo>
                    <a:lnTo>
                      <a:pt x="17" y="13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10" name="Freeform 530"/>
              <p:cNvSpPr>
                <a:spLocks/>
              </p:cNvSpPr>
              <p:nvPr/>
            </p:nvSpPr>
            <p:spPr bwMode="auto">
              <a:xfrm>
                <a:off x="3135" y="2130"/>
                <a:ext cx="13" cy="13"/>
              </a:xfrm>
              <a:custGeom>
                <a:avLst/>
                <a:gdLst>
                  <a:gd name="T0" fmla="*/ 2 w 13"/>
                  <a:gd name="T1" fmla="*/ 0 h 13"/>
                  <a:gd name="T2" fmla="*/ 2 w 13"/>
                  <a:gd name="T3" fmla="*/ 0 h 13"/>
                  <a:gd name="T4" fmla="*/ 0 w 13"/>
                  <a:gd name="T5" fmla="*/ 7 h 13"/>
                  <a:gd name="T6" fmla="*/ 0 w 13"/>
                  <a:gd name="T7" fmla="*/ 7 h 13"/>
                  <a:gd name="T8" fmla="*/ 11 w 13"/>
                  <a:gd name="T9" fmla="*/ 13 h 13"/>
                  <a:gd name="T10" fmla="*/ 11 w 13"/>
                  <a:gd name="T11" fmla="*/ 13 h 13"/>
                  <a:gd name="T12" fmla="*/ 13 w 13"/>
                  <a:gd name="T13" fmla="*/ 7 h 13"/>
                  <a:gd name="T14" fmla="*/ 13 w 13"/>
                  <a:gd name="T15" fmla="*/ 7 h 13"/>
                  <a:gd name="T16" fmla="*/ 2 w 13"/>
                  <a:gd name="T17" fmla="*/ 0 h 13"/>
                  <a:gd name="T18" fmla="*/ 2 w 13"/>
                  <a:gd name="T19" fmla="*/ 0 h 1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3"/>
                  <a:gd name="T31" fmla="*/ 0 h 13"/>
                  <a:gd name="T32" fmla="*/ 13 w 13"/>
                  <a:gd name="T33" fmla="*/ 13 h 13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3" h="13">
                    <a:moveTo>
                      <a:pt x="2" y="0"/>
                    </a:moveTo>
                    <a:lnTo>
                      <a:pt x="2" y="0"/>
                    </a:lnTo>
                    <a:lnTo>
                      <a:pt x="0" y="7"/>
                    </a:lnTo>
                    <a:lnTo>
                      <a:pt x="11" y="13"/>
                    </a:lnTo>
                    <a:lnTo>
                      <a:pt x="13" y="7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11" name="Freeform 531"/>
              <p:cNvSpPr>
                <a:spLocks/>
              </p:cNvSpPr>
              <p:nvPr/>
            </p:nvSpPr>
            <p:spPr bwMode="auto">
              <a:xfrm>
                <a:off x="3014" y="1811"/>
                <a:ext cx="13" cy="8"/>
              </a:xfrm>
              <a:custGeom>
                <a:avLst/>
                <a:gdLst>
                  <a:gd name="T0" fmla="*/ 7 w 13"/>
                  <a:gd name="T1" fmla="*/ 0 h 8"/>
                  <a:gd name="T2" fmla="*/ 7 w 13"/>
                  <a:gd name="T3" fmla="*/ 0 h 8"/>
                  <a:gd name="T4" fmla="*/ 0 w 13"/>
                  <a:gd name="T5" fmla="*/ 2 h 8"/>
                  <a:gd name="T6" fmla="*/ 0 w 13"/>
                  <a:gd name="T7" fmla="*/ 2 h 8"/>
                  <a:gd name="T8" fmla="*/ 4 w 13"/>
                  <a:gd name="T9" fmla="*/ 8 h 8"/>
                  <a:gd name="T10" fmla="*/ 4 w 13"/>
                  <a:gd name="T11" fmla="*/ 8 h 8"/>
                  <a:gd name="T12" fmla="*/ 13 w 13"/>
                  <a:gd name="T13" fmla="*/ 6 h 8"/>
                  <a:gd name="T14" fmla="*/ 13 w 13"/>
                  <a:gd name="T15" fmla="*/ 6 h 8"/>
                  <a:gd name="T16" fmla="*/ 7 w 13"/>
                  <a:gd name="T17" fmla="*/ 0 h 8"/>
                  <a:gd name="T18" fmla="*/ 7 w 13"/>
                  <a:gd name="T19" fmla="*/ 0 h 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3"/>
                  <a:gd name="T31" fmla="*/ 0 h 8"/>
                  <a:gd name="T32" fmla="*/ 13 w 13"/>
                  <a:gd name="T33" fmla="*/ 8 h 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3" h="8">
                    <a:moveTo>
                      <a:pt x="7" y="0"/>
                    </a:moveTo>
                    <a:lnTo>
                      <a:pt x="7" y="0"/>
                    </a:lnTo>
                    <a:lnTo>
                      <a:pt x="0" y="2"/>
                    </a:lnTo>
                    <a:lnTo>
                      <a:pt x="4" y="8"/>
                    </a:lnTo>
                    <a:lnTo>
                      <a:pt x="13" y="6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12" name="Freeform 532"/>
              <p:cNvSpPr>
                <a:spLocks/>
              </p:cNvSpPr>
              <p:nvPr/>
            </p:nvSpPr>
            <p:spPr bwMode="auto">
              <a:xfrm>
                <a:off x="3029" y="926"/>
                <a:ext cx="16" cy="18"/>
              </a:xfrm>
              <a:custGeom>
                <a:avLst/>
                <a:gdLst>
                  <a:gd name="T0" fmla="*/ 5 w 16"/>
                  <a:gd name="T1" fmla="*/ 18 h 18"/>
                  <a:gd name="T2" fmla="*/ 5 w 16"/>
                  <a:gd name="T3" fmla="*/ 18 h 18"/>
                  <a:gd name="T4" fmla="*/ 16 w 16"/>
                  <a:gd name="T5" fmla="*/ 5 h 18"/>
                  <a:gd name="T6" fmla="*/ 16 w 16"/>
                  <a:gd name="T7" fmla="*/ 5 h 18"/>
                  <a:gd name="T8" fmla="*/ 11 w 16"/>
                  <a:gd name="T9" fmla="*/ 0 h 18"/>
                  <a:gd name="T10" fmla="*/ 11 w 16"/>
                  <a:gd name="T11" fmla="*/ 0 h 18"/>
                  <a:gd name="T12" fmla="*/ 0 w 16"/>
                  <a:gd name="T13" fmla="*/ 13 h 18"/>
                  <a:gd name="T14" fmla="*/ 0 w 16"/>
                  <a:gd name="T15" fmla="*/ 13 h 18"/>
                  <a:gd name="T16" fmla="*/ 5 w 16"/>
                  <a:gd name="T17" fmla="*/ 18 h 18"/>
                  <a:gd name="T18" fmla="*/ 5 w 16"/>
                  <a:gd name="T19" fmla="*/ 18 h 1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6"/>
                  <a:gd name="T31" fmla="*/ 0 h 18"/>
                  <a:gd name="T32" fmla="*/ 16 w 16"/>
                  <a:gd name="T33" fmla="*/ 18 h 1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6" h="18">
                    <a:moveTo>
                      <a:pt x="5" y="18"/>
                    </a:moveTo>
                    <a:lnTo>
                      <a:pt x="5" y="18"/>
                    </a:lnTo>
                    <a:lnTo>
                      <a:pt x="16" y="5"/>
                    </a:lnTo>
                    <a:lnTo>
                      <a:pt x="11" y="0"/>
                    </a:lnTo>
                    <a:lnTo>
                      <a:pt x="0" y="13"/>
                    </a:lnTo>
                    <a:lnTo>
                      <a:pt x="5" y="18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13" name="Freeform 533"/>
              <p:cNvSpPr>
                <a:spLocks/>
              </p:cNvSpPr>
              <p:nvPr/>
            </p:nvSpPr>
            <p:spPr bwMode="auto">
              <a:xfrm>
                <a:off x="2966" y="878"/>
                <a:ext cx="15" cy="17"/>
              </a:xfrm>
              <a:custGeom>
                <a:avLst/>
                <a:gdLst>
                  <a:gd name="T0" fmla="*/ 15 w 15"/>
                  <a:gd name="T1" fmla="*/ 4 h 17"/>
                  <a:gd name="T2" fmla="*/ 15 w 15"/>
                  <a:gd name="T3" fmla="*/ 4 h 17"/>
                  <a:gd name="T4" fmla="*/ 10 w 15"/>
                  <a:gd name="T5" fmla="*/ 0 h 17"/>
                  <a:gd name="T6" fmla="*/ 10 w 15"/>
                  <a:gd name="T7" fmla="*/ 0 h 17"/>
                  <a:gd name="T8" fmla="*/ 0 w 15"/>
                  <a:gd name="T9" fmla="*/ 13 h 17"/>
                  <a:gd name="T10" fmla="*/ 0 w 15"/>
                  <a:gd name="T11" fmla="*/ 13 h 17"/>
                  <a:gd name="T12" fmla="*/ 6 w 15"/>
                  <a:gd name="T13" fmla="*/ 17 h 17"/>
                  <a:gd name="T14" fmla="*/ 6 w 15"/>
                  <a:gd name="T15" fmla="*/ 17 h 17"/>
                  <a:gd name="T16" fmla="*/ 15 w 15"/>
                  <a:gd name="T17" fmla="*/ 4 h 17"/>
                  <a:gd name="T18" fmla="*/ 15 w 15"/>
                  <a:gd name="T19" fmla="*/ 4 h 1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5"/>
                  <a:gd name="T31" fmla="*/ 0 h 17"/>
                  <a:gd name="T32" fmla="*/ 15 w 15"/>
                  <a:gd name="T33" fmla="*/ 17 h 1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5" h="17">
                    <a:moveTo>
                      <a:pt x="15" y="4"/>
                    </a:moveTo>
                    <a:lnTo>
                      <a:pt x="15" y="4"/>
                    </a:lnTo>
                    <a:lnTo>
                      <a:pt x="10" y="0"/>
                    </a:lnTo>
                    <a:lnTo>
                      <a:pt x="0" y="13"/>
                    </a:lnTo>
                    <a:lnTo>
                      <a:pt x="6" y="17"/>
                    </a:lnTo>
                    <a:lnTo>
                      <a:pt x="15" y="4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14" name="Freeform 534"/>
              <p:cNvSpPr>
                <a:spLocks/>
              </p:cNvSpPr>
              <p:nvPr/>
            </p:nvSpPr>
            <p:spPr bwMode="auto">
              <a:xfrm>
                <a:off x="3080" y="988"/>
                <a:ext cx="14" cy="20"/>
              </a:xfrm>
              <a:custGeom>
                <a:avLst/>
                <a:gdLst>
                  <a:gd name="T0" fmla="*/ 14 w 14"/>
                  <a:gd name="T1" fmla="*/ 7 h 20"/>
                  <a:gd name="T2" fmla="*/ 14 w 14"/>
                  <a:gd name="T3" fmla="*/ 7 h 20"/>
                  <a:gd name="T4" fmla="*/ 11 w 14"/>
                  <a:gd name="T5" fmla="*/ 0 h 20"/>
                  <a:gd name="T6" fmla="*/ 11 w 14"/>
                  <a:gd name="T7" fmla="*/ 0 h 20"/>
                  <a:gd name="T8" fmla="*/ 0 w 14"/>
                  <a:gd name="T9" fmla="*/ 15 h 20"/>
                  <a:gd name="T10" fmla="*/ 0 w 14"/>
                  <a:gd name="T11" fmla="*/ 15 h 20"/>
                  <a:gd name="T12" fmla="*/ 5 w 14"/>
                  <a:gd name="T13" fmla="*/ 20 h 20"/>
                  <a:gd name="T14" fmla="*/ 5 w 14"/>
                  <a:gd name="T15" fmla="*/ 20 h 20"/>
                  <a:gd name="T16" fmla="*/ 14 w 14"/>
                  <a:gd name="T17" fmla="*/ 7 h 20"/>
                  <a:gd name="T18" fmla="*/ 14 w 14"/>
                  <a:gd name="T19" fmla="*/ 7 h 2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4"/>
                  <a:gd name="T31" fmla="*/ 0 h 20"/>
                  <a:gd name="T32" fmla="*/ 14 w 14"/>
                  <a:gd name="T33" fmla="*/ 20 h 20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4" h="20">
                    <a:moveTo>
                      <a:pt x="14" y="7"/>
                    </a:moveTo>
                    <a:lnTo>
                      <a:pt x="14" y="7"/>
                    </a:lnTo>
                    <a:lnTo>
                      <a:pt x="11" y="0"/>
                    </a:lnTo>
                    <a:lnTo>
                      <a:pt x="0" y="15"/>
                    </a:lnTo>
                    <a:lnTo>
                      <a:pt x="5" y="20"/>
                    </a:lnTo>
                    <a:lnTo>
                      <a:pt x="14" y="7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15" name="Freeform 535"/>
              <p:cNvSpPr>
                <a:spLocks/>
              </p:cNvSpPr>
              <p:nvPr/>
            </p:nvSpPr>
            <p:spPr bwMode="auto">
              <a:xfrm>
                <a:off x="3995" y="2066"/>
                <a:ext cx="11" cy="13"/>
              </a:xfrm>
              <a:custGeom>
                <a:avLst/>
                <a:gdLst>
                  <a:gd name="T0" fmla="*/ 0 w 11"/>
                  <a:gd name="T1" fmla="*/ 5 h 13"/>
                  <a:gd name="T2" fmla="*/ 0 w 11"/>
                  <a:gd name="T3" fmla="*/ 5 h 13"/>
                  <a:gd name="T4" fmla="*/ 1 w 11"/>
                  <a:gd name="T5" fmla="*/ 13 h 13"/>
                  <a:gd name="T6" fmla="*/ 1 w 11"/>
                  <a:gd name="T7" fmla="*/ 13 h 13"/>
                  <a:gd name="T8" fmla="*/ 11 w 11"/>
                  <a:gd name="T9" fmla="*/ 7 h 13"/>
                  <a:gd name="T10" fmla="*/ 11 w 11"/>
                  <a:gd name="T11" fmla="*/ 7 h 13"/>
                  <a:gd name="T12" fmla="*/ 11 w 11"/>
                  <a:gd name="T13" fmla="*/ 0 h 13"/>
                  <a:gd name="T14" fmla="*/ 11 w 11"/>
                  <a:gd name="T15" fmla="*/ 0 h 13"/>
                  <a:gd name="T16" fmla="*/ 0 w 11"/>
                  <a:gd name="T17" fmla="*/ 5 h 13"/>
                  <a:gd name="T18" fmla="*/ 0 w 11"/>
                  <a:gd name="T19" fmla="*/ 5 h 1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1"/>
                  <a:gd name="T31" fmla="*/ 0 h 13"/>
                  <a:gd name="T32" fmla="*/ 11 w 11"/>
                  <a:gd name="T33" fmla="*/ 13 h 13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1" h="13">
                    <a:moveTo>
                      <a:pt x="0" y="5"/>
                    </a:moveTo>
                    <a:lnTo>
                      <a:pt x="0" y="5"/>
                    </a:lnTo>
                    <a:lnTo>
                      <a:pt x="1" y="13"/>
                    </a:lnTo>
                    <a:lnTo>
                      <a:pt x="11" y="7"/>
                    </a:lnTo>
                    <a:lnTo>
                      <a:pt x="11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16" name="Freeform 536"/>
              <p:cNvSpPr>
                <a:spLocks/>
              </p:cNvSpPr>
              <p:nvPr/>
            </p:nvSpPr>
            <p:spPr bwMode="auto">
              <a:xfrm>
                <a:off x="3971" y="1985"/>
                <a:ext cx="14" cy="15"/>
              </a:xfrm>
              <a:custGeom>
                <a:avLst/>
                <a:gdLst>
                  <a:gd name="T0" fmla="*/ 0 w 14"/>
                  <a:gd name="T1" fmla="*/ 8 h 15"/>
                  <a:gd name="T2" fmla="*/ 0 w 14"/>
                  <a:gd name="T3" fmla="*/ 8 h 15"/>
                  <a:gd name="T4" fmla="*/ 2 w 14"/>
                  <a:gd name="T5" fmla="*/ 15 h 15"/>
                  <a:gd name="T6" fmla="*/ 2 w 14"/>
                  <a:gd name="T7" fmla="*/ 15 h 15"/>
                  <a:gd name="T8" fmla="*/ 14 w 14"/>
                  <a:gd name="T9" fmla="*/ 8 h 15"/>
                  <a:gd name="T10" fmla="*/ 14 w 14"/>
                  <a:gd name="T11" fmla="*/ 8 h 15"/>
                  <a:gd name="T12" fmla="*/ 13 w 14"/>
                  <a:gd name="T13" fmla="*/ 0 h 15"/>
                  <a:gd name="T14" fmla="*/ 13 w 14"/>
                  <a:gd name="T15" fmla="*/ 0 h 15"/>
                  <a:gd name="T16" fmla="*/ 0 w 14"/>
                  <a:gd name="T17" fmla="*/ 8 h 15"/>
                  <a:gd name="T18" fmla="*/ 0 w 14"/>
                  <a:gd name="T19" fmla="*/ 8 h 1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4"/>
                  <a:gd name="T31" fmla="*/ 0 h 15"/>
                  <a:gd name="T32" fmla="*/ 14 w 14"/>
                  <a:gd name="T33" fmla="*/ 15 h 1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4" h="15">
                    <a:moveTo>
                      <a:pt x="0" y="8"/>
                    </a:moveTo>
                    <a:lnTo>
                      <a:pt x="0" y="8"/>
                    </a:lnTo>
                    <a:lnTo>
                      <a:pt x="2" y="15"/>
                    </a:lnTo>
                    <a:lnTo>
                      <a:pt x="14" y="8"/>
                    </a:lnTo>
                    <a:lnTo>
                      <a:pt x="13" y="0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17" name="Freeform 537"/>
              <p:cNvSpPr>
                <a:spLocks/>
              </p:cNvSpPr>
              <p:nvPr/>
            </p:nvSpPr>
            <p:spPr bwMode="auto">
              <a:xfrm>
                <a:off x="3179" y="1967"/>
                <a:ext cx="14" cy="16"/>
              </a:xfrm>
              <a:custGeom>
                <a:avLst/>
                <a:gdLst>
                  <a:gd name="T0" fmla="*/ 1 w 14"/>
                  <a:gd name="T1" fmla="*/ 0 h 16"/>
                  <a:gd name="T2" fmla="*/ 1 w 14"/>
                  <a:gd name="T3" fmla="*/ 0 h 16"/>
                  <a:gd name="T4" fmla="*/ 0 w 14"/>
                  <a:gd name="T5" fmla="*/ 7 h 16"/>
                  <a:gd name="T6" fmla="*/ 0 w 14"/>
                  <a:gd name="T7" fmla="*/ 7 h 16"/>
                  <a:gd name="T8" fmla="*/ 12 w 14"/>
                  <a:gd name="T9" fmla="*/ 16 h 16"/>
                  <a:gd name="T10" fmla="*/ 12 w 14"/>
                  <a:gd name="T11" fmla="*/ 16 h 16"/>
                  <a:gd name="T12" fmla="*/ 14 w 14"/>
                  <a:gd name="T13" fmla="*/ 9 h 16"/>
                  <a:gd name="T14" fmla="*/ 14 w 14"/>
                  <a:gd name="T15" fmla="*/ 9 h 16"/>
                  <a:gd name="T16" fmla="*/ 1 w 14"/>
                  <a:gd name="T17" fmla="*/ 0 h 16"/>
                  <a:gd name="T18" fmla="*/ 1 w 14"/>
                  <a:gd name="T19" fmla="*/ 0 h 1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4"/>
                  <a:gd name="T31" fmla="*/ 0 h 16"/>
                  <a:gd name="T32" fmla="*/ 14 w 14"/>
                  <a:gd name="T33" fmla="*/ 16 h 1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4" h="16">
                    <a:moveTo>
                      <a:pt x="1" y="0"/>
                    </a:moveTo>
                    <a:lnTo>
                      <a:pt x="1" y="0"/>
                    </a:lnTo>
                    <a:lnTo>
                      <a:pt x="0" y="7"/>
                    </a:lnTo>
                    <a:lnTo>
                      <a:pt x="12" y="16"/>
                    </a:lnTo>
                    <a:lnTo>
                      <a:pt x="14" y="9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18" name="Freeform 538"/>
              <p:cNvSpPr>
                <a:spLocks/>
              </p:cNvSpPr>
              <p:nvPr/>
            </p:nvSpPr>
            <p:spPr bwMode="auto">
              <a:xfrm>
                <a:off x="3462" y="2490"/>
                <a:ext cx="8" cy="8"/>
              </a:xfrm>
              <a:custGeom>
                <a:avLst/>
                <a:gdLst>
                  <a:gd name="T0" fmla="*/ 0 w 8"/>
                  <a:gd name="T1" fmla="*/ 0 h 8"/>
                  <a:gd name="T2" fmla="*/ 0 w 8"/>
                  <a:gd name="T3" fmla="*/ 0 h 8"/>
                  <a:gd name="T4" fmla="*/ 0 w 8"/>
                  <a:gd name="T5" fmla="*/ 8 h 8"/>
                  <a:gd name="T6" fmla="*/ 0 w 8"/>
                  <a:gd name="T7" fmla="*/ 8 h 8"/>
                  <a:gd name="T8" fmla="*/ 8 w 8"/>
                  <a:gd name="T9" fmla="*/ 8 h 8"/>
                  <a:gd name="T10" fmla="*/ 8 w 8"/>
                  <a:gd name="T11" fmla="*/ 8 h 8"/>
                  <a:gd name="T12" fmla="*/ 8 w 8"/>
                  <a:gd name="T13" fmla="*/ 0 h 8"/>
                  <a:gd name="T14" fmla="*/ 8 w 8"/>
                  <a:gd name="T15" fmla="*/ 0 h 8"/>
                  <a:gd name="T16" fmla="*/ 0 w 8"/>
                  <a:gd name="T17" fmla="*/ 0 h 8"/>
                  <a:gd name="T18" fmla="*/ 0 w 8"/>
                  <a:gd name="T19" fmla="*/ 0 h 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8"/>
                  <a:gd name="T31" fmla="*/ 0 h 8"/>
                  <a:gd name="T32" fmla="*/ 8 w 8"/>
                  <a:gd name="T33" fmla="*/ 8 h 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8" h="8">
                    <a:moveTo>
                      <a:pt x="0" y="0"/>
                    </a:moveTo>
                    <a:lnTo>
                      <a:pt x="0" y="0"/>
                    </a:lnTo>
                    <a:lnTo>
                      <a:pt x="0" y="8"/>
                    </a:lnTo>
                    <a:lnTo>
                      <a:pt x="8" y="8"/>
                    </a:lnTo>
                    <a:lnTo>
                      <a:pt x="8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19" name="Freeform 539"/>
              <p:cNvSpPr>
                <a:spLocks/>
              </p:cNvSpPr>
              <p:nvPr/>
            </p:nvSpPr>
            <p:spPr bwMode="auto">
              <a:xfrm>
                <a:off x="2553" y="1795"/>
                <a:ext cx="16" cy="20"/>
              </a:xfrm>
              <a:custGeom>
                <a:avLst/>
                <a:gdLst>
                  <a:gd name="T0" fmla="*/ 9 w 16"/>
                  <a:gd name="T1" fmla="*/ 4 h 20"/>
                  <a:gd name="T2" fmla="*/ 9 w 16"/>
                  <a:gd name="T3" fmla="*/ 4 h 20"/>
                  <a:gd name="T4" fmla="*/ 0 w 16"/>
                  <a:gd name="T5" fmla="*/ 0 h 20"/>
                  <a:gd name="T6" fmla="*/ 0 w 16"/>
                  <a:gd name="T7" fmla="*/ 0 h 20"/>
                  <a:gd name="T8" fmla="*/ 7 w 16"/>
                  <a:gd name="T9" fmla="*/ 16 h 20"/>
                  <a:gd name="T10" fmla="*/ 7 w 16"/>
                  <a:gd name="T11" fmla="*/ 16 h 20"/>
                  <a:gd name="T12" fmla="*/ 16 w 16"/>
                  <a:gd name="T13" fmla="*/ 20 h 20"/>
                  <a:gd name="T14" fmla="*/ 16 w 16"/>
                  <a:gd name="T15" fmla="*/ 20 h 20"/>
                  <a:gd name="T16" fmla="*/ 9 w 16"/>
                  <a:gd name="T17" fmla="*/ 4 h 20"/>
                  <a:gd name="T18" fmla="*/ 9 w 16"/>
                  <a:gd name="T19" fmla="*/ 4 h 2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6"/>
                  <a:gd name="T31" fmla="*/ 0 h 20"/>
                  <a:gd name="T32" fmla="*/ 16 w 16"/>
                  <a:gd name="T33" fmla="*/ 20 h 20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6" h="20">
                    <a:moveTo>
                      <a:pt x="9" y="4"/>
                    </a:moveTo>
                    <a:lnTo>
                      <a:pt x="9" y="4"/>
                    </a:lnTo>
                    <a:lnTo>
                      <a:pt x="0" y="0"/>
                    </a:lnTo>
                    <a:lnTo>
                      <a:pt x="7" y="16"/>
                    </a:lnTo>
                    <a:lnTo>
                      <a:pt x="16" y="20"/>
                    </a:lnTo>
                    <a:lnTo>
                      <a:pt x="9" y="4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20" name="Freeform 540"/>
              <p:cNvSpPr>
                <a:spLocks/>
              </p:cNvSpPr>
              <p:nvPr/>
            </p:nvSpPr>
            <p:spPr bwMode="auto">
              <a:xfrm>
                <a:off x="3936" y="1912"/>
                <a:ext cx="18" cy="17"/>
              </a:xfrm>
              <a:custGeom>
                <a:avLst/>
                <a:gdLst>
                  <a:gd name="T0" fmla="*/ 0 w 18"/>
                  <a:gd name="T1" fmla="*/ 9 h 17"/>
                  <a:gd name="T2" fmla="*/ 0 w 18"/>
                  <a:gd name="T3" fmla="*/ 9 h 17"/>
                  <a:gd name="T4" fmla="*/ 4 w 18"/>
                  <a:gd name="T5" fmla="*/ 17 h 17"/>
                  <a:gd name="T6" fmla="*/ 4 w 18"/>
                  <a:gd name="T7" fmla="*/ 17 h 17"/>
                  <a:gd name="T8" fmla="*/ 18 w 18"/>
                  <a:gd name="T9" fmla="*/ 6 h 17"/>
                  <a:gd name="T10" fmla="*/ 18 w 18"/>
                  <a:gd name="T11" fmla="*/ 6 h 17"/>
                  <a:gd name="T12" fmla="*/ 15 w 18"/>
                  <a:gd name="T13" fmla="*/ 0 h 17"/>
                  <a:gd name="T14" fmla="*/ 15 w 18"/>
                  <a:gd name="T15" fmla="*/ 0 h 17"/>
                  <a:gd name="T16" fmla="*/ 0 w 18"/>
                  <a:gd name="T17" fmla="*/ 9 h 17"/>
                  <a:gd name="T18" fmla="*/ 0 w 18"/>
                  <a:gd name="T19" fmla="*/ 9 h 1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8"/>
                  <a:gd name="T31" fmla="*/ 0 h 17"/>
                  <a:gd name="T32" fmla="*/ 18 w 18"/>
                  <a:gd name="T33" fmla="*/ 17 h 1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8" h="17">
                    <a:moveTo>
                      <a:pt x="0" y="9"/>
                    </a:moveTo>
                    <a:lnTo>
                      <a:pt x="0" y="9"/>
                    </a:lnTo>
                    <a:lnTo>
                      <a:pt x="4" y="17"/>
                    </a:lnTo>
                    <a:lnTo>
                      <a:pt x="18" y="6"/>
                    </a:lnTo>
                    <a:lnTo>
                      <a:pt x="15" y="0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21" name="Freeform 541"/>
              <p:cNvSpPr>
                <a:spLocks/>
              </p:cNvSpPr>
              <p:nvPr/>
            </p:nvSpPr>
            <p:spPr bwMode="auto">
              <a:xfrm>
                <a:off x="4006" y="2329"/>
                <a:ext cx="9" cy="13"/>
              </a:xfrm>
              <a:custGeom>
                <a:avLst/>
                <a:gdLst>
                  <a:gd name="T0" fmla="*/ 1 w 9"/>
                  <a:gd name="T1" fmla="*/ 4 h 13"/>
                  <a:gd name="T2" fmla="*/ 1 w 9"/>
                  <a:gd name="T3" fmla="*/ 4 h 13"/>
                  <a:gd name="T4" fmla="*/ 0 w 9"/>
                  <a:gd name="T5" fmla="*/ 13 h 13"/>
                  <a:gd name="T6" fmla="*/ 0 w 9"/>
                  <a:gd name="T7" fmla="*/ 13 h 13"/>
                  <a:gd name="T8" fmla="*/ 7 w 9"/>
                  <a:gd name="T9" fmla="*/ 9 h 13"/>
                  <a:gd name="T10" fmla="*/ 7 w 9"/>
                  <a:gd name="T11" fmla="*/ 9 h 13"/>
                  <a:gd name="T12" fmla="*/ 9 w 9"/>
                  <a:gd name="T13" fmla="*/ 0 h 13"/>
                  <a:gd name="T14" fmla="*/ 9 w 9"/>
                  <a:gd name="T15" fmla="*/ 0 h 13"/>
                  <a:gd name="T16" fmla="*/ 1 w 9"/>
                  <a:gd name="T17" fmla="*/ 4 h 13"/>
                  <a:gd name="T18" fmla="*/ 1 w 9"/>
                  <a:gd name="T19" fmla="*/ 4 h 1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9"/>
                  <a:gd name="T31" fmla="*/ 0 h 13"/>
                  <a:gd name="T32" fmla="*/ 9 w 9"/>
                  <a:gd name="T33" fmla="*/ 13 h 13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9" h="13">
                    <a:moveTo>
                      <a:pt x="1" y="4"/>
                    </a:moveTo>
                    <a:lnTo>
                      <a:pt x="1" y="4"/>
                    </a:lnTo>
                    <a:lnTo>
                      <a:pt x="0" y="13"/>
                    </a:lnTo>
                    <a:lnTo>
                      <a:pt x="7" y="9"/>
                    </a:lnTo>
                    <a:lnTo>
                      <a:pt x="9" y="0"/>
                    </a:lnTo>
                    <a:lnTo>
                      <a:pt x="1" y="4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22" name="Freeform 542"/>
              <p:cNvSpPr>
                <a:spLocks/>
              </p:cNvSpPr>
              <p:nvPr/>
            </p:nvSpPr>
            <p:spPr bwMode="auto">
              <a:xfrm>
                <a:off x="3047" y="2355"/>
                <a:ext cx="11" cy="11"/>
              </a:xfrm>
              <a:custGeom>
                <a:avLst/>
                <a:gdLst>
                  <a:gd name="T0" fmla="*/ 2 w 11"/>
                  <a:gd name="T1" fmla="*/ 0 h 11"/>
                  <a:gd name="T2" fmla="*/ 2 w 11"/>
                  <a:gd name="T3" fmla="*/ 0 h 11"/>
                  <a:gd name="T4" fmla="*/ 0 w 11"/>
                  <a:gd name="T5" fmla="*/ 7 h 11"/>
                  <a:gd name="T6" fmla="*/ 0 w 11"/>
                  <a:gd name="T7" fmla="*/ 7 h 11"/>
                  <a:gd name="T8" fmla="*/ 7 w 11"/>
                  <a:gd name="T9" fmla="*/ 11 h 11"/>
                  <a:gd name="T10" fmla="*/ 7 w 11"/>
                  <a:gd name="T11" fmla="*/ 11 h 11"/>
                  <a:gd name="T12" fmla="*/ 11 w 11"/>
                  <a:gd name="T13" fmla="*/ 3 h 11"/>
                  <a:gd name="T14" fmla="*/ 11 w 11"/>
                  <a:gd name="T15" fmla="*/ 3 h 11"/>
                  <a:gd name="T16" fmla="*/ 2 w 11"/>
                  <a:gd name="T17" fmla="*/ 0 h 11"/>
                  <a:gd name="T18" fmla="*/ 2 w 11"/>
                  <a:gd name="T19" fmla="*/ 0 h 1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1"/>
                  <a:gd name="T31" fmla="*/ 0 h 11"/>
                  <a:gd name="T32" fmla="*/ 11 w 11"/>
                  <a:gd name="T33" fmla="*/ 11 h 1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1" h="11">
                    <a:moveTo>
                      <a:pt x="2" y="0"/>
                    </a:moveTo>
                    <a:lnTo>
                      <a:pt x="2" y="0"/>
                    </a:lnTo>
                    <a:lnTo>
                      <a:pt x="0" y="7"/>
                    </a:lnTo>
                    <a:lnTo>
                      <a:pt x="7" y="11"/>
                    </a:lnTo>
                    <a:lnTo>
                      <a:pt x="11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23" name="Freeform 543"/>
              <p:cNvSpPr>
                <a:spLocks/>
              </p:cNvSpPr>
              <p:nvPr/>
            </p:nvSpPr>
            <p:spPr bwMode="auto">
              <a:xfrm>
                <a:off x="2685" y="856"/>
                <a:ext cx="23" cy="28"/>
              </a:xfrm>
              <a:custGeom>
                <a:avLst/>
                <a:gdLst>
                  <a:gd name="T0" fmla="*/ 23 w 23"/>
                  <a:gd name="T1" fmla="*/ 0 h 28"/>
                  <a:gd name="T2" fmla="*/ 23 w 23"/>
                  <a:gd name="T3" fmla="*/ 0 h 28"/>
                  <a:gd name="T4" fmla="*/ 13 w 23"/>
                  <a:gd name="T5" fmla="*/ 4 h 28"/>
                  <a:gd name="T6" fmla="*/ 13 w 23"/>
                  <a:gd name="T7" fmla="*/ 4 h 28"/>
                  <a:gd name="T8" fmla="*/ 0 w 23"/>
                  <a:gd name="T9" fmla="*/ 28 h 28"/>
                  <a:gd name="T10" fmla="*/ 0 w 23"/>
                  <a:gd name="T11" fmla="*/ 28 h 28"/>
                  <a:gd name="T12" fmla="*/ 11 w 23"/>
                  <a:gd name="T13" fmla="*/ 24 h 28"/>
                  <a:gd name="T14" fmla="*/ 11 w 23"/>
                  <a:gd name="T15" fmla="*/ 24 h 28"/>
                  <a:gd name="T16" fmla="*/ 23 w 23"/>
                  <a:gd name="T17" fmla="*/ 0 h 28"/>
                  <a:gd name="T18" fmla="*/ 23 w 23"/>
                  <a:gd name="T19" fmla="*/ 0 h 2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3"/>
                  <a:gd name="T31" fmla="*/ 0 h 28"/>
                  <a:gd name="T32" fmla="*/ 23 w 23"/>
                  <a:gd name="T33" fmla="*/ 28 h 2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3" h="28">
                    <a:moveTo>
                      <a:pt x="23" y="0"/>
                    </a:moveTo>
                    <a:lnTo>
                      <a:pt x="23" y="0"/>
                    </a:lnTo>
                    <a:lnTo>
                      <a:pt x="13" y="4"/>
                    </a:lnTo>
                    <a:lnTo>
                      <a:pt x="0" y="28"/>
                    </a:lnTo>
                    <a:lnTo>
                      <a:pt x="11" y="24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24" name="Freeform 544"/>
              <p:cNvSpPr>
                <a:spLocks/>
              </p:cNvSpPr>
              <p:nvPr/>
            </p:nvSpPr>
            <p:spPr bwMode="auto">
              <a:xfrm>
                <a:off x="3960" y="2514"/>
                <a:ext cx="18" cy="15"/>
              </a:xfrm>
              <a:custGeom>
                <a:avLst/>
                <a:gdLst>
                  <a:gd name="T0" fmla="*/ 2 w 18"/>
                  <a:gd name="T1" fmla="*/ 5 h 15"/>
                  <a:gd name="T2" fmla="*/ 2 w 18"/>
                  <a:gd name="T3" fmla="*/ 5 h 15"/>
                  <a:gd name="T4" fmla="*/ 0 w 18"/>
                  <a:gd name="T5" fmla="*/ 15 h 15"/>
                  <a:gd name="T6" fmla="*/ 0 w 18"/>
                  <a:gd name="T7" fmla="*/ 15 h 15"/>
                  <a:gd name="T8" fmla="*/ 16 w 18"/>
                  <a:gd name="T9" fmla="*/ 9 h 15"/>
                  <a:gd name="T10" fmla="*/ 16 w 18"/>
                  <a:gd name="T11" fmla="*/ 9 h 15"/>
                  <a:gd name="T12" fmla="*/ 18 w 18"/>
                  <a:gd name="T13" fmla="*/ 0 h 15"/>
                  <a:gd name="T14" fmla="*/ 18 w 18"/>
                  <a:gd name="T15" fmla="*/ 0 h 15"/>
                  <a:gd name="T16" fmla="*/ 2 w 18"/>
                  <a:gd name="T17" fmla="*/ 5 h 15"/>
                  <a:gd name="T18" fmla="*/ 2 w 18"/>
                  <a:gd name="T19" fmla="*/ 5 h 1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8"/>
                  <a:gd name="T31" fmla="*/ 0 h 15"/>
                  <a:gd name="T32" fmla="*/ 18 w 18"/>
                  <a:gd name="T33" fmla="*/ 15 h 1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8" h="15">
                    <a:moveTo>
                      <a:pt x="2" y="5"/>
                    </a:moveTo>
                    <a:lnTo>
                      <a:pt x="2" y="5"/>
                    </a:lnTo>
                    <a:lnTo>
                      <a:pt x="0" y="15"/>
                    </a:lnTo>
                    <a:lnTo>
                      <a:pt x="16" y="9"/>
                    </a:lnTo>
                    <a:lnTo>
                      <a:pt x="18" y="0"/>
                    </a:lnTo>
                    <a:lnTo>
                      <a:pt x="2" y="5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25" name="Freeform 545"/>
              <p:cNvSpPr>
                <a:spLocks/>
              </p:cNvSpPr>
              <p:nvPr/>
            </p:nvSpPr>
            <p:spPr bwMode="auto">
              <a:xfrm>
                <a:off x="4242" y="2373"/>
                <a:ext cx="32" cy="15"/>
              </a:xfrm>
              <a:custGeom>
                <a:avLst/>
                <a:gdLst>
                  <a:gd name="T0" fmla="*/ 0 w 32"/>
                  <a:gd name="T1" fmla="*/ 15 h 15"/>
                  <a:gd name="T2" fmla="*/ 0 w 32"/>
                  <a:gd name="T3" fmla="*/ 15 h 15"/>
                  <a:gd name="T4" fmla="*/ 14 w 32"/>
                  <a:gd name="T5" fmla="*/ 13 h 15"/>
                  <a:gd name="T6" fmla="*/ 14 w 32"/>
                  <a:gd name="T7" fmla="*/ 13 h 15"/>
                  <a:gd name="T8" fmla="*/ 32 w 32"/>
                  <a:gd name="T9" fmla="*/ 0 h 15"/>
                  <a:gd name="T10" fmla="*/ 32 w 32"/>
                  <a:gd name="T11" fmla="*/ 0 h 15"/>
                  <a:gd name="T12" fmla="*/ 20 w 32"/>
                  <a:gd name="T13" fmla="*/ 2 h 15"/>
                  <a:gd name="T14" fmla="*/ 20 w 32"/>
                  <a:gd name="T15" fmla="*/ 2 h 15"/>
                  <a:gd name="T16" fmla="*/ 0 w 32"/>
                  <a:gd name="T17" fmla="*/ 15 h 15"/>
                  <a:gd name="T18" fmla="*/ 0 w 32"/>
                  <a:gd name="T19" fmla="*/ 15 h 1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2"/>
                  <a:gd name="T31" fmla="*/ 0 h 15"/>
                  <a:gd name="T32" fmla="*/ 32 w 32"/>
                  <a:gd name="T33" fmla="*/ 15 h 1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2" h="15">
                    <a:moveTo>
                      <a:pt x="0" y="15"/>
                    </a:moveTo>
                    <a:lnTo>
                      <a:pt x="0" y="15"/>
                    </a:lnTo>
                    <a:lnTo>
                      <a:pt x="14" y="13"/>
                    </a:lnTo>
                    <a:lnTo>
                      <a:pt x="32" y="0"/>
                    </a:lnTo>
                    <a:lnTo>
                      <a:pt x="20" y="2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26" name="Freeform 546"/>
              <p:cNvSpPr>
                <a:spLocks/>
              </p:cNvSpPr>
              <p:nvPr/>
            </p:nvSpPr>
            <p:spPr bwMode="auto">
              <a:xfrm>
                <a:off x="3459" y="2410"/>
                <a:ext cx="9" cy="7"/>
              </a:xfrm>
              <a:custGeom>
                <a:avLst/>
                <a:gdLst>
                  <a:gd name="T0" fmla="*/ 0 w 9"/>
                  <a:gd name="T1" fmla="*/ 0 h 7"/>
                  <a:gd name="T2" fmla="*/ 0 w 9"/>
                  <a:gd name="T3" fmla="*/ 0 h 7"/>
                  <a:gd name="T4" fmla="*/ 0 w 9"/>
                  <a:gd name="T5" fmla="*/ 7 h 7"/>
                  <a:gd name="T6" fmla="*/ 0 w 9"/>
                  <a:gd name="T7" fmla="*/ 7 h 7"/>
                  <a:gd name="T8" fmla="*/ 9 w 9"/>
                  <a:gd name="T9" fmla="*/ 7 h 7"/>
                  <a:gd name="T10" fmla="*/ 9 w 9"/>
                  <a:gd name="T11" fmla="*/ 7 h 7"/>
                  <a:gd name="T12" fmla="*/ 9 w 9"/>
                  <a:gd name="T13" fmla="*/ 0 h 7"/>
                  <a:gd name="T14" fmla="*/ 9 w 9"/>
                  <a:gd name="T15" fmla="*/ 0 h 7"/>
                  <a:gd name="T16" fmla="*/ 0 w 9"/>
                  <a:gd name="T17" fmla="*/ 0 h 7"/>
                  <a:gd name="T18" fmla="*/ 0 w 9"/>
                  <a:gd name="T19" fmla="*/ 0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9"/>
                  <a:gd name="T31" fmla="*/ 0 h 7"/>
                  <a:gd name="T32" fmla="*/ 9 w 9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9" h="7">
                    <a:moveTo>
                      <a:pt x="0" y="0"/>
                    </a:moveTo>
                    <a:lnTo>
                      <a:pt x="0" y="0"/>
                    </a:lnTo>
                    <a:lnTo>
                      <a:pt x="0" y="7"/>
                    </a:lnTo>
                    <a:lnTo>
                      <a:pt x="9" y="7"/>
                    </a:lnTo>
                    <a:lnTo>
                      <a:pt x="9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27" name="Freeform 547"/>
              <p:cNvSpPr>
                <a:spLocks/>
              </p:cNvSpPr>
              <p:nvPr/>
            </p:nvSpPr>
            <p:spPr bwMode="auto">
              <a:xfrm>
                <a:off x="3991" y="2421"/>
                <a:ext cx="9" cy="12"/>
              </a:xfrm>
              <a:custGeom>
                <a:avLst/>
                <a:gdLst>
                  <a:gd name="T0" fmla="*/ 2 w 9"/>
                  <a:gd name="T1" fmla="*/ 3 h 12"/>
                  <a:gd name="T2" fmla="*/ 2 w 9"/>
                  <a:gd name="T3" fmla="*/ 3 h 12"/>
                  <a:gd name="T4" fmla="*/ 0 w 9"/>
                  <a:gd name="T5" fmla="*/ 12 h 12"/>
                  <a:gd name="T6" fmla="*/ 0 w 9"/>
                  <a:gd name="T7" fmla="*/ 12 h 12"/>
                  <a:gd name="T8" fmla="*/ 7 w 9"/>
                  <a:gd name="T9" fmla="*/ 9 h 12"/>
                  <a:gd name="T10" fmla="*/ 7 w 9"/>
                  <a:gd name="T11" fmla="*/ 9 h 12"/>
                  <a:gd name="T12" fmla="*/ 9 w 9"/>
                  <a:gd name="T13" fmla="*/ 0 h 12"/>
                  <a:gd name="T14" fmla="*/ 9 w 9"/>
                  <a:gd name="T15" fmla="*/ 0 h 12"/>
                  <a:gd name="T16" fmla="*/ 2 w 9"/>
                  <a:gd name="T17" fmla="*/ 3 h 12"/>
                  <a:gd name="T18" fmla="*/ 2 w 9"/>
                  <a:gd name="T19" fmla="*/ 3 h 1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9"/>
                  <a:gd name="T31" fmla="*/ 0 h 12"/>
                  <a:gd name="T32" fmla="*/ 9 w 9"/>
                  <a:gd name="T33" fmla="*/ 12 h 1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9" h="12">
                    <a:moveTo>
                      <a:pt x="2" y="3"/>
                    </a:moveTo>
                    <a:lnTo>
                      <a:pt x="2" y="3"/>
                    </a:lnTo>
                    <a:lnTo>
                      <a:pt x="0" y="12"/>
                    </a:lnTo>
                    <a:lnTo>
                      <a:pt x="7" y="9"/>
                    </a:lnTo>
                    <a:lnTo>
                      <a:pt x="9" y="0"/>
                    </a:lnTo>
                    <a:lnTo>
                      <a:pt x="2" y="3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28" name="Freeform 548"/>
              <p:cNvSpPr>
                <a:spLocks/>
              </p:cNvSpPr>
              <p:nvPr/>
            </p:nvSpPr>
            <p:spPr bwMode="auto">
              <a:xfrm>
                <a:off x="2419" y="1092"/>
                <a:ext cx="21" cy="57"/>
              </a:xfrm>
              <a:custGeom>
                <a:avLst/>
                <a:gdLst>
                  <a:gd name="T0" fmla="*/ 21 w 21"/>
                  <a:gd name="T1" fmla="*/ 0 h 57"/>
                  <a:gd name="T2" fmla="*/ 21 w 21"/>
                  <a:gd name="T3" fmla="*/ 0 h 57"/>
                  <a:gd name="T4" fmla="*/ 10 w 21"/>
                  <a:gd name="T5" fmla="*/ 19 h 57"/>
                  <a:gd name="T6" fmla="*/ 10 w 21"/>
                  <a:gd name="T7" fmla="*/ 19 h 57"/>
                  <a:gd name="T8" fmla="*/ 0 w 21"/>
                  <a:gd name="T9" fmla="*/ 57 h 57"/>
                  <a:gd name="T10" fmla="*/ 0 w 21"/>
                  <a:gd name="T11" fmla="*/ 57 h 57"/>
                  <a:gd name="T12" fmla="*/ 13 w 21"/>
                  <a:gd name="T13" fmla="*/ 39 h 57"/>
                  <a:gd name="T14" fmla="*/ 13 w 21"/>
                  <a:gd name="T15" fmla="*/ 39 h 57"/>
                  <a:gd name="T16" fmla="*/ 21 w 21"/>
                  <a:gd name="T17" fmla="*/ 0 h 57"/>
                  <a:gd name="T18" fmla="*/ 21 w 21"/>
                  <a:gd name="T19" fmla="*/ 0 h 5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1"/>
                  <a:gd name="T31" fmla="*/ 0 h 57"/>
                  <a:gd name="T32" fmla="*/ 21 w 21"/>
                  <a:gd name="T33" fmla="*/ 57 h 5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1" h="57">
                    <a:moveTo>
                      <a:pt x="21" y="0"/>
                    </a:moveTo>
                    <a:lnTo>
                      <a:pt x="21" y="0"/>
                    </a:lnTo>
                    <a:lnTo>
                      <a:pt x="10" y="19"/>
                    </a:lnTo>
                    <a:lnTo>
                      <a:pt x="0" y="57"/>
                    </a:lnTo>
                    <a:lnTo>
                      <a:pt x="13" y="39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29" name="Freeform 549"/>
              <p:cNvSpPr>
                <a:spLocks/>
              </p:cNvSpPr>
              <p:nvPr/>
            </p:nvSpPr>
            <p:spPr bwMode="auto">
              <a:xfrm>
                <a:off x="2798" y="836"/>
                <a:ext cx="18" cy="15"/>
              </a:xfrm>
              <a:custGeom>
                <a:avLst/>
                <a:gdLst>
                  <a:gd name="T0" fmla="*/ 18 w 18"/>
                  <a:gd name="T1" fmla="*/ 0 h 15"/>
                  <a:gd name="T2" fmla="*/ 18 w 18"/>
                  <a:gd name="T3" fmla="*/ 0 h 15"/>
                  <a:gd name="T4" fmla="*/ 9 w 18"/>
                  <a:gd name="T5" fmla="*/ 0 h 15"/>
                  <a:gd name="T6" fmla="*/ 9 w 18"/>
                  <a:gd name="T7" fmla="*/ 0 h 15"/>
                  <a:gd name="T8" fmla="*/ 0 w 18"/>
                  <a:gd name="T9" fmla="*/ 15 h 15"/>
                  <a:gd name="T10" fmla="*/ 0 w 18"/>
                  <a:gd name="T11" fmla="*/ 15 h 15"/>
                  <a:gd name="T12" fmla="*/ 9 w 18"/>
                  <a:gd name="T13" fmla="*/ 15 h 15"/>
                  <a:gd name="T14" fmla="*/ 9 w 18"/>
                  <a:gd name="T15" fmla="*/ 15 h 15"/>
                  <a:gd name="T16" fmla="*/ 18 w 18"/>
                  <a:gd name="T17" fmla="*/ 0 h 15"/>
                  <a:gd name="T18" fmla="*/ 18 w 18"/>
                  <a:gd name="T19" fmla="*/ 0 h 1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8"/>
                  <a:gd name="T31" fmla="*/ 0 h 15"/>
                  <a:gd name="T32" fmla="*/ 18 w 18"/>
                  <a:gd name="T33" fmla="*/ 15 h 1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8" h="15">
                    <a:moveTo>
                      <a:pt x="18" y="0"/>
                    </a:moveTo>
                    <a:lnTo>
                      <a:pt x="18" y="0"/>
                    </a:lnTo>
                    <a:lnTo>
                      <a:pt x="9" y="0"/>
                    </a:lnTo>
                    <a:lnTo>
                      <a:pt x="0" y="15"/>
                    </a:lnTo>
                    <a:lnTo>
                      <a:pt x="9" y="15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30" name="Freeform 550"/>
              <p:cNvSpPr>
                <a:spLocks/>
              </p:cNvSpPr>
              <p:nvPr/>
            </p:nvSpPr>
            <p:spPr bwMode="auto">
              <a:xfrm>
                <a:off x="4009" y="2240"/>
                <a:ext cx="11" cy="12"/>
              </a:xfrm>
              <a:custGeom>
                <a:avLst/>
                <a:gdLst>
                  <a:gd name="T0" fmla="*/ 11 w 11"/>
                  <a:gd name="T1" fmla="*/ 0 h 12"/>
                  <a:gd name="T2" fmla="*/ 11 w 11"/>
                  <a:gd name="T3" fmla="*/ 0 h 12"/>
                  <a:gd name="T4" fmla="*/ 0 w 11"/>
                  <a:gd name="T5" fmla="*/ 3 h 12"/>
                  <a:gd name="T6" fmla="*/ 0 w 11"/>
                  <a:gd name="T7" fmla="*/ 3 h 12"/>
                  <a:gd name="T8" fmla="*/ 0 w 11"/>
                  <a:gd name="T9" fmla="*/ 12 h 12"/>
                  <a:gd name="T10" fmla="*/ 0 w 11"/>
                  <a:gd name="T11" fmla="*/ 12 h 12"/>
                  <a:gd name="T12" fmla="*/ 11 w 11"/>
                  <a:gd name="T13" fmla="*/ 7 h 12"/>
                  <a:gd name="T14" fmla="*/ 11 w 11"/>
                  <a:gd name="T15" fmla="*/ 7 h 12"/>
                  <a:gd name="T16" fmla="*/ 11 w 11"/>
                  <a:gd name="T17" fmla="*/ 0 h 12"/>
                  <a:gd name="T18" fmla="*/ 11 w 11"/>
                  <a:gd name="T19" fmla="*/ 0 h 1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1"/>
                  <a:gd name="T31" fmla="*/ 0 h 12"/>
                  <a:gd name="T32" fmla="*/ 11 w 11"/>
                  <a:gd name="T33" fmla="*/ 12 h 1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1" h="12">
                    <a:moveTo>
                      <a:pt x="11" y="0"/>
                    </a:moveTo>
                    <a:lnTo>
                      <a:pt x="11" y="0"/>
                    </a:lnTo>
                    <a:lnTo>
                      <a:pt x="0" y="3"/>
                    </a:lnTo>
                    <a:lnTo>
                      <a:pt x="0" y="12"/>
                    </a:lnTo>
                    <a:lnTo>
                      <a:pt x="11" y="7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31" name="Freeform 551"/>
              <p:cNvSpPr>
                <a:spLocks/>
              </p:cNvSpPr>
              <p:nvPr/>
            </p:nvSpPr>
            <p:spPr bwMode="auto">
              <a:xfrm>
                <a:off x="2652" y="1822"/>
                <a:ext cx="18" cy="22"/>
              </a:xfrm>
              <a:custGeom>
                <a:avLst/>
                <a:gdLst>
                  <a:gd name="T0" fmla="*/ 9 w 18"/>
                  <a:gd name="T1" fmla="*/ 2 h 22"/>
                  <a:gd name="T2" fmla="*/ 9 w 18"/>
                  <a:gd name="T3" fmla="*/ 2 h 22"/>
                  <a:gd name="T4" fmla="*/ 0 w 18"/>
                  <a:gd name="T5" fmla="*/ 0 h 22"/>
                  <a:gd name="T6" fmla="*/ 0 w 18"/>
                  <a:gd name="T7" fmla="*/ 0 h 22"/>
                  <a:gd name="T8" fmla="*/ 9 w 18"/>
                  <a:gd name="T9" fmla="*/ 21 h 22"/>
                  <a:gd name="T10" fmla="*/ 9 w 18"/>
                  <a:gd name="T11" fmla="*/ 21 h 22"/>
                  <a:gd name="T12" fmla="*/ 18 w 18"/>
                  <a:gd name="T13" fmla="*/ 22 h 22"/>
                  <a:gd name="T14" fmla="*/ 18 w 18"/>
                  <a:gd name="T15" fmla="*/ 22 h 22"/>
                  <a:gd name="T16" fmla="*/ 9 w 18"/>
                  <a:gd name="T17" fmla="*/ 2 h 22"/>
                  <a:gd name="T18" fmla="*/ 9 w 18"/>
                  <a:gd name="T19" fmla="*/ 2 h 2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8"/>
                  <a:gd name="T31" fmla="*/ 0 h 22"/>
                  <a:gd name="T32" fmla="*/ 18 w 18"/>
                  <a:gd name="T33" fmla="*/ 22 h 2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8" h="22">
                    <a:moveTo>
                      <a:pt x="9" y="2"/>
                    </a:moveTo>
                    <a:lnTo>
                      <a:pt x="9" y="2"/>
                    </a:lnTo>
                    <a:lnTo>
                      <a:pt x="0" y="0"/>
                    </a:lnTo>
                    <a:lnTo>
                      <a:pt x="9" y="21"/>
                    </a:lnTo>
                    <a:lnTo>
                      <a:pt x="18" y="22"/>
                    </a:lnTo>
                    <a:lnTo>
                      <a:pt x="9" y="2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32" name="Freeform 552"/>
              <p:cNvSpPr>
                <a:spLocks/>
              </p:cNvSpPr>
              <p:nvPr/>
            </p:nvSpPr>
            <p:spPr bwMode="auto">
              <a:xfrm>
                <a:off x="3460" y="2329"/>
                <a:ext cx="8" cy="9"/>
              </a:xfrm>
              <a:custGeom>
                <a:avLst/>
                <a:gdLst>
                  <a:gd name="T0" fmla="*/ 0 w 8"/>
                  <a:gd name="T1" fmla="*/ 0 h 9"/>
                  <a:gd name="T2" fmla="*/ 0 w 8"/>
                  <a:gd name="T3" fmla="*/ 0 h 9"/>
                  <a:gd name="T4" fmla="*/ 0 w 8"/>
                  <a:gd name="T5" fmla="*/ 8 h 9"/>
                  <a:gd name="T6" fmla="*/ 0 w 8"/>
                  <a:gd name="T7" fmla="*/ 8 h 9"/>
                  <a:gd name="T8" fmla="*/ 8 w 8"/>
                  <a:gd name="T9" fmla="*/ 9 h 9"/>
                  <a:gd name="T10" fmla="*/ 8 w 8"/>
                  <a:gd name="T11" fmla="*/ 9 h 9"/>
                  <a:gd name="T12" fmla="*/ 8 w 8"/>
                  <a:gd name="T13" fmla="*/ 2 h 9"/>
                  <a:gd name="T14" fmla="*/ 8 w 8"/>
                  <a:gd name="T15" fmla="*/ 2 h 9"/>
                  <a:gd name="T16" fmla="*/ 0 w 8"/>
                  <a:gd name="T17" fmla="*/ 0 h 9"/>
                  <a:gd name="T18" fmla="*/ 0 w 8"/>
                  <a:gd name="T19" fmla="*/ 0 h 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8"/>
                  <a:gd name="T31" fmla="*/ 0 h 9"/>
                  <a:gd name="T32" fmla="*/ 8 w 8"/>
                  <a:gd name="T33" fmla="*/ 9 h 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8" h="9">
                    <a:moveTo>
                      <a:pt x="0" y="0"/>
                    </a:moveTo>
                    <a:lnTo>
                      <a:pt x="0" y="0"/>
                    </a:lnTo>
                    <a:lnTo>
                      <a:pt x="0" y="8"/>
                    </a:lnTo>
                    <a:lnTo>
                      <a:pt x="8" y="9"/>
                    </a:lnTo>
                    <a:lnTo>
                      <a:pt x="8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33" name="Freeform 553"/>
              <p:cNvSpPr>
                <a:spLocks/>
              </p:cNvSpPr>
              <p:nvPr/>
            </p:nvSpPr>
            <p:spPr bwMode="auto">
              <a:xfrm>
                <a:off x="2747" y="1835"/>
                <a:ext cx="16" cy="17"/>
              </a:xfrm>
              <a:custGeom>
                <a:avLst/>
                <a:gdLst>
                  <a:gd name="T0" fmla="*/ 7 w 16"/>
                  <a:gd name="T1" fmla="*/ 0 h 17"/>
                  <a:gd name="T2" fmla="*/ 7 w 16"/>
                  <a:gd name="T3" fmla="*/ 0 h 17"/>
                  <a:gd name="T4" fmla="*/ 0 w 16"/>
                  <a:gd name="T5" fmla="*/ 0 h 17"/>
                  <a:gd name="T6" fmla="*/ 0 w 16"/>
                  <a:gd name="T7" fmla="*/ 0 h 17"/>
                  <a:gd name="T8" fmla="*/ 9 w 16"/>
                  <a:gd name="T9" fmla="*/ 17 h 17"/>
                  <a:gd name="T10" fmla="*/ 9 w 16"/>
                  <a:gd name="T11" fmla="*/ 17 h 17"/>
                  <a:gd name="T12" fmla="*/ 16 w 16"/>
                  <a:gd name="T13" fmla="*/ 17 h 17"/>
                  <a:gd name="T14" fmla="*/ 16 w 16"/>
                  <a:gd name="T15" fmla="*/ 17 h 17"/>
                  <a:gd name="T16" fmla="*/ 7 w 16"/>
                  <a:gd name="T17" fmla="*/ 0 h 17"/>
                  <a:gd name="T18" fmla="*/ 7 w 16"/>
                  <a:gd name="T19" fmla="*/ 0 h 1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6"/>
                  <a:gd name="T31" fmla="*/ 0 h 17"/>
                  <a:gd name="T32" fmla="*/ 16 w 16"/>
                  <a:gd name="T33" fmla="*/ 17 h 1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6" h="17">
                    <a:moveTo>
                      <a:pt x="7" y="0"/>
                    </a:moveTo>
                    <a:lnTo>
                      <a:pt x="7" y="0"/>
                    </a:lnTo>
                    <a:lnTo>
                      <a:pt x="0" y="0"/>
                    </a:lnTo>
                    <a:lnTo>
                      <a:pt x="9" y="17"/>
                    </a:lnTo>
                    <a:lnTo>
                      <a:pt x="16" y="17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34" name="Freeform 554"/>
              <p:cNvSpPr>
                <a:spLocks/>
              </p:cNvSpPr>
              <p:nvPr/>
            </p:nvSpPr>
            <p:spPr bwMode="auto">
              <a:xfrm>
                <a:off x="3078" y="2282"/>
                <a:ext cx="11" cy="11"/>
              </a:xfrm>
              <a:custGeom>
                <a:avLst/>
                <a:gdLst>
                  <a:gd name="T0" fmla="*/ 4 w 11"/>
                  <a:gd name="T1" fmla="*/ 0 h 11"/>
                  <a:gd name="T2" fmla="*/ 4 w 11"/>
                  <a:gd name="T3" fmla="*/ 0 h 11"/>
                  <a:gd name="T4" fmla="*/ 0 w 11"/>
                  <a:gd name="T5" fmla="*/ 7 h 11"/>
                  <a:gd name="T6" fmla="*/ 0 w 11"/>
                  <a:gd name="T7" fmla="*/ 7 h 11"/>
                  <a:gd name="T8" fmla="*/ 9 w 11"/>
                  <a:gd name="T9" fmla="*/ 11 h 11"/>
                  <a:gd name="T10" fmla="*/ 9 w 11"/>
                  <a:gd name="T11" fmla="*/ 11 h 11"/>
                  <a:gd name="T12" fmla="*/ 11 w 11"/>
                  <a:gd name="T13" fmla="*/ 5 h 11"/>
                  <a:gd name="T14" fmla="*/ 11 w 11"/>
                  <a:gd name="T15" fmla="*/ 5 h 11"/>
                  <a:gd name="T16" fmla="*/ 4 w 11"/>
                  <a:gd name="T17" fmla="*/ 0 h 11"/>
                  <a:gd name="T18" fmla="*/ 4 w 11"/>
                  <a:gd name="T19" fmla="*/ 0 h 1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1"/>
                  <a:gd name="T31" fmla="*/ 0 h 11"/>
                  <a:gd name="T32" fmla="*/ 11 w 11"/>
                  <a:gd name="T33" fmla="*/ 11 h 1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1" h="11">
                    <a:moveTo>
                      <a:pt x="4" y="0"/>
                    </a:moveTo>
                    <a:lnTo>
                      <a:pt x="4" y="0"/>
                    </a:lnTo>
                    <a:lnTo>
                      <a:pt x="0" y="7"/>
                    </a:lnTo>
                    <a:lnTo>
                      <a:pt x="9" y="11"/>
                    </a:lnTo>
                    <a:lnTo>
                      <a:pt x="11" y="5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35" name="Freeform 555"/>
              <p:cNvSpPr>
                <a:spLocks/>
              </p:cNvSpPr>
              <p:nvPr/>
            </p:nvSpPr>
            <p:spPr bwMode="auto">
              <a:xfrm>
                <a:off x="5277" y="1941"/>
                <a:ext cx="483" cy="181"/>
              </a:xfrm>
              <a:custGeom>
                <a:avLst/>
                <a:gdLst>
                  <a:gd name="T0" fmla="*/ 123 w 483"/>
                  <a:gd name="T1" fmla="*/ 121 h 181"/>
                  <a:gd name="T2" fmla="*/ 123 w 483"/>
                  <a:gd name="T3" fmla="*/ 121 h 181"/>
                  <a:gd name="T4" fmla="*/ 62 w 483"/>
                  <a:gd name="T5" fmla="*/ 143 h 181"/>
                  <a:gd name="T6" fmla="*/ 6 w 483"/>
                  <a:gd name="T7" fmla="*/ 169 h 181"/>
                  <a:gd name="T8" fmla="*/ 6 w 483"/>
                  <a:gd name="T9" fmla="*/ 169 h 181"/>
                  <a:gd name="T10" fmla="*/ 0 w 483"/>
                  <a:gd name="T11" fmla="*/ 181 h 181"/>
                  <a:gd name="T12" fmla="*/ 0 w 483"/>
                  <a:gd name="T13" fmla="*/ 181 h 181"/>
                  <a:gd name="T14" fmla="*/ 60 w 483"/>
                  <a:gd name="T15" fmla="*/ 156 h 181"/>
                  <a:gd name="T16" fmla="*/ 123 w 483"/>
                  <a:gd name="T17" fmla="*/ 134 h 181"/>
                  <a:gd name="T18" fmla="*/ 123 w 483"/>
                  <a:gd name="T19" fmla="*/ 134 h 181"/>
                  <a:gd name="T20" fmla="*/ 168 w 483"/>
                  <a:gd name="T21" fmla="*/ 121 h 181"/>
                  <a:gd name="T22" fmla="*/ 214 w 483"/>
                  <a:gd name="T23" fmla="*/ 108 h 181"/>
                  <a:gd name="T24" fmla="*/ 307 w 483"/>
                  <a:gd name="T25" fmla="*/ 84 h 181"/>
                  <a:gd name="T26" fmla="*/ 353 w 483"/>
                  <a:gd name="T27" fmla="*/ 72 h 181"/>
                  <a:gd name="T28" fmla="*/ 397 w 483"/>
                  <a:gd name="T29" fmla="*/ 57 h 181"/>
                  <a:gd name="T30" fmla="*/ 441 w 483"/>
                  <a:gd name="T31" fmla="*/ 42 h 181"/>
                  <a:gd name="T32" fmla="*/ 483 w 483"/>
                  <a:gd name="T33" fmla="*/ 24 h 181"/>
                  <a:gd name="T34" fmla="*/ 483 w 483"/>
                  <a:gd name="T35" fmla="*/ 24 h 181"/>
                  <a:gd name="T36" fmla="*/ 483 w 483"/>
                  <a:gd name="T37" fmla="*/ 24 h 181"/>
                  <a:gd name="T38" fmla="*/ 483 w 483"/>
                  <a:gd name="T39" fmla="*/ 0 h 181"/>
                  <a:gd name="T40" fmla="*/ 483 w 483"/>
                  <a:gd name="T41" fmla="*/ 0 h 181"/>
                  <a:gd name="T42" fmla="*/ 443 w 483"/>
                  <a:gd name="T43" fmla="*/ 19 h 181"/>
                  <a:gd name="T44" fmla="*/ 401 w 483"/>
                  <a:gd name="T45" fmla="*/ 35 h 181"/>
                  <a:gd name="T46" fmla="*/ 357 w 483"/>
                  <a:gd name="T47" fmla="*/ 50 h 181"/>
                  <a:gd name="T48" fmla="*/ 311 w 483"/>
                  <a:gd name="T49" fmla="*/ 63 h 181"/>
                  <a:gd name="T50" fmla="*/ 218 w 483"/>
                  <a:gd name="T51" fmla="*/ 90 h 181"/>
                  <a:gd name="T52" fmla="*/ 170 w 483"/>
                  <a:gd name="T53" fmla="*/ 105 h 181"/>
                  <a:gd name="T54" fmla="*/ 123 w 483"/>
                  <a:gd name="T55" fmla="*/ 121 h 181"/>
                  <a:gd name="T56" fmla="*/ 123 w 483"/>
                  <a:gd name="T57" fmla="*/ 121 h 181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483"/>
                  <a:gd name="T88" fmla="*/ 0 h 181"/>
                  <a:gd name="T89" fmla="*/ 483 w 483"/>
                  <a:gd name="T90" fmla="*/ 181 h 181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483" h="181">
                    <a:moveTo>
                      <a:pt x="123" y="121"/>
                    </a:moveTo>
                    <a:lnTo>
                      <a:pt x="123" y="121"/>
                    </a:lnTo>
                    <a:lnTo>
                      <a:pt x="62" y="143"/>
                    </a:lnTo>
                    <a:lnTo>
                      <a:pt x="6" y="169"/>
                    </a:lnTo>
                    <a:lnTo>
                      <a:pt x="0" y="181"/>
                    </a:lnTo>
                    <a:lnTo>
                      <a:pt x="60" y="156"/>
                    </a:lnTo>
                    <a:lnTo>
                      <a:pt x="123" y="134"/>
                    </a:lnTo>
                    <a:lnTo>
                      <a:pt x="168" y="121"/>
                    </a:lnTo>
                    <a:lnTo>
                      <a:pt x="214" y="108"/>
                    </a:lnTo>
                    <a:lnTo>
                      <a:pt x="307" y="84"/>
                    </a:lnTo>
                    <a:lnTo>
                      <a:pt x="353" y="72"/>
                    </a:lnTo>
                    <a:lnTo>
                      <a:pt x="397" y="57"/>
                    </a:lnTo>
                    <a:lnTo>
                      <a:pt x="441" y="42"/>
                    </a:lnTo>
                    <a:lnTo>
                      <a:pt x="483" y="24"/>
                    </a:lnTo>
                    <a:lnTo>
                      <a:pt x="483" y="0"/>
                    </a:lnTo>
                    <a:lnTo>
                      <a:pt x="443" y="19"/>
                    </a:lnTo>
                    <a:lnTo>
                      <a:pt x="401" y="35"/>
                    </a:lnTo>
                    <a:lnTo>
                      <a:pt x="357" y="50"/>
                    </a:lnTo>
                    <a:lnTo>
                      <a:pt x="311" y="63"/>
                    </a:lnTo>
                    <a:lnTo>
                      <a:pt x="218" y="90"/>
                    </a:lnTo>
                    <a:lnTo>
                      <a:pt x="170" y="105"/>
                    </a:lnTo>
                    <a:lnTo>
                      <a:pt x="123" y="121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15363" name="Rectangle 4"/>
          <p:cNvSpPr>
            <a:spLocks noChangeArrowheads="1"/>
          </p:cNvSpPr>
          <p:nvPr/>
        </p:nvSpPr>
        <p:spPr bwMode="gray">
          <a:xfrm>
            <a:off x="457200" y="3886200"/>
            <a:ext cx="5942013" cy="815608"/>
          </a:xfrm>
          <a:prstGeom prst="rect">
            <a:avLst/>
          </a:prstGeom>
          <a:solidFill>
            <a:srgbClr val="E65032"/>
          </a:solidFill>
          <a:ln w="0">
            <a:noFill/>
            <a:miter lim="800000"/>
            <a:headEnd/>
            <a:tailEnd/>
          </a:ln>
        </p:spPr>
        <p:txBody>
          <a:bodyPr lIns="182880" tIns="27432" bIns="18288" anchor="b">
            <a:spAutoFit/>
          </a:bodyPr>
          <a:lstStyle/>
          <a:p>
            <a:pPr eaLnBrk="1" hangingPunct="1"/>
            <a:r>
              <a:rPr lang="en-US" sz="2500" b="1" dirty="0" smtClean="0"/>
              <a:t>Ensuring adequacy through Premium Risk Relationship</a:t>
            </a:r>
          </a:p>
        </p:txBody>
      </p:sp>
      <p:sp>
        <p:nvSpPr>
          <p:cNvPr id="15364" name="Rectangle 3"/>
          <p:cNvSpPr txBox="1">
            <a:spLocks noChangeArrowheads="1"/>
          </p:cNvSpPr>
          <p:nvPr/>
        </p:nvSpPr>
        <p:spPr bwMode="gray">
          <a:xfrm>
            <a:off x="379413" y="4754563"/>
            <a:ext cx="5811837" cy="1052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Ensuring adequacy through Premium Risk Relationship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381000" y="1371600"/>
            <a:ext cx="8375650" cy="451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/>
          <a:lstStyle/>
          <a:p>
            <a:pPr marL="228600" indent="-146050">
              <a:spcBef>
                <a:spcPct val="20000"/>
              </a:spcBef>
              <a:spcAft>
                <a:spcPts val="600"/>
              </a:spcAft>
              <a:buClr>
                <a:srgbClr val="E65032"/>
              </a:buClr>
              <a:buSzPct val="60000"/>
              <a:buFont typeface="Wingdings" pitchFamily="2" charset="2"/>
              <a:buChar char="l"/>
              <a:defRPr/>
            </a:pPr>
            <a:endParaRPr lang="en-US" sz="1600" kern="0" dirty="0">
              <a:latin typeface="+mn-lt"/>
              <a:cs typeface="+mn-cs"/>
            </a:endParaRPr>
          </a:p>
          <a:p>
            <a:pPr marL="228600" indent="-146050">
              <a:spcBef>
                <a:spcPct val="20000"/>
              </a:spcBef>
              <a:spcAft>
                <a:spcPts val="600"/>
              </a:spcAft>
              <a:buClr>
                <a:srgbClr val="E65032"/>
              </a:buClr>
              <a:buSzPct val="60000"/>
              <a:buFont typeface="Wingdings" pitchFamily="2" charset="2"/>
              <a:buNone/>
              <a:defRPr/>
            </a:pPr>
            <a:endParaRPr lang="en-US" sz="1600" kern="0" dirty="0">
              <a:latin typeface="+mn-lt"/>
              <a:cs typeface="+mn-cs"/>
            </a:endParaRPr>
          </a:p>
          <a:p>
            <a:pPr marL="228600" indent="-146050">
              <a:spcBef>
                <a:spcPct val="20000"/>
              </a:spcBef>
              <a:spcAft>
                <a:spcPts val="600"/>
              </a:spcAft>
              <a:buClr>
                <a:srgbClr val="E65032"/>
              </a:buClr>
              <a:buSzPct val="60000"/>
              <a:buFont typeface="Wingdings" pitchFamily="2" charset="2"/>
              <a:buChar char="Ø"/>
              <a:defRPr/>
            </a:pPr>
            <a:endParaRPr lang="en-US" sz="1600" kern="0" dirty="0">
              <a:latin typeface="+mn-lt"/>
              <a:cs typeface="+mn-cs"/>
            </a:endParaRPr>
          </a:p>
        </p:txBody>
      </p:sp>
      <p:graphicFrame>
        <p:nvGraphicFramePr>
          <p:cNvPr id="6" name="Diagram 5"/>
          <p:cNvGraphicFramePr/>
          <p:nvPr/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9845952E-8B22-43C6-94FC-5F7D40BA37F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graphicEl>
                                              <a:dgm id="{9845952E-8B22-43C6-94FC-5F7D40BA37F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9F2A4A46-7830-410A-A869-1E10C4940FE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>
                                            <p:graphicEl>
                                              <a:dgm id="{9F2A4A46-7830-410A-A869-1E10C4940FE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0B2CC4C4-2E76-4236-B0F7-28B5F5E9AD3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">
                                            <p:graphicEl>
                                              <a:dgm id="{0B2CC4C4-2E76-4236-B0F7-28B5F5E9AD3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1E537827-95DF-4B43-8745-15EF891F58A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6">
                                            <p:graphicEl>
                                              <a:dgm id="{1E537827-95DF-4B43-8745-15EF891F58A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E50649D6-DDAF-477B-AD75-E6FC168D5F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6">
                                            <p:graphicEl>
                                              <a:dgm id="{E50649D6-DDAF-477B-AD75-E6FC168D5F3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AED46065-F49C-4C8C-BD30-673CBCFF668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6">
                                            <p:graphicEl>
                                              <a:dgm id="{AED46065-F49C-4C8C-BD30-673CBCFF668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537E8CEF-7136-4D50-91E6-E89C458A2E6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6">
                                            <p:graphicEl>
                                              <a:dgm id="{537E8CEF-7136-4D50-91E6-E89C458A2E6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658A1895-EAA8-4B20-8E47-0ADBDD925EF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6">
                                            <p:graphicEl>
                                              <a:dgm id="{658A1895-EAA8-4B20-8E47-0ADBDD925EF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0B6DA25E-BB10-4EFC-8F1C-01DB1BEEB5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6">
                                            <p:graphicEl>
                                              <a:dgm id="{0B6DA25E-BB10-4EFC-8F1C-01DB1BEEB5A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DE7075A3-FCE0-4360-BB0C-AF6776982F1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6">
                                            <p:graphicEl>
                                              <a:dgm id="{DE7075A3-FCE0-4360-BB0C-AF6776982F1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00486C9E-680C-49E1-A7DE-908B0EA572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6">
                                            <p:graphicEl>
                                              <a:dgm id="{00486C9E-680C-49E1-A7DE-908B0EA572A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4313DB8F-5E82-4B0A-862C-72D9D55D714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6">
                                            <p:graphicEl>
                                              <a:dgm id="{4313DB8F-5E82-4B0A-862C-72D9D55D714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534E40F-C5B4-45F5-8359-5797660F260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6">
                                            <p:graphicEl>
                                              <a:dgm id="{2534E40F-C5B4-45F5-8359-5797660F260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Sub>
          <a:bldDgm bld="one"/>
        </p:bldSub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0" y="12700"/>
            <a:ext cx="9144000" cy="5594350"/>
            <a:chOff x="0" y="0"/>
            <a:chExt cx="5760" cy="3524"/>
          </a:xfrm>
        </p:grpSpPr>
        <p:sp>
          <p:nvSpPr>
            <p:cNvPr id="15365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5760" cy="3319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grpSp>
          <p:nvGrpSpPr>
            <p:cNvPr id="3" name="Group 287"/>
            <p:cNvGrpSpPr>
              <a:grpSpLocks noChangeAspect="1"/>
            </p:cNvGrpSpPr>
            <p:nvPr/>
          </p:nvGrpSpPr>
          <p:grpSpPr bwMode="auto">
            <a:xfrm>
              <a:off x="1759" y="0"/>
              <a:ext cx="4001" cy="3524"/>
              <a:chOff x="1759" y="0"/>
              <a:chExt cx="4001" cy="3524"/>
            </a:xfrm>
          </p:grpSpPr>
          <p:sp>
            <p:nvSpPr>
              <p:cNvPr id="15367" name="AutoShape 286"/>
              <p:cNvSpPr>
                <a:spLocks noChangeAspect="1" noChangeArrowheads="1" noTextEdit="1"/>
              </p:cNvSpPr>
              <p:nvPr/>
            </p:nvSpPr>
            <p:spPr bwMode="auto">
              <a:xfrm>
                <a:off x="1759" y="0"/>
                <a:ext cx="4001" cy="352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4" name="Group 488"/>
              <p:cNvGrpSpPr>
                <a:grpSpLocks/>
              </p:cNvGrpSpPr>
              <p:nvPr/>
            </p:nvGrpSpPr>
            <p:grpSpPr bwMode="auto">
              <a:xfrm>
                <a:off x="1759" y="0"/>
                <a:ext cx="3672" cy="3524"/>
                <a:chOff x="1759" y="0"/>
                <a:chExt cx="3672" cy="3524"/>
              </a:xfrm>
            </p:grpSpPr>
            <p:sp>
              <p:nvSpPr>
                <p:cNvPr id="15436" name="Freeform 288"/>
                <p:cNvSpPr>
                  <a:spLocks/>
                </p:cNvSpPr>
                <p:nvPr/>
              </p:nvSpPr>
              <p:spPr bwMode="auto">
                <a:xfrm>
                  <a:off x="3473" y="2540"/>
                  <a:ext cx="423" cy="45"/>
                </a:xfrm>
                <a:custGeom>
                  <a:avLst/>
                  <a:gdLst>
                    <a:gd name="T0" fmla="*/ 123 w 423"/>
                    <a:gd name="T1" fmla="*/ 38 h 45"/>
                    <a:gd name="T2" fmla="*/ 123 w 423"/>
                    <a:gd name="T3" fmla="*/ 38 h 45"/>
                    <a:gd name="T4" fmla="*/ 61 w 423"/>
                    <a:gd name="T5" fmla="*/ 36 h 45"/>
                    <a:gd name="T6" fmla="*/ 0 w 423"/>
                    <a:gd name="T7" fmla="*/ 31 h 45"/>
                    <a:gd name="T8" fmla="*/ 0 w 423"/>
                    <a:gd name="T9" fmla="*/ 31 h 45"/>
                    <a:gd name="T10" fmla="*/ 0 w 423"/>
                    <a:gd name="T11" fmla="*/ 38 h 45"/>
                    <a:gd name="T12" fmla="*/ 0 w 423"/>
                    <a:gd name="T13" fmla="*/ 38 h 45"/>
                    <a:gd name="T14" fmla="*/ 61 w 423"/>
                    <a:gd name="T15" fmla="*/ 44 h 45"/>
                    <a:gd name="T16" fmla="*/ 123 w 423"/>
                    <a:gd name="T17" fmla="*/ 45 h 45"/>
                    <a:gd name="T18" fmla="*/ 123 w 423"/>
                    <a:gd name="T19" fmla="*/ 45 h 45"/>
                    <a:gd name="T20" fmla="*/ 159 w 423"/>
                    <a:gd name="T21" fmla="*/ 44 h 45"/>
                    <a:gd name="T22" fmla="*/ 198 w 423"/>
                    <a:gd name="T23" fmla="*/ 42 h 45"/>
                    <a:gd name="T24" fmla="*/ 234 w 423"/>
                    <a:gd name="T25" fmla="*/ 40 h 45"/>
                    <a:gd name="T26" fmla="*/ 273 w 423"/>
                    <a:gd name="T27" fmla="*/ 36 h 45"/>
                    <a:gd name="T28" fmla="*/ 309 w 423"/>
                    <a:gd name="T29" fmla="*/ 31 h 45"/>
                    <a:gd name="T30" fmla="*/ 346 w 423"/>
                    <a:gd name="T31" fmla="*/ 23 h 45"/>
                    <a:gd name="T32" fmla="*/ 381 w 423"/>
                    <a:gd name="T33" fmla="*/ 16 h 45"/>
                    <a:gd name="T34" fmla="*/ 417 w 423"/>
                    <a:gd name="T35" fmla="*/ 9 h 45"/>
                    <a:gd name="T36" fmla="*/ 417 w 423"/>
                    <a:gd name="T37" fmla="*/ 9 h 45"/>
                    <a:gd name="T38" fmla="*/ 423 w 423"/>
                    <a:gd name="T39" fmla="*/ 0 h 45"/>
                    <a:gd name="T40" fmla="*/ 423 w 423"/>
                    <a:gd name="T41" fmla="*/ 0 h 45"/>
                    <a:gd name="T42" fmla="*/ 386 w 423"/>
                    <a:gd name="T43" fmla="*/ 7 h 45"/>
                    <a:gd name="T44" fmla="*/ 350 w 423"/>
                    <a:gd name="T45" fmla="*/ 16 h 45"/>
                    <a:gd name="T46" fmla="*/ 313 w 423"/>
                    <a:gd name="T47" fmla="*/ 22 h 45"/>
                    <a:gd name="T48" fmla="*/ 276 w 423"/>
                    <a:gd name="T49" fmla="*/ 27 h 45"/>
                    <a:gd name="T50" fmla="*/ 238 w 423"/>
                    <a:gd name="T51" fmla="*/ 33 h 45"/>
                    <a:gd name="T52" fmla="*/ 200 w 423"/>
                    <a:gd name="T53" fmla="*/ 34 h 45"/>
                    <a:gd name="T54" fmla="*/ 161 w 423"/>
                    <a:gd name="T55" fmla="*/ 36 h 45"/>
                    <a:gd name="T56" fmla="*/ 123 w 423"/>
                    <a:gd name="T57" fmla="*/ 38 h 45"/>
                    <a:gd name="T58" fmla="*/ 123 w 423"/>
                    <a:gd name="T59" fmla="*/ 38 h 45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w 423"/>
                    <a:gd name="T91" fmla="*/ 0 h 45"/>
                    <a:gd name="T92" fmla="*/ 423 w 423"/>
                    <a:gd name="T93" fmla="*/ 45 h 45"/>
                  </a:gdLst>
                  <a:ahLst/>
                  <a:cxnLst>
                    <a:cxn ang="T60">
                      <a:pos x="T0" y="T1"/>
                    </a:cxn>
                    <a:cxn ang="T61">
                      <a:pos x="T2" y="T3"/>
                    </a:cxn>
                    <a:cxn ang="T62">
                      <a:pos x="T4" y="T5"/>
                    </a:cxn>
                    <a:cxn ang="T63">
                      <a:pos x="T6" y="T7"/>
                    </a:cxn>
                    <a:cxn ang="T64">
                      <a:pos x="T8" y="T9"/>
                    </a:cxn>
                    <a:cxn ang="T65">
                      <a:pos x="T10" y="T11"/>
                    </a:cxn>
                    <a:cxn ang="T66">
                      <a:pos x="T12" y="T13"/>
                    </a:cxn>
                    <a:cxn ang="T67">
                      <a:pos x="T14" y="T15"/>
                    </a:cxn>
                    <a:cxn ang="T68">
                      <a:pos x="T16" y="T17"/>
                    </a:cxn>
                    <a:cxn ang="T69">
                      <a:pos x="T18" y="T19"/>
                    </a:cxn>
                    <a:cxn ang="T70">
                      <a:pos x="T20" y="T21"/>
                    </a:cxn>
                    <a:cxn ang="T71">
                      <a:pos x="T22" y="T23"/>
                    </a:cxn>
                    <a:cxn ang="T72">
                      <a:pos x="T24" y="T25"/>
                    </a:cxn>
                    <a:cxn ang="T73">
                      <a:pos x="T26" y="T27"/>
                    </a:cxn>
                    <a:cxn ang="T74">
                      <a:pos x="T28" y="T29"/>
                    </a:cxn>
                    <a:cxn ang="T75">
                      <a:pos x="T30" y="T31"/>
                    </a:cxn>
                    <a:cxn ang="T76">
                      <a:pos x="T32" y="T33"/>
                    </a:cxn>
                    <a:cxn ang="T77">
                      <a:pos x="T34" y="T35"/>
                    </a:cxn>
                    <a:cxn ang="T78">
                      <a:pos x="T36" y="T37"/>
                    </a:cxn>
                    <a:cxn ang="T79">
                      <a:pos x="T38" y="T39"/>
                    </a:cxn>
                    <a:cxn ang="T80">
                      <a:pos x="T40" y="T41"/>
                    </a:cxn>
                    <a:cxn ang="T81">
                      <a:pos x="T42" y="T43"/>
                    </a:cxn>
                    <a:cxn ang="T82">
                      <a:pos x="T44" y="T45"/>
                    </a:cxn>
                    <a:cxn ang="T83">
                      <a:pos x="T46" y="T47"/>
                    </a:cxn>
                    <a:cxn ang="T84">
                      <a:pos x="T48" y="T49"/>
                    </a:cxn>
                    <a:cxn ang="T85">
                      <a:pos x="T50" y="T51"/>
                    </a:cxn>
                    <a:cxn ang="T86">
                      <a:pos x="T52" y="T53"/>
                    </a:cxn>
                    <a:cxn ang="T87">
                      <a:pos x="T54" y="T55"/>
                    </a:cxn>
                    <a:cxn ang="T88">
                      <a:pos x="T56" y="T57"/>
                    </a:cxn>
                    <a:cxn ang="T89">
                      <a:pos x="T58" y="T59"/>
                    </a:cxn>
                  </a:cxnLst>
                  <a:rect l="T90" t="T91" r="T92" b="T93"/>
                  <a:pathLst>
                    <a:path w="423" h="45">
                      <a:moveTo>
                        <a:pt x="123" y="38"/>
                      </a:moveTo>
                      <a:lnTo>
                        <a:pt x="123" y="38"/>
                      </a:lnTo>
                      <a:lnTo>
                        <a:pt x="61" y="36"/>
                      </a:lnTo>
                      <a:lnTo>
                        <a:pt x="0" y="31"/>
                      </a:lnTo>
                      <a:lnTo>
                        <a:pt x="0" y="38"/>
                      </a:lnTo>
                      <a:lnTo>
                        <a:pt x="61" y="44"/>
                      </a:lnTo>
                      <a:lnTo>
                        <a:pt x="123" y="45"/>
                      </a:lnTo>
                      <a:lnTo>
                        <a:pt x="159" y="44"/>
                      </a:lnTo>
                      <a:lnTo>
                        <a:pt x="198" y="42"/>
                      </a:lnTo>
                      <a:lnTo>
                        <a:pt x="234" y="40"/>
                      </a:lnTo>
                      <a:lnTo>
                        <a:pt x="273" y="36"/>
                      </a:lnTo>
                      <a:lnTo>
                        <a:pt x="309" y="31"/>
                      </a:lnTo>
                      <a:lnTo>
                        <a:pt x="346" y="23"/>
                      </a:lnTo>
                      <a:lnTo>
                        <a:pt x="381" y="16"/>
                      </a:lnTo>
                      <a:lnTo>
                        <a:pt x="417" y="9"/>
                      </a:lnTo>
                      <a:lnTo>
                        <a:pt x="423" y="0"/>
                      </a:lnTo>
                      <a:lnTo>
                        <a:pt x="386" y="7"/>
                      </a:lnTo>
                      <a:lnTo>
                        <a:pt x="350" y="16"/>
                      </a:lnTo>
                      <a:lnTo>
                        <a:pt x="313" y="22"/>
                      </a:lnTo>
                      <a:lnTo>
                        <a:pt x="276" y="27"/>
                      </a:lnTo>
                      <a:lnTo>
                        <a:pt x="238" y="33"/>
                      </a:lnTo>
                      <a:lnTo>
                        <a:pt x="200" y="34"/>
                      </a:lnTo>
                      <a:lnTo>
                        <a:pt x="161" y="36"/>
                      </a:lnTo>
                      <a:lnTo>
                        <a:pt x="123" y="38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37" name="Freeform 289"/>
                <p:cNvSpPr>
                  <a:spLocks/>
                </p:cNvSpPr>
                <p:nvPr/>
              </p:nvSpPr>
              <p:spPr bwMode="auto">
                <a:xfrm>
                  <a:off x="3019" y="2432"/>
                  <a:ext cx="447" cy="146"/>
                </a:xfrm>
                <a:custGeom>
                  <a:avLst/>
                  <a:gdLst>
                    <a:gd name="T0" fmla="*/ 4 w 447"/>
                    <a:gd name="T1" fmla="*/ 0 h 146"/>
                    <a:gd name="T2" fmla="*/ 4 w 447"/>
                    <a:gd name="T3" fmla="*/ 0 h 146"/>
                    <a:gd name="T4" fmla="*/ 0 w 447"/>
                    <a:gd name="T5" fmla="*/ 7 h 146"/>
                    <a:gd name="T6" fmla="*/ 0 w 447"/>
                    <a:gd name="T7" fmla="*/ 7 h 146"/>
                    <a:gd name="T8" fmla="*/ 54 w 447"/>
                    <a:gd name="T9" fmla="*/ 33 h 146"/>
                    <a:gd name="T10" fmla="*/ 105 w 447"/>
                    <a:gd name="T11" fmla="*/ 56 h 146"/>
                    <a:gd name="T12" fmla="*/ 160 w 447"/>
                    <a:gd name="T13" fmla="*/ 78 h 146"/>
                    <a:gd name="T14" fmla="*/ 215 w 447"/>
                    <a:gd name="T15" fmla="*/ 97 h 146"/>
                    <a:gd name="T16" fmla="*/ 271 w 447"/>
                    <a:gd name="T17" fmla="*/ 113 h 146"/>
                    <a:gd name="T18" fmla="*/ 330 w 447"/>
                    <a:gd name="T19" fmla="*/ 128 h 146"/>
                    <a:gd name="T20" fmla="*/ 388 w 447"/>
                    <a:gd name="T21" fmla="*/ 139 h 146"/>
                    <a:gd name="T22" fmla="*/ 447 w 447"/>
                    <a:gd name="T23" fmla="*/ 146 h 146"/>
                    <a:gd name="T24" fmla="*/ 447 w 447"/>
                    <a:gd name="T25" fmla="*/ 146 h 146"/>
                    <a:gd name="T26" fmla="*/ 447 w 447"/>
                    <a:gd name="T27" fmla="*/ 139 h 146"/>
                    <a:gd name="T28" fmla="*/ 447 w 447"/>
                    <a:gd name="T29" fmla="*/ 139 h 146"/>
                    <a:gd name="T30" fmla="*/ 388 w 447"/>
                    <a:gd name="T31" fmla="*/ 131 h 146"/>
                    <a:gd name="T32" fmla="*/ 330 w 447"/>
                    <a:gd name="T33" fmla="*/ 120 h 146"/>
                    <a:gd name="T34" fmla="*/ 273 w 447"/>
                    <a:gd name="T35" fmla="*/ 106 h 146"/>
                    <a:gd name="T36" fmla="*/ 216 w 447"/>
                    <a:gd name="T37" fmla="*/ 89 h 146"/>
                    <a:gd name="T38" fmla="*/ 161 w 447"/>
                    <a:gd name="T39" fmla="*/ 71 h 146"/>
                    <a:gd name="T40" fmla="*/ 108 w 447"/>
                    <a:gd name="T41" fmla="*/ 49 h 146"/>
                    <a:gd name="T42" fmla="*/ 55 w 447"/>
                    <a:gd name="T43" fmla="*/ 25 h 146"/>
                    <a:gd name="T44" fmla="*/ 4 w 447"/>
                    <a:gd name="T45" fmla="*/ 0 h 146"/>
                    <a:gd name="T46" fmla="*/ 4 w 447"/>
                    <a:gd name="T47" fmla="*/ 0 h 14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447"/>
                    <a:gd name="T73" fmla="*/ 0 h 146"/>
                    <a:gd name="T74" fmla="*/ 447 w 447"/>
                    <a:gd name="T75" fmla="*/ 146 h 146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447" h="146">
                      <a:moveTo>
                        <a:pt x="4" y="0"/>
                      </a:moveTo>
                      <a:lnTo>
                        <a:pt x="4" y="0"/>
                      </a:lnTo>
                      <a:lnTo>
                        <a:pt x="0" y="7"/>
                      </a:lnTo>
                      <a:lnTo>
                        <a:pt x="54" y="33"/>
                      </a:lnTo>
                      <a:lnTo>
                        <a:pt x="105" y="56"/>
                      </a:lnTo>
                      <a:lnTo>
                        <a:pt x="160" y="78"/>
                      </a:lnTo>
                      <a:lnTo>
                        <a:pt x="215" y="97"/>
                      </a:lnTo>
                      <a:lnTo>
                        <a:pt x="271" y="113"/>
                      </a:lnTo>
                      <a:lnTo>
                        <a:pt x="330" y="128"/>
                      </a:lnTo>
                      <a:lnTo>
                        <a:pt x="388" y="139"/>
                      </a:lnTo>
                      <a:lnTo>
                        <a:pt x="447" y="146"/>
                      </a:lnTo>
                      <a:lnTo>
                        <a:pt x="447" y="139"/>
                      </a:lnTo>
                      <a:lnTo>
                        <a:pt x="388" y="131"/>
                      </a:lnTo>
                      <a:lnTo>
                        <a:pt x="330" y="120"/>
                      </a:lnTo>
                      <a:lnTo>
                        <a:pt x="273" y="106"/>
                      </a:lnTo>
                      <a:lnTo>
                        <a:pt x="216" y="89"/>
                      </a:lnTo>
                      <a:lnTo>
                        <a:pt x="161" y="71"/>
                      </a:lnTo>
                      <a:lnTo>
                        <a:pt x="108" y="49"/>
                      </a:lnTo>
                      <a:lnTo>
                        <a:pt x="55" y="25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38" name="Freeform 290"/>
                <p:cNvSpPr>
                  <a:spLocks/>
                </p:cNvSpPr>
                <p:nvPr/>
              </p:nvSpPr>
              <p:spPr bwMode="auto">
                <a:xfrm>
                  <a:off x="3918" y="2519"/>
                  <a:ext cx="44" cy="22"/>
                </a:xfrm>
                <a:custGeom>
                  <a:avLst/>
                  <a:gdLst>
                    <a:gd name="T0" fmla="*/ 7 w 44"/>
                    <a:gd name="T1" fmla="*/ 11 h 22"/>
                    <a:gd name="T2" fmla="*/ 7 w 44"/>
                    <a:gd name="T3" fmla="*/ 11 h 22"/>
                    <a:gd name="T4" fmla="*/ 0 w 44"/>
                    <a:gd name="T5" fmla="*/ 22 h 22"/>
                    <a:gd name="T6" fmla="*/ 0 w 44"/>
                    <a:gd name="T7" fmla="*/ 22 h 22"/>
                    <a:gd name="T8" fmla="*/ 42 w 44"/>
                    <a:gd name="T9" fmla="*/ 10 h 22"/>
                    <a:gd name="T10" fmla="*/ 42 w 44"/>
                    <a:gd name="T11" fmla="*/ 10 h 22"/>
                    <a:gd name="T12" fmla="*/ 44 w 44"/>
                    <a:gd name="T13" fmla="*/ 0 h 22"/>
                    <a:gd name="T14" fmla="*/ 44 w 44"/>
                    <a:gd name="T15" fmla="*/ 0 h 22"/>
                    <a:gd name="T16" fmla="*/ 7 w 44"/>
                    <a:gd name="T17" fmla="*/ 11 h 22"/>
                    <a:gd name="T18" fmla="*/ 7 w 44"/>
                    <a:gd name="T19" fmla="*/ 11 h 22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44"/>
                    <a:gd name="T31" fmla="*/ 0 h 22"/>
                    <a:gd name="T32" fmla="*/ 44 w 44"/>
                    <a:gd name="T33" fmla="*/ 22 h 22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44" h="22">
                      <a:moveTo>
                        <a:pt x="7" y="11"/>
                      </a:moveTo>
                      <a:lnTo>
                        <a:pt x="7" y="11"/>
                      </a:lnTo>
                      <a:lnTo>
                        <a:pt x="0" y="22"/>
                      </a:lnTo>
                      <a:lnTo>
                        <a:pt x="42" y="10"/>
                      </a:lnTo>
                      <a:lnTo>
                        <a:pt x="44" y="0"/>
                      </a:lnTo>
                      <a:lnTo>
                        <a:pt x="7" y="11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39" name="Freeform 291"/>
                <p:cNvSpPr>
                  <a:spLocks/>
                </p:cNvSpPr>
                <p:nvPr/>
              </p:nvSpPr>
              <p:spPr bwMode="auto">
                <a:xfrm>
                  <a:off x="3976" y="2386"/>
                  <a:ext cx="280" cy="137"/>
                </a:xfrm>
                <a:custGeom>
                  <a:avLst/>
                  <a:gdLst>
                    <a:gd name="T0" fmla="*/ 2 w 280"/>
                    <a:gd name="T1" fmla="*/ 128 h 137"/>
                    <a:gd name="T2" fmla="*/ 2 w 280"/>
                    <a:gd name="T3" fmla="*/ 128 h 137"/>
                    <a:gd name="T4" fmla="*/ 0 w 280"/>
                    <a:gd name="T5" fmla="*/ 137 h 137"/>
                    <a:gd name="T6" fmla="*/ 0 w 280"/>
                    <a:gd name="T7" fmla="*/ 137 h 137"/>
                    <a:gd name="T8" fmla="*/ 37 w 280"/>
                    <a:gd name="T9" fmla="*/ 124 h 137"/>
                    <a:gd name="T10" fmla="*/ 73 w 280"/>
                    <a:gd name="T11" fmla="*/ 110 h 137"/>
                    <a:gd name="T12" fmla="*/ 110 w 280"/>
                    <a:gd name="T13" fmla="*/ 93 h 137"/>
                    <a:gd name="T14" fmla="*/ 147 w 280"/>
                    <a:gd name="T15" fmla="*/ 77 h 137"/>
                    <a:gd name="T16" fmla="*/ 181 w 280"/>
                    <a:gd name="T17" fmla="*/ 58 h 137"/>
                    <a:gd name="T18" fmla="*/ 214 w 280"/>
                    <a:gd name="T19" fmla="*/ 40 h 137"/>
                    <a:gd name="T20" fmla="*/ 247 w 280"/>
                    <a:gd name="T21" fmla="*/ 20 h 137"/>
                    <a:gd name="T22" fmla="*/ 280 w 280"/>
                    <a:gd name="T23" fmla="*/ 0 h 137"/>
                    <a:gd name="T24" fmla="*/ 280 w 280"/>
                    <a:gd name="T25" fmla="*/ 0 h 137"/>
                    <a:gd name="T26" fmla="*/ 266 w 280"/>
                    <a:gd name="T27" fmla="*/ 2 h 137"/>
                    <a:gd name="T28" fmla="*/ 266 w 280"/>
                    <a:gd name="T29" fmla="*/ 2 h 137"/>
                    <a:gd name="T30" fmla="*/ 234 w 280"/>
                    <a:gd name="T31" fmla="*/ 20 h 137"/>
                    <a:gd name="T32" fmla="*/ 203 w 280"/>
                    <a:gd name="T33" fmla="*/ 38 h 137"/>
                    <a:gd name="T34" fmla="*/ 170 w 280"/>
                    <a:gd name="T35" fmla="*/ 57 h 137"/>
                    <a:gd name="T36" fmla="*/ 139 w 280"/>
                    <a:gd name="T37" fmla="*/ 73 h 137"/>
                    <a:gd name="T38" fmla="*/ 105 w 280"/>
                    <a:gd name="T39" fmla="*/ 88 h 137"/>
                    <a:gd name="T40" fmla="*/ 72 w 280"/>
                    <a:gd name="T41" fmla="*/ 102 h 137"/>
                    <a:gd name="T42" fmla="*/ 37 w 280"/>
                    <a:gd name="T43" fmla="*/ 115 h 137"/>
                    <a:gd name="T44" fmla="*/ 2 w 280"/>
                    <a:gd name="T45" fmla="*/ 128 h 137"/>
                    <a:gd name="T46" fmla="*/ 2 w 280"/>
                    <a:gd name="T47" fmla="*/ 128 h 137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280"/>
                    <a:gd name="T73" fmla="*/ 0 h 137"/>
                    <a:gd name="T74" fmla="*/ 280 w 280"/>
                    <a:gd name="T75" fmla="*/ 137 h 137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280" h="137">
                      <a:moveTo>
                        <a:pt x="2" y="128"/>
                      </a:moveTo>
                      <a:lnTo>
                        <a:pt x="2" y="128"/>
                      </a:lnTo>
                      <a:lnTo>
                        <a:pt x="0" y="137"/>
                      </a:lnTo>
                      <a:lnTo>
                        <a:pt x="37" y="124"/>
                      </a:lnTo>
                      <a:lnTo>
                        <a:pt x="73" y="110"/>
                      </a:lnTo>
                      <a:lnTo>
                        <a:pt x="110" y="93"/>
                      </a:lnTo>
                      <a:lnTo>
                        <a:pt x="147" y="77"/>
                      </a:lnTo>
                      <a:lnTo>
                        <a:pt x="181" y="58"/>
                      </a:lnTo>
                      <a:lnTo>
                        <a:pt x="214" y="40"/>
                      </a:lnTo>
                      <a:lnTo>
                        <a:pt x="247" y="20"/>
                      </a:lnTo>
                      <a:lnTo>
                        <a:pt x="280" y="0"/>
                      </a:lnTo>
                      <a:lnTo>
                        <a:pt x="266" y="2"/>
                      </a:lnTo>
                      <a:lnTo>
                        <a:pt x="234" y="20"/>
                      </a:lnTo>
                      <a:lnTo>
                        <a:pt x="203" y="38"/>
                      </a:lnTo>
                      <a:lnTo>
                        <a:pt x="170" y="57"/>
                      </a:lnTo>
                      <a:lnTo>
                        <a:pt x="139" y="73"/>
                      </a:lnTo>
                      <a:lnTo>
                        <a:pt x="105" y="88"/>
                      </a:lnTo>
                      <a:lnTo>
                        <a:pt x="72" y="102"/>
                      </a:lnTo>
                      <a:lnTo>
                        <a:pt x="37" y="115"/>
                      </a:lnTo>
                      <a:lnTo>
                        <a:pt x="2" y="128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40" name="Freeform 292"/>
                <p:cNvSpPr>
                  <a:spLocks/>
                </p:cNvSpPr>
                <p:nvPr/>
              </p:nvSpPr>
              <p:spPr bwMode="auto">
                <a:xfrm>
                  <a:off x="2429" y="187"/>
                  <a:ext cx="2365" cy="2188"/>
                </a:xfrm>
                <a:custGeom>
                  <a:avLst/>
                  <a:gdLst>
                    <a:gd name="T0" fmla="*/ 365 w 2365"/>
                    <a:gd name="T1" fmla="*/ 316 h 2188"/>
                    <a:gd name="T2" fmla="*/ 499 w 2365"/>
                    <a:gd name="T3" fmla="*/ 212 h 2188"/>
                    <a:gd name="T4" fmla="*/ 649 w 2365"/>
                    <a:gd name="T5" fmla="*/ 126 h 2188"/>
                    <a:gd name="T6" fmla="*/ 812 w 2365"/>
                    <a:gd name="T7" fmla="*/ 62 h 2188"/>
                    <a:gd name="T8" fmla="*/ 984 w 2365"/>
                    <a:gd name="T9" fmla="*/ 22 h 2188"/>
                    <a:gd name="T10" fmla="*/ 1167 w 2365"/>
                    <a:gd name="T11" fmla="*/ 7 h 2188"/>
                    <a:gd name="T12" fmla="*/ 1288 w 2365"/>
                    <a:gd name="T13" fmla="*/ 14 h 2188"/>
                    <a:gd name="T14" fmla="*/ 1463 w 2365"/>
                    <a:gd name="T15" fmla="*/ 45 h 2188"/>
                    <a:gd name="T16" fmla="*/ 1630 w 2365"/>
                    <a:gd name="T17" fmla="*/ 100 h 2188"/>
                    <a:gd name="T18" fmla="*/ 1783 w 2365"/>
                    <a:gd name="T19" fmla="*/ 181 h 2188"/>
                    <a:gd name="T20" fmla="*/ 1924 w 2365"/>
                    <a:gd name="T21" fmla="*/ 280 h 2188"/>
                    <a:gd name="T22" fmla="*/ 2008 w 2365"/>
                    <a:gd name="T23" fmla="*/ 356 h 2188"/>
                    <a:gd name="T24" fmla="*/ 2120 w 2365"/>
                    <a:gd name="T25" fmla="*/ 486 h 2188"/>
                    <a:gd name="T26" fmla="*/ 2213 w 2365"/>
                    <a:gd name="T27" fmla="*/ 631 h 2188"/>
                    <a:gd name="T28" fmla="*/ 2285 w 2365"/>
                    <a:gd name="T29" fmla="*/ 790 h 2188"/>
                    <a:gd name="T30" fmla="*/ 2334 w 2365"/>
                    <a:gd name="T31" fmla="*/ 958 h 2188"/>
                    <a:gd name="T32" fmla="*/ 2356 w 2365"/>
                    <a:gd name="T33" fmla="*/ 1138 h 2188"/>
                    <a:gd name="T34" fmla="*/ 2356 w 2365"/>
                    <a:gd name="T35" fmla="*/ 1260 h 2188"/>
                    <a:gd name="T36" fmla="*/ 2334 w 2365"/>
                    <a:gd name="T37" fmla="*/ 1440 h 2188"/>
                    <a:gd name="T38" fmla="*/ 2285 w 2365"/>
                    <a:gd name="T39" fmla="*/ 1608 h 2188"/>
                    <a:gd name="T40" fmla="*/ 2213 w 2365"/>
                    <a:gd name="T41" fmla="*/ 1767 h 2188"/>
                    <a:gd name="T42" fmla="*/ 2120 w 2365"/>
                    <a:gd name="T43" fmla="*/ 1912 h 2188"/>
                    <a:gd name="T44" fmla="*/ 2008 w 2365"/>
                    <a:gd name="T45" fmla="*/ 2042 h 2188"/>
                    <a:gd name="T46" fmla="*/ 1924 w 2365"/>
                    <a:gd name="T47" fmla="*/ 2118 h 2188"/>
                    <a:gd name="T48" fmla="*/ 1833 w 2365"/>
                    <a:gd name="T49" fmla="*/ 2188 h 2188"/>
                    <a:gd name="T50" fmla="*/ 1902 w 2365"/>
                    <a:gd name="T51" fmla="*/ 2144 h 2188"/>
                    <a:gd name="T52" fmla="*/ 2060 w 2365"/>
                    <a:gd name="T53" fmla="*/ 1999 h 2188"/>
                    <a:gd name="T54" fmla="*/ 2188 w 2365"/>
                    <a:gd name="T55" fmla="*/ 1827 h 2188"/>
                    <a:gd name="T56" fmla="*/ 2270 w 2365"/>
                    <a:gd name="T57" fmla="*/ 1668 h 2188"/>
                    <a:gd name="T58" fmla="*/ 2307 w 2365"/>
                    <a:gd name="T59" fmla="*/ 1566 h 2188"/>
                    <a:gd name="T60" fmla="*/ 2336 w 2365"/>
                    <a:gd name="T61" fmla="*/ 1460 h 2188"/>
                    <a:gd name="T62" fmla="*/ 2356 w 2365"/>
                    <a:gd name="T63" fmla="*/ 1350 h 2188"/>
                    <a:gd name="T64" fmla="*/ 2363 w 2365"/>
                    <a:gd name="T65" fmla="*/ 1237 h 2188"/>
                    <a:gd name="T66" fmla="*/ 2363 w 2365"/>
                    <a:gd name="T67" fmla="*/ 1138 h 2188"/>
                    <a:gd name="T68" fmla="*/ 2339 w 2365"/>
                    <a:gd name="T69" fmla="*/ 957 h 2188"/>
                    <a:gd name="T70" fmla="*/ 2292 w 2365"/>
                    <a:gd name="T71" fmla="*/ 786 h 2188"/>
                    <a:gd name="T72" fmla="*/ 2221 w 2365"/>
                    <a:gd name="T73" fmla="*/ 627 h 2188"/>
                    <a:gd name="T74" fmla="*/ 2127 w 2365"/>
                    <a:gd name="T75" fmla="*/ 481 h 2188"/>
                    <a:gd name="T76" fmla="*/ 2014 w 2365"/>
                    <a:gd name="T77" fmla="*/ 351 h 2188"/>
                    <a:gd name="T78" fmla="*/ 1884 w 2365"/>
                    <a:gd name="T79" fmla="*/ 237 h 2188"/>
                    <a:gd name="T80" fmla="*/ 1738 w 2365"/>
                    <a:gd name="T81" fmla="*/ 144 h 2188"/>
                    <a:gd name="T82" fmla="*/ 1578 w 2365"/>
                    <a:gd name="T83" fmla="*/ 73 h 2188"/>
                    <a:gd name="T84" fmla="*/ 1408 w 2365"/>
                    <a:gd name="T85" fmla="*/ 25 h 2188"/>
                    <a:gd name="T86" fmla="*/ 1227 w 2365"/>
                    <a:gd name="T87" fmla="*/ 1 h 2188"/>
                    <a:gd name="T88" fmla="*/ 1114 w 2365"/>
                    <a:gd name="T89" fmla="*/ 1 h 2188"/>
                    <a:gd name="T90" fmla="*/ 958 w 2365"/>
                    <a:gd name="T91" fmla="*/ 18 h 2188"/>
                    <a:gd name="T92" fmla="*/ 810 w 2365"/>
                    <a:gd name="T93" fmla="*/ 55 h 2188"/>
                    <a:gd name="T94" fmla="*/ 669 w 2365"/>
                    <a:gd name="T95" fmla="*/ 108 h 2188"/>
                    <a:gd name="T96" fmla="*/ 537 w 2365"/>
                    <a:gd name="T97" fmla="*/ 179 h 2188"/>
                    <a:gd name="T98" fmla="*/ 417 w 2365"/>
                    <a:gd name="T99" fmla="*/ 263 h 2188"/>
                    <a:gd name="T100" fmla="*/ 307 w 2365"/>
                    <a:gd name="T101" fmla="*/ 364 h 2188"/>
                    <a:gd name="T102" fmla="*/ 210 w 2365"/>
                    <a:gd name="T103" fmla="*/ 475 h 2188"/>
                    <a:gd name="T104" fmla="*/ 128 w 2365"/>
                    <a:gd name="T105" fmla="*/ 600 h 2188"/>
                    <a:gd name="T106" fmla="*/ 62 w 2365"/>
                    <a:gd name="T107" fmla="*/ 733 h 2188"/>
                    <a:gd name="T108" fmla="*/ 12 w 2365"/>
                    <a:gd name="T109" fmla="*/ 874 h 2188"/>
                    <a:gd name="T110" fmla="*/ 11 w 2365"/>
                    <a:gd name="T111" fmla="*/ 905 h 2188"/>
                    <a:gd name="T112" fmla="*/ 34 w 2365"/>
                    <a:gd name="T113" fmla="*/ 828 h 2188"/>
                    <a:gd name="T114" fmla="*/ 76 w 2365"/>
                    <a:gd name="T115" fmla="*/ 715 h 2188"/>
                    <a:gd name="T116" fmla="*/ 131 w 2365"/>
                    <a:gd name="T117" fmla="*/ 607 h 2188"/>
                    <a:gd name="T118" fmla="*/ 195 w 2365"/>
                    <a:gd name="T119" fmla="*/ 508 h 2188"/>
                    <a:gd name="T120" fmla="*/ 270 w 2365"/>
                    <a:gd name="T121" fmla="*/ 415 h 2188"/>
                    <a:gd name="T122" fmla="*/ 323 w 2365"/>
                    <a:gd name="T123" fmla="*/ 356 h 2188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w 2365"/>
                    <a:gd name="T187" fmla="*/ 0 h 2188"/>
                    <a:gd name="T188" fmla="*/ 2365 w 2365"/>
                    <a:gd name="T189" fmla="*/ 2188 h 2188"/>
                  </a:gdLst>
                  <a:ahLst/>
                  <a:cxnLst>
                    <a:cxn ang="T124">
                      <a:pos x="T0" y="T1"/>
                    </a:cxn>
                    <a:cxn ang="T125">
                      <a:pos x="T2" y="T3"/>
                    </a:cxn>
                    <a:cxn ang="T126">
                      <a:pos x="T4" y="T5"/>
                    </a:cxn>
                    <a:cxn ang="T127">
                      <a:pos x="T6" y="T7"/>
                    </a:cxn>
                    <a:cxn ang="T128">
                      <a:pos x="T8" y="T9"/>
                    </a:cxn>
                    <a:cxn ang="T129">
                      <a:pos x="T10" y="T11"/>
                    </a:cxn>
                    <a:cxn ang="T130">
                      <a:pos x="T12" y="T13"/>
                    </a:cxn>
                    <a:cxn ang="T131">
                      <a:pos x="T14" y="T15"/>
                    </a:cxn>
                    <a:cxn ang="T132">
                      <a:pos x="T16" y="T17"/>
                    </a:cxn>
                    <a:cxn ang="T133">
                      <a:pos x="T18" y="T19"/>
                    </a:cxn>
                    <a:cxn ang="T134">
                      <a:pos x="T20" y="T21"/>
                    </a:cxn>
                    <a:cxn ang="T135">
                      <a:pos x="T22" y="T23"/>
                    </a:cxn>
                    <a:cxn ang="T136">
                      <a:pos x="T24" y="T25"/>
                    </a:cxn>
                    <a:cxn ang="T137">
                      <a:pos x="T26" y="T27"/>
                    </a:cxn>
                    <a:cxn ang="T138">
                      <a:pos x="T28" y="T29"/>
                    </a:cxn>
                    <a:cxn ang="T139">
                      <a:pos x="T30" y="T31"/>
                    </a:cxn>
                    <a:cxn ang="T140">
                      <a:pos x="T32" y="T33"/>
                    </a:cxn>
                    <a:cxn ang="T141">
                      <a:pos x="T34" y="T35"/>
                    </a:cxn>
                    <a:cxn ang="T142">
                      <a:pos x="T36" y="T37"/>
                    </a:cxn>
                    <a:cxn ang="T143">
                      <a:pos x="T38" y="T39"/>
                    </a:cxn>
                    <a:cxn ang="T144">
                      <a:pos x="T40" y="T41"/>
                    </a:cxn>
                    <a:cxn ang="T145">
                      <a:pos x="T42" y="T43"/>
                    </a:cxn>
                    <a:cxn ang="T146">
                      <a:pos x="T44" y="T45"/>
                    </a:cxn>
                    <a:cxn ang="T147">
                      <a:pos x="T46" y="T47"/>
                    </a:cxn>
                    <a:cxn ang="T148">
                      <a:pos x="T48" y="T49"/>
                    </a:cxn>
                    <a:cxn ang="T149">
                      <a:pos x="T50" y="T51"/>
                    </a:cxn>
                    <a:cxn ang="T150">
                      <a:pos x="T52" y="T53"/>
                    </a:cxn>
                    <a:cxn ang="T151">
                      <a:pos x="T54" y="T55"/>
                    </a:cxn>
                    <a:cxn ang="T152">
                      <a:pos x="T56" y="T57"/>
                    </a:cxn>
                    <a:cxn ang="T153">
                      <a:pos x="T58" y="T59"/>
                    </a:cxn>
                    <a:cxn ang="T154">
                      <a:pos x="T60" y="T61"/>
                    </a:cxn>
                    <a:cxn ang="T155">
                      <a:pos x="T62" y="T63"/>
                    </a:cxn>
                    <a:cxn ang="T156">
                      <a:pos x="T64" y="T65"/>
                    </a:cxn>
                    <a:cxn ang="T157">
                      <a:pos x="T66" y="T67"/>
                    </a:cxn>
                    <a:cxn ang="T158">
                      <a:pos x="T68" y="T69"/>
                    </a:cxn>
                    <a:cxn ang="T159">
                      <a:pos x="T70" y="T71"/>
                    </a:cxn>
                    <a:cxn ang="T160">
                      <a:pos x="T72" y="T73"/>
                    </a:cxn>
                    <a:cxn ang="T161">
                      <a:pos x="T74" y="T75"/>
                    </a:cxn>
                    <a:cxn ang="T162">
                      <a:pos x="T76" y="T77"/>
                    </a:cxn>
                    <a:cxn ang="T163">
                      <a:pos x="T78" y="T79"/>
                    </a:cxn>
                    <a:cxn ang="T164">
                      <a:pos x="T80" y="T81"/>
                    </a:cxn>
                    <a:cxn ang="T165">
                      <a:pos x="T82" y="T83"/>
                    </a:cxn>
                    <a:cxn ang="T166">
                      <a:pos x="T84" y="T85"/>
                    </a:cxn>
                    <a:cxn ang="T167">
                      <a:pos x="T86" y="T87"/>
                    </a:cxn>
                    <a:cxn ang="T168">
                      <a:pos x="T88" y="T89"/>
                    </a:cxn>
                    <a:cxn ang="T169">
                      <a:pos x="T90" y="T91"/>
                    </a:cxn>
                    <a:cxn ang="T170">
                      <a:pos x="T92" y="T93"/>
                    </a:cxn>
                    <a:cxn ang="T171">
                      <a:pos x="T94" y="T95"/>
                    </a:cxn>
                    <a:cxn ang="T172">
                      <a:pos x="T96" y="T97"/>
                    </a:cxn>
                    <a:cxn ang="T173">
                      <a:pos x="T98" y="T99"/>
                    </a:cxn>
                    <a:cxn ang="T174">
                      <a:pos x="T100" y="T101"/>
                    </a:cxn>
                    <a:cxn ang="T175">
                      <a:pos x="T102" y="T103"/>
                    </a:cxn>
                    <a:cxn ang="T176">
                      <a:pos x="T104" y="T105"/>
                    </a:cxn>
                    <a:cxn ang="T177">
                      <a:pos x="T106" y="T107"/>
                    </a:cxn>
                    <a:cxn ang="T178">
                      <a:pos x="T108" y="T109"/>
                    </a:cxn>
                    <a:cxn ang="T179">
                      <a:pos x="T110" y="T111"/>
                    </a:cxn>
                    <a:cxn ang="T180">
                      <a:pos x="T112" y="T113"/>
                    </a:cxn>
                    <a:cxn ang="T181">
                      <a:pos x="T114" y="T115"/>
                    </a:cxn>
                    <a:cxn ang="T182">
                      <a:pos x="T116" y="T117"/>
                    </a:cxn>
                    <a:cxn ang="T183">
                      <a:pos x="T118" y="T119"/>
                    </a:cxn>
                    <a:cxn ang="T184">
                      <a:pos x="T120" y="T121"/>
                    </a:cxn>
                    <a:cxn ang="T185">
                      <a:pos x="T122" y="T123"/>
                    </a:cxn>
                  </a:cxnLst>
                  <a:rect l="T186" t="T187" r="T188" b="T189"/>
                  <a:pathLst>
                    <a:path w="2365" h="2188">
                      <a:moveTo>
                        <a:pt x="323" y="356"/>
                      </a:moveTo>
                      <a:lnTo>
                        <a:pt x="323" y="356"/>
                      </a:lnTo>
                      <a:lnTo>
                        <a:pt x="365" y="316"/>
                      </a:lnTo>
                      <a:lnTo>
                        <a:pt x="408" y="280"/>
                      </a:lnTo>
                      <a:lnTo>
                        <a:pt x="453" y="245"/>
                      </a:lnTo>
                      <a:lnTo>
                        <a:pt x="499" y="212"/>
                      </a:lnTo>
                      <a:lnTo>
                        <a:pt x="548" y="181"/>
                      </a:lnTo>
                      <a:lnTo>
                        <a:pt x="598" y="151"/>
                      </a:lnTo>
                      <a:lnTo>
                        <a:pt x="649" y="126"/>
                      </a:lnTo>
                      <a:lnTo>
                        <a:pt x="702" y="100"/>
                      </a:lnTo>
                      <a:lnTo>
                        <a:pt x="757" y="80"/>
                      </a:lnTo>
                      <a:lnTo>
                        <a:pt x="812" y="62"/>
                      </a:lnTo>
                      <a:lnTo>
                        <a:pt x="869" y="45"/>
                      </a:lnTo>
                      <a:lnTo>
                        <a:pt x="925" y="33"/>
                      </a:lnTo>
                      <a:lnTo>
                        <a:pt x="984" y="22"/>
                      </a:lnTo>
                      <a:lnTo>
                        <a:pt x="1044" y="14"/>
                      </a:lnTo>
                      <a:lnTo>
                        <a:pt x="1105" y="9"/>
                      </a:lnTo>
                      <a:lnTo>
                        <a:pt x="1167" y="7"/>
                      </a:lnTo>
                      <a:lnTo>
                        <a:pt x="1227" y="9"/>
                      </a:lnTo>
                      <a:lnTo>
                        <a:pt x="1288" y="14"/>
                      </a:lnTo>
                      <a:lnTo>
                        <a:pt x="1348" y="22"/>
                      </a:lnTo>
                      <a:lnTo>
                        <a:pt x="1406" y="33"/>
                      </a:lnTo>
                      <a:lnTo>
                        <a:pt x="1463" y="45"/>
                      </a:lnTo>
                      <a:lnTo>
                        <a:pt x="1520" y="62"/>
                      </a:lnTo>
                      <a:lnTo>
                        <a:pt x="1575" y="80"/>
                      </a:lnTo>
                      <a:lnTo>
                        <a:pt x="1630" y="100"/>
                      </a:lnTo>
                      <a:lnTo>
                        <a:pt x="1683" y="126"/>
                      </a:lnTo>
                      <a:lnTo>
                        <a:pt x="1734" y="151"/>
                      </a:lnTo>
                      <a:lnTo>
                        <a:pt x="1783" y="181"/>
                      </a:lnTo>
                      <a:lnTo>
                        <a:pt x="1833" y="212"/>
                      </a:lnTo>
                      <a:lnTo>
                        <a:pt x="1878" y="245"/>
                      </a:lnTo>
                      <a:lnTo>
                        <a:pt x="1924" y="280"/>
                      </a:lnTo>
                      <a:lnTo>
                        <a:pt x="1966" y="316"/>
                      </a:lnTo>
                      <a:lnTo>
                        <a:pt x="2008" y="356"/>
                      </a:lnTo>
                      <a:lnTo>
                        <a:pt x="2049" y="399"/>
                      </a:lnTo>
                      <a:lnTo>
                        <a:pt x="2085" y="441"/>
                      </a:lnTo>
                      <a:lnTo>
                        <a:pt x="2120" y="486"/>
                      </a:lnTo>
                      <a:lnTo>
                        <a:pt x="2155" y="532"/>
                      </a:lnTo>
                      <a:lnTo>
                        <a:pt x="2184" y="581"/>
                      </a:lnTo>
                      <a:lnTo>
                        <a:pt x="2213" y="631"/>
                      </a:lnTo>
                      <a:lnTo>
                        <a:pt x="2241" y="682"/>
                      </a:lnTo>
                      <a:lnTo>
                        <a:pt x="2264" y="735"/>
                      </a:lnTo>
                      <a:lnTo>
                        <a:pt x="2285" y="790"/>
                      </a:lnTo>
                      <a:lnTo>
                        <a:pt x="2303" y="845"/>
                      </a:lnTo>
                      <a:lnTo>
                        <a:pt x="2319" y="902"/>
                      </a:lnTo>
                      <a:lnTo>
                        <a:pt x="2334" y="958"/>
                      </a:lnTo>
                      <a:lnTo>
                        <a:pt x="2343" y="1017"/>
                      </a:lnTo>
                      <a:lnTo>
                        <a:pt x="2350" y="1077"/>
                      </a:lnTo>
                      <a:lnTo>
                        <a:pt x="2356" y="1138"/>
                      </a:lnTo>
                      <a:lnTo>
                        <a:pt x="2358" y="1198"/>
                      </a:lnTo>
                      <a:lnTo>
                        <a:pt x="2356" y="1260"/>
                      </a:lnTo>
                      <a:lnTo>
                        <a:pt x="2350" y="1321"/>
                      </a:lnTo>
                      <a:lnTo>
                        <a:pt x="2343" y="1381"/>
                      </a:lnTo>
                      <a:lnTo>
                        <a:pt x="2334" y="1440"/>
                      </a:lnTo>
                      <a:lnTo>
                        <a:pt x="2319" y="1496"/>
                      </a:lnTo>
                      <a:lnTo>
                        <a:pt x="2303" y="1553"/>
                      </a:lnTo>
                      <a:lnTo>
                        <a:pt x="2285" y="1608"/>
                      </a:lnTo>
                      <a:lnTo>
                        <a:pt x="2264" y="1663"/>
                      </a:lnTo>
                      <a:lnTo>
                        <a:pt x="2241" y="1716"/>
                      </a:lnTo>
                      <a:lnTo>
                        <a:pt x="2213" y="1767"/>
                      </a:lnTo>
                      <a:lnTo>
                        <a:pt x="2184" y="1817"/>
                      </a:lnTo>
                      <a:lnTo>
                        <a:pt x="2155" y="1866"/>
                      </a:lnTo>
                      <a:lnTo>
                        <a:pt x="2120" y="1912"/>
                      </a:lnTo>
                      <a:lnTo>
                        <a:pt x="2085" y="1957"/>
                      </a:lnTo>
                      <a:lnTo>
                        <a:pt x="2049" y="1999"/>
                      </a:lnTo>
                      <a:lnTo>
                        <a:pt x="2008" y="2042"/>
                      </a:lnTo>
                      <a:lnTo>
                        <a:pt x="1966" y="2082"/>
                      </a:lnTo>
                      <a:lnTo>
                        <a:pt x="1924" y="2118"/>
                      </a:lnTo>
                      <a:lnTo>
                        <a:pt x="1878" y="2153"/>
                      </a:lnTo>
                      <a:lnTo>
                        <a:pt x="1833" y="2188"/>
                      </a:lnTo>
                      <a:lnTo>
                        <a:pt x="1845" y="2186"/>
                      </a:lnTo>
                      <a:lnTo>
                        <a:pt x="1902" y="2144"/>
                      </a:lnTo>
                      <a:lnTo>
                        <a:pt x="1957" y="2098"/>
                      </a:lnTo>
                      <a:lnTo>
                        <a:pt x="2010" y="2051"/>
                      </a:lnTo>
                      <a:lnTo>
                        <a:pt x="2060" y="1999"/>
                      </a:lnTo>
                      <a:lnTo>
                        <a:pt x="2105" y="1945"/>
                      </a:lnTo>
                      <a:lnTo>
                        <a:pt x="2147" y="1888"/>
                      </a:lnTo>
                      <a:lnTo>
                        <a:pt x="2188" y="1827"/>
                      </a:lnTo>
                      <a:lnTo>
                        <a:pt x="2222" y="1765"/>
                      </a:lnTo>
                      <a:lnTo>
                        <a:pt x="2255" y="1701"/>
                      </a:lnTo>
                      <a:lnTo>
                        <a:pt x="2270" y="1668"/>
                      </a:lnTo>
                      <a:lnTo>
                        <a:pt x="2283" y="1634"/>
                      </a:lnTo>
                      <a:lnTo>
                        <a:pt x="2296" y="1601"/>
                      </a:lnTo>
                      <a:lnTo>
                        <a:pt x="2307" y="1566"/>
                      </a:lnTo>
                      <a:lnTo>
                        <a:pt x="2317" y="1531"/>
                      </a:lnTo>
                      <a:lnTo>
                        <a:pt x="2328" y="1496"/>
                      </a:lnTo>
                      <a:lnTo>
                        <a:pt x="2336" y="1460"/>
                      </a:lnTo>
                      <a:lnTo>
                        <a:pt x="2343" y="1423"/>
                      </a:lnTo>
                      <a:lnTo>
                        <a:pt x="2350" y="1387"/>
                      </a:lnTo>
                      <a:lnTo>
                        <a:pt x="2356" y="1350"/>
                      </a:lnTo>
                      <a:lnTo>
                        <a:pt x="2360" y="1313"/>
                      </a:lnTo>
                      <a:lnTo>
                        <a:pt x="2361" y="1275"/>
                      </a:lnTo>
                      <a:lnTo>
                        <a:pt x="2363" y="1237"/>
                      </a:lnTo>
                      <a:lnTo>
                        <a:pt x="2365" y="1198"/>
                      </a:lnTo>
                      <a:lnTo>
                        <a:pt x="2363" y="1138"/>
                      </a:lnTo>
                      <a:lnTo>
                        <a:pt x="2358" y="1077"/>
                      </a:lnTo>
                      <a:lnTo>
                        <a:pt x="2350" y="1017"/>
                      </a:lnTo>
                      <a:lnTo>
                        <a:pt x="2339" y="957"/>
                      </a:lnTo>
                      <a:lnTo>
                        <a:pt x="2327" y="900"/>
                      </a:lnTo>
                      <a:lnTo>
                        <a:pt x="2310" y="843"/>
                      </a:lnTo>
                      <a:lnTo>
                        <a:pt x="2292" y="786"/>
                      </a:lnTo>
                      <a:lnTo>
                        <a:pt x="2270" y="732"/>
                      </a:lnTo>
                      <a:lnTo>
                        <a:pt x="2246" y="678"/>
                      </a:lnTo>
                      <a:lnTo>
                        <a:pt x="2221" y="627"/>
                      </a:lnTo>
                      <a:lnTo>
                        <a:pt x="2191" y="578"/>
                      </a:lnTo>
                      <a:lnTo>
                        <a:pt x="2160" y="528"/>
                      </a:lnTo>
                      <a:lnTo>
                        <a:pt x="2127" y="481"/>
                      </a:lnTo>
                      <a:lnTo>
                        <a:pt x="2091" y="437"/>
                      </a:lnTo>
                      <a:lnTo>
                        <a:pt x="2054" y="393"/>
                      </a:lnTo>
                      <a:lnTo>
                        <a:pt x="2014" y="351"/>
                      </a:lnTo>
                      <a:lnTo>
                        <a:pt x="1972" y="313"/>
                      </a:lnTo>
                      <a:lnTo>
                        <a:pt x="1928" y="274"/>
                      </a:lnTo>
                      <a:lnTo>
                        <a:pt x="1884" y="237"/>
                      </a:lnTo>
                      <a:lnTo>
                        <a:pt x="1836" y="205"/>
                      </a:lnTo>
                      <a:lnTo>
                        <a:pt x="1787" y="173"/>
                      </a:lnTo>
                      <a:lnTo>
                        <a:pt x="1738" y="144"/>
                      </a:lnTo>
                      <a:lnTo>
                        <a:pt x="1686" y="119"/>
                      </a:lnTo>
                      <a:lnTo>
                        <a:pt x="1633" y="95"/>
                      </a:lnTo>
                      <a:lnTo>
                        <a:pt x="1578" y="73"/>
                      </a:lnTo>
                      <a:lnTo>
                        <a:pt x="1522" y="55"/>
                      </a:lnTo>
                      <a:lnTo>
                        <a:pt x="1465" y="38"/>
                      </a:lnTo>
                      <a:lnTo>
                        <a:pt x="1408" y="25"/>
                      </a:lnTo>
                      <a:lnTo>
                        <a:pt x="1348" y="14"/>
                      </a:lnTo>
                      <a:lnTo>
                        <a:pt x="1289" y="7"/>
                      </a:lnTo>
                      <a:lnTo>
                        <a:pt x="1227" y="1"/>
                      </a:lnTo>
                      <a:lnTo>
                        <a:pt x="1167" y="0"/>
                      </a:lnTo>
                      <a:lnTo>
                        <a:pt x="1114" y="1"/>
                      </a:lnTo>
                      <a:lnTo>
                        <a:pt x="1061" y="5"/>
                      </a:lnTo>
                      <a:lnTo>
                        <a:pt x="1009" y="11"/>
                      </a:lnTo>
                      <a:lnTo>
                        <a:pt x="958" y="18"/>
                      </a:lnTo>
                      <a:lnTo>
                        <a:pt x="907" y="29"/>
                      </a:lnTo>
                      <a:lnTo>
                        <a:pt x="858" y="40"/>
                      </a:lnTo>
                      <a:lnTo>
                        <a:pt x="810" y="55"/>
                      </a:lnTo>
                      <a:lnTo>
                        <a:pt x="762" y="71"/>
                      </a:lnTo>
                      <a:lnTo>
                        <a:pt x="715" y="87"/>
                      </a:lnTo>
                      <a:lnTo>
                        <a:pt x="669" y="108"/>
                      </a:lnTo>
                      <a:lnTo>
                        <a:pt x="623" y="130"/>
                      </a:lnTo>
                      <a:lnTo>
                        <a:pt x="580" y="153"/>
                      </a:lnTo>
                      <a:lnTo>
                        <a:pt x="537" y="179"/>
                      </a:lnTo>
                      <a:lnTo>
                        <a:pt x="495" y="205"/>
                      </a:lnTo>
                      <a:lnTo>
                        <a:pt x="455" y="234"/>
                      </a:lnTo>
                      <a:lnTo>
                        <a:pt x="417" y="263"/>
                      </a:lnTo>
                      <a:lnTo>
                        <a:pt x="378" y="296"/>
                      </a:lnTo>
                      <a:lnTo>
                        <a:pt x="342" y="329"/>
                      </a:lnTo>
                      <a:lnTo>
                        <a:pt x="307" y="364"/>
                      </a:lnTo>
                      <a:lnTo>
                        <a:pt x="274" y="399"/>
                      </a:lnTo>
                      <a:lnTo>
                        <a:pt x="241" y="437"/>
                      </a:lnTo>
                      <a:lnTo>
                        <a:pt x="210" y="475"/>
                      </a:lnTo>
                      <a:lnTo>
                        <a:pt x="181" y="516"/>
                      </a:lnTo>
                      <a:lnTo>
                        <a:pt x="153" y="556"/>
                      </a:lnTo>
                      <a:lnTo>
                        <a:pt x="128" y="600"/>
                      </a:lnTo>
                      <a:lnTo>
                        <a:pt x="104" y="642"/>
                      </a:lnTo>
                      <a:lnTo>
                        <a:pt x="82" y="688"/>
                      </a:lnTo>
                      <a:lnTo>
                        <a:pt x="62" y="733"/>
                      </a:lnTo>
                      <a:lnTo>
                        <a:pt x="43" y="779"/>
                      </a:lnTo>
                      <a:lnTo>
                        <a:pt x="27" y="827"/>
                      </a:lnTo>
                      <a:lnTo>
                        <a:pt x="12" y="874"/>
                      </a:lnTo>
                      <a:lnTo>
                        <a:pt x="0" y="924"/>
                      </a:lnTo>
                      <a:lnTo>
                        <a:pt x="11" y="905"/>
                      </a:lnTo>
                      <a:lnTo>
                        <a:pt x="22" y="867"/>
                      </a:lnTo>
                      <a:lnTo>
                        <a:pt x="34" y="828"/>
                      </a:lnTo>
                      <a:lnTo>
                        <a:pt x="47" y="790"/>
                      </a:lnTo>
                      <a:lnTo>
                        <a:pt x="62" y="752"/>
                      </a:lnTo>
                      <a:lnTo>
                        <a:pt x="76" y="715"/>
                      </a:lnTo>
                      <a:lnTo>
                        <a:pt x="95" y="678"/>
                      </a:lnTo>
                      <a:lnTo>
                        <a:pt x="113" y="644"/>
                      </a:lnTo>
                      <a:lnTo>
                        <a:pt x="131" y="607"/>
                      </a:lnTo>
                      <a:lnTo>
                        <a:pt x="151" y="574"/>
                      </a:lnTo>
                      <a:lnTo>
                        <a:pt x="173" y="539"/>
                      </a:lnTo>
                      <a:lnTo>
                        <a:pt x="195" y="508"/>
                      </a:lnTo>
                      <a:lnTo>
                        <a:pt x="219" y="475"/>
                      </a:lnTo>
                      <a:lnTo>
                        <a:pt x="245" y="444"/>
                      </a:lnTo>
                      <a:lnTo>
                        <a:pt x="270" y="415"/>
                      </a:lnTo>
                      <a:lnTo>
                        <a:pt x="296" y="386"/>
                      </a:lnTo>
                      <a:lnTo>
                        <a:pt x="323" y="356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41" name="Freeform 293"/>
                <p:cNvSpPr>
                  <a:spLocks/>
                </p:cNvSpPr>
                <p:nvPr/>
              </p:nvSpPr>
              <p:spPr bwMode="auto">
                <a:xfrm>
                  <a:off x="3470" y="2424"/>
                  <a:ext cx="523" cy="81"/>
                </a:xfrm>
                <a:custGeom>
                  <a:avLst/>
                  <a:gdLst>
                    <a:gd name="T0" fmla="*/ 126 w 523"/>
                    <a:gd name="T1" fmla="*/ 74 h 81"/>
                    <a:gd name="T2" fmla="*/ 126 w 523"/>
                    <a:gd name="T3" fmla="*/ 74 h 81"/>
                    <a:gd name="T4" fmla="*/ 62 w 523"/>
                    <a:gd name="T5" fmla="*/ 72 h 81"/>
                    <a:gd name="T6" fmla="*/ 0 w 523"/>
                    <a:gd name="T7" fmla="*/ 66 h 81"/>
                    <a:gd name="T8" fmla="*/ 0 w 523"/>
                    <a:gd name="T9" fmla="*/ 66 h 81"/>
                    <a:gd name="T10" fmla="*/ 0 w 523"/>
                    <a:gd name="T11" fmla="*/ 74 h 81"/>
                    <a:gd name="T12" fmla="*/ 0 w 523"/>
                    <a:gd name="T13" fmla="*/ 74 h 81"/>
                    <a:gd name="T14" fmla="*/ 62 w 523"/>
                    <a:gd name="T15" fmla="*/ 79 h 81"/>
                    <a:gd name="T16" fmla="*/ 126 w 523"/>
                    <a:gd name="T17" fmla="*/ 81 h 81"/>
                    <a:gd name="T18" fmla="*/ 126 w 523"/>
                    <a:gd name="T19" fmla="*/ 81 h 81"/>
                    <a:gd name="T20" fmla="*/ 177 w 523"/>
                    <a:gd name="T21" fmla="*/ 81 h 81"/>
                    <a:gd name="T22" fmla="*/ 228 w 523"/>
                    <a:gd name="T23" fmla="*/ 77 h 81"/>
                    <a:gd name="T24" fmla="*/ 279 w 523"/>
                    <a:gd name="T25" fmla="*/ 70 h 81"/>
                    <a:gd name="T26" fmla="*/ 329 w 523"/>
                    <a:gd name="T27" fmla="*/ 63 h 81"/>
                    <a:gd name="T28" fmla="*/ 378 w 523"/>
                    <a:gd name="T29" fmla="*/ 52 h 81"/>
                    <a:gd name="T30" fmla="*/ 426 w 523"/>
                    <a:gd name="T31" fmla="*/ 41 h 81"/>
                    <a:gd name="T32" fmla="*/ 473 w 523"/>
                    <a:gd name="T33" fmla="*/ 26 h 81"/>
                    <a:gd name="T34" fmla="*/ 521 w 523"/>
                    <a:gd name="T35" fmla="*/ 9 h 81"/>
                    <a:gd name="T36" fmla="*/ 521 w 523"/>
                    <a:gd name="T37" fmla="*/ 9 h 81"/>
                    <a:gd name="T38" fmla="*/ 523 w 523"/>
                    <a:gd name="T39" fmla="*/ 0 h 81"/>
                    <a:gd name="T40" fmla="*/ 523 w 523"/>
                    <a:gd name="T41" fmla="*/ 0 h 81"/>
                    <a:gd name="T42" fmla="*/ 475 w 523"/>
                    <a:gd name="T43" fmla="*/ 17 h 81"/>
                    <a:gd name="T44" fmla="*/ 428 w 523"/>
                    <a:gd name="T45" fmla="*/ 31 h 81"/>
                    <a:gd name="T46" fmla="*/ 380 w 523"/>
                    <a:gd name="T47" fmla="*/ 44 h 81"/>
                    <a:gd name="T48" fmla="*/ 331 w 523"/>
                    <a:gd name="T49" fmla="*/ 55 h 81"/>
                    <a:gd name="T50" fmla="*/ 279 w 523"/>
                    <a:gd name="T51" fmla="*/ 63 h 81"/>
                    <a:gd name="T52" fmla="*/ 228 w 523"/>
                    <a:gd name="T53" fmla="*/ 70 h 81"/>
                    <a:gd name="T54" fmla="*/ 177 w 523"/>
                    <a:gd name="T55" fmla="*/ 74 h 81"/>
                    <a:gd name="T56" fmla="*/ 126 w 523"/>
                    <a:gd name="T57" fmla="*/ 74 h 81"/>
                    <a:gd name="T58" fmla="*/ 126 w 523"/>
                    <a:gd name="T59" fmla="*/ 74 h 81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w 523"/>
                    <a:gd name="T91" fmla="*/ 0 h 81"/>
                    <a:gd name="T92" fmla="*/ 523 w 523"/>
                    <a:gd name="T93" fmla="*/ 81 h 81"/>
                  </a:gdLst>
                  <a:ahLst/>
                  <a:cxnLst>
                    <a:cxn ang="T60">
                      <a:pos x="T0" y="T1"/>
                    </a:cxn>
                    <a:cxn ang="T61">
                      <a:pos x="T2" y="T3"/>
                    </a:cxn>
                    <a:cxn ang="T62">
                      <a:pos x="T4" y="T5"/>
                    </a:cxn>
                    <a:cxn ang="T63">
                      <a:pos x="T6" y="T7"/>
                    </a:cxn>
                    <a:cxn ang="T64">
                      <a:pos x="T8" y="T9"/>
                    </a:cxn>
                    <a:cxn ang="T65">
                      <a:pos x="T10" y="T11"/>
                    </a:cxn>
                    <a:cxn ang="T66">
                      <a:pos x="T12" y="T13"/>
                    </a:cxn>
                    <a:cxn ang="T67">
                      <a:pos x="T14" y="T15"/>
                    </a:cxn>
                    <a:cxn ang="T68">
                      <a:pos x="T16" y="T17"/>
                    </a:cxn>
                    <a:cxn ang="T69">
                      <a:pos x="T18" y="T19"/>
                    </a:cxn>
                    <a:cxn ang="T70">
                      <a:pos x="T20" y="T21"/>
                    </a:cxn>
                    <a:cxn ang="T71">
                      <a:pos x="T22" y="T23"/>
                    </a:cxn>
                    <a:cxn ang="T72">
                      <a:pos x="T24" y="T25"/>
                    </a:cxn>
                    <a:cxn ang="T73">
                      <a:pos x="T26" y="T27"/>
                    </a:cxn>
                    <a:cxn ang="T74">
                      <a:pos x="T28" y="T29"/>
                    </a:cxn>
                    <a:cxn ang="T75">
                      <a:pos x="T30" y="T31"/>
                    </a:cxn>
                    <a:cxn ang="T76">
                      <a:pos x="T32" y="T33"/>
                    </a:cxn>
                    <a:cxn ang="T77">
                      <a:pos x="T34" y="T35"/>
                    </a:cxn>
                    <a:cxn ang="T78">
                      <a:pos x="T36" y="T37"/>
                    </a:cxn>
                    <a:cxn ang="T79">
                      <a:pos x="T38" y="T39"/>
                    </a:cxn>
                    <a:cxn ang="T80">
                      <a:pos x="T40" y="T41"/>
                    </a:cxn>
                    <a:cxn ang="T81">
                      <a:pos x="T42" y="T43"/>
                    </a:cxn>
                    <a:cxn ang="T82">
                      <a:pos x="T44" y="T45"/>
                    </a:cxn>
                    <a:cxn ang="T83">
                      <a:pos x="T46" y="T47"/>
                    </a:cxn>
                    <a:cxn ang="T84">
                      <a:pos x="T48" y="T49"/>
                    </a:cxn>
                    <a:cxn ang="T85">
                      <a:pos x="T50" y="T51"/>
                    </a:cxn>
                    <a:cxn ang="T86">
                      <a:pos x="T52" y="T53"/>
                    </a:cxn>
                    <a:cxn ang="T87">
                      <a:pos x="T54" y="T55"/>
                    </a:cxn>
                    <a:cxn ang="T88">
                      <a:pos x="T56" y="T57"/>
                    </a:cxn>
                    <a:cxn ang="T89">
                      <a:pos x="T58" y="T59"/>
                    </a:cxn>
                  </a:cxnLst>
                  <a:rect l="T90" t="T91" r="T92" b="T93"/>
                  <a:pathLst>
                    <a:path w="523" h="81">
                      <a:moveTo>
                        <a:pt x="126" y="74"/>
                      </a:moveTo>
                      <a:lnTo>
                        <a:pt x="126" y="74"/>
                      </a:lnTo>
                      <a:lnTo>
                        <a:pt x="62" y="72"/>
                      </a:lnTo>
                      <a:lnTo>
                        <a:pt x="0" y="66"/>
                      </a:lnTo>
                      <a:lnTo>
                        <a:pt x="0" y="74"/>
                      </a:lnTo>
                      <a:lnTo>
                        <a:pt x="62" y="79"/>
                      </a:lnTo>
                      <a:lnTo>
                        <a:pt x="126" y="81"/>
                      </a:lnTo>
                      <a:lnTo>
                        <a:pt x="177" y="81"/>
                      </a:lnTo>
                      <a:lnTo>
                        <a:pt x="228" y="77"/>
                      </a:lnTo>
                      <a:lnTo>
                        <a:pt x="279" y="70"/>
                      </a:lnTo>
                      <a:lnTo>
                        <a:pt x="329" y="63"/>
                      </a:lnTo>
                      <a:lnTo>
                        <a:pt x="378" y="52"/>
                      </a:lnTo>
                      <a:lnTo>
                        <a:pt x="426" y="41"/>
                      </a:lnTo>
                      <a:lnTo>
                        <a:pt x="473" y="26"/>
                      </a:lnTo>
                      <a:lnTo>
                        <a:pt x="521" y="9"/>
                      </a:lnTo>
                      <a:lnTo>
                        <a:pt x="523" y="0"/>
                      </a:lnTo>
                      <a:lnTo>
                        <a:pt x="475" y="17"/>
                      </a:lnTo>
                      <a:lnTo>
                        <a:pt x="428" y="31"/>
                      </a:lnTo>
                      <a:lnTo>
                        <a:pt x="380" y="44"/>
                      </a:lnTo>
                      <a:lnTo>
                        <a:pt x="331" y="55"/>
                      </a:lnTo>
                      <a:lnTo>
                        <a:pt x="279" y="63"/>
                      </a:lnTo>
                      <a:lnTo>
                        <a:pt x="228" y="70"/>
                      </a:lnTo>
                      <a:lnTo>
                        <a:pt x="177" y="74"/>
                      </a:lnTo>
                      <a:lnTo>
                        <a:pt x="126" y="74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42" name="Freeform 294"/>
                <p:cNvSpPr>
                  <a:spLocks/>
                </p:cNvSpPr>
                <p:nvPr/>
              </p:nvSpPr>
              <p:spPr bwMode="auto">
                <a:xfrm>
                  <a:off x="3054" y="2358"/>
                  <a:ext cx="408" cy="140"/>
                </a:xfrm>
                <a:custGeom>
                  <a:avLst/>
                  <a:gdLst>
                    <a:gd name="T0" fmla="*/ 4 w 408"/>
                    <a:gd name="T1" fmla="*/ 0 h 140"/>
                    <a:gd name="T2" fmla="*/ 4 w 408"/>
                    <a:gd name="T3" fmla="*/ 0 h 140"/>
                    <a:gd name="T4" fmla="*/ 0 w 408"/>
                    <a:gd name="T5" fmla="*/ 8 h 140"/>
                    <a:gd name="T6" fmla="*/ 0 w 408"/>
                    <a:gd name="T7" fmla="*/ 8 h 140"/>
                    <a:gd name="T8" fmla="*/ 48 w 408"/>
                    <a:gd name="T9" fmla="*/ 33 h 140"/>
                    <a:gd name="T10" fmla="*/ 95 w 408"/>
                    <a:gd name="T11" fmla="*/ 55 h 140"/>
                    <a:gd name="T12" fmla="*/ 145 w 408"/>
                    <a:gd name="T13" fmla="*/ 75 h 140"/>
                    <a:gd name="T14" fmla="*/ 196 w 408"/>
                    <a:gd name="T15" fmla="*/ 92 h 140"/>
                    <a:gd name="T16" fmla="*/ 247 w 408"/>
                    <a:gd name="T17" fmla="*/ 108 h 140"/>
                    <a:gd name="T18" fmla="*/ 300 w 408"/>
                    <a:gd name="T19" fmla="*/ 121 h 140"/>
                    <a:gd name="T20" fmla="*/ 353 w 408"/>
                    <a:gd name="T21" fmla="*/ 132 h 140"/>
                    <a:gd name="T22" fmla="*/ 408 w 408"/>
                    <a:gd name="T23" fmla="*/ 140 h 140"/>
                    <a:gd name="T24" fmla="*/ 408 w 408"/>
                    <a:gd name="T25" fmla="*/ 140 h 140"/>
                    <a:gd name="T26" fmla="*/ 408 w 408"/>
                    <a:gd name="T27" fmla="*/ 132 h 140"/>
                    <a:gd name="T28" fmla="*/ 408 w 408"/>
                    <a:gd name="T29" fmla="*/ 132 h 140"/>
                    <a:gd name="T30" fmla="*/ 353 w 408"/>
                    <a:gd name="T31" fmla="*/ 125 h 140"/>
                    <a:gd name="T32" fmla="*/ 300 w 408"/>
                    <a:gd name="T33" fmla="*/ 114 h 140"/>
                    <a:gd name="T34" fmla="*/ 247 w 408"/>
                    <a:gd name="T35" fmla="*/ 101 h 140"/>
                    <a:gd name="T36" fmla="*/ 196 w 408"/>
                    <a:gd name="T37" fmla="*/ 85 h 140"/>
                    <a:gd name="T38" fmla="*/ 147 w 408"/>
                    <a:gd name="T39" fmla="*/ 68 h 140"/>
                    <a:gd name="T40" fmla="*/ 97 w 408"/>
                    <a:gd name="T41" fmla="*/ 48 h 140"/>
                    <a:gd name="T42" fmla="*/ 50 w 408"/>
                    <a:gd name="T43" fmla="*/ 26 h 140"/>
                    <a:gd name="T44" fmla="*/ 4 w 408"/>
                    <a:gd name="T45" fmla="*/ 0 h 140"/>
                    <a:gd name="T46" fmla="*/ 4 w 408"/>
                    <a:gd name="T47" fmla="*/ 0 h 140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408"/>
                    <a:gd name="T73" fmla="*/ 0 h 140"/>
                    <a:gd name="T74" fmla="*/ 408 w 408"/>
                    <a:gd name="T75" fmla="*/ 140 h 140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408" h="140">
                      <a:moveTo>
                        <a:pt x="4" y="0"/>
                      </a:moveTo>
                      <a:lnTo>
                        <a:pt x="4" y="0"/>
                      </a:lnTo>
                      <a:lnTo>
                        <a:pt x="0" y="8"/>
                      </a:lnTo>
                      <a:lnTo>
                        <a:pt x="48" y="33"/>
                      </a:lnTo>
                      <a:lnTo>
                        <a:pt x="95" y="55"/>
                      </a:lnTo>
                      <a:lnTo>
                        <a:pt x="145" y="75"/>
                      </a:lnTo>
                      <a:lnTo>
                        <a:pt x="196" y="92"/>
                      </a:lnTo>
                      <a:lnTo>
                        <a:pt x="247" y="108"/>
                      </a:lnTo>
                      <a:lnTo>
                        <a:pt x="300" y="121"/>
                      </a:lnTo>
                      <a:lnTo>
                        <a:pt x="353" y="132"/>
                      </a:lnTo>
                      <a:lnTo>
                        <a:pt x="408" y="140"/>
                      </a:lnTo>
                      <a:lnTo>
                        <a:pt x="408" y="132"/>
                      </a:lnTo>
                      <a:lnTo>
                        <a:pt x="353" y="125"/>
                      </a:lnTo>
                      <a:lnTo>
                        <a:pt x="300" y="114"/>
                      </a:lnTo>
                      <a:lnTo>
                        <a:pt x="247" y="101"/>
                      </a:lnTo>
                      <a:lnTo>
                        <a:pt x="196" y="85"/>
                      </a:lnTo>
                      <a:lnTo>
                        <a:pt x="147" y="68"/>
                      </a:lnTo>
                      <a:lnTo>
                        <a:pt x="97" y="48"/>
                      </a:lnTo>
                      <a:lnTo>
                        <a:pt x="50" y="26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43" name="Freeform 295"/>
                <p:cNvSpPr>
                  <a:spLocks/>
                </p:cNvSpPr>
                <p:nvPr/>
              </p:nvSpPr>
              <p:spPr bwMode="auto">
                <a:xfrm>
                  <a:off x="2396" y="1131"/>
                  <a:ext cx="62" cy="611"/>
                </a:xfrm>
                <a:custGeom>
                  <a:avLst/>
                  <a:gdLst>
                    <a:gd name="T0" fmla="*/ 7 w 62"/>
                    <a:gd name="T1" fmla="*/ 254 h 611"/>
                    <a:gd name="T2" fmla="*/ 7 w 62"/>
                    <a:gd name="T3" fmla="*/ 254 h 611"/>
                    <a:gd name="T4" fmla="*/ 9 w 62"/>
                    <a:gd name="T5" fmla="*/ 190 h 611"/>
                    <a:gd name="T6" fmla="*/ 14 w 62"/>
                    <a:gd name="T7" fmla="*/ 124 h 611"/>
                    <a:gd name="T8" fmla="*/ 23 w 62"/>
                    <a:gd name="T9" fmla="*/ 62 h 611"/>
                    <a:gd name="T10" fmla="*/ 36 w 62"/>
                    <a:gd name="T11" fmla="*/ 0 h 611"/>
                    <a:gd name="T12" fmla="*/ 36 w 62"/>
                    <a:gd name="T13" fmla="*/ 0 h 611"/>
                    <a:gd name="T14" fmla="*/ 23 w 62"/>
                    <a:gd name="T15" fmla="*/ 18 h 611"/>
                    <a:gd name="T16" fmla="*/ 23 w 62"/>
                    <a:gd name="T17" fmla="*/ 18 h 611"/>
                    <a:gd name="T18" fmla="*/ 14 w 62"/>
                    <a:gd name="T19" fmla="*/ 77 h 611"/>
                    <a:gd name="T20" fmla="*/ 7 w 62"/>
                    <a:gd name="T21" fmla="*/ 135 h 611"/>
                    <a:gd name="T22" fmla="*/ 1 w 62"/>
                    <a:gd name="T23" fmla="*/ 194 h 611"/>
                    <a:gd name="T24" fmla="*/ 0 w 62"/>
                    <a:gd name="T25" fmla="*/ 254 h 611"/>
                    <a:gd name="T26" fmla="*/ 0 w 62"/>
                    <a:gd name="T27" fmla="*/ 254 h 611"/>
                    <a:gd name="T28" fmla="*/ 1 w 62"/>
                    <a:gd name="T29" fmla="*/ 300 h 611"/>
                    <a:gd name="T30" fmla="*/ 3 w 62"/>
                    <a:gd name="T31" fmla="*/ 346 h 611"/>
                    <a:gd name="T32" fmla="*/ 7 w 62"/>
                    <a:gd name="T33" fmla="*/ 389 h 611"/>
                    <a:gd name="T34" fmla="*/ 14 w 62"/>
                    <a:gd name="T35" fmla="*/ 433 h 611"/>
                    <a:gd name="T36" fmla="*/ 22 w 62"/>
                    <a:gd name="T37" fmla="*/ 477 h 611"/>
                    <a:gd name="T38" fmla="*/ 29 w 62"/>
                    <a:gd name="T39" fmla="*/ 519 h 611"/>
                    <a:gd name="T40" fmla="*/ 40 w 62"/>
                    <a:gd name="T41" fmla="*/ 561 h 611"/>
                    <a:gd name="T42" fmla="*/ 53 w 62"/>
                    <a:gd name="T43" fmla="*/ 604 h 611"/>
                    <a:gd name="T44" fmla="*/ 53 w 62"/>
                    <a:gd name="T45" fmla="*/ 604 h 611"/>
                    <a:gd name="T46" fmla="*/ 62 w 62"/>
                    <a:gd name="T47" fmla="*/ 611 h 611"/>
                    <a:gd name="T48" fmla="*/ 62 w 62"/>
                    <a:gd name="T49" fmla="*/ 611 h 611"/>
                    <a:gd name="T50" fmla="*/ 49 w 62"/>
                    <a:gd name="T51" fmla="*/ 569 h 611"/>
                    <a:gd name="T52" fmla="*/ 38 w 62"/>
                    <a:gd name="T53" fmla="*/ 525 h 611"/>
                    <a:gd name="T54" fmla="*/ 29 w 62"/>
                    <a:gd name="T55" fmla="*/ 481 h 611"/>
                    <a:gd name="T56" fmla="*/ 22 w 62"/>
                    <a:gd name="T57" fmla="*/ 437 h 611"/>
                    <a:gd name="T58" fmla="*/ 16 w 62"/>
                    <a:gd name="T59" fmla="*/ 393 h 611"/>
                    <a:gd name="T60" fmla="*/ 11 w 62"/>
                    <a:gd name="T61" fmla="*/ 347 h 611"/>
                    <a:gd name="T62" fmla="*/ 9 w 62"/>
                    <a:gd name="T63" fmla="*/ 302 h 611"/>
                    <a:gd name="T64" fmla="*/ 7 w 62"/>
                    <a:gd name="T65" fmla="*/ 254 h 611"/>
                    <a:gd name="T66" fmla="*/ 7 w 62"/>
                    <a:gd name="T67" fmla="*/ 254 h 611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62"/>
                    <a:gd name="T103" fmla="*/ 0 h 611"/>
                    <a:gd name="T104" fmla="*/ 62 w 62"/>
                    <a:gd name="T105" fmla="*/ 611 h 611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62" h="611">
                      <a:moveTo>
                        <a:pt x="7" y="254"/>
                      </a:moveTo>
                      <a:lnTo>
                        <a:pt x="7" y="254"/>
                      </a:lnTo>
                      <a:lnTo>
                        <a:pt x="9" y="190"/>
                      </a:lnTo>
                      <a:lnTo>
                        <a:pt x="14" y="124"/>
                      </a:lnTo>
                      <a:lnTo>
                        <a:pt x="23" y="62"/>
                      </a:lnTo>
                      <a:lnTo>
                        <a:pt x="36" y="0"/>
                      </a:lnTo>
                      <a:lnTo>
                        <a:pt x="23" y="18"/>
                      </a:lnTo>
                      <a:lnTo>
                        <a:pt x="14" y="77"/>
                      </a:lnTo>
                      <a:lnTo>
                        <a:pt x="7" y="135"/>
                      </a:lnTo>
                      <a:lnTo>
                        <a:pt x="1" y="194"/>
                      </a:lnTo>
                      <a:lnTo>
                        <a:pt x="0" y="254"/>
                      </a:lnTo>
                      <a:lnTo>
                        <a:pt x="1" y="300"/>
                      </a:lnTo>
                      <a:lnTo>
                        <a:pt x="3" y="346"/>
                      </a:lnTo>
                      <a:lnTo>
                        <a:pt x="7" y="389"/>
                      </a:lnTo>
                      <a:lnTo>
                        <a:pt x="14" y="433"/>
                      </a:lnTo>
                      <a:lnTo>
                        <a:pt x="22" y="477"/>
                      </a:lnTo>
                      <a:lnTo>
                        <a:pt x="29" y="519"/>
                      </a:lnTo>
                      <a:lnTo>
                        <a:pt x="40" y="561"/>
                      </a:lnTo>
                      <a:lnTo>
                        <a:pt x="53" y="604"/>
                      </a:lnTo>
                      <a:lnTo>
                        <a:pt x="62" y="611"/>
                      </a:lnTo>
                      <a:lnTo>
                        <a:pt x="49" y="569"/>
                      </a:lnTo>
                      <a:lnTo>
                        <a:pt x="38" y="525"/>
                      </a:lnTo>
                      <a:lnTo>
                        <a:pt x="29" y="481"/>
                      </a:lnTo>
                      <a:lnTo>
                        <a:pt x="22" y="437"/>
                      </a:lnTo>
                      <a:lnTo>
                        <a:pt x="16" y="393"/>
                      </a:lnTo>
                      <a:lnTo>
                        <a:pt x="11" y="347"/>
                      </a:lnTo>
                      <a:lnTo>
                        <a:pt x="9" y="302"/>
                      </a:lnTo>
                      <a:lnTo>
                        <a:pt x="7" y="254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44" name="Freeform 296"/>
                <p:cNvSpPr>
                  <a:spLocks/>
                </p:cNvSpPr>
                <p:nvPr/>
              </p:nvSpPr>
              <p:spPr bwMode="auto">
                <a:xfrm>
                  <a:off x="2566" y="267"/>
                  <a:ext cx="2148" cy="2163"/>
                </a:xfrm>
                <a:custGeom>
                  <a:avLst/>
                  <a:gdLst>
                    <a:gd name="T0" fmla="*/ 2146 w 2148"/>
                    <a:gd name="T1" fmla="*/ 1061 h 2163"/>
                    <a:gd name="T2" fmla="*/ 2126 w 2148"/>
                    <a:gd name="T3" fmla="*/ 893 h 2163"/>
                    <a:gd name="T4" fmla="*/ 2080 w 2148"/>
                    <a:gd name="T5" fmla="*/ 734 h 2163"/>
                    <a:gd name="T6" fmla="*/ 2012 w 2148"/>
                    <a:gd name="T7" fmla="*/ 586 h 2163"/>
                    <a:gd name="T8" fmla="*/ 1926 w 2148"/>
                    <a:gd name="T9" fmla="*/ 450 h 2163"/>
                    <a:gd name="T10" fmla="*/ 1820 w 2148"/>
                    <a:gd name="T11" fmla="*/ 328 h 2163"/>
                    <a:gd name="T12" fmla="*/ 1699 w 2148"/>
                    <a:gd name="T13" fmla="*/ 222 h 2163"/>
                    <a:gd name="T14" fmla="*/ 1562 w 2148"/>
                    <a:gd name="T15" fmla="*/ 136 h 2163"/>
                    <a:gd name="T16" fmla="*/ 1414 w 2148"/>
                    <a:gd name="T17" fmla="*/ 68 h 2163"/>
                    <a:gd name="T18" fmla="*/ 1255 w 2148"/>
                    <a:gd name="T19" fmla="*/ 22 h 2163"/>
                    <a:gd name="T20" fmla="*/ 1086 w 2148"/>
                    <a:gd name="T21" fmla="*/ 2 h 2163"/>
                    <a:gd name="T22" fmla="*/ 986 w 2148"/>
                    <a:gd name="T23" fmla="*/ 0 h 2163"/>
                    <a:gd name="T24" fmla="*/ 860 w 2148"/>
                    <a:gd name="T25" fmla="*/ 13 h 2163"/>
                    <a:gd name="T26" fmla="*/ 737 w 2148"/>
                    <a:gd name="T27" fmla="*/ 39 h 2163"/>
                    <a:gd name="T28" fmla="*/ 620 w 2148"/>
                    <a:gd name="T29" fmla="*/ 77 h 2163"/>
                    <a:gd name="T30" fmla="*/ 508 w 2148"/>
                    <a:gd name="T31" fmla="*/ 128 h 2163"/>
                    <a:gd name="T32" fmla="*/ 404 w 2148"/>
                    <a:gd name="T33" fmla="*/ 190 h 2163"/>
                    <a:gd name="T34" fmla="*/ 309 w 2148"/>
                    <a:gd name="T35" fmla="*/ 262 h 2163"/>
                    <a:gd name="T36" fmla="*/ 221 w 2148"/>
                    <a:gd name="T37" fmla="*/ 344 h 2163"/>
                    <a:gd name="T38" fmla="*/ 142 w 2148"/>
                    <a:gd name="T39" fmla="*/ 436 h 2163"/>
                    <a:gd name="T40" fmla="*/ 73 w 2148"/>
                    <a:gd name="T41" fmla="*/ 536 h 2163"/>
                    <a:gd name="T42" fmla="*/ 16 w 2148"/>
                    <a:gd name="T43" fmla="*/ 642 h 2163"/>
                    <a:gd name="T44" fmla="*/ 13 w 2148"/>
                    <a:gd name="T45" fmla="*/ 668 h 2163"/>
                    <a:gd name="T46" fmla="*/ 58 w 2148"/>
                    <a:gd name="T47" fmla="*/ 576 h 2163"/>
                    <a:gd name="T48" fmla="*/ 142 w 2148"/>
                    <a:gd name="T49" fmla="*/ 448 h 2163"/>
                    <a:gd name="T50" fmla="*/ 243 w 2148"/>
                    <a:gd name="T51" fmla="*/ 333 h 2163"/>
                    <a:gd name="T52" fmla="*/ 322 w 2148"/>
                    <a:gd name="T53" fmla="*/ 262 h 2163"/>
                    <a:gd name="T54" fmla="*/ 452 w 2148"/>
                    <a:gd name="T55" fmla="*/ 168 h 2163"/>
                    <a:gd name="T56" fmla="*/ 596 w 2148"/>
                    <a:gd name="T57" fmla="*/ 95 h 2163"/>
                    <a:gd name="T58" fmla="*/ 752 w 2148"/>
                    <a:gd name="T59" fmla="*/ 42 h 2163"/>
                    <a:gd name="T60" fmla="*/ 915 w 2148"/>
                    <a:gd name="T61" fmla="*/ 13 h 2163"/>
                    <a:gd name="T62" fmla="*/ 1030 w 2148"/>
                    <a:gd name="T63" fmla="*/ 7 h 2163"/>
                    <a:gd name="T64" fmla="*/ 1198 w 2148"/>
                    <a:gd name="T65" fmla="*/ 20 h 2163"/>
                    <a:gd name="T66" fmla="*/ 1359 w 2148"/>
                    <a:gd name="T67" fmla="*/ 57 h 2163"/>
                    <a:gd name="T68" fmla="*/ 1511 w 2148"/>
                    <a:gd name="T69" fmla="*/ 117 h 2163"/>
                    <a:gd name="T70" fmla="*/ 1650 w 2148"/>
                    <a:gd name="T71" fmla="*/ 198 h 2163"/>
                    <a:gd name="T72" fmla="*/ 1776 w 2148"/>
                    <a:gd name="T73" fmla="*/ 297 h 2163"/>
                    <a:gd name="T74" fmla="*/ 1851 w 2148"/>
                    <a:gd name="T75" fmla="*/ 372 h 2163"/>
                    <a:gd name="T76" fmla="*/ 1950 w 2148"/>
                    <a:gd name="T77" fmla="*/ 498 h 2163"/>
                    <a:gd name="T78" fmla="*/ 2030 w 2148"/>
                    <a:gd name="T79" fmla="*/ 637 h 2163"/>
                    <a:gd name="T80" fmla="*/ 2091 w 2148"/>
                    <a:gd name="T81" fmla="*/ 789 h 2163"/>
                    <a:gd name="T82" fmla="*/ 2127 w 2148"/>
                    <a:gd name="T83" fmla="*/ 950 h 2163"/>
                    <a:gd name="T84" fmla="*/ 2140 w 2148"/>
                    <a:gd name="T85" fmla="*/ 1120 h 2163"/>
                    <a:gd name="T86" fmla="*/ 2135 w 2148"/>
                    <a:gd name="T87" fmla="*/ 1233 h 2163"/>
                    <a:gd name="T88" fmla="*/ 2105 w 2148"/>
                    <a:gd name="T89" fmla="*/ 1396 h 2163"/>
                    <a:gd name="T90" fmla="*/ 2052 w 2148"/>
                    <a:gd name="T91" fmla="*/ 1552 h 2163"/>
                    <a:gd name="T92" fmla="*/ 1979 w 2148"/>
                    <a:gd name="T93" fmla="*/ 1696 h 2163"/>
                    <a:gd name="T94" fmla="*/ 1886 w 2148"/>
                    <a:gd name="T95" fmla="*/ 1826 h 2163"/>
                    <a:gd name="T96" fmla="*/ 1815 w 2148"/>
                    <a:gd name="T97" fmla="*/ 1905 h 2163"/>
                    <a:gd name="T98" fmla="*/ 1685 w 2148"/>
                    <a:gd name="T99" fmla="*/ 2016 h 2163"/>
                    <a:gd name="T100" fmla="*/ 1540 w 2148"/>
                    <a:gd name="T101" fmla="*/ 2106 h 2163"/>
                    <a:gd name="T102" fmla="*/ 1434 w 2148"/>
                    <a:gd name="T103" fmla="*/ 2154 h 2163"/>
                    <a:gd name="T104" fmla="*/ 1472 w 2148"/>
                    <a:gd name="T105" fmla="*/ 2146 h 2163"/>
                    <a:gd name="T106" fmla="*/ 1584 w 2148"/>
                    <a:gd name="T107" fmla="*/ 2091 h 2163"/>
                    <a:gd name="T108" fmla="*/ 1688 w 2148"/>
                    <a:gd name="T109" fmla="*/ 2024 h 2163"/>
                    <a:gd name="T110" fmla="*/ 1783 w 2148"/>
                    <a:gd name="T111" fmla="*/ 1945 h 2163"/>
                    <a:gd name="T112" fmla="*/ 1871 w 2148"/>
                    <a:gd name="T113" fmla="*/ 1855 h 2163"/>
                    <a:gd name="T114" fmla="*/ 1948 w 2148"/>
                    <a:gd name="T115" fmla="*/ 1758 h 2163"/>
                    <a:gd name="T116" fmla="*/ 2012 w 2148"/>
                    <a:gd name="T117" fmla="*/ 1652 h 2163"/>
                    <a:gd name="T118" fmla="*/ 2067 w 2148"/>
                    <a:gd name="T119" fmla="*/ 1539 h 2163"/>
                    <a:gd name="T120" fmla="*/ 2107 w 2148"/>
                    <a:gd name="T121" fmla="*/ 1420 h 2163"/>
                    <a:gd name="T122" fmla="*/ 2135 w 2148"/>
                    <a:gd name="T123" fmla="*/ 1294 h 2163"/>
                    <a:gd name="T124" fmla="*/ 2148 w 2148"/>
                    <a:gd name="T125" fmla="*/ 1164 h 2163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60000 65536"/>
                    <a:gd name="T187" fmla="*/ 0 60000 65536"/>
                    <a:gd name="T188" fmla="*/ 0 60000 65536"/>
                    <a:gd name="T189" fmla="*/ 0 w 2148"/>
                    <a:gd name="T190" fmla="*/ 0 h 2163"/>
                    <a:gd name="T191" fmla="*/ 2148 w 2148"/>
                    <a:gd name="T192" fmla="*/ 2163 h 2163"/>
                  </a:gdLst>
                  <a:ahLst/>
                  <a:cxnLst>
                    <a:cxn ang="T126">
                      <a:pos x="T0" y="T1"/>
                    </a:cxn>
                    <a:cxn ang="T127">
                      <a:pos x="T2" y="T3"/>
                    </a:cxn>
                    <a:cxn ang="T128">
                      <a:pos x="T4" y="T5"/>
                    </a:cxn>
                    <a:cxn ang="T129">
                      <a:pos x="T6" y="T7"/>
                    </a:cxn>
                    <a:cxn ang="T130">
                      <a:pos x="T8" y="T9"/>
                    </a:cxn>
                    <a:cxn ang="T131">
                      <a:pos x="T10" y="T11"/>
                    </a:cxn>
                    <a:cxn ang="T132">
                      <a:pos x="T12" y="T13"/>
                    </a:cxn>
                    <a:cxn ang="T133">
                      <a:pos x="T14" y="T15"/>
                    </a:cxn>
                    <a:cxn ang="T134">
                      <a:pos x="T16" y="T17"/>
                    </a:cxn>
                    <a:cxn ang="T135">
                      <a:pos x="T18" y="T19"/>
                    </a:cxn>
                    <a:cxn ang="T136">
                      <a:pos x="T20" y="T21"/>
                    </a:cxn>
                    <a:cxn ang="T137">
                      <a:pos x="T22" y="T23"/>
                    </a:cxn>
                    <a:cxn ang="T138">
                      <a:pos x="T24" y="T25"/>
                    </a:cxn>
                    <a:cxn ang="T139">
                      <a:pos x="T26" y="T27"/>
                    </a:cxn>
                    <a:cxn ang="T140">
                      <a:pos x="T28" y="T29"/>
                    </a:cxn>
                    <a:cxn ang="T141">
                      <a:pos x="T30" y="T31"/>
                    </a:cxn>
                    <a:cxn ang="T142">
                      <a:pos x="T32" y="T33"/>
                    </a:cxn>
                    <a:cxn ang="T143">
                      <a:pos x="T34" y="T35"/>
                    </a:cxn>
                    <a:cxn ang="T144">
                      <a:pos x="T36" y="T37"/>
                    </a:cxn>
                    <a:cxn ang="T145">
                      <a:pos x="T38" y="T39"/>
                    </a:cxn>
                    <a:cxn ang="T146">
                      <a:pos x="T40" y="T41"/>
                    </a:cxn>
                    <a:cxn ang="T147">
                      <a:pos x="T42" y="T43"/>
                    </a:cxn>
                    <a:cxn ang="T148">
                      <a:pos x="T44" y="T45"/>
                    </a:cxn>
                    <a:cxn ang="T149">
                      <a:pos x="T46" y="T47"/>
                    </a:cxn>
                    <a:cxn ang="T150">
                      <a:pos x="T48" y="T49"/>
                    </a:cxn>
                    <a:cxn ang="T151">
                      <a:pos x="T50" y="T51"/>
                    </a:cxn>
                    <a:cxn ang="T152">
                      <a:pos x="T52" y="T53"/>
                    </a:cxn>
                    <a:cxn ang="T153">
                      <a:pos x="T54" y="T55"/>
                    </a:cxn>
                    <a:cxn ang="T154">
                      <a:pos x="T56" y="T57"/>
                    </a:cxn>
                    <a:cxn ang="T155">
                      <a:pos x="T58" y="T59"/>
                    </a:cxn>
                    <a:cxn ang="T156">
                      <a:pos x="T60" y="T61"/>
                    </a:cxn>
                    <a:cxn ang="T157">
                      <a:pos x="T62" y="T63"/>
                    </a:cxn>
                    <a:cxn ang="T158">
                      <a:pos x="T64" y="T65"/>
                    </a:cxn>
                    <a:cxn ang="T159">
                      <a:pos x="T66" y="T67"/>
                    </a:cxn>
                    <a:cxn ang="T160">
                      <a:pos x="T68" y="T69"/>
                    </a:cxn>
                    <a:cxn ang="T161">
                      <a:pos x="T70" y="T71"/>
                    </a:cxn>
                    <a:cxn ang="T162">
                      <a:pos x="T72" y="T73"/>
                    </a:cxn>
                    <a:cxn ang="T163">
                      <a:pos x="T74" y="T75"/>
                    </a:cxn>
                    <a:cxn ang="T164">
                      <a:pos x="T76" y="T77"/>
                    </a:cxn>
                    <a:cxn ang="T165">
                      <a:pos x="T78" y="T79"/>
                    </a:cxn>
                    <a:cxn ang="T166">
                      <a:pos x="T80" y="T81"/>
                    </a:cxn>
                    <a:cxn ang="T167">
                      <a:pos x="T82" y="T83"/>
                    </a:cxn>
                    <a:cxn ang="T168">
                      <a:pos x="T84" y="T85"/>
                    </a:cxn>
                    <a:cxn ang="T169">
                      <a:pos x="T86" y="T87"/>
                    </a:cxn>
                    <a:cxn ang="T170">
                      <a:pos x="T88" y="T89"/>
                    </a:cxn>
                    <a:cxn ang="T171">
                      <a:pos x="T90" y="T91"/>
                    </a:cxn>
                    <a:cxn ang="T172">
                      <a:pos x="T92" y="T93"/>
                    </a:cxn>
                    <a:cxn ang="T173">
                      <a:pos x="T94" y="T95"/>
                    </a:cxn>
                    <a:cxn ang="T174">
                      <a:pos x="T96" y="T97"/>
                    </a:cxn>
                    <a:cxn ang="T175">
                      <a:pos x="T98" y="T99"/>
                    </a:cxn>
                    <a:cxn ang="T176">
                      <a:pos x="T100" y="T101"/>
                    </a:cxn>
                    <a:cxn ang="T177">
                      <a:pos x="T102" y="T103"/>
                    </a:cxn>
                    <a:cxn ang="T178">
                      <a:pos x="T104" y="T105"/>
                    </a:cxn>
                    <a:cxn ang="T179">
                      <a:pos x="T106" y="T107"/>
                    </a:cxn>
                    <a:cxn ang="T180">
                      <a:pos x="T108" y="T109"/>
                    </a:cxn>
                    <a:cxn ang="T181">
                      <a:pos x="T110" y="T111"/>
                    </a:cxn>
                    <a:cxn ang="T182">
                      <a:pos x="T112" y="T113"/>
                    </a:cxn>
                    <a:cxn ang="T183">
                      <a:pos x="T114" y="T115"/>
                    </a:cxn>
                    <a:cxn ang="T184">
                      <a:pos x="T116" y="T117"/>
                    </a:cxn>
                    <a:cxn ang="T185">
                      <a:pos x="T118" y="T119"/>
                    </a:cxn>
                    <a:cxn ang="T186">
                      <a:pos x="T120" y="T121"/>
                    </a:cxn>
                    <a:cxn ang="T187">
                      <a:pos x="T122" y="T123"/>
                    </a:cxn>
                    <a:cxn ang="T188">
                      <a:pos x="T124" y="T125"/>
                    </a:cxn>
                  </a:cxnLst>
                  <a:rect l="T189" t="T190" r="T191" b="T192"/>
                  <a:pathLst>
                    <a:path w="2148" h="2163">
                      <a:moveTo>
                        <a:pt x="2148" y="1120"/>
                      </a:moveTo>
                      <a:lnTo>
                        <a:pt x="2148" y="1120"/>
                      </a:lnTo>
                      <a:lnTo>
                        <a:pt x="2146" y="1061"/>
                      </a:lnTo>
                      <a:lnTo>
                        <a:pt x="2142" y="1005"/>
                      </a:lnTo>
                      <a:lnTo>
                        <a:pt x="2135" y="948"/>
                      </a:lnTo>
                      <a:lnTo>
                        <a:pt x="2126" y="893"/>
                      </a:lnTo>
                      <a:lnTo>
                        <a:pt x="2113" y="840"/>
                      </a:lnTo>
                      <a:lnTo>
                        <a:pt x="2098" y="787"/>
                      </a:lnTo>
                      <a:lnTo>
                        <a:pt x="2080" y="734"/>
                      </a:lnTo>
                      <a:lnTo>
                        <a:pt x="2060" y="683"/>
                      </a:lnTo>
                      <a:lnTo>
                        <a:pt x="2038" y="633"/>
                      </a:lnTo>
                      <a:lnTo>
                        <a:pt x="2012" y="586"/>
                      </a:lnTo>
                      <a:lnTo>
                        <a:pt x="1987" y="538"/>
                      </a:lnTo>
                      <a:lnTo>
                        <a:pt x="1957" y="492"/>
                      </a:lnTo>
                      <a:lnTo>
                        <a:pt x="1926" y="450"/>
                      </a:lnTo>
                      <a:lnTo>
                        <a:pt x="1893" y="406"/>
                      </a:lnTo>
                      <a:lnTo>
                        <a:pt x="1857" y="366"/>
                      </a:lnTo>
                      <a:lnTo>
                        <a:pt x="1820" y="328"/>
                      </a:lnTo>
                      <a:lnTo>
                        <a:pt x="1782" y="291"/>
                      </a:lnTo>
                      <a:lnTo>
                        <a:pt x="1741" y="254"/>
                      </a:lnTo>
                      <a:lnTo>
                        <a:pt x="1699" y="222"/>
                      </a:lnTo>
                      <a:lnTo>
                        <a:pt x="1655" y="190"/>
                      </a:lnTo>
                      <a:lnTo>
                        <a:pt x="1610" y="161"/>
                      </a:lnTo>
                      <a:lnTo>
                        <a:pt x="1562" y="136"/>
                      </a:lnTo>
                      <a:lnTo>
                        <a:pt x="1515" y="110"/>
                      </a:lnTo>
                      <a:lnTo>
                        <a:pt x="1465" y="88"/>
                      </a:lnTo>
                      <a:lnTo>
                        <a:pt x="1414" y="68"/>
                      </a:lnTo>
                      <a:lnTo>
                        <a:pt x="1361" y="50"/>
                      </a:lnTo>
                      <a:lnTo>
                        <a:pt x="1308" y="35"/>
                      </a:lnTo>
                      <a:lnTo>
                        <a:pt x="1255" y="22"/>
                      </a:lnTo>
                      <a:lnTo>
                        <a:pt x="1200" y="13"/>
                      </a:lnTo>
                      <a:lnTo>
                        <a:pt x="1143" y="6"/>
                      </a:lnTo>
                      <a:lnTo>
                        <a:pt x="1086" y="2"/>
                      </a:lnTo>
                      <a:lnTo>
                        <a:pt x="1030" y="0"/>
                      </a:lnTo>
                      <a:lnTo>
                        <a:pt x="986" y="0"/>
                      </a:lnTo>
                      <a:lnTo>
                        <a:pt x="944" y="4"/>
                      </a:lnTo>
                      <a:lnTo>
                        <a:pt x="902" y="7"/>
                      </a:lnTo>
                      <a:lnTo>
                        <a:pt x="860" y="13"/>
                      </a:lnTo>
                      <a:lnTo>
                        <a:pt x="818" y="20"/>
                      </a:lnTo>
                      <a:lnTo>
                        <a:pt x="777" y="28"/>
                      </a:lnTo>
                      <a:lnTo>
                        <a:pt x="737" y="39"/>
                      </a:lnTo>
                      <a:lnTo>
                        <a:pt x="697" y="50"/>
                      </a:lnTo>
                      <a:lnTo>
                        <a:pt x="658" y="62"/>
                      </a:lnTo>
                      <a:lnTo>
                        <a:pt x="620" y="77"/>
                      </a:lnTo>
                      <a:lnTo>
                        <a:pt x="582" y="93"/>
                      </a:lnTo>
                      <a:lnTo>
                        <a:pt x="545" y="110"/>
                      </a:lnTo>
                      <a:lnTo>
                        <a:pt x="508" y="128"/>
                      </a:lnTo>
                      <a:lnTo>
                        <a:pt x="474" y="147"/>
                      </a:lnTo>
                      <a:lnTo>
                        <a:pt x="439" y="168"/>
                      </a:lnTo>
                      <a:lnTo>
                        <a:pt x="404" y="190"/>
                      </a:lnTo>
                      <a:lnTo>
                        <a:pt x="371" y="212"/>
                      </a:lnTo>
                      <a:lnTo>
                        <a:pt x="340" y="238"/>
                      </a:lnTo>
                      <a:lnTo>
                        <a:pt x="309" y="262"/>
                      </a:lnTo>
                      <a:lnTo>
                        <a:pt x="278" y="289"/>
                      </a:lnTo>
                      <a:lnTo>
                        <a:pt x="249" y="317"/>
                      </a:lnTo>
                      <a:lnTo>
                        <a:pt x="221" y="344"/>
                      </a:lnTo>
                      <a:lnTo>
                        <a:pt x="194" y="375"/>
                      </a:lnTo>
                      <a:lnTo>
                        <a:pt x="168" y="404"/>
                      </a:lnTo>
                      <a:lnTo>
                        <a:pt x="142" y="436"/>
                      </a:lnTo>
                      <a:lnTo>
                        <a:pt x="119" y="469"/>
                      </a:lnTo>
                      <a:lnTo>
                        <a:pt x="95" y="501"/>
                      </a:lnTo>
                      <a:lnTo>
                        <a:pt x="73" y="536"/>
                      </a:lnTo>
                      <a:lnTo>
                        <a:pt x="53" y="571"/>
                      </a:lnTo>
                      <a:lnTo>
                        <a:pt x="35" y="606"/>
                      </a:lnTo>
                      <a:lnTo>
                        <a:pt x="16" y="642"/>
                      </a:lnTo>
                      <a:lnTo>
                        <a:pt x="0" y="681"/>
                      </a:lnTo>
                      <a:lnTo>
                        <a:pt x="13" y="668"/>
                      </a:lnTo>
                      <a:lnTo>
                        <a:pt x="35" y="622"/>
                      </a:lnTo>
                      <a:lnTo>
                        <a:pt x="58" y="576"/>
                      </a:lnTo>
                      <a:lnTo>
                        <a:pt x="84" y="533"/>
                      </a:lnTo>
                      <a:lnTo>
                        <a:pt x="113" y="489"/>
                      </a:lnTo>
                      <a:lnTo>
                        <a:pt x="142" y="448"/>
                      </a:lnTo>
                      <a:lnTo>
                        <a:pt x="174" y="408"/>
                      </a:lnTo>
                      <a:lnTo>
                        <a:pt x="208" y="370"/>
                      </a:lnTo>
                      <a:lnTo>
                        <a:pt x="243" y="333"/>
                      </a:lnTo>
                      <a:lnTo>
                        <a:pt x="282" y="297"/>
                      </a:lnTo>
                      <a:lnTo>
                        <a:pt x="322" y="262"/>
                      </a:lnTo>
                      <a:lnTo>
                        <a:pt x="364" y="229"/>
                      </a:lnTo>
                      <a:lnTo>
                        <a:pt x="408" y="198"/>
                      </a:lnTo>
                      <a:lnTo>
                        <a:pt x="452" y="168"/>
                      </a:lnTo>
                      <a:lnTo>
                        <a:pt x="499" y="141"/>
                      </a:lnTo>
                      <a:lnTo>
                        <a:pt x="547" y="117"/>
                      </a:lnTo>
                      <a:lnTo>
                        <a:pt x="596" y="95"/>
                      </a:lnTo>
                      <a:lnTo>
                        <a:pt x="647" y="75"/>
                      </a:lnTo>
                      <a:lnTo>
                        <a:pt x="699" y="57"/>
                      </a:lnTo>
                      <a:lnTo>
                        <a:pt x="752" y="42"/>
                      </a:lnTo>
                      <a:lnTo>
                        <a:pt x="805" y="29"/>
                      </a:lnTo>
                      <a:lnTo>
                        <a:pt x="860" y="20"/>
                      </a:lnTo>
                      <a:lnTo>
                        <a:pt x="915" y="13"/>
                      </a:lnTo>
                      <a:lnTo>
                        <a:pt x="971" y="9"/>
                      </a:lnTo>
                      <a:lnTo>
                        <a:pt x="1030" y="7"/>
                      </a:lnTo>
                      <a:lnTo>
                        <a:pt x="1086" y="9"/>
                      </a:lnTo>
                      <a:lnTo>
                        <a:pt x="1143" y="13"/>
                      </a:lnTo>
                      <a:lnTo>
                        <a:pt x="1198" y="20"/>
                      </a:lnTo>
                      <a:lnTo>
                        <a:pt x="1253" y="29"/>
                      </a:lnTo>
                      <a:lnTo>
                        <a:pt x="1306" y="42"/>
                      </a:lnTo>
                      <a:lnTo>
                        <a:pt x="1359" y="57"/>
                      </a:lnTo>
                      <a:lnTo>
                        <a:pt x="1412" y="75"/>
                      </a:lnTo>
                      <a:lnTo>
                        <a:pt x="1462" y="95"/>
                      </a:lnTo>
                      <a:lnTo>
                        <a:pt x="1511" y="117"/>
                      </a:lnTo>
                      <a:lnTo>
                        <a:pt x="1558" y="141"/>
                      </a:lnTo>
                      <a:lnTo>
                        <a:pt x="1606" y="168"/>
                      </a:lnTo>
                      <a:lnTo>
                        <a:pt x="1650" y="198"/>
                      </a:lnTo>
                      <a:lnTo>
                        <a:pt x="1694" y="229"/>
                      </a:lnTo>
                      <a:lnTo>
                        <a:pt x="1736" y="262"/>
                      </a:lnTo>
                      <a:lnTo>
                        <a:pt x="1776" y="297"/>
                      </a:lnTo>
                      <a:lnTo>
                        <a:pt x="1815" y="333"/>
                      </a:lnTo>
                      <a:lnTo>
                        <a:pt x="1851" y="372"/>
                      </a:lnTo>
                      <a:lnTo>
                        <a:pt x="1886" y="412"/>
                      </a:lnTo>
                      <a:lnTo>
                        <a:pt x="1921" y="454"/>
                      </a:lnTo>
                      <a:lnTo>
                        <a:pt x="1950" y="498"/>
                      </a:lnTo>
                      <a:lnTo>
                        <a:pt x="1979" y="542"/>
                      </a:lnTo>
                      <a:lnTo>
                        <a:pt x="2007" y="589"/>
                      </a:lnTo>
                      <a:lnTo>
                        <a:pt x="2030" y="637"/>
                      </a:lnTo>
                      <a:lnTo>
                        <a:pt x="2052" y="686"/>
                      </a:lnTo>
                      <a:lnTo>
                        <a:pt x="2073" y="738"/>
                      </a:lnTo>
                      <a:lnTo>
                        <a:pt x="2091" y="789"/>
                      </a:lnTo>
                      <a:lnTo>
                        <a:pt x="2105" y="842"/>
                      </a:lnTo>
                      <a:lnTo>
                        <a:pt x="2118" y="895"/>
                      </a:lnTo>
                      <a:lnTo>
                        <a:pt x="2127" y="950"/>
                      </a:lnTo>
                      <a:lnTo>
                        <a:pt x="2135" y="1005"/>
                      </a:lnTo>
                      <a:lnTo>
                        <a:pt x="2138" y="1061"/>
                      </a:lnTo>
                      <a:lnTo>
                        <a:pt x="2140" y="1120"/>
                      </a:lnTo>
                      <a:lnTo>
                        <a:pt x="2138" y="1177"/>
                      </a:lnTo>
                      <a:lnTo>
                        <a:pt x="2135" y="1233"/>
                      </a:lnTo>
                      <a:lnTo>
                        <a:pt x="2127" y="1288"/>
                      </a:lnTo>
                      <a:lnTo>
                        <a:pt x="2118" y="1343"/>
                      </a:lnTo>
                      <a:lnTo>
                        <a:pt x="2105" y="1396"/>
                      </a:lnTo>
                      <a:lnTo>
                        <a:pt x="2091" y="1449"/>
                      </a:lnTo>
                      <a:lnTo>
                        <a:pt x="2073" y="1500"/>
                      </a:lnTo>
                      <a:lnTo>
                        <a:pt x="2052" y="1552"/>
                      </a:lnTo>
                      <a:lnTo>
                        <a:pt x="2030" y="1601"/>
                      </a:lnTo>
                      <a:lnTo>
                        <a:pt x="2007" y="1649"/>
                      </a:lnTo>
                      <a:lnTo>
                        <a:pt x="1979" y="1696"/>
                      </a:lnTo>
                      <a:lnTo>
                        <a:pt x="1950" y="1740"/>
                      </a:lnTo>
                      <a:lnTo>
                        <a:pt x="1921" y="1784"/>
                      </a:lnTo>
                      <a:lnTo>
                        <a:pt x="1886" y="1826"/>
                      </a:lnTo>
                      <a:lnTo>
                        <a:pt x="1851" y="1866"/>
                      </a:lnTo>
                      <a:lnTo>
                        <a:pt x="1815" y="1905"/>
                      </a:lnTo>
                      <a:lnTo>
                        <a:pt x="1774" y="1945"/>
                      </a:lnTo>
                      <a:lnTo>
                        <a:pt x="1730" y="1982"/>
                      </a:lnTo>
                      <a:lnTo>
                        <a:pt x="1685" y="2016"/>
                      </a:lnTo>
                      <a:lnTo>
                        <a:pt x="1639" y="2049"/>
                      </a:lnTo>
                      <a:lnTo>
                        <a:pt x="1590" y="2079"/>
                      </a:lnTo>
                      <a:lnTo>
                        <a:pt x="1540" y="2106"/>
                      </a:lnTo>
                      <a:lnTo>
                        <a:pt x="1487" y="2132"/>
                      </a:lnTo>
                      <a:lnTo>
                        <a:pt x="1434" y="2154"/>
                      </a:lnTo>
                      <a:lnTo>
                        <a:pt x="1432" y="2163"/>
                      </a:lnTo>
                      <a:lnTo>
                        <a:pt x="1472" y="2146"/>
                      </a:lnTo>
                      <a:lnTo>
                        <a:pt x="1509" y="2130"/>
                      </a:lnTo>
                      <a:lnTo>
                        <a:pt x="1547" y="2112"/>
                      </a:lnTo>
                      <a:lnTo>
                        <a:pt x="1584" y="2091"/>
                      </a:lnTo>
                      <a:lnTo>
                        <a:pt x="1619" y="2070"/>
                      </a:lnTo>
                      <a:lnTo>
                        <a:pt x="1654" y="2048"/>
                      </a:lnTo>
                      <a:lnTo>
                        <a:pt x="1688" y="2024"/>
                      </a:lnTo>
                      <a:lnTo>
                        <a:pt x="1721" y="1998"/>
                      </a:lnTo>
                      <a:lnTo>
                        <a:pt x="1752" y="1973"/>
                      </a:lnTo>
                      <a:lnTo>
                        <a:pt x="1783" y="1945"/>
                      </a:lnTo>
                      <a:lnTo>
                        <a:pt x="1815" y="1916"/>
                      </a:lnTo>
                      <a:lnTo>
                        <a:pt x="1844" y="1887"/>
                      </a:lnTo>
                      <a:lnTo>
                        <a:pt x="1871" y="1855"/>
                      </a:lnTo>
                      <a:lnTo>
                        <a:pt x="1897" y="1824"/>
                      </a:lnTo>
                      <a:lnTo>
                        <a:pt x="1923" y="1791"/>
                      </a:lnTo>
                      <a:lnTo>
                        <a:pt x="1948" y="1758"/>
                      </a:lnTo>
                      <a:lnTo>
                        <a:pt x="1970" y="1724"/>
                      </a:lnTo>
                      <a:lnTo>
                        <a:pt x="1992" y="1689"/>
                      </a:lnTo>
                      <a:lnTo>
                        <a:pt x="2012" y="1652"/>
                      </a:lnTo>
                      <a:lnTo>
                        <a:pt x="2032" y="1616"/>
                      </a:lnTo>
                      <a:lnTo>
                        <a:pt x="2051" y="1577"/>
                      </a:lnTo>
                      <a:lnTo>
                        <a:pt x="2067" y="1539"/>
                      </a:lnTo>
                      <a:lnTo>
                        <a:pt x="2082" y="1500"/>
                      </a:lnTo>
                      <a:lnTo>
                        <a:pt x="2095" y="1460"/>
                      </a:lnTo>
                      <a:lnTo>
                        <a:pt x="2107" y="1420"/>
                      </a:lnTo>
                      <a:lnTo>
                        <a:pt x="2118" y="1378"/>
                      </a:lnTo>
                      <a:lnTo>
                        <a:pt x="2127" y="1336"/>
                      </a:lnTo>
                      <a:lnTo>
                        <a:pt x="2135" y="1294"/>
                      </a:lnTo>
                      <a:lnTo>
                        <a:pt x="2140" y="1252"/>
                      </a:lnTo>
                      <a:lnTo>
                        <a:pt x="2144" y="1208"/>
                      </a:lnTo>
                      <a:lnTo>
                        <a:pt x="2148" y="1164"/>
                      </a:lnTo>
                      <a:lnTo>
                        <a:pt x="2148" y="112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45" name="Freeform 297"/>
                <p:cNvSpPr>
                  <a:spLocks/>
                </p:cNvSpPr>
                <p:nvPr/>
              </p:nvSpPr>
              <p:spPr bwMode="auto">
                <a:xfrm>
                  <a:off x="2560" y="1811"/>
                  <a:ext cx="489" cy="551"/>
                </a:xfrm>
                <a:custGeom>
                  <a:avLst/>
                  <a:gdLst>
                    <a:gd name="T0" fmla="*/ 249 w 489"/>
                    <a:gd name="T1" fmla="*/ 361 h 551"/>
                    <a:gd name="T2" fmla="*/ 249 w 489"/>
                    <a:gd name="T3" fmla="*/ 361 h 551"/>
                    <a:gd name="T4" fmla="*/ 213 w 489"/>
                    <a:gd name="T5" fmla="*/ 322 h 551"/>
                    <a:gd name="T6" fmla="*/ 176 w 489"/>
                    <a:gd name="T7" fmla="*/ 282 h 551"/>
                    <a:gd name="T8" fmla="*/ 143 w 489"/>
                    <a:gd name="T9" fmla="*/ 238 h 551"/>
                    <a:gd name="T10" fmla="*/ 112 w 489"/>
                    <a:gd name="T11" fmla="*/ 194 h 551"/>
                    <a:gd name="T12" fmla="*/ 83 w 489"/>
                    <a:gd name="T13" fmla="*/ 150 h 551"/>
                    <a:gd name="T14" fmla="*/ 57 w 489"/>
                    <a:gd name="T15" fmla="*/ 103 h 551"/>
                    <a:gd name="T16" fmla="*/ 31 w 489"/>
                    <a:gd name="T17" fmla="*/ 53 h 551"/>
                    <a:gd name="T18" fmla="*/ 9 w 489"/>
                    <a:gd name="T19" fmla="*/ 4 h 551"/>
                    <a:gd name="T20" fmla="*/ 9 w 489"/>
                    <a:gd name="T21" fmla="*/ 4 h 551"/>
                    <a:gd name="T22" fmla="*/ 0 w 489"/>
                    <a:gd name="T23" fmla="*/ 0 h 551"/>
                    <a:gd name="T24" fmla="*/ 0 w 489"/>
                    <a:gd name="T25" fmla="*/ 0 h 551"/>
                    <a:gd name="T26" fmla="*/ 19 w 489"/>
                    <a:gd name="T27" fmla="*/ 44 h 551"/>
                    <a:gd name="T28" fmla="*/ 39 w 489"/>
                    <a:gd name="T29" fmla="*/ 86 h 551"/>
                    <a:gd name="T30" fmla="*/ 62 w 489"/>
                    <a:gd name="T31" fmla="*/ 127 h 551"/>
                    <a:gd name="T32" fmla="*/ 86 w 489"/>
                    <a:gd name="T33" fmla="*/ 167 h 551"/>
                    <a:gd name="T34" fmla="*/ 112 w 489"/>
                    <a:gd name="T35" fmla="*/ 207 h 551"/>
                    <a:gd name="T36" fmla="*/ 138 w 489"/>
                    <a:gd name="T37" fmla="*/ 246 h 551"/>
                    <a:gd name="T38" fmla="*/ 167 w 489"/>
                    <a:gd name="T39" fmla="*/ 282 h 551"/>
                    <a:gd name="T40" fmla="*/ 198 w 489"/>
                    <a:gd name="T41" fmla="*/ 317 h 551"/>
                    <a:gd name="T42" fmla="*/ 229 w 489"/>
                    <a:gd name="T43" fmla="*/ 352 h 551"/>
                    <a:gd name="T44" fmla="*/ 262 w 489"/>
                    <a:gd name="T45" fmla="*/ 385 h 551"/>
                    <a:gd name="T46" fmla="*/ 297 w 489"/>
                    <a:gd name="T47" fmla="*/ 416 h 551"/>
                    <a:gd name="T48" fmla="*/ 331 w 489"/>
                    <a:gd name="T49" fmla="*/ 445 h 551"/>
                    <a:gd name="T50" fmla="*/ 368 w 489"/>
                    <a:gd name="T51" fmla="*/ 474 h 551"/>
                    <a:gd name="T52" fmla="*/ 406 w 489"/>
                    <a:gd name="T53" fmla="*/ 502 h 551"/>
                    <a:gd name="T54" fmla="*/ 447 w 489"/>
                    <a:gd name="T55" fmla="*/ 527 h 551"/>
                    <a:gd name="T56" fmla="*/ 487 w 489"/>
                    <a:gd name="T57" fmla="*/ 551 h 551"/>
                    <a:gd name="T58" fmla="*/ 487 w 489"/>
                    <a:gd name="T59" fmla="*/ 551 h 551"/>
                    <a:gd name="T60" fmla="*/ 489 w 489"/>
                    <a:gd name="T61" fmla="*/ 544 h 551"/>
                    <a:gd name="T62" fmla="*/ 489 w 489"/>
                    <a:gd name="T63" fmla="*/ 544 h 551"/>
                    <a:gd name="T64" fmla="*/ 456 w 489"/>
                    <a:gd name="T65" fmla="*/ 524 h 551"/>
                    <a:gd name="T66" fmla="*/ 425 w 489"/>
                    <a:gd name="T67" fmla="*/ 504 h 551"/>
                    <a:gd name="T68" fmla="*/ 394 w 489"/>
                    <a:gd name="T69" fmla="*/ 483 h 551"/>
                    <a:gd name="T70" fmla="*/ 363 w 489"/>
                    <a:gd name="T71" fmla="*/ 460 h 551"/>
                    <a:gd name="T72" fmla="*/ 333 w 489"/>
                    <a:gd name="T73" fmla="*/ 438 h 551"/>
                    <a:gd name="T74" fmla="*/ 304 w 489"/>
                    <a:gd name="T75" fmla="*/ 412 h 551"/>
                    <a:gd name="T76" fmla="*/ 277 w 489"/>
                    <a:gd name="T77" fmla="*/ 388 h 551"/>
                    <a:gd name="T78" fmla="*/ 249 w 489"/>
                    <a:gd name="T79" fmla="*/ 361 h 551"/>
                    <a:gd name="T80" fmla="*/ 249 w 489"/>
                    <a:gd name="T81" fmla="*/ 361 h 551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w 489"/>
                    <a:gd name="T124" fmla="*/ 0 h 551"/>
                    <a:gd name="T125" fmla="*/ 489 w 489"/>
                    <a:gd name="T126" fmla="*/ 551 h 551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T123" t="T124" r="T125" b="T126"/>
                  <a:pathLst>
                    <a:path w="489" h="551">
                      <a:moveTo>
                        <a:pt x="249" y="361"/>
                      </a:moveTo>
                      <a:lnTo>
                        <a:pt x="249" y="361"/>
                      </a:lnTo>
                      <a:lnTo>
                        <a:pt x="213" y="322"/>
                      </a:lnTo>
                      <a:lnTo>
                        <a:pt x="176" y="282"/>
                      </a:lnTo>
                      <a:lnTo>
                        <a:pt x="143" y="238"/>
                      </a:lnTo>
                      <a:lnTo>
                        <a:pt x="112" y="194"/>
                      </a:lnTo>
                      <a:lnTo>
                        <a:pt x="83" y="150"/>
                      </a:lnTo>
                      <a:lnTo>
                        <a:pt x="57" y="103"/>
                      </a:lnTo>
                      <a:lnTo>
                        <a:pt x="31" y="53"/>
                      </a:lnTo>
                      <a:lnTo>
                        <a:pt x="9" y="4"/>
                      </a:lnTo>
                      <a:lnTo>
                        <a:pt x="0" y="0"/>
                      </a:lnTo>
                      <a:lnTo>
                        <a:pt x="19" y="44"/>
                      </a:lnTo>
                      <a:lnTo>
                        <a:pt x="39" y="86"/>
                      </a:lnTo>
                      <a:lnTo>
                        <a:pt x="62" y="127"/>
                      </a:lnTo>
                      <a:lnTo>
                        <a:pt x="86" y="167"/>
                      </a:lnTo>
                      <a:lnTo>
                        <a:pt x="112" y="207"/>
                      </a:lnTo>
                      <a:lnTo>
                        <a:pt x="138" y="246"/>
                      </a:lnTo>
                      <a:lnTo>
                        <a:pt x="167" y="282"/>
                      </a:lnTo>
                      <a:lnTo>
                        <a:pt x="198" y="317"/>
                      </a:lnTo>
                      <a:lnTo>
                        <a:pt x="229" y="352"/>
                      </a:lnTo>
                      <a:lnTo>
                        <a:pt x="262" y="385"/>
                      </a:lnTo>
                      <a:lnTo>
                        <a:pt x="297" y="416"/>
                      </a:lnTo>
                      <a:lnTo>
                        <a:pt x="331" y="445"/>
                      </a:lnTo>
                      <a:lnTo>
                        <a:pt x="368" y="474"/>
                      </a:lnTo>
                      <a:lnTo>
                        <a:pt x="406" y="502"/>
                      </a:lnTo>
                      <a:lnTo>
                        <a:pt x="447" y="527"/>
                      </a:lnTo>
                      <a:lnTo>
                        <a:pt x="487" y="551"/>
                      </a:lnTo>
                      <a:lnTo>
                        <a:pt x="489" y="544"/>
                      </a:lnTo>
                      <a:lnTo>
                        <a:pt x="456" y="524"/>
                      </a:lnTo>
                      <a:lnTo>
                        <a:pt x="425" y="504"/>
                      </a:lnTo>
                      <a:lnTo>
                        <a:pt x="394" y="483"/>
                      </a:lnTo>
                      <a:lnTo>
                        <a:pt x="363" y="460"/>
                      </a:lnTo>
                      <a:lnTo>
                        <a:pt x="333" y="438"/>
                      </a:lnTo>
                      <a:lnTo>
                        <a:pt x="304" y="412"/>
                      </a:lnTo>
                      <a:lnTo>
                        <a:pt x="277" y="388"/>
                      </a:lnTo>
                      <a:lnTo>
                        <a:pt x="249" y="361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46" name="Freeform 298"/>
                <p:cNvSpPr>
                  <a:spLocks/>
                </p:cNvSpPr>
                <p:nvPr/>
              </p:nvSpPr>
              <p:spPr bwMode="auto">
                <a:xfrm>
                  <a:off x="2452" y="1749"/>
                  <a:ext cx="564" cy="684"/>
                </a:xfrm>
                <a:custGeom>
                  <a:avLst/>
                  <a:gdLst>
                    <a:gd name="T0" fmla="*/ 300 w 564"/>
                    <a:gd name="T1" fmla="*/ 480 h 684"/>
                    <a:gd name="T2" fmla="*/ 300 w 564"/>
                    <a:gd name="T3" fmla="*/ 480 h 684"/>
                    <a:gd name="T4" fmla="*/ 253 w 564"/>
                    <a:gd name="T5" fmla="*/ 428 h 684"/>
                    <a:gd name="T6" fmla="*/ 209 w 564"/>
                    <a:gd name="T7" fmla="*/ 375 h 684"/>
                    <a:gd name="T8" fmla="*/ 167 w 564"/>
                    <a:gd name="T9" fmla="*/ 320 h 684"/>
                    <a:gd name="T10" fmla="*/ 128 w 564"/>
                    <a:gd name="T11" fmla="*/ 262 h 684"/>
                    <a:gd name="T12" fmla="*/ 94 w 564"/>
                    <a:gd name="T13" fmla="*/ 201 h 684"/>
                    <a:gd name="T14" fmla="*/ 63 w 564"/>
                    <a:gd name="T15" fmla="*/ 139 h 684"/>
                    <a:gd name="T16" fmla="*/ 35 w 564"/>
                    <a:gd name="T17" fmla="*/ 75 h 684"/>
                    <a:gd name="T18" fmla="*/ 11 w 564"/>
                    <a:gd name="T19" fmla="*/ 8 h 684"/>
                    <a:gd name="T20" fmla="*/ 11 w 564"/>
                    <a:gd name="T21" fmla="*/ 8 h 684"/>
                    <a:gd name="T22" fmla="*/ 0 w 564"/>
                    <a:gd name="T23" fmla="*/ 0 h 684"/>
                    <a:gd name="T24" fmla="*/ 0 w 564"/>
                    <a:gd name="T25" fmla="*/ 0 h 684"/>
                    <a:gd name="T26" fmla="*/ 19 w 564"/>
                    <a:gd name="T27" fmla="*/ 55 h 684"/>
                    <a:gd name="T28" fmla="*/ 41 w 564"/>
                    <a:gd name="T29" fmla="*/ 108 h 684"/>
                    <a:gd name="T30" fmla="*/ 64 w 564"/>
                    <a:gd name="T31" fmla="*/ 159 h 684"/>
                    <a:gd name="T32" fmla="*/ 90 w 564"/>
                    <a:gd name="T33" fmla="*/ 211 h 684"/>
                    <a:gd name="T34" fmla="*/ 117 w 564"/>
                    <a:gd name="T35" fmla="*/ 260 h 684"/>
                    <a:gd name="T36" fmla="*/ 149 w 564"/>
                    <a:gd name="T37" fmla="*/ 308 h 684"/>
                    <a:gd name="T38" fmla="*/ 181 w 564"/>
                    <a:gd name="T39" fmla="*/ 353 h 684"/>
                    <a:gd name="T40" fmla="*/ 216 w 564"/>
                    <a:gd name="T41" fmla="*/ 397 h 684"/>
                    <a:gd name="T42" fmla="*/ 253 w 564"/>
                    <a:gd name="T43" fmla="*/ 439 h 684"/>
                    <a:gd name="T44" fmla="*/ 291 w 564"/>
                    <a:gd name="T45" fmla="*/ 481 h 684"/>
                    <a:gd name="T46" fmla="*/ 331 w 564"/>
                    <a:gd name="T47" fmla="*/ 520 h 684"/>
                    <a:gd name="T48" fmla="*/ 375 w 564"/>
                    <a:gd name="T49" fmla="*/ 556 h 684"/>
                    <a:gd name="T50" fmla="*/ 419 w 564"/>
                    <a:gd name="T51" fmla="*/ 593 h 684"/>
                    <a:gd name="T52" fmla="*/ 465 w 564"/>
                    <a:gd name="T53" fmla="*/ 626 h 684"/>
                    <a:gd name="T54" fmla="*/ 513 w 564"/>
                    <a:gd name="T55" fmla="*/ 657 h 684"/>
                    <a:gd name="T56" fmla="*/ 560 w 564"/>
                    <a:gd name="T57" fmla="*/ 684 h 684"/>
                    <a:gd name="T58" fmla="*/ 560 w 564"/>
                    <a:gd name="T59" fmla="*/ 684 h 684"/>
                    <a:gd name="T60" fmla="*/ 564 w 564"/>
                    <a:gd name="T61" fmla="*/ 679 h 684"/>
                    <a:gd name="T62" fmla="*/ 564 w 564"/>
                    <a:gd name="T63" fmla="*/ 679 h 684"/>
                    <a:gd name="T64" fmla="*/ 527 w 564"/>
                    <a:gd name="T65" fmla="*/ 657 h 684"/>
                    <a:gd name="T66" fmla="*/ 492 w 564"/>
                    <a:gd name="T67" fmla="*/ 635 h 684"/>
                    <a:gd name="T68" fmla="*/ 458 w 564"/>
                    <a:gd name="T69" fmla="*/ 611 h 684"/>
                    <a:gd name="T70" fmla="*/ 425 w 564"/>
                    <a:gd name="T71" fmla="*/ 588 h 684"/>
                    <a:gd name="T72" fmla="*/ 392 w 564"/>
                    <a:gd name="T73" fmla="*/ 562 h 684"/>
                    <a:gd name="T74" fmla="*/ 361 w 564"/>
                    <a:gd name="T75" fmla="*/ 536 h 684"/>
                    <a:gd name="T76" fmla="*/ 330 w 564"/>
                    <a:gd name="T77" fmla="*/ 509 h 684"/>
                    <a:gd name="T78" fmla="*/ 300 w 564"/>
                    <a:gd name="T79" fmla="*/ 480 h 684"/>
                    <a:gd name="T80" fmla="*/ 300 w 564"/>
                    <a:gd name="T81" fmla="*/ 480 h 684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w 564"/>
                    <a:gd name="T124" fmla="*/ 0 h 684"/>
                    <a:gd name="T125" fmla="*/ 564 w 564"/>
                    <a:gd name="T126" fmla="*/ 684 h 684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T123" t="T124" r="T125" b="T126"/>
                  <a:pathLst>
                    <a:path w="564" h="684">
                      <a:moveTo>
                        <a:pt x="300" y="480"/>
                      </a:moveTo>
                      <a:lnTo>
                        <a:pt x="300" y="480"/>
                      </a:lnTo>
                      <a:lnTo>
                        <a:pt x="253" y="428"/>
                      </a:lnTo>
                      <a:lnTo>
                        <a:pt x="209" y="375"/>
                      </a:lnTo>
                      <a:lnTo>
                        <a:pt x="167" y="320"/>
                      </a:lnTo>
                      <a:lnTo>
                        <a:pt x="128" y="262"/>
                      </a:lnTo>
                      <a:lnTo>
                        <a:pt x="94" y="201"/>
                      </a:lnTo>
                      <a:lnTo>
                        <a:pt x="63" y="139"/>
                      </a:lnTo>
                      <a:lnTo>
                        <a:pt x="35" y="75"/>
                      </a:lnTo>
                      <a:lnTo>
                        <a:pt x="11" y="8"/>
                      </a:lnTo>
                      <a:lnTo>
                        <a:pt x="0" y="0"/>
                      </a:lnTo>
                      <a:lnTo>
                        <a:pt x="19" y="55"/>
                      </a:lnTo>
                      <a:lnTo>
                        <a:pt x="41" y="108"/>
                      </a:lnTo>
                      <a:lnTo>
                        <a:pt x="64" y="159"/>
                      </a:lnTo>
                      <a:lnTo>
                        <a:pt x="90" y="211"/>
                      </a:lnTo>
                      <a:lnTo>
                        <a:pt x="117" y="260"/>
                      </a:lnTo>
                      <a:lnTo>
                        <a:pt x="149" y="308"/>
                      </a:lnTo>
                      <a:lnTo>
                        <a:pt x="181" y="353"/>
                      </a:lnTo>
                      <a:lnTo>
                        <a:pt x="216" y="397"/>
                      </a:lnTo>
                      <a:lnTo>
                        <a:pt x="253" y="439"/>
                      </a:lnTo>
                      <a:lnTo>
                        <a:pt x="291" y="481"/>
                      </a:lnTo>
                      <a:lnTo>
                        <a:pt x="331" y="520"/>
                      </a:lnTo>
                      <a:lnTo>
                        <a:pt x="375" y="556"/>
                      </a:lnTo>
                      <a:lnTo>
                        <a:pt x="419" y="593"/>
                      </a:lnTo>
                      <a:lnTo>
                        <a:pt x="465" y="626"/>
                      </a:lnTo>
                      <a:lnTo>
                        <a:pt x="513" y="657"/>
                      </a:lnTo>
                      <a:lnTo>
                        <a:pt x="560" y="684"/>
                      </a:lnTo>
                      <a:lnTo>
                        <a:pt x="564" y="679"/>
                      </a:lnTo>
                      <a:lnTo>
                        <a:pt x="527" y="657"/>
                      </a:lnTo>
                      <a:lnTo>
                        <a:pt x="492" y="635"/>
                      </a:lnTo>
                      <a:lnTo>
                        <a:pt x="458" y="611"/>
                      </a:lnTo>
                      <a:lnTo>
                        <a:pt x="425" y="588"/>
                      </a:lnTo>
                      <a:lnTo>
                        <a:pt x="392" y="562"/>
                      </a:lnTo>
                      <a:lnTo>
                        <a:pt x="361" y="536"/>
                      </a:lnTo>
                      <a:lnTo>
                        <a:pt x="330" y="509"/>
                      </a:lnTo>
                      <a:lnTo>
                        <a:pt x="300" y="48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47" name="Freeform 299"/>
                <p:cNvSpPr>
                  <a:spLocks/>
                </p:cNvSpPr>
                <p:nvPr/>
              </p:nvSpPr>
              <p:spPr bwMode="auto">
                <a:xfrm>
                  <a:off x="3219" y="1676"/>
                  <a:ext cx="40" cy="49"/>
                </a:xfrm>
                <a:custGeom>
                  <a:avLst/>
                  <a:gdLst>
                    <a:gd name="T0" fmla="*/ 40 w 40"/>
                    <a:gd name="T1" fmla="*/ 46 h 49"/>
                    <a:gd name="T2" fmla="*/ 40 w 40"/>
                    <a:gd name="T3" fmla="*/ 46 h 49"/>
                    <a:gd name="T4" fmla="*/ 20 w 40"/>
                    <a:gd name="T5" fmla="*/ 24 h 49"/>
                    <a:gd name="T6" fmla="*/ 0 w 40"/>
                    <a:gd name="T7" fmla="*/ 0 h 49"/>
                    <a:gd name="T8" fmla="*/ 0 w 40"/>
                    <a:gd name="T9" fmla="*/ 0 h 49"/>
                    <a:gd name="T10" fmla="*/ 0 w 40"/>
                    <a:gd name="T11" fmla="*/ 13 h 49"/>
                    <a:gd name="T12" fmla="*/ 0 w 40"/>
                    <a:gd name="T13" fmla="*/ 13 h 49"/>
                    <a:gd name="T14" fmla="*/ 16 w 40"/>
                    <a:gd name="T15" fmla="*/ 31 h 49"/>
                    <a:gd name="T16" fmla="*/ 33 w 40"/>
                    <a:gd name="T17" fmla="*/ 49 h 49"/>
                    <a:gd name="T18" fmla="*/ 33 w 40"/>
                    <a:gd name="T19" fmla="*/ 49 h 49"/>
                    <a:gd name="T20" fmla="*/ 40 w 40"/>
                    <a:gd name="T21" fmla="*/ 48 h 49"/>
                    <a:gd name="T22" fmla="*/ 40 w 40"/>
                    <a:gd name="T23" fmla="*/ 48 h 49"/>
                    <a:gd name="T24" fmla="*/ 40 w 40"/>
                    <a:gd name="T25" fmla="*/ 46 h 49"/>
                    <a:gd name="T26" fmla="*/ 40 w 40"/>
                    <a:gd name="T27" fmla="*/ 46 h 49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40"/>
                    <a:gd name="T43" fmla="*/ 0 h 49"/>
                    <a:gd name="T44" fmla="*/ 40 w 40"/>
                    <a:gd name="T45" fmla="*/ 49 h 49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40" h="49">
                      <a:moveTo>
                        <a:pt x="40" y="46"/>
                      </a:moveTo>
                      <a:lnTo>
                        <a:pt x="40" y="46"/>
                      </a:lnTo>
                      <a:lnTo>
                        <a:pt x="20" y="24"/>
                      </a:lnTo>
                      <a:lnTo>
                        <a:pt x="0" y="0"/>
                      </a:lnTo>
                      <a:lnTo>
                        <a:pt x="0" y="13"/>
                      </a:lnTo>
                      <a:lnTo>
                        <a:pt x="16" y="31"/>
                      </a:lnTo>
                      <a:lnTo>
                        <a:pt x="33" y="49"/>
                      </a:lnTo>
                      <a:lnTo>
                        <a:pt x="40" y="48"/>
                      </a:lnTo>
                      <a:lnTo>
                        <a:pt x="40" y="46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48" name="Freeform 300"/>
                <p:cNvSpPr>
                  <a:spLocks/>
                </p:cNvSpPr>
                <p:nvPr/>
              </p:nvSpPr>
              <p:spPr bwMode="auto">
                <a:xfrm>
                  <a:off x="2476" y="968"/>
                  <a:ext cx="88" cy="831"/>
                </a:xfrm>
                <a:custGeom>
                  <a:avLst/>
                  <a:gdLst>
                    <a:gd name="T0" fmla="*/ 7 w 88"/>
                    <a:gd name="T1" fmla="*/ 419 h 831"/>
                    <a:gd name="T2" fmla="*/ 7 w 88"/>
                    <a:gd name="T3" fmla="*/ 419 h 831"/>
                    <a:gd name="T4" fmla="*/ 9 w 88"/>
                    <a:gd name="T5" fmla="*/ 362 h 831"/>
                    <a:gd name="T6" fmla="*/ 13 w 88"/>
                    <a:gd name="T7" fmla="*/ 309 h 831"/>
                    <a:gd name="T8" fmla="*/ 18 w 88"/>
                    <a:gd name="T9" fmla="*/ 254 h 831"/>
                    <a:gd name="T10" fmla="*/ 28 w 88"/>
                    <a:gd name="T11" fmla="*/ 203 h 831"/>
                    <a:gd name="T12" fmla="*/ 40 w 88"/>
                    <a:gd name="T13" fmla="*/ 150 h 831"/>
                    <a:gd name="T14" fmla="*/ 53 w 88"/>
                    <a:gd name="T15" fmla="*/ 99 h 831"/>
                    <a:gd name="T16" fmla="*/ 70 w 88"/>
                    <a:gd name="T17" fmla="*/ 49 h 831"/>
                    <a:gd name="T18" fmla="*/ 88 w 88"/>
                    <a:gd name="T19" fmla="*/ 0 h 831"/>
                    <a:gd name="T20" fmla="*/ 88 w 88"/>
                    <a:gd name="T21" fmla="*/ 0 h 831"/>
                    <a:gd name="T22" fmla="*/ 75 w 88"/>
                    <a:gd name="T23" fmla="*/ 13 h 831"/>
                    <a:gd name="T24" fmla="*/ 75 w 88"/>
                    <a:gd name="T25" fmla="*/ 13 h 831"/>
                    <a:gd name="T26" fmla="*/ 59 w 88"/>
                    <a:gd name="T27" fmla="*/ 60 h 831"/>
                    <a:gd name="T28" fmla="*/ 44 w 88"/>
                    <a:gd name="T29" fmla="*/ 110 h 831"/>
                    <a:gd name="T30" fmla="*/ 29 w 88"/>
                    <a:gd name="T31" fmla="*/ 159 h 831"/>
                    <a:gd name="T32" fmla="*/ 20 w 88"/>
                    <a:gd name="T33" fmla="*/ 208 h 831"/>
                    <a:gd name="T34" fmla="*/ 11 w 88"/>
                    <a:gd name="T35" fmla="*/ 260 h 831"/>
                    <a:gd name="T36" fmla="*/ 6 w 88"/>
                    <a:gd name="T37" fmla="*/ 313 h 831"/>
                    <a:gd name="T38" fmla="*/ 2 w 88"/>
                    <a:gd name="T39" fmla="*/ 364 h 831"/>
                    <a:gd name="T40" fmla="*/ 0 w 88"/>
                    <a:gd name="T41" fmla="*/ 419 h 831"/>
                    <a:gd name="T42" fmla="*/ 0 w 88"/>
                    <a:gd name="T43" fmla="*/ 419 h 831"/>
                    <a:gd name="T44" fmla="*/ 2 w 88"/>
                    <a:gd name="T45" fmla="*/ 472 h 831"/>
                    <a:gd name="T46" fmla="*/ 6 w 88"/>
                    <a:gd name="T47" fmla="*/ 525 h 831"/>
                    <a:gd name="T48" fmla="*/ 11 w 88"/>
                    <a:gd name="T49" fmla="*/ 578 h 831"/>
                    <a:gd name="T50" fmla="*/ 20 w 88"/>
                    <a:gd name="T51" fmla="*/ 629 h 831"/>
                    <a:gd name="T52" fmla="*/ 31 w 88"/>
                    <a:gd name="T53" fmla="*/ 681 h 831"/>
                    <a:gd name="T54" fmla="*/ 44 w 88"/>
                    <a:gd name="T55" fmla="*/ 730 h 831"/>
                    <a:gd name="T56" fmla="*/ 59 w 88"/>
                    <a:gd name="T57" fmla="*/ 779 h 831"/>
                    <a:gd name="T58" fmla="*/ 77 w 88"/>
                    <a:gd name="T59" fmla="*/ 827 h 831"/>
                    <a:gd name="T60" fmla="*/ 77 w 88"/>
                    <a:gd name="T61" fmla="*/ 827 h 831"/>
                    <a:gd name="T62" fmla="*/ 86 w 88"/>
                    <a:gd name="T63" fmla="*/ 831 h 831"/>
                    <a:gd name="T64" fmla="*/ 86 w 88"/>
                    <a:gd name="T65" fmla="*/ 831 h 831"/>
                    <a:gd name="T66" fmla="*/ 68 w 88"/>
                    <a:gd name="T67" fmla="*/ 781 h 831"/>
                    <a:gd name="T68" fmla="*/ 53 w 88"/>
                    <a:gd name="T69" fmla="*/ 732 h 831"/>
                    <a:gd name="T70" fmla="*/ 39 w 88"/>
                    <a:gd name="T71" fmla="*/ 682 h 831"/>
                    <a:gd name="T72" fmla="*/ 28 w 88"/>
                    <a:gd name="T73" fmla="*/ 631 h 831"/>
                    <a:gd name="T74" fmla="*/ 18 w 88"/>
                    <a:gd name="T75" fmla="*/ 578 h 831"/>
                    <a:gd name="T76" fmla="*/ 13 w 88"/>
                    <a:gd name="T77" fmla="*/ 527 h 831"/>
                    <a:gd name="T78" fmla="*/ 9 w 88"/>
                    <a:gd name="T79" fmla="*/ 472 h 831"/>
                    <a:gd name="T80" fmla="*/ 7 w 88"/>
                    <a:gd name="T81" fmla="*/ 419 h 831"/>
                    <a:gd name="T82" fmla="*/ 7 w 88"/>
                    <a:gd name="T83" fmla="*/ 419 h 831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88"/>
                    <a:gd name="T127" fmla="*/ 0 h 831"/>
                    <a:gd name="T128" fmla="*/ 88 w 88"/>
                    <a:gd name="T129" fmla="*/ 831 h 831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88" h="831">
                      <a:moveTo>
                        <a:pt x="7" y="419"/>
                      </a:moveTo>
                      <a:lnTo>
                        <a:pt x="7" y="419"/>
                      </a:lnTo>
                      <a:lnTo>
                        <a:pt x="9" y="362"/>
                      </a:lnTo>
                      <a:lnTo>
                        <a:pt x="13" y="309"/>
                      </a:lnTo>
                      <a:lnTo>
                        <a:pt x="18" y="254"/>
                      </a:lnTo>
                      <a:lnTo>
                        <a:pt x="28" y="203"/>
                      </a:lnTo>
                      <a:lnTo>
                        <a:pt x="40" y="150"/>
                      </a:lnTo>
                      <a:lnTo>
                        <a:pt x="53" y="99"/>
                      </a:lnTo>
                      <a:lnTo>
                        <a:pt x="70" y="49"/>
                      </a:lnTo>
                      <a:lnTo>
                        <a:pt x="88" y="0"/>
                      </a:lnTo>
                      <a:lnTo>
                        <a:pt x="75" y="13"/>
                      </a:lnTo>
                      <a:lnTo>
                        <a:pt x="59" y="60"/>
                      </a:lnTo>
                      <a:lnTo>
                        <a:pt x="44" y="110"/>
                      </a:lnTo>
                      <a:lnTo>
                        <a:pt x="29" y="159"/>
                      </a:lnTo>
                      <a:lnTo>
                        <a:pt x="20" y="208"/>
                      </a:lnTo>
                      <a:lnTo>
                        <a:pt x="11" y="260"/>
                      </a:lnTo>
                      <a:lnTo>
                        <a:pt x="6" y="313"/>
                      </a:lnTo>
                      <a:lnTo>
                        <a:pt x="2" y="364"/>
                      </a:lnTo>
                      <a:lnTo>
                        <a:pt x="0" y="419"/>
                      </a:lnTo>
                      <a:lnTo>
                        <a:pt x="2" y="472"/>
                      </a:lnTo>
                      <a:lnTo>
                        <a:pt x="6" y="525"/>
                      </a:lnTo>
                      <a:lnTo>
                        <a:pt x="11" y="578"/>
                      </a:lnTo>
                      <a:lnTo>
                        <a:pt x="20" y="629"/>
                      </a:lnTo>
                      <a:lnTo>
                        <a:pt x="31" y="681"/>
                      </a:lnTo>
                      <a:lnTo>
                        <a:pt x="44" y="730"/>
                      </a:lnTo>
                      <a:lnTo>
                        <a:pt x="59" y="779"/>
                      </a:lnTo>
                      <a:lnTo>
                        <a:pt x="77" y="827"/>
                      </a:lnTo>
                      <a:lnTo>
                        <a:pt x="86" y="831"/>
                      </a:lnTo>
                      <a:lnTo>
                        <a:pt x="68" y="781"/>
                      </a:lnTo>
                      <a:lnTo>
                        <a:pt x="53" y="732"/>
                      </a:lnTo>
                      <a:lnTo>
                        <a:pt x="39" y="682"/>
                      </a:lnTo>
                      <a:lnTo>
                        <a:pt x="28" y="631"/>
                      </a:lnTo>
                      <a:lnTo>
                        <a:pt x="18" y="578"/>
                      </a:lnTo>
                      <a:lnTo>
                        <a:pt x="13" y="527"/>
                      </a:lnTo>
                      <a:lnTo>
                        <a:pt x="9" y="472"/>
                      </a:lnTo>
                      <a:lnTo>
                        <a:pt x="7" y="419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49" name="Freeform 301"/>
                <p:cNvSpPr>
                  <a:spLocks/>
                </p:cNvSpPr>
                <p:nvPr/>
              </p:nvSpPr>
              <p:spPr bwMode="auto">
                <a:xfrm>
                  <a:off x="3113" y="1184"/>
                  <a:ext cx="93" cy="488"/>
                </a:xfrm>
                <a:custGeom>
                  <a:avLst/>
                  <a:gdLst>
                    <a:gd name="T0" fmla="*/ 7 w 93"/>
                    <a:gd name="T1" fmla="*/ 203 h 488"/>
                    <a:gd name="T2" fmla="*/ 7 w 93"/>
                    <a:gd name="T3" fmla="*/ 203 h 488"/>
                    <a:gd name="T4" fmla="*/ 7 w 93"/>
                    <a:gd name="T5" fmla="*/ 177 h 488"/>
                    <a:gd name="T6" fmla="*/ 9 w 93"/>
                    <a:gd name="T7" fmla="*/ 152 h 488"/>
                    <a:gd name="T8" fmla="*/ 13 w 93"/>
                    <a:gd name="T9" fmla="*/ 128 h 488"/>
                    <a:gd name="T10" fmla="*/ 16 w 93"/>
                    <a:gd name="T11" fmla="*/ 104 h 488"/>
                    <a:gd name="T12" fmla="*/ 24 w 93"/>
                    <a:gd name="T13" fmla="*/ 80 h 488"/>
                    <a:gd name="T14" fmla="*/ 29 w 93"/>
                    <a:gd name="T15" fmla="*/ 57 h 488"/>
                    <a:gd name="T16" fmla="*/ 38 w 93"/>
                    <a:gd name="T17" fmla="*/ 35 h 488"/>
                    <a:gd name="T18" fmla="*/ 46 w 93"/>
                    <a:gd name="T19" fmla="*/ 13 h 488"/>
                    <a:gd name="T20" fmla="*/ 46 w 93"/>
                    <a:gd name="T21" fmla="*/ 13 h 488"/>
                    <a:gd name="T22" fmla="*/ 44 w 93"/>
                    <a:gd name="T23" fmla="*/ 0 h 488"/>
                    <a:gd name="T24" fmla="*/ 44 w 93"/>
                    <a:gd name="T25" fmla="*/ 0 h 488"/>
                    <a:gd name="T26" fmla="*/ 33 w 93"/>
                    <a:gd name="T27" fmla="*/ 24 h 488"/>
                    <a:gd name="T28" fmla="*/ 25 w 93"/>
                    <a:gd name="T29" fmla="*/ 47 h 488"/>
                    <a:gd name="T30" fmla="*/ 16 w 93"/>
                    <a:gd name="T31" fmla="*/ 73 h 488"/>
                    <a:gd name="T32" fmla="*/ 11 w 93"/>
                    <a:gd name="T33" fmla="*/ 97 h 488"/>
                    <a:gd name="T34" fmla="*/ 5 w 93"/>
                    <a:gd name="T35" fmla="*/ 122 h 488"/>
                    <a:gd name="T36" fmla="*/ 2 w 93"/>
                    <a:gd name="T37" fmla="*/ 148 h 488"/>
                    <a:gd name="T38" fmla="*/ 0 w 93"/>
                    <a:gd name="T39" fmla="*/ 175 h 488"/>
                    <a:gd name="T40" fmla="*/ 0 w 93"/>
                    <a:gd name="T41" fmla="*/ 203 h 488"/>
                    <a:gd name="T42" fmla="*/ 0 w 93"/>
                    <a:gd name="T43" fmla="*/ 203 h 488"/>
                    <a:gd name="T44" fmla="*/ 2 w 93"/>
                    <a:gd name="T45" fmla="*/ 241 h 488"/>
                    <a:gd name="T46" fmla="*/ 5 w 93"/>
                    <a:gd name="T47" fmla="*/ 282 h 488"/>
                    <a:gd name="T48" fmla="*/ 14 w 93"/>
                    <a:gd name="T49" fmla="*/ 318 h 488"/>
                    <a:gd name="T50" fmla="*/ 24 w 93"/>
                    <a:gd name="T51" fmla="*/ 355 h 488"/>
                    <a:gd name="T52" fmla="*/ 38 w 93"/>
                    <a:gd name="T53" fmla="*/ 391 h 488"/>
                    <a:gd name="T54" fmla="*/ 55 w 93"/>
                    <a:gd name="T55" fmla="*/ 424 h 488"/>
                    <a:gd name="T56" fmla="*/ 73 w 93"/>
                    <a:gd name="T57" fmla="*/ 457 h 488"/>
                    <a:gd name="T58" fmla="*/ 93 w 93"/>
                    <a:gd name="T59" fmla="*/ 488 h 488"/>
                    <a:gd name="T60" fmla="*/ 93 w 93"/>
                    <a:gd name="T61" fmla="*/ 488 h 488"/>
                    <a:gd name="T62" fmla="*/ 93 w 93"/>
                    <a:gd name="T63" fmla="*/ 476 h 488"/>
                    <a:gd name="T64" fmla="*/ 93 w 93"/>
                    <a:gd name="T65" fmla="*/ 476 h 488"/>
                    <a:gd name="T66" fmla="*/ 75 w 93"/>
                    <a:gd name="T67" fmla="*/ 446 h 488"/>
                    <a:gd name="T68" fmla="*/ 57 w 93"/>
                    <a:gd name="T69" fmla="*/ 415 h 488"/>
                    <a:gd name="T70" fmla="*/ 42 w 93"/>
                    <a:gd name="T71" fmla="*/ 382 h 488"/>
                    <a:gd name="T72" fmla="*/ 29 w 93"/>
                    <a:gd name="T73" fmla="*/ 347 h 488"/>
                    <a:gd name="T74" fmla="*/ 20 w 93"/>
                    <a:gd name="T75" fmla="*/ 313 h 488"/>
                    <a:gd name="T76" fmla="*/ 13 w 93"/>
                    <a:gd name="T77" fmla="*/ 276 h 488"/>
                    <a:gd name="T78" fmla="*/ 9 w 93"/>
                    <a:gd name="T79" fmla="*/ 240 h 488"/>
                    <a:gd name="T80" fmla="*/ 7 w 93"/>
                    <a:gd name="T81" fmla="*/ 203 h 488"/>
                    <a:gd name="T82" fmla="*/ 7 w 93"/>
                    <a:gd name="T83" fmla="*/ 203 h 488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93"/>
                    <a:gd name="T127" fmla="*/ 0 h 488"/>
                    <a:gd name="T128" fmla="*/ 93 w 93"/>
                    <a:gd name="T129" fmla="*/ 488 h 488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93" h="488">
                      <a:moveTo>
                        <a:pt x="7" y="203"/>
                      </a:moveTo>
                      <a:lnTo>
                        <a:pt x="7" y="203"/>
                      </a:lnTo>
                      <a:lnTo>
                        <a:pt x="7" y="177"/>
                      </a:lnTo>
                      <a:lnTo>
                        <a:pt x="9" y="152"/>
                      </a:lnTo>
                      <a:lnTo>
                        <a:pt x="13" y="128"/>
                      </a:lnTo>
                      <a:lnTo>
                        <a:pt x="16" y="104"/>
                      </a:lnTo>
                      <a:lnTo>
                        <a:pt x="24" y="80"/>
                      </a:lnTo>
                      <a:lnTo>
                        <a:pt x="29" y="57"/>
                      </a:lnTo>
                      <a:lnTo>
                        <a:pt x="38" y="35"/>
                      </a:lnTo>
                      <a:lnTo>
                        <a:pt x="46" y="13"/>
                      </a:lnTo>
                      <a:lnTo>
                        <a:pt x="44" y="0"/>
                      </a:lnTo>
                      <a:lnTo>
                        <a:pt x="33" y="24"/>
                      </a:lnTo>
                      <a:lnTo>
                        <a:pt x="25" y="47"/>
                      </a:lnTo>
                      <a:lnTo>
                        <a:pt x="16" y="73"/>
                      </a:lnTo>
                      <a:lnTo>
                        <a:pt x="11" y="97"/>
                      </a:lnTo>
                      <a:lnTo>
                        <a:pt x="5" y="122"/>
                      </a:lnTo>
                      <a:lnTo>
                        <a:pt x="2" y="148"/>
                      </a:lnTo>
                      <a:lnTo>
                        <a:pt x="0" y="175"/>
                      </a:lnTo>
                      <a:lnTo>
                        <a:pt x="0" y="203"/>
                      </a:lnTo>
                      <a:lnTo>
                        <a:pt x="2" y="241"/>
                      </a:lnTo>
                      <a:lnTo>
                        <a:pt x="5" y="282"/>
                      </a:lnTo>
                      <a:lnTo>
                        <a:pt x="14" y="318"/>
                      </a:lnTo>
                      <a:lnTo>
                        <a:pt x="24" y="355"/>
                      </a:lnTo>
                      <a:lnTo>
                        <a:pt x="38" y="391"/>
                      </a:lnTo>
                      <a:lnTo>
                        <a:pt x="55" y="424"/>
                      </a:lnTo>
                      <a:lnTo>
                        <a:pt x="73" y="457"/>
                      </a:lnTo>
                      <a:lnTo>
                        <a:pt x="93" y="488"/>
                      </a:lnTo>
                      <a:lnTo>
                        <a:pt x="93" y="476"/>
                      </a:lnTo>
                      <a:lnTo>
                        <a:pt x="75" y="446"/>
                      </a:lnTo>
                      <a:lnTo>
                        <a:pt x="57" y="415"/>
                      </a:lnTo>
                      <a:lnTo>
                        <a:pt x="42" y="382"/>
                      </a:lnTo>
                      <a:lnTo>
                        <a:pt x="29" y="347"/>
                      </a:lnTo>
                      <a:lnTo>
                        <a:pt x="20" y="313"/>
                      </a:lnTo>
                      <a:lnTo>
                        <a:pt x="13" y="276"/>
                      </a:lnTo>
                      <a:lnTo>
                        <a:pt x="9" y="240"/>
                      </a:lnTo>
                      <a:lnTo>
                        <a:pt x="7" y="203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50" name="Freeform 302"/>
                <p:cNvSpPr>
                  <a:spLocks/>
                </p:cNvSpPr>
                <p:nvPr/>
              </p:nvSpPr>
              <p:spPr bwMode="auto">
                <a:xfrm>
                  <a:off x="3263" y="1731"/>
                  <a:ext cx="342" cy="137"/>
                </a:xfrm>
                <a:custGeom>
                  <a:avLst/>
                  <a:gdLst>
                    <a:gd name="T0" fmla="*/ 335 w 342"/>
                    <a:gd name="T1" fmla="*/ 137 h 137"/>
                    <a:gd name="T2" fmla="*/ 335 w 342"/>
                    <a:gd name="T3" fmla="*/ 137 h 137"/>
                    <a:gd name="T4" fmla="*/ 342 w 342"/>
                    <a:gd name="T5" fmla="*/ 130 h 137"/>
                    <a:gd name="T6" fmla="*/ 342 w 342"/>
                    <a:gd name="T7" fmla="*/ 130 h 137"/>
                    <a:gd name="T8" fmla="*/ 333 w 342"/>
                    <a:gd name="T9" fmla="*/ 130 h 137"/>
                    <a:gd name="T10" fmla="*/ 333 w 342"/>
                    <a:gd name="T11" fmla="*/ 130 h 137"/>
                    <a:gd name="T12" fmla="*/ 309 w 342"/>
                    <a:gd name="T13" fmla="*/ 130 h 137"/>
                    <a:gd name="T14" fmla="*/ 285 w 342"/>
                    <a:gd name="T15" fmla="*/ 128 h 137"/>
                    <a:gd name="T16" fmla="*/ 261 w 342"/>
                    <a:gd name="T17" fmla="*/ 126 h 137"/>
                    <a:gd name="T18" fmla="*/ 239 w 342"/>
                    <a:gd name="T19" fmla="*/ 121 h 137"/>
                    <a:gd name="T20" fmla="*/ 196 w 342"/>
                    <a:gd name="T21" fmla="*/ 110 h 137"/>
                    <a:gd name="T22" fmla="*/ 153 w 342"/>
                    <a:gd name="T23" fmla="*/ 95 h 137"/>
                    <a:gd name="T24" fmla="*/ 113 w 342"/>
                    <a:gd name="T25" fmla="*/ 77 h 137"/>
                    <a:gd name="T26" fmla="*/ 75 w 342"/>
                    <a:gd name="T27" fmla="*/ 55 h 137"/>
                    <a:gd name="T28" fmla="*/ 40 w 342"/>
                    <a:gd name="T29" fmla="*/ 29 h 137"/>
                    <a:gd name="T30" fmla="*/ 5 w 342"/>
                    <a:gd name="T31" fmla="*/ 0 h 137"/>
                    <a:gd name="T32" fmla="*/ 5 w 342"/>
                    <a:gd name="T33" fmla="*/ 0 h 137"/>
                    <a:gd name="T34" fmla="*/ 0 w 342"/>
                    <a:gd name="T35" fmla="*/ 5 h 137"/>
                    <a:gd name="T36" fmla="*/ 0 w 342"/>
                    <a:gd name="T37" fmla="*/ 5 h 137"/>
                    <a:gd name="T38" fmla="*/ 33 w 342"/>
                    <a:gd name="T39" fmla="*/ 35 h 137"/>
                    <a:gd name="T40" fmla="*/ 69 w 342"/>
                    <a:gd name="T41" fmla="*/ 60 h 137"/>
                    <a:gd name="T42" fmla="*/ 110 w 342"/>
                    <a:gd name="T43" fmla="*/ 82 h 137"/>
                    <a:gd name="T44" fmla="*/ 150 w 342"/>
                    <a:gd name="T45" fmla="*/ 102 h 137"/>
                    <a:gd name="T46" fmla="*/ 194 w 342"/>
                    <a:gd name="T47" fmla="*/ 117 h 137"/>
                    <a:gd name="T48" fmla="*/ 216 w 342"/>
                    <a:gd name="T49" fmla="*/ 124 h 137"/>
                    <a:gd name="T50" fmla="*/ 238 w 342"/>
                    <a:gd name="T51" fmla="*/ 128 h 137"/>
                    <a:gd name="T52" fmla="*/ 261 w 342"/>
                    <a:gd name="T53" fmla="*/ 132 h 137"/>
                    <a:gd name="T54" fmla="*/ 283 w 342"/>
                    <a:gd name="T55" fmla="*/ 135 h 137"/>
                    <a:gd name="T56" fmla="*/ 307 w 342"/>
                    <a:gd name="T57" fmla="*/ 137 h 137"/>
                    <a:gd name="T58" fmla="*/ 333 w 342"/>
                    <a:gd name="T59" fmla="*/ 137 h 137"/>
                    <a:gd name="T60" fmla="*/ 333 w 342"/>
                    <a:gd name="T61" fmla="*/ 137 h 137"/>
                    <a:gd name="T62" fmla="*/ 335 w 342"/>
                    <a:gd name="T63" fmla="*/ 137 h 137"/>
                    <a:gd name="T64" fmla="*/ 335 w 342"/>
                    <a:gd name="T65" fmla="*/ 137 h 137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w 342"/>
                    <a:gd name="T100" fmla="*/ 0 h 137"/>
                    <a:gd name="T101" fmla="*/ 342 w 342"/>
                    <a:gd name="T102" fmla="*/ 137 h 137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T99" t="T100" r="T101" b="T102"/>
                  <a:pathLst>
                    <a:path w="342" h="137">
                      <a:moveTo>
                        <a:pt x="335" y="137"/>
                      </a:moveTo>
                      <a:lnTo>
                        <a:pt x="335" y="137"/>
                      </a:lnTo>
                      <a:lnTo>
                        <a:pt x="342" y="130"/>
                      </a:lnTo>
                      <a:lnTo>
                        <a:pt x="333" y="130"/>
                      </a:lnTo>
                      <a:lnTo>
                        <a:pt x="309" y="130"/>
                      </a:lnTo>
                      <a:lnTo>
                        <a:pt x="285" y="128"/>
                      </a:lnTo>
                      <a:lnTo>
                        <a:pt x="261" y="126"/>
                      </a:lnTo>
                      <a:lnTo>
                        <a:pt x="239" y="121"/>
                      </a:lnTo>
                      <a:lnTo>
                        <a:pt x="196" y="110"/>
                      </a:lnTo>
                      <a:lnTo>
                        <a:pt x="153" y="95"/>
                      </a:lnTo>
                      <a:lnTo>
                        <a:pt x="113" y="77"/>
                      </a:lnTo>
                      <a:lnTo>
                        <a:pt x="75" y="55"/>
                      </a:lnTo>
                      <a:lnTo>
                        <a:pt x="40" y="29"/>
                      </a:lnTo>
                      <a:lnTo>
                        <a:pt x="5" y="0"/>
                      </a:lnTo>
                      <a:lnTo>
                        <a:pt x="0" y="5"/>
                      </a:lnTo>
                      <a:lnTo>
                        <a:pt x="33" y="35"/>
                      </a:lnTo>
                      <a:lnTo>
                        <a:pt x="69" y="60"/>
                      </a:lnTo>
                      <a:lnTo>
                        <a:pt x="110" y="82"/>
                      </a:lnTo>
                      <a:lnTo>
                        <a:pt x="150" y="102"/>
                      </a:lnTo>
                      <a:lnTo>
                        <a:pt x="194" y="117"/>
                      </a:lnTo>
                      <a:lnTo>
                        <a:pt x="216" y="124"/>
                      </a:lnTo>
                      <a:lnTo>
                        <a:pt x="238" y="128"/>
                      </a:lnTo>
                      <a:lnTo>
                        <a:pt x="261" y="132"/>
                      </a:lnTo>
                      <a:lnTo>
                        <a:pt x="283" y="135"/>
                      </a:lnTo>
                      <a:lnTo>
                        <a:pt x="307" y="137"/>
                      </a:lnTo>
                      <a:lnTo>
                        <a:pt x="333" y="137"/>
                      </a:lnTo>
                      <a:lnTo>
                        <a:pt x="335" y="137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51" name="Freeform 303"/>
                <p:cNvSpPr>
                  <a:spLocks/>
                </p:cNvSpPr>
                <p:nvPr/>
              </p:nvSpPr>
              <p:spPr bwMode="auto">
                <a:xfrm>
                  <a:off x="3499" y="1993"/>
                  <a:ext cx="474" cy="115"/>
                </a:xfrm>
                <a:custGeom>
                  <a:avLst/>
                  <a:gdLst>
                    <a:gd name="T0" fmla="*/ 97 w 474"/>
                    <a:gd name="T1" fmla="*/ 107 h 115"/>
                    <a:gd name="T2" fmla="*/ 97 w 474"/>
                    <a:gd name="T3" fmla="*/ 107 h 115"/>
                    <a:gd name="T4" fmla="*/ 49 w 474"/>
                    <a:gd name="T5" fmla="*/ 106 h 115"/>
                    <a:gd name="T6" fmla="*/ 2 w 474"/>
                    <a:gd name="T7" fmla="*/ 100 h 115"/>
                    <a:gd name="T8" fmla="*/ 2 w 474"/>
                    <a:gd name="T9" fmla="*/ 100 h 115"/>
                    <a:gd name="T10" fmla="*/ 0 w 474"/>
                    <a:gd name="T11" fmla="*/ 107 h 115"/>
                    <a:gd name="T12" fmla="*/ 0 w 474"/>
                    <a:gd name="T13" fmla="*/ 107 h 115"/>
                    <a:gd name="T14" fmla="*/ 47 w 474"/>
                    <a:gd name="T15" fmla="*/ 113 h 115"/>
                    <a:gd name="T16" fmla="*/ 97 w 474"/>
                    <a:gd name="T17" fmla="*/ 115 h 115"/>
                    <a:gd name="T18" fmla="*/ 97 w 474"/>
                    <a:gd name="T19" fmla="*/ 115 h 115"/>
                    <a:gd name="T20" fmla="*/ 148 w 474"/>
                    <a:gd name="T21" fmla="*/ 113 h 115"/>
                    <a:gd name="T22" fmla="*/ 197 w 474"/>
                    <a:gd name="T23" fmla="*/ 107 h 115"/>
                    <a:gd name="T24" fmla="*/ 247 w 474"/>
                    <a:gd name="T25" fmla="*/ 98 h 115"/>
                    <a:gd name="T26" fmla="*/ 296 w 474"/>
                    <a:gd name="T27" fmla="*/ 86 h 115"/>
                    <a:gd name="T28" fmla="*/ 342 w 474"/>
                    <a:gd name="T29" fmla="*/ 71 h 115"/>
                    <a:gd name="T30" fmla="*/ 388 w 474"/>
                    <a:gd name="T31" fmla="*/ 53 h 115"/>
                    <a:gd name="T32" fmla="*/ 432 w 474"/>
                    <a:gd name="T33" fmla="*/ 31 h 115"/>
                    <a:gd name="T34" fmla="*/ 474 w 474"/>
                    <a:gd name="T35" fmla="*/ 7 h 115"/>
                    <a:gd name="T36" fmla="*/ 474 w 474"/>
                    <a:gd name="T37" fmla="*/ 7 h 115"/>
                    <a:gd name="T38" fmla="*/ 472 w 474"/>
                    <a:gd name="T39" fmla="*/ 0 h 115"/>
                    <a:gd name="T40" fmla="*/ 472 w 474"/>
                    <a:gd name="T41" fmla="*/ 0 h 115"/>
                    <a:gd name="T42" fmla="*/ 430 w 474"/>
                    <a:gd name="T43" fmla="*/ 25 h 115"/>
                    <a:gd name="T44" fmla="*/ 386 w 474"/>
                    <a:gd name="T45" fmla="*/ 45 h 115"/>
                    <a:gd name="T46" fmla="*/ 342 w 474"/>
                    <a:gd name="T47" fmla="*/ 64 h 115"/>
                    <a:gd name="T48" fmla="*/ 294 w 474"/>
                    <a:gd name="T49" fmla="*/ 78 h 115"/>
                    <a:gd name="T50" fmla="*/ 247 w 474"/>
                    <a:gd name="T51" fmla="*/ 91 h 115"/>
                    <a:gd name="T52" fmla="*/ 197 w 474"/>
                    <a:gd name="T53" fmla="*/ 100 h 115"/>
                    <a:gd name="T54" fmla="*/ 148 w 474"/>
                    <a:gd name="T55" fmla="*/ 106 h 115"/>
                    <a:gd name="T56" fmla="*/ 97 w 474"/>
                    <a:gd name="T57" fmla="*/ 107 h 115"/>
                    <a:gd name="T58" fmla="*/ 97 w 474"/>
                    <a:gd name="T59" fmla="*/ 107 h 115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w 474"/>
                    <a:gd name="T91" fmla="*/ 0 h 115"/>
                    <a:gd name="T92" fmla="*/ 474 w 474"/>
                    <a:gd name="T93" fmla="*/ 115 h 115"/>
                  </a:gdLst>
                  <a:ahLst/>
                  <a:cxnLst>
                    <a:cxn ang="T60">
                      <a:pos x="T0" y="T1"/>
                    </a:cxn>
                    <a:cxn ang="T61">
                      <a:pos x="T2" y="T3"/>
                    </a:cxn>
                    <a:cxn ang="T62">
                      <a:pos x="T4" y="T5"/>
                    </a:cxn>
                    <a:cxn ang="T63">
                      <a:pos x="T6" y="T7"/>
                    </a:cxn>
                    <a:cxn ang="T64">
                      <a:pos x="T8" y="T9"/>
                    </a:cxn>
                    <a:cxn ang="T65">
                      <a:pos x="T10" y="T11"/>
                    </a:cxn>
                    <a:cxn ang="T66">
                      <a:pos x="T12" y="T13"/>
                    </a:cxn>
                    <a:cxn ang="T67">
                      <a:pos x="T14" y="T15"/>
                    </a:cxn>
                    <a:cxn ang="T68">
                      <a:pos x="T16" y="T17"/>
                    </a:cxn>
                    <a:cxn ang="T69">
                      <a:pos x="T18" y="T19"/>
                    </a:cxn>
                    <a:cxn ang="T70">
                      <a:pos x="T20" y="T21"/>
                    </a:cxn>
                    <a:cxn ang="T71">
                      <a:pos x="T22" y="T23"/>
                    </a:cxn>
                    <a:cxn ang="T72">
                      <a:pos x="T24" y="T25"/>
                    </a:cxn>
                    <a:cxn ang="T73">
                      <a:pos x="T26" y="T27"/>
                    </a:cxn>
                    <a:cxn ang="T74">
                      <a:pos x="T28" y="T29"/>
                    </a:cxn>
                    <a:cxn ang="T75">
                      <a:pos x="T30" y="T31"/>
                    </a:cxn>
                    <a:cxn ang="T76">
                      <a:pos x="T32" y="T33"/>
                    </a:cxn>
                    <a:cxn ang="T77">
                      <a:pos x="T34" y="T35"/>
                    </a:cxn>
                    <a:cxn ang="T78">
                      <a:pos x="T36" y="T37"/>
                    </a:cxn>
                    <a:cxn ang="T79">
                      <a:pos x="T38" y="T39"/>
                    </a:cxn>
                    <a:cxn ang="T80">
                      <a:pos x="T40" y="T41"/>
                    </a:cxn>
                    <a:cxn ang="T81">
                      <a:pos x="T42" y="T43"/>
                    </a:cxn>
                    <a:cxn ang="T82">
                      <a:pos x="T44" y="T45"/>
                    </a:cxn>
                    <a:cxn ang="T83">
                      <a:pos x="T46" y="T47"/>
                    </a:cxn>
                    <a:cxn ang="T84">
                      <a:pos x="T48" y="T49"/>
                    </a:cxn>
                    <a:cxn ang="T85">
                      <a:pos x="T50" y="T51"/>
                    </a:cxn>
                    <a:cxn ang="T86">
                      <a:pos x="T52" y="T53"/>
                    </a:cxn>
                    <a:cxn ang="T87">
                      <a:pos x="T54" y="T55"/>
                    </a:cxn>
                    <a:cxn ang="T88">
                      <a:pos x="T56" y="T57"/>
                    </a:cxn>
                    <a:cxn ang="T89">
                      <a:pos x="T58" y="T59"/>
                    </a:cxn>
                  </a:cxnLst>
                  <a:rect l="T90" t="T91" r="T92" b="T93"/>
                  <a:pathLst>
                    <a:path w="474" h="115">
                      <a:moveTo>
                        <a:pt x="97" y="107"/>
                      </a:moveTo>
                      <a:lnTo>
                        <a:pt x="97" y="107"/>
                      </a:lnTo>
                      <a:lnTo>
                        <a:pt x="49" y="106"/>
                      </a:lnTo>
                      <a:lnTo>
                        <a:pt x="2" y="100"/>
                      </a:lnTo>
                      <a:lnTo>
                        <a:pt x="0" y="107"/>
                      </a:lnTo>
                      <a:lnTo>
                        <a:pt x="47" y="113"/>
                      </a:lnTo>
                      <a:lnTo>
                        <a:pt x="97" y="115"/>
                      </a:lnTo>
                      <a:lnTo>
                        <a:pt x="148" y="113"/>
                      </a:lnTo>
                      <a:lnTo>
                        <a:pt x="197" y="107"/>
                      </a:lnTo>
                      <a:lnTo>
                        <a:pt x="247" y="98"/>
                      </a:lnTo>
                      <a:lnTo>
                        <a:pt x="296" y="86"/>
                      </a:lnTo>
                      <a:lnTo>
                        <a:pt x="342" y="71"/>
                      </a:lnTo>
                      <a:lnTo>
                        <a:pt x="388" y="53"/>
                      </a:lnTo>
                      <a:lnTo>
                        <a:pt x="432" y="31"/>
                      </a:lnTo>
                      <a:lnTo>
                        <a:pt x="474" y="7"/>
                      </a:lnTo>
                      <a:lnTo>
                        <a:pt x="472" y="0"/>
                      </a:lnTo>
                      <a:lnTo>
                        <a:pt x="430" y="25"/>
                      </a:lnTo>
                      <a:lnTo>
                        <a:pt x="386" y="45"/>
                      </a:lnTo>
                      <a:lnTo>
                        <a:pt x="342" y="64"/>
                      </a:lnTo>
                      <a:lnTo>
                        <a:pt x="294" y="78"/>
                      </a:lnTo>
                      <a:lnTo>
                        <a:pt x="247" y="91"/>
                      </a:lnTo>
                      <a:lnTo>
                        <a:pt x="197" y="100"/>
                      </a:lnTo>
                      <a:lnTo>
                        <a:pt x="148" y="106"/>
                      </a:lnTo>
                      <a:lnTo>
                        <a:pt x="97" y="107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52" name="Freeform 304"/>
                <p:cNvSpPr>
                  <a:spLocks/>
                </p:cNvSpPr>
                <p:nvPr/>
              </p:nvSpPr>
              <p:spPr bwMode="auto">
                <a:xfrm>
                  <a:off x="2934" y="1835"/>
                  <a:ext cx="226" cy="222"/>
                </a:xfrm>
                <a:custGeom>
                  <a:avLst/>
                  <a:gdLst>
                    <a:gd name="T0" fmla="*/ 100 w 226"/>
                    <a:gd name="T1" fmla="*/ 112 h 222"/>
                    <a:gd name="T2" fmla="*/ 100 w 226"/>
                    <a:gd name="T3" fmla="*/ 112 h 222"/>
                    <a:gd name="T4" fmla="*/ 75 w 226"/>
                    <a:gd name="T5" fmla="*/ 86 h 222"/>
                    <a:gd name="T6" fmla="*/ 51 w 226"/>
                    <a:gd name="T7" fmla="*/ 59 h 222"/>
                    <a:gd name="T8" fmla="*/ 29 w 226"/>
                    <a:gd name="T9" fmla="*/ 29 h 222"/>
                    <a:gd name="T10" fmla="*/ 7 w 226"/>
                    <a:gd name="T11" fmla="*/ 0 h 222"/>
                    <a:gd name="T12" fmla="*/ 7 w 226"/>
                    <a:gd name="T13" fmla="*/ 0 h 222"/>
                    <a:gd name="T14" fmla="*/ 0 w 226"/>
                    <a:gd name="T15" fmla="*/ 2 h 222"/>
                    <a:gd name="T16" fmla="*/ 0 w 226"/>
                    <a:gd name="T17" fmla="*/ 2 h 222"/>
                    <a:gd name="T18" fmla="*/ 23 w 226"/>
                    <a:gd name="T19" fmla="*/ 35 h 222"/>
                    <a:gd name="T20" fmla="*/ 47 w 226"/>
                    <a:gd name="T21" fmla="*/ 66 h 222"/>
                    <a:gd name="T22" fmla="*/ 73 w 226"/>
                    <a:gd name="T23" fmla="*/ 95 h 222"/>
                    <a:gd name="T24" fmla="*/ 100 w 226"/>
                    <a:gd name="T25" fmla="*/ 123 h 222"/>
                    <a:gd name="T26" fmla="*/ 129 w 226"/>
                    <a:gd name="T27" fmla="*/ 150 h 222"/>
                    <a:gd name="T28" fmla="*/ 160 w 226"/>
                    <a:gd name="T29" fmla="*/ 176 h 222"/>
                    <a:gd name="T30" fmla="*/ 192 w 226"/>
                    <a:gd name="T31" fmla="*/ 200 h 222"/>
                    <a:gd name="T32" fmla="*/ 225 w 226"/>
                    <a:gd name="T33" fmla="*/ 222 h 222"/>
                    <a:gd name="T34" fmla="*/ 225 w 226"/>
                    <a:gd name="T35" fmla="*/ 222 h 222"/>
                    <a:gd name="T36" fmla="*/ 226 w 226"/>
                    <a:gd name="T37" fmla="*/ 214 h 222"/>
                    <a:gd name="T38" fmla="*/ 226 w 226"/>
                    <a:gd name="T39" fmla="*/ 214 h 222"/>
                    <a:gd name="T40" fmla="*/ 193 w 226"/>
                    <a:gd name="T41" fmla="*/ 192 h 222"/>
                    <a:gd name="T42" fmla="*/ 160 w 226"/>
                    <a:gd name="T43" fmla="*/ 167 h 222"/>
                    <a:gd name="T44" fmla="*/ 129 w 226"/>
                    <a:gd name="T45" fmla="*/ 141 h 222"/>
                    <a:gd name="T46" fmla="*/ 100 w 226"/>
                    <a:gd name="T47" fmla="*/ 112 h 222"/>
                    <a:gd name="T48" fmla="*/ 100 w 226"/>
                    <a:gd name="T49" fmla="*/ 112 h 222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226"/>
                    <a:gd name="T76" fmla="*/ 0 h 222"/>
                    <a:gd name="T77" fmla="*/ 226 w 226"/>
                    <a:gd name="T78" fmla="*/ 222 h 222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226" h="222">
                      <a:moveTo>
                        <a:pt x="100" y="112"/>
                      </a:moveTo>
                      <a:lnTo>
                        <a:pt x="100" y="112"/>
                      </a:lnTo>
                      <a:lnTo>
                        <a:pt x="75" y="86"/>
                      </a:lnTo>
                      <a:lnTo>
                        <a:pt x="51" y="59"/>
                      </a:lnTo>
                      <a:lnTo>
                        <a:pt x="29" y="29"/>
                      </a:lnTo>
                      <a:lnTo>
                        <a:pt x="7" y="0"/>
                      </a:lnTo>
                      <a:lnTo>
                        <a:pt x="0" y="2"/>
                      </a:lnTo>
                      <a:lnTo>
                        <a:pt x="23" y="35"/>
                      </a:lnTo>
                      <a:lnTo>
                        <a:pt x="47" y="66"/>
                      </a:lnTo>
                      <a:lnTo>
                        <a:pt x="73" y="95"/>
                      </a:lnTo>
                      <a:lnTo>
                        <a:pt x="100" y="123"/>
                      </a:lnTo>
                      <a:lnTo>
                        <a:pt x="129" y="150"/>
                      </a:lnTo>
                      <a:lnTo>
                        <a:pt x="160" y="176"/>
                      </a:lnTo>
                      <a:lnTo>
                        <a:pt x="192" y="200"/>
                      </a:lnTo>
                      <a:lnTo>
                        <a:pt x="225" y="222"/>
                      </a:lnTo>
                      <a:lnTo>
                        <a:pt x="226" y="214"/>
                      </a:lnTo>
                      <a:lnTo>
                        <a:pt x="193" y="192"/>
                      </a:lnTo>
                      <a:lnTo>
                        <a:pt x="160" y="167"/>
                      </a:lnTo>
                      <a:lnTo>
                        <a:pt x="129" y="141"/>
                      </a:lnTo>
                      <a:lnTo>
                        <a:pt x="100" y="112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53" name="Freeform 305"/>
                <p:cNvSpPr>
                  <a:spLocks/>
                </p:cNvSpPr>
                <p:nvPr/>
              </p:nvSpPr>
              <p:spPr bwMode="auto">
                <a:xfrm>
                  <a:off x="2794" y="891"/>
                  <a:ext cx="178" cy="937"/>
                </a:xfrm>
                <a:custGeom>
                  <a:avLst/>
                  <a:gdLst>
                    <a:gd name="T0" fmla="*/ 8 w 178"/>
                    <a:gd name="T1" fmla="*/ 496 h 937"/>
                    <a:gd name="T2" fmla="*/ 10 w 178"/>
                    <a:gd name="T3" fmla="*/ 426 h 937"/>
                    <a:gd name="T4" fmla="*/ 19 w 178"/>
                    <a:gd name="T5" fmla="*/ 359 h 937"/>
                    <a:gd name="T6" fmla="*/ 33 w 178"/>
                    <a:gd name="T7" fmla="*/ 293 h 937"/>
                    <a:gd name="T8" fmla="*/ 54 w 178"/>
                    <a:gd name="T9" fmla="*/ 231 h 937"/>
                    <a:gd name="T10" fmla="*/ 77 w 178"/>
                    <a:gd name="T11" fmla="*/ 168 h 937"/>
                    <a:gd name="T12" fmla="*/ 107 w 178"/>
                    <a:gd name="T13" fmla="*/ 112 h 937"/>
                    <a:gd name="T14" fmla="*/ 140 w 178"/>
                    <a:gd name="T15" fmla="*/ 55 h 937"/>
                    <a:gd name="T16" fmla="*/ 178 w 178"/>
                    <a:gd name="T17" fmla="*/ 4 h 937"/>
                    <a:gd name="T18" fmla="*/ 172 w 178"/>
                    <a:gd name="T19" fmla="*/ 0 h 937"/>
                    <a:gd name="T20" fmla="*/ 152 w 178"/>
                    <a:gd name="T21" fmla="*/ 26 h 937"/>
                    <a:gd name="T22" fmla="*/ 116 w 178"/>
                    <a:gd name="T23" fmla="*/ 79 h 937"/>
                    <a:gd name="T24" fmla="*/ 85 w 178"/>
                    <a:gd name="T25" fmla="*/ 137 h 937"/>
                    <a:gd name="T26" fmla="*/ 57 w 178"/>
                    <a:gd name="T27" fmla="*/ 198 h 937"/>
                    <a:gd name="T28" fmla="*/ 35 w 178"/>
                    <a:gd name="T29" fmla="*/ 260 h 937"/>
                    <a:gd name="T30" fmla="*/ 19 w 178"/>
                    <a:gd name="T31" fmla="*/ 324 h 937"/>
                    <a:gd name="T32" fmla="*/ 6 w 178"/>
                    <a:gd name="T33" fmla="*/ 392 h 937"/>
                    <a:gd name="T34" fmla="*/ 0 w 178"/>
                    <a:gd name="T35" fmla="*/ 459 h 937"/>
                    <a:gd name="T36" fmla="*/ 0 w 178"/>
                    <a:gd name="T37" fmla="*/ 496 h 937"/>
                    <a:gd name="T38" fmla="*/ 2 w 178"/>
                    <a:gd name="T39" fmla="*/ 556 h 937"/>
                    <a:gd name="T40" fmla="*/ 10 w 178"/>
                    <a:gd name="T41" fmla="*/ 615 h 937"/>
                    <a:gd name="T42" fmla="*/ 21 w 178"/>
                    <a:gd name="T43" fmla="*/ 673 h 937"/>
                    <a:gd name="T44" fmla="*/ 54 w 178"/>
                    <a:gd name="T45" fmla="*/ 785 h 937"/>
                    <a:gd name="T46" fmla="*/ 103 w 178"/>
                    <a:gd name="T47" fmla="*/ 887 h 937"/>
                    <a:gd name="T48" fmla="*/ 132 w 178"/>
                    <a:gd name="T49" fmla="*/ 937 h 937"/>
                    <a:gd name="T50" fmla="*/ 141 w 178"/>
                    <a:gd name="T51" fmla="*/ 935 h 937"/>
                    <a:gd name="T52" fmla="*/ 85 w 178"/>
                    <a:gd name="T53" fmla="*/ 836 h 937"/>
                    <a:gd name="T54" fmla="*/ 43 w 178"/>
                    <a:gd name="T55" fmla="*/ 728 h 937"/>
                    <a:gd name="T56" fmla="*/ 21 w 178"/>
                    <a:gd name="T57" fmla="*/ 644 h 937"/>
                    <a:gd name="T58" fmla="*/ 13 w 178"/>
                    <a:gd name="T59" fmla="*/ 586 h 937"/>
                    <a:gd name="T60" fmla="*/ 8 w 178"/>
                    <a:gd name="T61" fmla="*/ 525 h 937"/>
                    <a:gd name="T62" fmla="*/ 8 w 178"/>
                    <a:gd name="T63" fmla="*/ 496 h 937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178"/>
                    <a:gd name="T97" fmla="*/ 0 h 937"/>
                    <a:gd name="T98" fmla="*/ 178 w 178"/>
                    <a:gd name="T99" fmla="*/ 937 h 937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178" h="937">
                      <a:moveTo>
                        <a:pt x="8" y="496"/>
                      </a:moveTo>
                      <a:lnTo>
                        <a:pt x="8" y="496"/>
                      </a:lnTo>
                      <a:lnTo>
                        <a:pt x="8" y="461"/>
                      </a:lnTo>
                      <a:lnTo>
                        <a:pt x="10" y="426"/>
                      </a:lnTo>
                      <a:lnTo>
                        <a:pt x="13" y="392"/>
                      </a:lnTo>
                      <a:lnTo>
                        <a:pt x="19" y="359"/>
                      </a:lnTo>
                      <a:lnTo>
                        <a:pt x="26" y="326"/>
                      </a:lnTo>
                      <a:lnTo>
                        <a:pt x="33" y="293"/>
                      </a:lnTo>
                      <a:lnTo>
                        <a:pt x="43" y="262"/>
                      </a:lnTo>
                      <a:lnTo>
                        <a:pt x="54" y="231"/>
                      </a:lnTo>
                      <a:lnTo>
                        <a:pt x="64" y="200"/>
                      </a:lnTo>
                      <a:lnTo>
                        <a:pt x="77" y="168"/>
                      </a:lnTo>
                      <a:lnTo>
                        <a:pt x="92" y="139"/>
                      </a:lnTo>
                      <a:lnTo>
                        <a:pt x="107" y="112"/>
                      </a:lnTo>
                      <a:lnTo>
                        <a:pt x="123" y="82"/>
                      </a:lnTo>
                      <a:lnTo>
                        <a:pt x="140" y="55"/>
                      </a:lnTo>
                      <a:lnTo>
                        <a:pt x="160" y="29"/>
                      </a:lnTo>
                      <a:lnTo>
                        <a:pt x="178" y="4"/>
                      </a:lnTo>
                      <a:lnTo>
                        <a:pt x="172" y="0"/>
                      </a:lnTo>
                      <a:lnTo>
                        <a:pt x="152" y="26"/>
                      </a:lnTo>
                      <a:lnTo>
                        <a:pt x="134" y="51"/>
                      </a:lnTo>
                      <a:lnTo>
                        <a:pt x="116" y="79"/>
                      </a:lnTo>
                      <a:lnTo>
                        <a:pt x="99" y="108"/>
                      </a:lnTo>
                      <a:lnTo>
                        <a:pt x="85" y="137"/>
                      </a:lnTo>
                      <a:lnTo>
                        <a:pt x="70" y="167"/>
                      </a:lnTo>
                      <a:lnTo>
                        <a:pt x="57" y="198"/>
                      </a:lnTo>
                      <a:lnTo>
                        <a:pt x="46" y="229"/>
                      </a:lnTo>
                      <a:lnTo>
                        <a:pt x="35" y="260"/>
                      </a:lnTo>
                      <a:lnTo>
                        <a:pt x="26" y="291"/>
                      </a:lnTo>
                      <a:lnTo>
                        <a:pt x="19" y="324"/>
                      </a:lnTo>
                      <a:lnTo>
                        <a:pt x="11" y="357"/>
                      </a:lnTo>
                      <a:lnTo>
                        <a:pt x="6" y="392"/>
                      </a:lnTo>
                      <a:lnTo>
                        <a:pt x="2" y="426"/>
                      </a:lnTo>
                      <a:lnTo>
                        <a:pt x="0" y="459"/>
                      </a:lnTo>
                      <a:lnTo>
                        <a:pt x="0" y="496"/>
                      </a:lnTo>
                      <a:lnTo>
                        <a:pt x="0" y="525"/>
                      </a:lnTo>
                      <a:lnTo>
                        <a:pt x="2" y="556"/>
                      </a:lnTo>
                      <a:lnTo>
                        <a:pt x="6" y="586"/>
                      </a:lnTo>
                      <a:lnTo>
                        <a:pt x="10" y="615"/>
                      </a:lnTo>
                      <a:lnTo>
                        <a:pt x="13" y="644"/>
                      </a:lnTo>
                      <a:lnTo>
                        <a:pt x="21" y="673"/>
                      </a:lnTo>
                      <a:lnTo>
                        <a:pt x="35" y="730"/>
                      </a:lnTo>
                      <a:lnTo>
                        <a:pt x="54" y="785"/>
                      </a:lnTo>
                      <a:lnTo>
                        <a:pt x="77" y="838"/>
                      </a:lnTo>
                      <a:lnTo>
                        <a:pt x="103" y="887"/>
                      </a:lnTo>
                      <a:lnTo>
                        <a:pt x="132" y="937"/>
                      </a:lnTo>
                      <a:lnTo>
                        <a:pt x="141" y="935"/>
                      </a:lnTo>
                      <a:lnTo>
                        <a:pt x="110" y="887"/>
                      </a:lnTo>
                      <a:lnTo>
                        <a:pt x="85" y="836"/>
                      </a:lnTo>
                      <a:lnTo>
                        <a:pt x="61" y="783"/>
                      </a:lnTo>
                      <a:lnTo>
                        <a:pt x="43" y="728"/>
                      </a:lnTo>
                      <a:lnTo>
                        <a:pt x="28" y="673"/>
                      </a:lnTo>
                      <a:lnTo>
                        <a:pt x="21" y="644"/>
                      </a:lnTo>
                      <a:lnTo>
                        <a:pt x="17" y="615"/>
                      </a:lnTo>
                      <a:lnTo>
                        <a:pt x="13" y="586"/>
                      </a:lnTo>
                      <a:lnTo>
                        <a:pt x="10" y="556"/>
                      </a:lnTo>
                      <a:lnTo>
                        <a:pt x="8" y="525"/>
                      </a:lnTo>
                      <a:lnTo>
                        <a:pt x="8" y="496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54" name="Freeform 306"/>
                <p:cNvSpPr>
                  <a:spLocks/>
                </p:cNvSpPr>
                <p:nvPr/>
              </p:nvSpPr>
              <p:spPr bwMode="auto">
                <a:xfrm>
                  <a:off x="3040" y="664"/>
                  <a:ext cx="1277" cy="1329"/>
                </a:xfrm>
                <a:custGeom>
                  <a:avLst/>
                  <a:gdLst>
                    <a:gd name="T0" fmla="*/ 1275 w 1277"/>
                    <a:gd name="T1" fmla="*/ 684 h 1329"/>
                    <a:gd name="T2" fmla="*/ 1262 w 1277"/>
                    <a:gd name="T3" fmla="*/ 577 h 1329"/>
                    <a:gd name="T4" fmla="*/ 1233 w 1277"/>
                    <a:gd name="T5" fmla="*/ 474 h 1329"/>
                    <a:gd name="T6" fmla="*/ 1189 w 1277"/>
                    <a:gd name="T7" fmla="*/ 379 h 1329"/>
                    <a:gd name="T8" fmla="*/ 1132 w 1277"/>
                    <a:gd name="T9" fmla="*/ 291 h 1329"/>
                    <a:gd name="T10" fmla="*/ 1064 w 1277"/>
                    <a:gd name="T11" fmla="*/ 212 h 1329"/>
                    <a:gd name="T12" fmla="*/ 986 w 1277"/>
                    <a:gd name="T13" fmla="*/ 145 h 1329"/>
                    <a:gd name="T14" fmla="*/ 898 w 1277"/>
                    <a:gd name="T15" fmla="*/ 88 h 1329"/>
                    <a:gd name="T16" fmla="*/ 803 w 1277"/>
                    <a:gd name="T17" fmla="*/ 44 h 1329"/>
                    <a:gd name="T18" fmla="*/ 700 w 1277"/>
                    <a:gd name="T19" fmla="*/ 15 h 1329"/>
                    <a:gd name="T20" fmla="*/ 592 w 1277"/>
                    <a:gd name="T21" fmla="*/ 2 h 1329"/>
                    <a:gd name="T22" fmla="*/ 514 w 1277"/>
                    <a:gd name="T23" fmla="*/ 2 h 1329"/>
                    <a:gd name="T24" fmla="*/ 393 w 1277"/>
                    <a:gd name="T25" fmla="*/ 18 h 1329"/>
                    <a:gd name="T26" fmla="*/ 280 w 1277"/>
                    <a:gd name="T27" fmla="*/ 55 h 1329"/>
                    <a:gd name="T28" fmla="*/ 173 w 1277"/>
                    <a:gd name="T29" fmla="*/ 110 h 1329"/>
                    <a:gd name="T30" fmla="*/ 80 w 1277"/>
                    <a:gd name="T31" fmla="*/ 179 h 1329"/>
                    <a:gd name="T32" fmla="*/ 0 w 1277"/>
                    <a:gd name="T33" fmla="*/ 262 h 1329"/>
                    <a:gd name="T34" fmla="*/ 5 w 1277"/>
                    <a:gd name="T35" fmla="*/ 267 h 1329"/>
                    <a:gd name="T36" fmla="*/ 51 w 1277"/>
                    <a:gd name="T37" fmla="*/ 218 h 1329"/>
                    <a:gd name="T38" fmla="*/ 128 w 1277"/>
                    <a:gd name="T39" fmla="*/ 150 h 1329"/>
                    <a:gd name="T40" fmla="*/ 215 w 1277"/>
                    <a:gd name="T41" fmla="*/ 93 h 1329"/>
                    <a:gd name="T42" fmla="*/ 309 w 1277"/>
                    <a:gd name="T43" fmla="*/ 51 h 1329"/>
                    <a:gd name="T44" fmla="*/ 411 w 1277"/>
                    <a:gd name="T45" fmla="*/ 22 h 1329"/>
                    <a:gd name="T46" fmla="*/ 517 w 1277"/>
                    <a:gd name="T47" fmla="*/ 9 h 1329"/>
                    <a:gd name="T48" fmla="*/ 592 w 1277"/>
                    <a:gd name="T49" fmla="*/ 9 h 1329"/>
                    <a:gd name="T50" fmla="*/ 698 w 1277"/>
                    <a:gd name="T51" fmla="*/ 22 h 1329"/>
                    <a:gd name="T52" fmla="*/ 801 w 1277"/>
                    <a:gd name="T53" fmla="*/ 51 h 1329"/>
                    <a:gd name="T54" fmla="*/ 896 w 1277"/>
                    <a:gd name="T55" fmla="*/ 93 h 1329"/>
                    <a:gd name="T56" fmla="*/ 982 w 1277"/>
                    <a:gd name="T57" fmla="*/ 150 h 1329"/>
                    <a:gd name="T58" fmla="*/ 1061 w 1277"/>
                    <a:gd name="T59" fmla="*/ 218 h 1329"/>
                    <a:gd name="T60" fmla="*/ 1106 w 1277"/>
                    <a:gd name="T61" fmla="*/ 267 h 1329"/>
                    <a:gd name="T62" fmla="*/ 1165 w 1277"/>
                    <a:gd name="T63" fmla="*/ 351 h 1329"/>
                    <a:gd name="T64" fmla="*/ 1213 w 1277"/>
                    <a:gd name="T65" fmla="*/ 445 h 1329"/>
                    <a:gd name="T66" fmla="*/ 1247 w 1277"/>
                    <a:gd name="T67" fmla="*/ 544 h 1329"/>
                    <a:gd name="T68" fmla="*/ 1266 w 1277"/>
                    <a:gd name="T69" fmla="*/ 650 h 1329"/>
                    <a:gd name="T70" fmla="*/ 1269 w 1277"/>
                    <a:gd name="T71" fmla="*/ 723 h 1329"/>
                    <a:gd name="T72" fmla="*/ 1260 w 1277"/>
                    <a:gd name="T73" fmla="*/ 831 h 1329"/>
                    <a:gd name="T74" fmla="*/ 1236 w 1277"/>
                    <a:gd name="T75" fmla="*/ 935 h 1329"/>
                    <a:gd name="T76" fmla="*/ 1198 w 1277"/>
                    <a:gd name="T77" fmla="*/ 1032 h 1329"/>
                    <a:gd name="T78" fmla="*/ 1147 w 1277"/>
                    <a:gd name="T79" fmla="*/ 1122 h 1329"/>
                    <a:gd name="T80" fmla="*/ 1083 w 1277"/>
                    <a:gd name="T81" fmla="*/ 1202 h 1329"/>
                    <a:gd name="T82" fmla="*/ 1033 w 1277"/>
                    <a:gd name="T83" fmla="*/ 1254 h 1329"/>
                    <a:gd name="T84" fmla="*/ 944 w 1277"/>
                    <a:gd name="T85" fmla="*/ 1321 h 1329"/>
                    <a:gd name="T86" fmla="*/ 945 w 1277"/>
                    <a:gd name="T87" fmla="*/ 1329 h 1329"/>
                    <a:gd name="T88" fmla="*/ 1050 w 1277"/>
                    <a:gd name="T89" fmla="*/ 1246 h 1329"/>
                    <a:gd name="T90" fmla="*/ 1138 w 1277"/>
                    <a:gd name="T91" fmla="*/ 1147 h 1329"/>
                    <a:gd name="T92" fmla="*/ 1205 w 1277"/>
                    <a:gd name="T93" fmla="*/ 1032 h 1329"/>
                    <a:gd name="T94" fmla="*/ 1253 w 1277"/>
                    <a:gd name="T95" fmla="*/ 906 h 1329"/>
                    <a:gd name="T96" fmla="*/ 1275 w 1277"/>
                    <a:gd name="T97" fmla="*/ 769 h 1329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1277"/>
                    <a:gd name="T148" fmla="*/ 0 h 1329"/>
                    <a:gd name="T149" fmla="*/ 1277 w 1277"/>
                    <a:gd name="T150" fmla="*/ 1329 h 1329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1277" h="1329">
                      <a:moveTo>
                        <a:pt x="1277" y="723"/>
                      </a:moveTo>
                      <a:lnTo>
                        <a:pt x="1277" y="723"/>
                      </a:lnTo>
                      <a:lnTo>
                        <a:pt x="1275" y="684"/>
                      </a:lnTo>
                      <a:lnTo>
                        <a:pt x="1273" y="648"/>
                      </a:lnTo>
                      <a:lnTo>
                        <a:pt x="1267" y="611"/>
                      </a:lnTo>
                      <a:lnTo>
                        <a:pt x="1262" y="577"/>
                      </a:lnTo>
                      <a:lnTo>
                        <a:pt x="1253" y="542"/>
                      </a:lnTo>
                      <a:lnTo>
                        <a:pt x="1244" y="507"/>
                      </a:lnTo>
                      <a:lnTo>
                        <a:pt x="1233" y="474"/>
                      </a:lnTo>
                      <a:lnTo>
                        <a:pt x="1220" y="441"/>
                      </a:lnTo>
                      <a:lnTo>
                        <a:pt x="1205" y="410"/>
                      </a:lnTo>
                      <a:lnTo>
                        <a:pt x="1189" y="379"/>
                      </a:lnTo>
                      <a:lnTo>
                        <a:pt x="1172" y="348"/>
                      </a:lnTo>
                      <a:lnTo>
                        <a:pt x="1152" y="319"/>
                      </a:lnTo>
                      <a:lnTo>
                        <a:pt x="1132" y="291"/>
                      </a:lnTo>
                      <a:lnTo>
                        <a:pt x="1112" y="264"/>
                      </a:lnTo>
                      <a:lnTo>
                        <a:pt x="1088" y="236"/>
                      </a:lnTo>
                      <a:lnTo>
                        <a:pt x="1064" y="212"/>
                      </a:lnTo>
                      <a:lnTo>
                        <a:pt x="1041" y="189"/>
                      </a:lnTo>
                      <a:lnTo>
                        <a:pt x="1013" y="165"/>
                      </a:lnTo>
                      <a:lnTo>
                        <a:pt x="986" y="145"/>
                      </a:lnTo>
                      <a:lnTo>
                        <a:pt x="958" y="125"/>
                      </a:lnTo>
                      <a:lnTo>
                        <a:pt x="929" y="104"/>
                      </a:lnTo>
                      <a:lnTo>
                        <a:pt x="898" y="88"/>
                      </a:lnTo>
                      <a:lnTo>
                        <a:pt x="867" y="72"/>
                      </a:lnTo>
                      <a:lnTo>
                        <a:pt x="836" y="57"/>
                      </a:lnTo>
                      <a:lnTo>
                        <a:pt x="803" y="44"/>
                      </a:lnTo>
                      <a:lnTo>
                        <a:pt x="770" y="33"/>
                      </a:lnTo>
                      <a:lnTo>
                        <a:pt x="735" y="24"/>
                      </a:lnTo>
                      <a:lnTo>
                        <a:pt x="700" y="15"/>
                      </a:lnTo>
                      <a:lnTo>
                        <a:pt x="666" y="9"/>
                      </a:lnTo>
                      <a:lnTo>
                        <a:pt x="629" y="4"/>
                      </a:lnTo>
                      <a:lnTo>
                        <a:pt x="592" y="2"/>
                      </a:lnTo>
                      <a:lnTo>
                        <a:pt x="556" y="0"/>
                      </a:lnTo>
                      <a:lnTo>
                        <a:pt x="514" y="2"/>
                      </a:lnTo>
                      <a:lnTo>
                        <a:pt x="472" y="6"/>
                      </a:lnTo>
                      <a:lnTo>
                        <a:pt x="431" y="11"/>
                      </a:lnTo>
                      <a:lnTo>
                        <a:pt x="393" y="18"/>
                      </a:lnTo>
                      <a:lnTo>
                        <a:pt x="355" y="29"/>
                      </a:lnTo>
                      <a:lnTo>
                        <a:pt x="316" y="40"/>
                      </a:lnTo>
                      <a:lnTo>
                        <a:pt x="280" y="55"/>
                      </a:lnTo>
                      <a:lnTo>
                        <a:pt x="243" y="72"/>
                      </a:lnTo>
                      <a:lnTo>
                        <a:pt x="208" y="90"/>
                      </a:lnTo>
                      <a:lnTo>
                        <a:pt x="173" y="110"/>
                      </a:lnTo>
                      <a:lnTo>
                        <a:pt x="142" y="130"/>
                      </a:lnTo>
                      <a:lnTo>
                        <a:pt x="111" y="154"/>
                      </a:lnTo>
                      <a:lnTo>
                        <a:pt x="80" y="179"/>
                      </a:lnTo>
                      <a:lnTo>
                        <a:pt x="53" y="205"/>
                      </a:lnTo>
                      <a:lnTo>
                        <a:pt x="25" y="233"/>
                      </a:lnTo>
                      <a:lnTo>
                        <a:pt x="0" y="262"/>
                      </a:lnTo>
                      <a:lnTo>
                        <a:pt x="5" y="267"/>
                      </a:lnTo>
                      <a:lnTo>
                        <a:pt x="27" y="242"/>
                      </a:lnTo>
                      <a:lnTo>
                        <a:pt x="51" y="218"/>
                      </a:lnTo>
                      <a:lnTo>
                        <a:pt x="75" y="194"/>
                      </a:lnTo>
                      <a:lnTo>
                        <a:pt x="100" y="170"/>
                      </a:lnTo>
                      <a:lnTo>
                        <a:pt x="128" y="150"/>
                      </a:lnTo>
                      <a:lnTo>
                        <a:pt x="155" y="130"/>
                      </a:lnTo>
                      <a:lnTo>
                        <a:pt x="184" y="112"/>
                      </a:lnTo>
                      <a:lnTo>
                        <a:pt x="215" y="93"/>
                      </a:lnTo>
                      <a:lnTo>
                        <a:pt x="245" y="79"/>
                      </a:lnTo>
                      <a:lnTo>
                        <a:pt x="278" y="64"/>
                      </a:lnTo>
                      <a:lnTo>
                        <a:pt x="309" y="51"/>
                      </a:lnTo>
                      <a:lnTo>
                        <a:pt x="344" y="40"/>
                      </a:lnTo>
                      <a:lnTo>
                        <a:pt x="376" y="31"/>
                      </a:lnTo>
                      <a:lnTo>
                        <a:pt x="411" y="22"/>
                      </a:lnTo>
                      <a:lnTo>
                        <a:pt x="446" y="17"/>
                      </a:lnTo>
                      <a:lnTo>
                        <a:pt x="483" y="11"/>
                      </a:lnTo>
                      <a:lnTo>
                        <a:pt x="517" y="9"/>
                      </a:lnTo>
                      <a:lnTo>
                        <a:pt x="556" y="7"/>
                      </a:lnTo>
                      <a:lnTo>
                        <a:pt x="592" y="9"/>
                      </a:lnTo>
                      <a:lnTo>
                        <a:pt x="627" y="11"/>
                      </a:lnTo>
                      <a:lnTo>
                        <a:pt x="664" y="17"/>
                      </a:lnTo>
                      <a:lnTo>
                        <a:pt x="698" y="22"/>
                      </a:lnTo>
                      <a:lnTo>
                        <a:pt x="733" y="31"/>
                      </a:lnTo>
                      <a:lnTo>
                        <a:pt x="768" y="40"/>
                      </a:lnTo>
                      <a:lnTo>
                        <a:pt x="801" y="51"/>
                      </a:lnTo>
                      <a:lnTo>
                        <a:pt x="832" y="64"/>
                      </a:lnTo>
                      <a:lnTo>
                        <a:pt x="865" y="79"/>
                      </a:lnTo>
                      <a:lnTo>
                        <a:pt x="896" y="93"/>
                      </a:lnTo>
                      <a:lnTo>
                        <a:pt x="925" y="112"/>
                      </a:lnTo>
                      <a:lnTo>
                        <a:pt x="955" y="130"/>
                      </a:lnTo>
                      <a:lnTo>
                        <a:pt x="982" y="150"/>
                      </a:lnTo>
                      <a:lnTo>
                        <a:pt x="1009" y="170"/>
                      </a:lnTo>
                      <a:lnTo>
                        <a:pt x="1035" y="194"/>
                      </a:lnTo>
                      <a:lnTo>
                        <a:pt x="1061" y="218"/>
                      </a:lnTo>
                      <a:lnTo>
                        <a:pt x="1083" y="242"/>
                      </a:lnTo>
                      <a:lnTo>
                        <a:pt x="1106" y="267"/>
                      </a:lnTo>
                      <a:lnTo>
                        <a:pt x="1127" y="295"/>
                      </a:lnTo>
                      <a:lnTo>
                        <a:pt x="1147" y="322"/>
                      </a:lnTo>
                      <a:lnTo>
                        <a:pt x="1165" y="351"/>
                      </a:lnTo>
                      <a:lnTo>
                        <a:pt x="1183" y="383"/>
                      </a:lnTo>
                      <a:lnTo>
                        <a:pt x="1198" y="412"/>
                      </a:lnTo>
                      <a:lnTo>
                        <a:pt x="1213" y="445"/>
                      </a:lnTo>
                      <a:lnTo>
                        <a:pt x="1225" y="476"/>
                      </a:lnTo>
                      <a:lnTo>
                        <a:pt x="1236" y="509"/>
                      </a:lnTo>
                      <a:lnTo>
                        <a:pt x="1247" y="544"/>
                      </a:lnTo>
                      <a:lnTo>
                        <a:pt x="1255" y="578"/>
                      </a:lnTo>
                      <a:lnTo>
                        <a:pt x="1260" y="613"/>
                      </a:lnTo>
                      <a:lnTo>
                        <a:pt x="1266" y="650"/>
                      </a:lnTo>
                      <a:lnTo>
                        <a:pt x="1267" y="684"/>
                      </a:lnTo>
                      <a:lnTo>
                        <a:pt x="1269" y="723"/>
                      </a:lnTo>
                      <a:lnTo>
                        <a:pt x="1267" y="760"/>
                      </a:lnTo>
                      <a:lnTo>
                        <a:pt x="1266" y="794"/>
                      </a:lnTo>
                      <a:lnTo>
                        <a:pt x="1260" y="831"/>
                      </a:lnTo>
                      <a:lnTo>
                        <a:pt x="1255" y="866"/>
                      </a:lnTo>
                      <a:lnTo>
                        <a:pt x="1247" y="900"/>
                      </a:lnTo>
                      <a:lnTo>
                        <a:pt x="1236" y="935"/>
                      </a:lnTo>
                      <a:lnTo>
                        <a:pt x="1225" y="968"/>
                      </a:lnTo>
                      <a:lnTo>
                        <a:pt x="1213" y="999"/>
                      </a:lnTo>
                      <a:lnTo>
                        <a:pt x="1198" y="1032"/>
                      </a:lnTo>
                      <a:lnTo>
                        <a:pt x="1183" y="1063"/>
                      </a:lnTo>
                      <a:lnTo>
                        <a:pt x="1165" y="1093"/>
                      </a:lnTo>
                      <a:lnTo>
                        <a:pt x="1147" y="1122"/>
                      </a:lnTo>
                      <a:lnTo>
                        <a:pt x="1127" y="1149"/>
                      </a:lnTo>
                      <a:lnTo>
                        <a:pt x="1106" y="1177"/>
                      </a:lnTo>
                      <a:lnTo>
                        <a:pt x="1083" y="1202"/>
                      </a:lnTo>
                      <a:lnTo>
                        <a:pt x="1061" y="1226"/>
                      </a:lnTo>
                      <a:lnTo>
                        <a:pt x="1033" y="1254"/>
                      </a:lnTo>
                      <a:lnTo>
                        <a:pt x="1004" y="1277"/>
                      </a:lnTo>
                      <a:lnTo>
                        <a:pt x="975" y="1299"/>
                      </a:lnTo>
                      <a:lnTo>
                        <a:pt x="944" y="1321"/>
                      </a:lnTo>
                      <a:lnTo>
                        <a:pt x="945" y="1329"/>
                      </a:lnTo>
                      <a:lnTo>
                        <a:pt x="982" y="1303"/>
                      </a:lnTo>
                      <a:lnTo>
                        <a:pt x="1017" y="1275"/>
                      </a:lnTo>
                      <a:lnTo>
                        <a:pt x="1050" y="1246"/>
                      </a:lnTo>
                      <a:lnTo>
                        <a:pt x="1081" y="1215"/>
                      </a:lnTo>
                      <a:lnTo>
                        <a:pt x="1110" y="1182"/>
                      </a:lnTo>
                      <a:lnTo>
                        <a:pt x="1138" y="1147"/>
                      </a:lnTo>
                      <a:lnTo>
                        <a:pt x="1163" y="1111"/>
                      </a:lnTo>
                      <a:lnTo>
                        <a:pt x="1185" y="1072"/>
                      </a:lnTo>
                      <a:lnTo>
                        <a:pt x="1205" y="1032"/>
                      </a:lnTo>
                      <a:lnTo>
                        <a:pt x="1224" y="992"/>
                      </a:lnTo>
                      <a:lnTo>
                        <a:pt x="1240" y="950"/>
                      </a:lnTo>
                      <a:lnTo>
                        <a:pt x="1253" y="906"/>
                      </a:lnTo>
                      <a:lnTo>
                        <a:pt x="1262" y="862"/>
                      </a:lnTo>
                      <a:lnTo>
                        <a:pt x="1269" y="816"/>
                      </a:lnTo>
                      <a:lnTo>
                        <a:pt x="1275" y="769"/>
                      </a:lnTo>
                      <a:lnTo>
                        <a:pt x="1277" y="723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55" name="Freeform 307"/>
                <p:cNvSpPr>
                  <a:spLocks/>
                </p:cNvSpPr>
                <p:nvPr/>
              </p:nvSpPr>
              <p:spPr bwMode="auto">
                <a:xfrm>
                  <a:off x="2555" y="880"/>
                  <a:ext cx="141" cy="944"/>
                </a:xfrm>
                <a:custGeom>
                  <a:avLst/>
                  <a:gdLst>
                    <a:gd name="T0" fmla="*/ 97 w 141"/>
                    <a:gd name="T1" fmla="*/ 942 h 944"/>
                    <a:gd name="T2" fmla="*/ 97 w 141"/>
                    <a:gd name="T3" fmla="*/ 942 h 944"/>
                    <a:gd name="T4" fmla="*/ 106 w 141"/>
                    <a:gd name="T5" fmla="*/ 944 h 944"/>
                    <a:gd name="T6" fmla="*/ 106 w 141"/>
                    <a:gd name="T7" fmla="*/ 944 h 944"/>
                    <a:gd name="T8" fmla="*/ 84 w 141"/>
                    <a:gd name="T9" fmla="*/ 895 h 944"/>
                    <a:gd name="T10" fmla="*/ 64 w 141"/>
                    <a:gd name="T11" fmla="*/ 842 h 944"/>
                    <a:gd name="T12" fmla="*/ 47 w 141"/>
                    <a:gd name="T13" fmla="*/ 789 h 944"/>
                    <a:gd name="T14" fmla="*/ 33 w 141"/>
                    <a:gd name="T15" fmla="*/ 734 h 944"/>
                    <a:gd name="T16" fmla="*/ 22 w 141"/>
                    <a:gd name="T17" fmla="*/ 679 h 944"/>
                    <a:gd name="T18" fmla="*/ 14 w 141"/>
                    <a:gd name="T19" fmla="*/ 622 h 944"/>
                    <a:gd name="T20" fmla="*/ 9 w 141"/>
                    <a:gd name="T21" fmla="*/ 564 h 944"/>
                    <a:gd name="T22" fmla="*/ 7 w 141"/>
                    <a:gd name="T23" fmla="*/ 507 h 944"/>
                    <a:gd name="T24" fmla="*/ 7 w 141"/>
                    <a:gd name="T25" fmla="*/ 507 h 944"/>
                    <a:gd name="T26" fmla="*/ 9 w 141"/>
                    <a:gd name="T27" fmla="*/ 472 h 944"/>
                    <a:gd name="T28" fmla="*/ 11 w 141"/>
                    <a:gd name="T29" fmla="*/ 437 h 944"/>
                    <a:gd name="T30" fmla="*/ 13 w 141"/>
                    <a:gd name="T31" fmla="*/ 404 h 944"/>
                    <a:gd name="T32" fmla="*/ 16 w 141"/>
                    <a:gd name="T33" fmla="*/ 370 h 944"/>
                    <a:gd name="T34" fmla="*/ 27 w 141"/>
                    <a:gd name="T35" fmla="*/ 304 h 944"/>
                    <a:gd name="T36" fmla="*/ 42 w 141"/>
                    <a:gd name="T37" fmla="*/ 240 h 944"/>
                    <a:gd name="T38" fmla="*/ 62 w 141"/>
                    <a:gd name="T39" fmla="*/ 178 h 944"/>
                    <a:gd name="T40" fmla="*/ 84 w 141"/>
                    <a:gd name="T41" fmla="*/ 117 h 944"/>
                    <a:gd name="T42" fmla="*/ 110 w 141"/>
                    <a:gd name="T43" fmla="*/ 57 h 944"/>
                    <a:gd name="T44" fmla="*/ 141 w 141"/>
                    <a:gd name="T45" fmla="*/ 0 h 944"/>
                    <a:gd name="T46" fmla="*/ 141 w 141"/>
                    <a:gd name="T47" fmla="*/ 0 h 944"/>
                    <a:gd name="T48" fmla="*/ 130 w 141"/>
                    <a:gd name="T49" fmla="*/ 4 h 944"/>
                    <a:gd name="T50" fmla="*/ 130 w 141"/>
                    <a:gd name="T51" fmla="*/ 4 h 944"/>
                    <a:gd name="T52" fmla="*/ 100 w 141"/>
                    <a:gd name="T53" fmla="*/ 60 h 944"/>
                    <a:gd name="T54" fmla="*/ 75 w 141"/>
                    <a:gd name="T55" fmla="*/ 119 h 944"/>
                    <a:gd name="T56" fmla="*/ 53 w 141"/>
                    <a:gd name="T57" fmla="*/ 179 h 944"/>
                    <a:gd name="T58" fmla="*/ 35 w 141"/>
                    <a:gd name="T59" fmla="*/ 242 h 944"/>
                    <a:gd name="T60" fmla="*/ 20 w 141"/>
                    <a:gd name="T61" fmla="*/ 306 h 944"/>
                    <a:gd name="T62" fmla="*/ 9 w 141"/>
                    <a:gd name="T63" fmla="*/ 372 h 944"/>
                    <a:gd name="T64" fmla="*/ 3 w 141"/>
                    <a:gd name="T65" fmla="*/ 437 h 944"/>
                    <a:gd name="T66" fmla="*/ 0 w 141"/>
                    <a:gd name="T67" fmla="*/ 507 h 944"/>
                    <a:gd name="T68" fmla="*/ 0 w 141"/>
                    <a:gd name="T69" fmla="*/ 507 h 944"/>
                    <a:gd name="T70" fmla="*/ 2 w 141"/>
                    <a:gd name="T71" fmla="*/ 564 h 944"/>
                    <a:gd name="T72" fmla="*/ 7 w 141"/>
                    <a:gd name="T73" fmla="*/ 622 h 944"/>
                    <a:gd name="T74" fmla="*/ 14 w 141"/>
                    <a:gd name="T75" fmla="*/ 677 h 944"/>
                    <a:gd name="T76" fmla="*/ 25 w 141"/>
                    <a:gd name="T77" fmla="*/ 734 h 944"/>
                    <a:gd name="T78" fmla="*/ 38 w 141"/>
                    <a:gd name="T79" fmla="*/ 787 h 944"/>
                    <a:gd name="T80" fmla="*/ 55 w 141"/>
                    <a:gd name="T81" fmla="*/ 840 h 944"/>
                    <a:gd name="T82" fmla="*/ 75 w 141"/>
                    <a:gd name="T83" fmla="*/ 893 h 944"/>
                    <a:gd name="T84" fmla="*/ 97 w 141"/>
                    <a:gd name="T85" fmla="*/ 942 h 944"/>
                    <a:gd name="T86" fmla="*/ 97 w 141"/>
                    <a:gd name="T87" fmla="*/ 942 h 944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w 141"/>
                    <a:gd name="T133" fmla="*/ 0 h 944"/>
                    <a:gd name="T134" fmla="*/ 141 w 141"/>
                    <a:gd name="T135" fmla="*/ 944 h 944"/>
                  </a:gdLst>
                  <a:ahLst/>
                  <a:cxnLst>
                    <a:cxn ang="T88">
                      <a:pos x="T0" y="T1"/>
                    </a:cxn>
                    <a:cxn ang="T89">
                      <a:pos x="T2" y="T3"/>
                    </a:cxn>
                    <a:cxn ang="T90">
                      <a:pos x="T4" y="T5"/>
                    </a:cxn>
                    <a:cxn ang="T91">
                      <a:pos x="T6" y="T7"/>
                    </a:cxn>
                    <a:cxn ang="T92">
                      <a:pos x="T8" y="T9"/>
                    </a:cxn>
                    <a:cxn ang="T93">
                      <a:pos x="T10" y="T11"/>
                    </a:cxn>
                    <a:cxn ang="T94">
                      <a:pos x="T12" y="T13"/>
                    </a:cxn>
                    <a:cxn ang="T95">
                      <a:pos x="T14" y="T15"/>
                    </a:cxn>
                    <a:cxn ang="T96">
                      <a:pos x="T16" y="T17"/>
                    </a:cxn>
                    <a:cxn ang="T97">
                      <a:pos x="T18" y="T19"/>
                    </a:cxn>
                    <a:cxn ang="T98">
                      <a:pos x="T20" y="T21"/>
                    </a:cxn>
                    <a:cxn ang="T99">
                      <a:pos x="T22" y="T23"/>
                    </a:cxn>
                    <a:cxn ang="T100">
                      <a:pos x="T24" y="T25"/>
                    </a:cxn>
                    <a:cxn ang="T101">
                      <a:pos x="T26" y="T27"/>
                    </a:cxn>
                    <a:cxn ang="T102">
                      <a:pos x="T28" y="T29"/>
                    </a:cxn>
                    <a:cxn ang="T103">
                      <a:pos x="T30" y="T31"/>
                    </a:cxn>
                    <a:cxn ang="T104">
                      <a:pos x="T32" y="T33"/>
                    </a:cxn>
                    <a:cxn ang="T105">
                      <a:pos x="T34" y="T35"/>
                    </a:cxn>
                    <a:cxn ang="T106">
                      <a:pos x="T36" y="T37"/>
                    </a:cxn>
                    <a:cxn ang="T107">
                      <a:pos x="T38" y="T39"/>
                    </a:cxn>
                    <a:cxn ang="T108">
                      <a:pos x="T40" y="T41"/>
                    </a:cxn>
                    <a:cxn ang="T109">
                      <a:pos x="T42" y="T43"/>
                    </a:cxn>
                    <a:cxn ang="T110">
                      <a:pos x="T44" y="T45"/>
                    </a:cxn>
                    <a:cxn ang="T111">
                      <a:pos x="T46" y="T47"/>
                    </a:cxn>
                    <a:cxn ang="T112">
                      <a:pos x="T48" y="T49"/>
                    </a:cxn>
                    <a:cxn ang="T113">
                      <a:pos x="T50" y="T51"/>
                    </a:cxn>
                    <a:cxn ang="T114">
                      <a:pos x="T52" y="T53"/>
                    </a:cxn>
                    <a:cxn ang="T115">
                      <a:pos x="T54" y="T55"/>
                    </a:cxn>
                    <a:cxn ang="T116">
                      <a:pos x="T56" y="T57"/>
                    </a:cxn>
                    <a:cxn ang="T117">
                      <a:pos x="T58" y="T59"/>
                    </a:cxn>
                    <a:cxn ang="T118">
                      <a:pos x="T60" y="T61"/>
                    </a:cxn>
                    <a:cxn ang="T119">
                      <a:pos x="T62" y="T63"/>
                    </a:cxn>
                    <a:cxn ang="T120">
                      <a:pos x="T64" y="T65"/>
                    </a:cxn>
                    <a:cxn ang="T121">
                      <a:pos x="T66" y="T67"/>
                    </a:cxn>
                    <a:cxn ang="T122">
                      <a:pos x="T68" y="T69"/>
                    </a:cxn>
                    <a:cxn ang="T123">
                      <a:pos x="T70" y="T71"/>
                    </a:cxn>
                    <a:cxn ang="T124">
                      <a:pos x="T72" y="T73"/>
                    </a:cxn>
                    <a:cxn ang="T125">
                      <a:pos x="T74" y="T75"/>
                    </a:cxn>
                    <a:cxn ang="T126">
                      <a:pos x="T76" y="T77"/>
                    </a:cxn>
                    <a:cxn ang="T127">
                      <a:pos x="T78" y="T79"/>
                    </a:cxn>
                    <a:cxn ang="T128">
                      <a:pos x="T80" y="T81"/>
                    </a:cxn>
                    <a:cxn ang="T129">
                      <a:pos x="T82" y="T83"/>
                    </a:cxn>
                    <a:cxn ang="T130">
                      <a:pos x="T84" y="T85"/>
                    </a:cxn>
                    <a:cxn ang="T131">
                      <a:pos x="T86" y="T87"/>
                    </a:cxn>
                  </a:cxnLst>
                  <a:rect l="T132" t="T133" r="T134" b="T135"/>
                  <a:pathLst>
                    <a:path w="141" h="944">
                      <a:moveTo>
                        <a:pt x="97" y="942"/>
                      </a:moveTo>
                      <a:lnTo>
                        <a:pt x="97" y="942"/>
                      </a:lnTo>
                      <a:lnTo>
                        <a:pt x="106" y="944"/>
                      </a:lnTo>
                      <a:lnTo>
                        <a:pt x="84" y="895"/>
                      </a:lnTo>
                      <a:lnTo>
                        <a:pt x="64" y="842"/>
                      </a:lnTo>
                      <a:lnTo>
                        <a:pt x="47" y="789"/>
                      </a:lnTo>
                      <a:lnTo>
                        <a:pt x="33" y="734"/>
                      </a:lnTo>
                      <a:lnTo>
                        <a:pt x="22" y="679"/>
                      </a:lnTo>
                      <a:lnTo>
                        <a:pt x="14" y="622"/>
                      </a:lnTo>
                      <a:lnTo>
                        <a:pt x="9" y="564"/>
                      </a:lnTo>
                      <a:lnTo>
                        <a:pt x="7" y="507"/>
                      </a:lnTo>
                      <a:lnTo>
                        <a:pt x="9" y="472"/>
                      </a:lnTo>
                      <a:lnTo>
                        <a:pt x="11" y="437"/>
                      </a:lnTo>
                      <a:lnTo>
                        <a:pt x="13" y="404"/>
                      </a:lnTo>
                      <a:lnTo>
                        <a:pt x="16" y="370"/>
                      </a:lnTo>
                      <a:lnTo>
                        <a:pt x="27" y="304"/>
                      </a:lnTo>
                      <a:lnTo>
                        <a:pt x="42" y="240"/>
                      </a:lnTo>
                      <a:lnTo>
                        <a:pt x="62" y="178"/>
                      </a:lnTo>
                      <a:lnTo>
                        <a:pt x="84" y="117"/>
                      </a:lnTo>
                      <a:lnTo>
                        <a:pt x="110" y="57"/>
                      </a:lnTo>
                      <a:lnTo>
                        <a:pt x="141" y="0"/>
                      </a:lnTo>
                      <a:lnTo>
                        <a:pt x="130" y="4"/>
                      </a:lnTo>
                      <a:lnTo>
                        <a:pt x="100" y="60"/>
                      </a:lnTo>
                      <a:lnTo>
                        <a:pt x="75" y="119"/>
                      </a:lnTo>
                      <a:lnTo>
                        <a:pt x="53" y="179"/>
                      </a:lnTo>
                      <a:lnTo>
                        <a:pt x="35" y="242"/>
                      </a:lnTo>
                      <a:lnTo>
                        <a:pt x="20" y="306"/>
                      </a:lnTo>
                      <a:lnTo>
                        <a:pt x="9" y="372"/>
                      </a:lnTo>
                      <a:lnTo>
                        <a:pt x="3" y="437"/>
                      </a:lnTo>
                      <a:lnTo>
                        <a:pt x="0" y="507"/>
                      </a:lnTo>
                      <a:lnTo>
                        <a:pt x="2" y="564"/>
                      </a:lnTo>
                      <a:lnTo>
                        <a:pt x="7" y="622"/>
                      </a:lnTo>
                      <a:lnTo>
                        <a:pt x="14" y="677"/>
                      </a:lnTo>
                      <a:lnTo>
                        <a:pt x="25" y="734"/>
                      </a:lnTo>
                      <a:lnTo>
                        <a:pt x="38" y="787"/>
                      </a:lnTo>
                      <a:lnTo>
                        <a:pt x="55" y="840"/>
                      </a:lnTo>
                      <a:lnTo>
                        <a:pt x="75" y="893"/>
                      </a:lnTo>
                      <a:lnTo>
                        <a:pt x="97" y="942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56" name="Freeform 308"/>
                <p:cNvSpPr>
                  <a:spLocks/>
                </p:cNvSpPr>
                <p:nvPr/>
              </p:nvSpPr>
              <p:spPr bwMode="auto">
                <a:xfrm>
                  <a:off x="3471" y="2155"/>
                  <a:ext cx="536" cy="112"/>
                </a:xfrm>
                <a:custGeom>
                  <a:avLst/>
                  <a:gdLst>
                    <a:gd name="T0" fmla="*/ 125 w 536"/>
                    <a:gd name="T1" fmla="*/ 105 h 112"/>
                    <a:gd name="T2" fmla="*/ 125 w 536"/>
                    <a:gd name="T3" fmla="*/ 105 h 112"/>
                    <a:gd name="T4" fmla="*/ 94 w 536"/>
                    <a:gd name="T5" fmla="*/ 103 h 112"/>
                    <a:gd name="T6" fmla="*/ 63 w 536"/>
                    <a:gd name="T7" fmla="*/ 103 h 112"/>
                    <a:gd name="T8" fmla="*/ 2 w 536"/>
                    <a:gd name="T9" fmla="*/ 96 h 112"/>
                    <a:gd name="T10" fmla="*/ 2 w 536"/>
                    <a:gd name="T11" fmla="*/ 96 h 112"/>
                    <a:gd name="T12" fmla="*/ 0 w 536"/>
                    <a:gd name="T13" fmla="*/ 103 h 112"/>
                    <a:gd name="T14" fmla="*/ 0 w 536"/>
                    <a:gd name="T15" fmla="*/ 103 h 112"/>
                    <a:gd name="T16" fmla="*/ 63 w 536"/>
                    <a:gd name="T17" fmla="*/ 110 h 112"/>
                    <a:gd name="T18" fmla="*/ 94 w 536"/>
                    <a:gd name="T19" fmla="*/ 110 h 112"/>
                    <a:gd name="T20" fmla="*/ 125 w 536"/>
                    <a:gd name="T21" fmla="*/ 112 h 112"/>
                    <a:gd name="T22" fmla="*/ 125 w 536"/>
                    <a:gd name="T23" fmla="*/ 112 h 112"/>
                    <a:gd name="T24" fmla="*/ 180 w 536"/>
                    <a:gd name="T25" fmla="*/ 110 h 112"/>
                    <a:gd name="T26" fmla="*/ 235 w 536"/>
                    <a:gd name="T27" fmla="*/ 105 h 112"/>
                    <a:gd name="T28" fmla="*/ 288 w 536"/>
                    <a:gd name="T29" fmla="*/ 96 h 112"/>
                    <a:gd name="T30" fmla="*/ 341 w 536"/>
                    <a:gd name="T31" fmla="*/ 85 h 112"/>
                    <a:gd name="T32" fmla="*/ 392 w 536"/>
                    <a:gd name="T33" fmla="*/ 70 h 112"/>
                    <a:gd name="T34" fmla="*/ 441 w 536"/>
                    <a:gd name="T35" fmla="*/ 53 h 112"/>
                    <a:gd name="T36" fmla="*/ 489 w 536"/>
                    <a:gd name="T37" fmla="*/ 31 h 112"/>
                    <a:gd name="T38" fmla="*/ 536 w 536"/>
                    <a:gd name="T39" fmla="*/ 10 h 112"/>
                    <a:gd name="T40" fmla="*/ 536 w 536"/>
                    <a:gd name="T41" fmla="*/ 10 h 112"/>
                    <a:gd name="T42" fmla="*/ 536 w 536"/>
                    <a:gd name="T43" fmla="*/ 0 h 112"/>
                    <a:gd name="T44" fmla="*/ 536 w 536"/>
                    <a:gd name="T45" fmla="*/ 0 h 112"/>
                    <a:gd name="T46" fmla="*/ 489 w 536"/>
                    <a:gd name="T47" fmla="*/ 24 h 112"/>
                    <a:gd name="T48" fmla="*/ 441 w 536"/>
                    <a:gd name="T49" fmla="*/ 44 h 112"/>
                    <a:gd name="T50" fmla="*/ 390 w 536"/>
                    <a:gd name="T51" fmla="*/ 63 h 112"/>
                    <a:gd name="T52" fmla="*/ 339 w 536"/>
                    <a:gd name="T53" fmla="*/ 77 h 112"/>
                    <a:gd name="T54" fmla="*/ 288 w 536"/>
                    <a:gd name="T55" fmla="*/ 88 h 112"/>
                    <a:gd name="T56" fmla="*/ 235 w 536"/>
                    <a:gd name="T57" fmla="*/ 97 h 112"/>
                    <a:gd name="T58" fmla="*/ 180 w 536"/>
                    <a:gd name="T59" fmla="*/ 103 h 112"/>
                    <a:gd name="T60" fmla="*/ 125 w 536"/>
                    <a:gd name="T61" fmla="*/ 105 h 112"/>
                    <a:gd name="T62" fmla="*/ 125 w 536"/>
                    <a:gd name="T63" fmla="*/ 105 h 112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536"/>
                    <a:gd name="T97" fmla="*/ 0 h 112"/>
                    <a:gd name="T98" fmla="*/ 536 w 536"/>
                    <a:gd name="T99" fmla="*/ 112 h 112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536" h="112">
                      <a:moveTo>
                        <a:pt x="125" y="105"/>
                      </a:moveTo>
                      <a:lnTo>
                        <a:pt x="125" y="105"/>
                      </a:lnTo>
                      <a:lnTo>
                        <a:pt x="94" y="103"/>
                      </a:lnTo>
                      <a:lnTo>
                        <a:pt x="63" y="103"/>
                      </a:lnTo>
                      <a:lnTo>
                        <a:pt x="2" y="96"/>
                      </a:lnTo>
                      <a:lnTo>
                        <a:pt x="0" y="103"/>
                      </a:lnTo>
                      <a:lnTo>
                        <a:pt x="63" y="110"/>
                      </a:lnTo>
                      <a:lnTo>
                        <a:pt x="94" y="110"/>
                      </a:lnTo>
                      <a:lnTo>
                        <a:pt x="125" y="112"/>
                      </a:lnTo>
                      <a:lnTo>
                        <a:pt x="180" y="110"/>
                      </a:lnTo>
                      <a:lnTo>
                        <a:pt x="235" y="105"/>
                      </a:lnTo>
                      <a:lnTo>
                        <a:pt x="288" y="96"/>
                      </a:lnTo>
                      <a:lnTo>
                        <a:pt x="341" y="85"/>
                      </a:lnTo>
                      <a:lnTo>
                        <a:pt x="392" y="70"/>
                      </a:lnTo>
                      <a:lnTo>
                        <a:pt x="441" y="53"/>
                      </a:lnTo>
                      <a:lnTo>
                        <a:pt x="489" y="31"/>
                      </a:lnTo>
                      <a:lnTo>
                        <a:pt x="536" y="10"/>
                      </a:lnTo>
                      <a:lnTo>
                        <a:pt x="536" y="0"/>
                      </a:lnTo>
                      <a:lnTo>
                        <a:pt x="489" y="24"/>
                      </a:lnTo>
                      <a:lnTo>
                        <a:pt x="441" y="44"/>
                      </a:lnTo>
                      <a:lnTo>
                        <a:pt x="390" y="63"/>
                      </a:lnTo>
                      <a:lnTo>
                        <a:pt x="339" y="77"/>
                      </a:lnTo>
                      <a:lnTo>
                        <a:pt x="288" y="88"/>
                      </a:lnTo>
                      <a:lnTo>
                        <a:pt x="235" y="97"/>
                      </a:lnTo>
                      <a:lnTo>
                        <a:pt x="180" y="103"/>
                      </a:lnTo>
                      <a:lnTo>
                        <a:pt x="125" y="105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57" name="Freeform 309"/>
                <p:cNvSpPr>
                  <a:spLocks/>
                </p:cNvSpPr>
                <p:nvPr/>
              </p:nvSpPr>
              <p:spPr bwMode="auto">
                <a:xfrm>
                  <a:off x="3482" y="2071"/>
                  <a:ext cx="514" cy="115"/>
                </a:xfrm>
                <a:custGeom>
                  <a:avLst/>
                  <a:gdLst>
                    <a:gd name="T0" fmla="*/ 514 w 514"/>
                    <a:gd name="T1" fmla="*/ 8 h 115"/>
                    <a:gd name="T2" fmla="*/ 514 w 514"/>
                    <a:gd name="T3" fmla="*/ 8 h 115"/>
                    <a:gd name="T4" fmla="*/ 513 w 514"/>
                    <a:gd name="T5" fmla="*/ 0 h 115"/>
                    <a:gd name="T6" fmla="*/ 513 w 514"/>
                    <a:gd name="T7" fmla="*/ 0 h 115"/>
                    <a:gd name="T8" fmla="*/ 467 w 514"/>
                    <a:gd name="T9" fmla="*/ 26 h 115"/>
                    <a:gd name="T10" fmla="*/ 421 w 514"/>
                    <a:gd name="T11" fmla="*/ 46 h 115"/>
                    <a:gd name="T12" fmla="*/ 374 w 514"/>
                    <a:gd name="T13" fmla="*/ 64 h 115"/>
                    <a:gd name="T14" fmla="*/ 324 w 514"/>
                    <a:gd name="T15" fmla="*/ 81 h 115"/>
                    <a:gd name="T16" fmla="*/ 273 w 514"/>
                    <a:gd name="T17" fmla="*/ 92 h 115"/>
                    <a:gd name="T18" fmla="*/ 220 w 514"/>
                    <a:gd name="T19" fmla="*/ 101 h 115"/>
                    <a:gd name="T20" fmla="*/ 167 w 514"/>
                    <a:gd name="T21" fmla="*/ 106 h 115"/>
                    <a:gd name="T22" fmla="*/ 114 w 514"/>
                    <a:gd name="T23" fmla="*/ 108 h 115"/>
                    <a:gd name="T24" fmla="*/ 114 w 514"/>
                    <a:gd name="T25" fmla="*/ 108 h 115"/>
                    <a:gd name="T26" fmla="*/ 57 w 514"/>
                    <a:gd name="T27" fmla="*/ 106 h 115"/>
                    <a:gd name="T28" fmla="*/ 0 w 514"/>
                    <a:gd name="T29" fmla="*/ 101 h 115"/>
                    <a:gd name="T30" fmla="*/ 0 w 514"/>
                    <a:gd name="T31" fmla="*/ 101 h 115"/>
                    <a:gd name="T32" fmla="*/ 0 w 514"/>
                    <a:gd name="T33" fmla="*/ 108 h 115"/>
                    <a:gd name="T34" fmla="*/ 0 w 514"/>
                    <a:gd name="T35" fmla="*/ 108 h 115"/>
                    <a:gd name="T36" fmla="*/ 55 w 514"/>
                    <a:gd name="T37" fmla="*/ 114 h 115"/>
                    <a:gd name="T38" fmla="*/ 114 w 514"/>
                    <a:gd name="T39" fmla="*/ 115 h 115"/>
                    <a:gd name="T40" fmla="*/ 114 w 514"/>
                    <a:gd name="T41" fmla="*/ 115 h 115"/>
                    <a:gd name="T42" fmla="*/ 167 w 514"/>
                    <a:gd name="T43" fmla="*/ 114 h 115"/>
                    <a:gd name="T44" fmla="*/ 220 w 514"/>
                    <a:gd name="T45" fmla="*/ 108 h 115"/>
                    <a:gd name="T46" fmla="*/ 273 w 514"/>
                    <a:gd name="T47" fmla="*/ 99 h 115"/>
                    <a:gd name="T48" fmla="*/ 324 w 514"/>
                    <a:gd name="T49" fmla="*/ 88 h 115"/>
                    <a:gd name="T50" fmla="*/ 374 w 514"/>
                    <a:gd name="T51" fmla="*/ 72 h 115"/>
                    <a:gd name="T52" fmla="*/ 423 w 514"/>
                    <a:gd name="T53" fmla="*/ 53 h 115"/>
                    <a:gd name="T54" fmla="*/ 469 w 514"/>
                    <a:gd name="T55" fmla="*/ 33 h 115"/>
                    <a:gd name="T56" fmla="*/ 514 w 514"/>
                    <a:gd name="T57" fmla="*/ 8 h 115"/>
                    <a:gd name="T58" fmla="*/ 514 w 514"/>
                    <a:gd name="T59" fmla="*/ 8 h 115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w 514"/>
                    <a:gd name="T91" fmla="*/ 0 h 115"/>
                    <a:gd name="T92" fmla="*/ 514 w 514"/>
                    <a:gd name="T93" fmla="*/ 115 h 115"/>
                  </a:gdLst>
                  <a:ahLst/>
                  <a:cxnLst>
                    <a:cxn ang="T60">
                      <a:pos x="T0" y="T1"/>
                    </a:cxn>
                    <a:cxn ang="T61">
                      <a:pos x="T2" y="T3"/>
                    </a:cxn>
                    <a:cxn ang="T62">
                      <a:pos x="T4" y="T5"/>
                    </a:cxn>
                    <a:cxn ang="T63">
                      <a:pos x="T6" y="T7"/>
                    </a:cxn>
                    <a:cxn ang="T64">
                      <a:pos x="T8" y="T9"/>
                    </a:cxn>
                    <a:cxn ang="T65">
                      <a:pos x="T10" y="T11"/>
                    </a:cxn>
                    <a:cxn ang="T66">
                      <a:pos x="T12" y="T13"/>
                    </a:cxn>
                    <a:cxn ang="T67">
                      <a:pos x="T14" y="T15"/>
                    </a:cxn>
                    <a:cxn ang="T68">
                      <a:pos x="T16" y="T17"/>
                    </a:cxn>
                    <a:cxn ang="T69">
                      <a:pos x="T18" y="T19"/>
                    </a:cxn>
                    <a:cxn ang="T70">
                      <a:pos x="T20" y="T21"/>
                    </a:cxn>
                    <a:cxn ang="T71">
                      <a:pos x="T22" y="T23"/>
                    </a:cxn>
                    <a:cxn ang="T72">
                      <a:pos x="T24" y="T25"/>
                    </a:cxn>
                    <a:cxn ang="T73">
                      <a:pos x="T26" y="T27"/>
                    </a:cxn>
                    <a:cxn ang="T74">
                      <a:pos x="T28" y="T29"/>
                    </a:cxn>
                    <a:cxn ang="T75">
                      <a:pos x="T30" y="T31"/>
                    </a:cxn>
                    <a:cxn ang="T76">
                      <a:pos x="T32" y="T33"/>
                    </a:cxn>
                    <a:cxn ang="T77">
                      <a:pos x="T34" y="T35"/>
                    </a:cxn>
                    <a:cxn ang="T78">
                      <a:pos x="T36" y="T37"/>
                    </a:cxn>
                    <a:cxn ang="T79">
                      <a:pos x="T38" y="T39"/>
                    </a:cxn>
                    <a:cxn ang="T80">
                      <a:pos x="T40" y="T41"/>
                    </a:cxn>
                    <a:cxn ang="T81">
                      <a:pos x="T42" y="T43"/>
                    </a:cxn>
                    <a:cxn ang="T82">
                      <a:pos x="T44" y="T45"/>
                    </a:cxn>
                    <a:cxn ang="T83">
                      <a:pos x="T46" y="T47"/>
                    </a:cxn>
                    <a:cxn ang="T84">
                      <a:pos x="T48" y="T49"/>
                    </a:cxn>
                    <a:cxn ang="T85">
                      <a:pos x="T50" y="T51"/>
                    </a:cxn>
                    <a:cxn ang="T86">
                      <a:pos x="T52" y="T53"/>
                    </a:cxn>
                    <a:cxn ang="T87">
                      <a:pos x="T54" y="T55"/>
                    </a:cxn>
                    <a:cxn ang="T88">
                      <a:pos x="T56" y="T57"/>
                    </a:cxn>
                    <a:cxn ang="T89">
                      <a:pos x="T58" y="T59"/>
                    </a:cxn>
                  </a:cxnLst>
                  <a:rect l="T90" t="T91" r="T92" b="T93"/>
                  <a:pathLst>
                    <a:path w="514" h="115">
                      <a:moveTo>
                        <a:pt x="514" y="8"/>
                      </a:moveTo>
                      <a:lnTo>
                        <a:pt x="514" y="8"/>
                      </a:lnTo>
                      <a:lnTo>
                        <a:pt x="513" y="0"/>
                      </a:lnTo>
                      <a:lnTo>
                        <a:pt x="467" y="26"/>
                      </a:lnTo>
                      <a:lnTo>
                        <a:pt x="421" y="46"/>
                      </a:lnTo>
                      <a:lnTo>
                        <a:pt x="374" y="64"/>
                      </a:lnTo>
                      <a:lnTo>
                        <a:pt x="324" y="81"/>
                      </a:lnTo>
                      <a:lnTo>
                        <a:pt x="273" y="92"/>
                      </a:lnTo>
                      <a:lnTo>
                        <a:pt x="220" y="101"/>
                      </a:lnTo>
                      <a:lnTo>
                        <a:pt x="167" y="106"/>
                      </a:lnTo>
                      <a:lnTo>
                        <a:pt x="114" y="108"/>
                      </a:lnTo>
                      <a:lnTo>
                        <a:pt x="57" y="106"/>
                      </a:lnTo>
                      <a:lnTo>
                        <a:pt x="0" y="101"/>
                      </a:lnTo>
                      <a:lnTo>
                        <a:pt x="0" y="108"/>
                      </a:lnTo>
                      <a:lnTo>
                        <a:pt x="55" y="114"/>
                      </a:lnTo>
                      <a:lnTo>
                        <a:pt x="114" y="115"/>
                      </a:lnTo>
                      <a:lnTo>
                        <a:pt x="167" y="114"/>
                      </a:lnTo>
                      <a:lnTo>
                        <a:pt x="220" y="108"/>
                      </a:lnTo>
                      <a:lnTo>
                        <a:pt x="273" y="99"/>
                      </a:lnTo>
                      <a:lnTo>
                        <a:pt x="324" y="88"/>
                      </a:lnTo>
                      <a:lnTo>
                        <a:pt x="374" y="72"/>
                      </a:lnTo>
                      <a:lnTo>
                        <a:pt x="423" y="53"/>
                      </a:lnTo>
                      <a:lnTo>
                        <a:pt x="469" y="33"/>
                      </a:lnTo>
                      <a:lnTo>
                        <a:pt x="514" y="8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58" name="Freeform 310"/>
                <p:cNvSpPr>
                  <a:spLocks/>
                </p:cNvSpPr>
                <p:nvPr/>
              </p:nvSpPr>
              <p:spPr bwMode="auto">
                <a:xfrm>
                  <a:off x="2899" y="505"/>
                  <a:ext cx="1577" cy="1654"/>
                </a:xfrm>
                <a:custGeom>
                  <a:avLst/>
                  <a:gdLst>
                    <a:gd name="T0" fmla="*/ 110 w 1577"/>
                    <a:gd name="T1" fmla="*/ 234 h 1654"/>
                    <a:gd name="T2" fmla="*/ 208 w 1577"/>
                    <a:gd name="T3" fmla="*/ 157 h 1654"/>
                    <a:gd name="T4" fmla="*/ 318 w 1577"/>
                    <a:gd name="T5" fmla="*/ 93 h 1654"/>
                    <a:gd name="T6" fmla="*/ 437 w 1577"/>
                    <a:gd name="T7" fmla="*/ 48 h 1654"/>
                    <a:gd name="T8" fmla="*/ 563 w 1577"/>
                    <a:gd name="T9" fmla="*/ 18 h 1654"/>
                    <a:gd name="T10" fmla="*/ 697 w 1577"/>
                    <a:gd name="T11" fmla="*/ 7 h 1654"/>
                    <a:gd name="T12" fmla="*/ 785 w 1577"/>
                    <a:gd name="T13" fmla="*/ 13 h 1654"/>
                    <a:gd name="T14" fmla="*/ 914 w 1577"/>
                    <a:gd name="T15" fmla="*/ 35 h 1654"/>
                    <a:gd name="T16" fmla="*/ 1035 w 1577"/>
                    <a:gd name="T17" fmla="*/ 77 h 1654"/>
                    <a:gd name="T18" fmla="*/ 1149 w 1577"/>
                    <a:gd name="T19" fmla="*/ 134 h 1654"/>
                    <a:gd name="T20" fmla="*/ 1251 w 1577"/>
                    <a:gd name="T21" fmla="*/ 207 h 1654"/>
                    <a:gd name="T22" fmla="*/ 1313 w 1577"/>
                    <a:gd name="T23" fmla="*/ 263 h 1654"/>
                    <a:gd name="T24" fmla="*/ 1396 w 1577"/>
                    <a:gd name="T25" fmla="*/ 359 h 1654"/>
                    <a:gd name="T26" fmla="*/ 1463 w 1577"/>
                    <a:gd name="T27" fmla="*/ 465 h 1654"/>
                    <a:gd name="T28" fmla="*/ 1516 w 1577"/>
                    <a:gd name="T29" fmla="*/ 580 h 1654"/>
                    <a:gd name="T30" fmla="*/ 1551 w 1577"/>
                    <a:gd name="T31" fmla="*/ 704 h 1654"/>
                    <a:gd name="T32" fmla="*/ 1568 w 1577"/>
                    <a:gd name="T33" fmla="*/ 836 h 1654"/>
                    <a:gd name="T34" fmla="*/ 1568 w 1577"/>
                    <a:gd name="T35" fmla="*/ 926 h 1654"/>
                    <a:gd name="T36" fmla="*/ 1551 w 1577"/>
                    <a:gd name="T37" fmla="*/ 1058 h 1654"/>
                    <a:gd name="T38" fmla="*/ 1516 w 1577"/>
                    <a:gd name="T39" fmla="*/ 1182 h 1654"/>
                    <a:gd name="T40" fmla="*/ 1463 w 1577"/>
                    <a:gd name="T41" fmla="*/ 1297 h 1654"/>
                    <a:gd name="T42" fmla="*/ 1396 w 1577"/>
                    <a:gd name="T43" fmla="*/ 1403 h 1654"/>
                    <a:gd name="T44" fmla="*/ 1313 w 1577"/>
                    <a:gd name="T45" fmla="*/ 1499 h 1654"/>
                    <a:gd name="T46" fmla="*/ 1220 w 1577"/>
                    <a:gd name="T47" fmla="*/ 1579 h 1654"/>
                    <a:gd name="T48" fmla="*/ 1118 w 1577"/>
                    <a:gd name="T49" fmla="*/ 1647 h 1654"/>
                    <a:gd name="T50" fmla="*/ 1169 w 1577"/>
                    <a:gd name="T51" fmla="*/ 1625 h 1654"/>
                    <a:gd name="T52" fmla="*/ 1304 w 1577"/>
                    <a:gd name="T53" fmla="*/ 1517 h 1654"/>
                    <a:gd name="T54" fmla="*/ 1418 w 1577"/>
                    <a:gd name="T55" fmla="*/ 1385 h 1654"/>
                    <a:gd name="T56" fmla="*/ 1504 w 1577"/>
                    <a:gd name="T57" fmla="*/ 1233 h 1654"/>
                    <a:gd name="T58" fmla="*/ 1557 w 1577"/>
                    <a:gd name="T59" fmla="*/ 1063 h 1654"/>
                    <a:gd name="T60" fmla="*/ 1577 w 1577"/>
                    <a:gd name="T61" fmla="*/ 882 h 1654"/>
                    <a:gd name="T62" fmla="*/ 1571 w 1577"/>
                    <a:gd name="T63" fmla="*/ 790 h 1654"/>
                    <a:gd name="T64" fmla="*/ 1549 w 1577"/>
                    <a:gd name="T65" fmla="*/ 661 h 1654"/>
                    <a:gd name="T66" fmla="*/ 1507 w 1577"/>
                    <a:gd name="T67" fmla="*/ 538 h 1654"/>
                    <a:gd name="T68" fmla="*/ 1449 w 1577"/>
                    <a:gd name="T69" fmla="*/ 424 h 1654"/>
                    <a:gd name="T70" fmla="*/ 1375 w 1577"/>
                    <a:gd name="T71" fmla="*/ 320 h 1654"/>
                    <a:gd name="T72" fmla="*/ 1288 w 1577"/>
                    <a:gd name="T73" fmla="*/ 229 h 1654"/>
                    <a:gd name="T74" fmla="*/ 1189 w 1577"/>
                    <a:gd name="T75" fmla="*/ 150 h 1654"/>
                    <a:gd name="T76" fmla="*/ 1077 w 1577"/>
                    <a:gd name="T77" fmla="*/ 88 h 1654"/>
                    <a:gd name="T78" fmla="*/ 958 w 1577"/>
                    <a:gd name="T79" fmla="*/ 40 h 1654"/>
                    <a:gd name="T80" fmla="*/ 830 w 1577"/>
                    <a:gd name="T81" fmla="*/ 11 h 1654"/>
                    <a:gd name="T82" fmla="*/ 697 w 1577"/>
                    <a:gd name="T83" fmla="*/ 0 h 1654"/>
                    <a:gd name="T84" fmla="*/ 591 w 1577"/>
                    <a:gd name="T85" fmla="*/ 7 h 1654"/>
                    <a:gd name="T86" fmla="*/ 441 w 1577"/>
                    <a:gd name="T87" fmla="*/ 38 h 1654"/>
                    <a:gd name="T88" fmla="*/ 302 w 1577"/>
                    <a:gd name="T89" fmla="*/ 93 h 1654"/>
                    <a:gd name="T90" fmla="*/ 175 w 1577"/>
                    <a:gd name="T91" fmla="*/ 172 h 1654"/>
                    <a:gd name="T92" fmla="*/ 64 w 1577"/>
                    <a:gd name="T93" fmla="*/ 269 h 1654"/>
                    <a:gd name="T94" fmla="*/ 0 w 1577"/>
                    <a:gd name="T95" fmla="*/ 342 h 1654"/>
                    <a:gd name="T96" fmla="*/ 42 w 1577"/>
                    <a:gd name="T97" fmla="*/ 304 h 1654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1577"/>
                    <a:gd name="T148" fmla="*/ 0 h 1654"/>
                    <a:gd name="T149" fmla="*/ 1577 w 1577"/>
                    <a:gd name="T150" fmla="*/ 1654 h 1654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1577" h="1654">
                      <a:moveTo>
                        <a:pt x="78" y="263"/>
                      </a:moveTo>
                      <a:lnTo>
                        <a:pt x="78" y="263"/>
                      </a:lnTo>
                      <a:lnTo>
                        <a:pt x="110" y="234"/>
                      </a:lnTo>
                      <a:lnTo>
                        <a:pt x="141" y="207"/>
                      </a:lnTo>
                      <a:lnTo>
                        <a:pt x="174" y="181"/>
                      </a:lnTo>
                      <a:lnTo>
                        <a:pt x="208" y="157"/>
                      </a:lnTo>
                      <a:lnTo>
                        <a:pt x="243" y="134"/>
                      </a:lnTo>
                      <a:lnTo>
                        <a:pt x="280" y="113"/>
                      </a:lnTo>
                      <a:lnTo>
                        <a:pt x="318" y="93"/>
                      </a:lnTo>
                      <a:lnTo>
                        <a:pt x="356" y="77"/>
                      </a:lnTo>
                      <a:lnTo>
                        <a:pt x="395" y="60"/>
                      </a:lnTo>
                      <a:lnTo>
                        <a:pt x="437" y="48"/>
                      </a:lnTo>
                      <a:lnTo>
                        <a:pt x="477" y="35"/>
                      </a:lnTo>
                      <a:lnTo>
                        <a:pt x="519" y="26"/>
                      </a:lnTo>
                      <a:lnTo>
                        <a:pt x="563" y="18"/>
                      </a:lnTo>
                      <a:lnTo>
                        <a:pt x="607" y="13"/>
                      </a:lnTo>
                      <a:lnTo>
                        <a:pt x="651" y="9"/>
                      </a:lnTo>
                      <a:lnTo>
                        <a:pt x="697" y="7"/>
                      </a:lnTo>
                      <a:lnTo>
                        <a:pt x="741" y="9"/>
                      </a:lnTo>
                      <a:lnTo>
                        <a:pt x="785" y="13"/>
                      </a:lnTo>
                      <a:lnTo>
                        <a:pt x="828" y="18"/>
                      </a:lnTo>
                      <a:lnTo>
                        <a:pt x="872" y="26"/>
                      </a:lnTo>
                      <a:lnTo>
                        <a:pt x="914" y="35"/>
                      </a:lnTo>
                      <a:lnTo>
                        <a:pt x="955" y="48"/>
                      </a:lnTo>
                      <a:lnTo>
                        <a:pt x="997" y="60"/>
                      </a:lnTo>
                      <a:lnTo>
                        <a:pt x="1035" y="77"/>
                      </a:lnTo>
                      <a:lnTo>
                        <a:pt x="1074" y="93"/>
                      </a:lnTo>
                      <a:lnTo>
                        <a:pt x="1112" y="113"/>
                      </a:lnTo>
                      <a:lnTo>
                        <a:pt x="1149" y="134"/>
                      </a:lnTo>
                      <a:lnTo>
                        <a:pt x="1183" y="157"/>
                      </a:lnTo>
                      <a:lnTo>
                        <a:pt x="1218" y="181"/>
                      </a:lnTo>
                      <a:lnTo>
                        <a:pt x="1251" y="207"/>
                      </a:lnTo>
                      <a:lnTo>
                        <a:pt x="1282" y="234"/>
                      </a:lnTo>
                      <a:lnTo>
                        <a:pt x="1313" y="263"/>
                      </a:lnTo>
                      <a:lnTo>
                        <a:pt x="1343" y="295"/>
                      </a:lnTo>
                      <a:lnTo>
                        <a:pt x="1370" y="326"/>
                      </a:lnTo>
                      <a:lnTo>
                        <a:pt x="1396" y="359"/>
                      </a:lnTo>
                      <a:lnTo>
                        <a:pt x="1419" y="393"/>
                      </a:lnTo>
                      <a:lnTo>
                        <a:pt x="1443" y="428"/>
                      </a:lnTo>
                      <a:lnTo>
                        <a:pt x="1463" y="465"/>
                      </a:lnTo>
                      <a:lnTo>
                        <a:pt x="1483" y="503"/>
                      </a:lnTo>
                      <a:lnTo>
                        <a:pt x="1500" y="542"/>
                      </a:lnTo>
                      <a:lnTo>
                        <a:pt x="1516" y="580"/>
                      </a:lnTo>
                      <a:lnTo>
                        <a:pt x="1529" y="622"/>
                      </a:lnTo>
                      <a:lnTo>
                        <a:pt x="1542" y="662"/>
                      </a:lnTo>
                      <a:lnTo>
                        <a:pt x="1551" y="704"/>
                      </a:lnTo>
                      <a:lnTo>
                        <a:pt x="1558" y="748"/>
                      </a:lnTo>
                      <a:lnTo>
                        <a:pt x="1564" y="792"/>
                      </a:lnTo>
                      <a:lnTo>
                        <a:pt x="1568" y="836"/>
                      </a:lnTo>
                      <a:lnTo>
                        <a:pt x="1569" y="882"/>
                      </a:lnTo>
                      <a:lnTo>
                        <a:pt x="1568" y="926"/>
                      </a:lnTo>
                      <a:lnTo>
                        <a:pt x="1564" y="970"/>
                      </a:lnTo>
                      <a:lnTo>
                        <a:pt x="1558" y="1014"/>
                      </a:lnTo>
                      <a:lnTo>
                        <a:pt x="1551" y="1058"/>
                      </a:lnTo>
                      <a:lnTo>
                        <a:pt x="1542" y="1100"/>
                      </a:lnTo>
                      <a:lnTo>
                        <a:pt x="1529" y="1140"/>
                      </a:lnTo>
                      <a:lnTo>
                        <a:pt x="1516" y="1182"/>
                      </a:lnTo>
                      <a:lnTo>
                        <a:pt x="1500" y="1220"/>
                      </a:lnTo>
                      <a:lnTo>
                        <a:pt x="1483" y="1259"/>
                      </a:lnTo>
                      <a:lnTo>
                        <a:pt x="1463" y="1297"/>
                      </a:lnTo>
                      <a:lnTo>
                        <a:pt x="1443" y="1334"/>
                      </a:lnTo>
                      <a:lnTo>
                        <a:pt x="1419" y="1369"/>
                      </a:lnTo>
                      <a:lnTo>
                        <a:pt x="1396" y="1403"/>
                      </a:lnTo>
                      <a:lnTo>
                        <a:pt x="1370" y="1436"/>
                      </a:lnTo>
                      <a:lnTo>
                        <a:pt x="1343" y="1467"/>
                      </a:lnTo>
                      <a:lnTo>
                        <a:pt x="1313" y="1499"/>
                      </a:lnTo>
                      <a:lnTo>
                        <a:pt x="1268" y="1541"/>
                      </a:lnTo>
                      <a:lnTo>
                        <a:pt x="1220" y="1579"/>
                      </a:lnTo>
                      <a:lnTo>
                        <a:pt x="1171" y="1614"/>
                      </a:lnTo>
                      <a:lnTo>
                        <a:pt x="1118" y="1647"/>
                      </a:lnTo>
                      <a:lnTo>
                        <a:pt x="1118" y="1654"/>
                      </a:lnTo>
                      <a:lnTo>
                        <a:pt x="1169" y="1625"/>
                      </a:lnTo>
                      <a:lnTo>
                        <a:pt x="1216" y="1592"/>
                      </a:lnTo>
                      <a:lnTo>
                        <a:pt x="1262" y="1555"/>
                      </a:lnTo>
                      <a:lnTo>
                        <a:pt x="1304" y="1517"/>
                      </a:lnTo>
                      <a:lnTo>
                        <a:pt x="1344" y="1475"/>
                      </a:lnTo>
                      <a:lnTo>
                        <a:pt x="1383" y="1431"/>
                      </a:lnTo>
                      <a:lnTo>
                        <a:pt x="1418" y="1385"/>
                      </a:lnTo>
                      <a:lnTo>
                        <a:pt x="1449" y="1336"/>
                      </a:lnTo>
                      <a:lnTo>
                        <a:pt x="1478" y="1286"/>
                      </a:lnTo>
                      <a:lnTo>
                        <a:pt x="1504" y="1233"/>
                      </a:lnTo>
                      <a:lnTo>
                        <a:pt x="1526" y="1178"/>
                      </a:lnTo>
                      <a:lnTo>
                        <a:pt x="1544" y="1122"/>
                      </a:lnTo>
                      <a:lnTo>
                        <a:pt x="1557" y="1063"/>
                      </a:lnTo>
                      <a:lnTo>
                        <a:pt x="1568" y="1005"/>
                      </a:lnTo>
                      <a:lnTo>
                        <a:pt x="1575" y="942"/>
                      </a:lnTo>
                      <a:lnTo>
                        <a:pt x="1577" y="882"/>
                      </a:lnTo>
                      <a:lnTo>
                        <a:pt x="1575" y="836"/>
                      </a:lnTo>
                      <a:lnTo>
                        <a:pt x="1571" y="790"/>
                      </a:lnTo>
                      <a:lnTo>
                        <a:pt x="1566" y="747"/>
                      </a:lnTo>
                      <a:lnTo>
                        <a:pt x="1558" y="704"/>
                      </a:lnTo>
                      <a:lnTo>
                        <a:pt x="1549" y="661"/>
                      </a:lnTo>
                      <a:lnTo>
                        <a:pt x="1536" y="618"/>
                      </a:lnTo>
                      <a:lnTo>
                        <a:pt x="1524" y="578"/>
                      </a:lnTo>
                      <a:lnTo>
                        <a:pt x="1507" y="538"/>
                      </a:lnTo>
                      <a:lnTo>
                        <a:pt x="1489" y="500"/>
                      </a:lnTo>
                      <a:lnTo>
                        <a:pt x="1471" y="461"/>
                      </a:lnTo>
                      <a:lnTo>
                        <a:pt x="1449" y="424"/>
                      </a:lnTo>
                      <a:lnTo>
                        <a:pt x="1427" y="388"/>
                      </a:lnTo>
                      <a:lnTo>
                        <a:pt x="1401" y="355"/>
                      </a:lnTo>
                      <a:lnTo>
                        <a:pt x="1375" y="320"/>
                      </a:lnTo>
                      <a:lnTo>
                        <a:pt x="1348" y="289"/>
                      </a:lnTo>
                      <a:lnTo>
                        <a:pt x="1319" y="258"/>
                      </a:lnTo>
                      <a:lnTo>
                        <a:pt x="1288" y="229"/>
                      </a:lnTo>
                      <a:lnTo>
                        <a:pt x="1257" y="201"/>
                      </a:lnTo>
                      <a:lnTo>
                        <a:pt x="1222" y="176"/>
                      </a:lnTo>
                      <a:lnTo>
                        <a:pt x="1189" y="150"/>
                      </a:lnTo>
                      <a:lnTo>
                        <a:pt x="1152" y="128"/>
                      </a:lnTo>
                      <a:lnTo>
                        <a:pt x="1116" y="106"/>
                      </a:lnTo>
                      <a:lnTo>
                        <a:pt x="1077" y="88"/>
                      </a:lnTo>
                      <a:lnTo>
                        <a:pt x="1039" y="70"/>
                      </a:lnTo>
                      <a:lnTo>
                        <a:pt x="999" y="53"/>
                      </a:lnTo>
                      <a:lnTo>
                        <a:pt x="958" y="40"/>
                      </a:lnTo>
                      <a:lnTo>
                        <a:pt x="916" y="27"/>
                      </a:lnTo>
                      <a:lnTo>
                        <a:pt x="874" y="18"/>
                      </a:lnTo>
                      <a:lnTo>
                        <a:pt x="830" y="11"/>
                      </a:lnTo>
                      <a:lnTo>
                        <a:pt x="786" y="5"/>
                      </a:lnTo>
                      <a:lnTo>
                        <a:pt x="741" y="2"/>
                      </a:lnTo>
                      <a:lnTo>
                        <a:pt x="697" y="0"/>
                      </a:lnTo>
                      <a:lnTo>
                        <a:pt x="644" y="2"/>
                      </a:lnTo>
                      <a:lnTo>
                        <a:pt x="591" y="7"/>
                      </a:lnTo>
                      <a:lnTo>
                        <a:pt x="539" y="15"/>
                      </a:lnTo>
                      <a:lnTo>
                        <a:pt x="490" y="26"/>
                      </a:lnTo>
                      <a:lnTo>
                        <a:pt x="441" y="38"/>
                      </a:lnTo>
                      <a:lnTo>
                        <a:pt x="393" y="53"/>
                      </a:lnTo>
                      <a:lnTo>
                        <a:pt x="347" y="73"/>
                      </a:lnTo>
                      <a:lnTo>
                        <a:pt x="302" y="93"/>
                      </a:lnTo>
                      <a:lnTo>
                        <a:pt x="258" y="117"/>
                      </a:lnTo>
                      <a:lnTo>
                        <a:pt x="216" y="143"/>
                      </a:lnTo>
                      <a:lnTo>
                        <a:pt x="175" y="172"/>
                      </a:lnTo>
                      <a:lnTo>
                        <a:pt x="135" y="201"/>
                      </a:lnTo>
                      <a:lnTo>
                        <a:pt x="99" y="234"/>
                      </a:lnTo>
                      <a:lnTo>
                        <a:pt x="64" y="269"/>
                      </a:lnTo>
                      <a:lnTo>
                        <a:pt x="31" y="306"/>
                      </a:lnTo>
                      <a:lnTo>
                        <a:pt x="0" y="342"/>
                      </a:lnTo>
                      <a:lnTo>
                        <a:pt x="7" y="346"/>
                      </a:lnTo>
                      <a:lnTo>
                        <a:pt x="42" y="304"/>
                      </a:lnTo>
                      <a:lnTo>
                        <a:pt x="78" y="263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59" name="Freeform 311"/>
                <p:cNvSpPr>
                  <a:spLocks/>
                </p:cNvSpPr>
                <p:nvPr/>
              </p:nvSpPr>
              <p:spPr bwMode="auto">
                <a:xfrm>
                  <a:off x="3171" y="2058"/>
                  <a:ext cx="304" cy="119"/>
                </a:xfrm>
                <a:custGeom>
                  <a:avLst/>
                  <a:gdLst>
                    <a:gd name="T0" fmla="*/ 2 w 304"/>
                    <a:gd name="T1" fmla="*/ 0 h 119"/>
                    <a:gd name="T2" fmla="*/ 2 w 304"/>
                    <a:gd name="T3" fmla="*/ 0 h 119"/>
                    <a:gd name="T4" fmla="*/ 0 w 304"/>
                    <a:gd name="T5" fmla="*/ 8 h 119"/>
                    <a:gd name="T6" fmla="*/ 0 w 304"/>
                    <a:gd name="T7" fmla="*/ 8 h 119"/>
                    <a:gd name="T8" fmla="*/ 33 w 304"/>
                    <a:gd name="T9" fmla="*/ 28 h 119"/>
                    <a:gd name="T10" fmla="*/ 70 w 304"/>
                    <a:gd name="T11" fmla="*/ 46 h 119"/>
                    <a:gd name="T12" fmla="*/ 106 w 304"/>
                    <a:gd name="T13" fmla="*/ 63 h 119"/>
                    <a:gd name="T14" fmla="*/ 143 w 304"/>
                    <a:gd name="T15" fmla="*/ 79 h 119"/>
                    <a:gd name="T16" fmla="*/ 183 w 304"/>
                    <a:gd name="T17" fmla="*/ 92 h 119"/>
                    <a:gd name="T18" fmla="*/ 222 w 304"/>
                    <a:gd name="T19" fmla="*/ 103 h 119"/>
                    <a:gd name="T20" fmla="*/ 262 w 304"/>
                    <a:gd name="T21" fmla="*/ 112 h 119"/>
                    <a:gd name="T22" fmla="*/ 302 w 304"/>
                    <a:gd name="T23" fmla="*/ 119 h 119"/>
                    <a:gd name="T24" fmla="*/ 302 w 304"/>
                    <a:gd name="T25" fmla="*/ 119 h 119"/>
                    <a:gd name="T26" fmla="*/ 304 w 304"/>
                    <a:gd name="T27" fmla="*/ 112 h 119"/>
                    <a:gd name="T28" fmla="*/ 304 w 304"/>
                    <a:gd name="T29" fmla="*/ 112 h 119"/>
                    <a:gd name="T30" fmla="*/ 264 w 304"/>
                    <a:gd name="T31" fmla="*/ 105 h 119"/>
                    <a:gd name="T32" fmla="*/ 224 w 304"/>
                    <a:gd name="T33" fmla="*/ 96 h 119"/>
                    <a:gd name="T34" fmla="*/ 183 w 304"/>
                    <a:gd name="T35" fmla="*/ 85 h 119"/>
                    <a:gd name="T36" fmla="*/ 145 w 304"/>
                    <a:gd name="T37" fmla="*/ 72 h 119"/>
                    <a:gd name="T38" fmla="*/ 108 w 304"/>
                    <a:gd name="T39" fmla="*/ 55 h 119"/>
                    <a:gd name="T40" fmla="*/ 72 w 304"/>
                    <a:gd name="T41" fmla="*/ 39 h 119"/>
                    <a:gd name="T42" fmla="*/ 37 w 304"/>
                    <a:gd name="T43" fmla="*/ 21 h 119"/>
                    <a:gd name="T44" fmla="*/ 2 w 304"/>
                    <a:gd name="T45" fmla="*/ 0 h 119"/>
                    <a:gd name="T46" fmla="*/ 2 w 304"/>
                    <a:gd name="T47" fmla="*/ 0 h 119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304"/>
                    <a:gd name="T73" fmla="*/ 0 h 119"/>
                    <a:gd name="T74" fmla="*/ 304 w 304"/>
                    <a:gd name="T75" fmla="*/ 119 h 119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304" h="119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8"/>
                      </a:lnTo>
                      <a:lnTo>
                        <a:pt x="33" y="28"/>
                      </a:lnTo>
                      <a:lnTo>
                        <a:pt x="70" y="46"/>
                      </a:lnTo>
                      <a:lnTo>
                        <a:pt x="106" y="63"/>
                      </a:lnTo>
                      <a:lnTo>
                        <a:pt x="143" y="79"/>
                      </a:lnTo>
                      <a:lnTo>
                        <a:pt x="183" y="92"/>
                      </a:lnTo>
                      <a:lnTo>
                        <a:pt x="222" y="103"/>
                      </a:lnTo>
                      <a:lnTo>
                        <a:pt x="262" y="112"/>
                      </a:lnTo>
                      <a:lnTo>
                        <a:pt x="302" y="119"/>
                      </a:lnTo>
                      <a:lnTo>
                        <a:pt x="304" y="112"/>
                      </a:lnTo>
                      <a:lnTo>
                        <a:pt x="264" y="105"/>
                      </a:lnTo>
                      <a:lnTo>
                        <a:pt x="224" y="96"/>
                      </a:lnTo>
                      <a:lnTo>
                        <a:pt x="183" y="85"/>
                      </a:lnTo>
                      <a:lnTo>
                        <a:pt x="145" y="72"/>
                      </a:lnTo>
                      <a:lnTo>
                        <a:pt x="108" y="55"/>
                      </a:lnTo>
                      <a:lnTo>
                        <a:pt x="72" y="39"/>
                      </a:lnTo>
                      <a:lnTo>
                        <a:pt x="37" y="21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60" name="Freeform 312"/>
                <p:cNvSpPr>
                  <a:spLocks/>
                </p:cNvSpPr>
                <p:nvPr/>
              </p:nvSpPr>
              <p:spPr bwMode="auto">
                <a:xfrm>
                  <a:off x="3208" y="1890"/>
                  <a:ext cx="309" cy="132"/>
                </a:xfrm>
                <a:custGeom>
                  <a:avLst/>
                  <a:gdLst>
                    <a:gd name="T0" fmla="*/ 2 w 309"/>
                    <a:gd name="T1" fmla="*/ 0 h 132"/>
                    <a:gd name="T2" fmla="*/ 2 w 309"/>
                    <a:gd name="T3" fmla="*/ 0 h 132"/>
                    <a:gd name="T4" fmla="*/ 0 w 309"/>
                    <a:gd name="T5" fmla="*/ 7 h 132"/>
                    <a:gd name="T6" fmla="*/ 0 w 309"/>
                    <a:gd name="T7" fmla="*/ 7 h 132"/>
                    <a:gd name="T8" fmla="*/ 35 w 309"/>
                    <a:gd name="T9" fmla="*/ 31 h 132"/>
                    <a:gd name="T10" fmla="*/ 69 w 309"/>
                    <a:gd name="T11" fmla="*/ 53 h 132"/>
                    <a:gd name="T12" fmla="*/ 106 w 309"/>
                    <a:gd name="T13" fmla="*/ 73 h 132"/>
                    <a:gd name="T14" fmla="*/ 143 w 309"/>
                    <a:gd name="T15" fmla="*/ 90 h 132"/>
                    <a:gd name="T16" fmla="*/ 183 w 309"/>
                    <a:gd name="T17" fmla="*/ 104 h 132"/>
                    <a:gd name="T18" fmla="*/ 223 w 309"/>
                    <a:gd name="T19" fmla="*/ 117 h 132"/>
                    <a:gd name="T20" fmla="*/ 263 w 309"/>
                    <a:gd name="T21" fmla="*/ 126 h 132"/>
                    <a:gd name="T22" fmla="*/ 305 w 309"/>
                    <a:gd name="T23" fmla="*/ 132 h 132"/>
                    <a:gd name="T24" fmla="*/ 305 w 309"/>
                    <a:gd name="T25" fmla="*/ 132 h 132"/>
                    <a:gd name="T26" fmla="*/ 309 w 309"/>
                    <a:gd name="T27" fmla="*/ 126 h 132"/>
                    <a:gd name="T28" fmla="*/ 309 w 309"/>
                    <a:gd name="T29" fmla="*/ 126 h 132"/>
                    <a:gd name="T30" fmla="*/ 265 w 309"/>
                    <a:gd name="T31" fmla="*/ 119 h 132"/>
                    <a:gd name="T32" fmla="*/ 225 w 309"/>
                    <a:gd name="T33" fmla="*/ 110 h 132"/>
                    <a:gd name="T34" fmla="*/ 185 w 309"/>
                    <a:gd name="T35" fmla="*/ 97 h 132"/>
                    <a:gd name="T36" fmla="*/ 144 w 309"/>
                    <a:gd name="T37" fmla="*/ 82 h 132"/>
                    <a:gd name="T38" fmla="*/ 106 w 309"/>
                    <a:gd name="T39" fmla="*/ 66 h 132"/>
                    <a:gd name="T40" fmla="*/ 69 w 309"/>
                    <a:gd name="T41" fmla="*/ 46 h 132"/>
                    <a:gd name="T42" fmla="*/ 35 w 309"/>
                    <a:gd name="T43" fmla="*/ 24 h 132"/>
                    <a:gd name="T44" fmla="*/ 2 w 309"/>
                    <a:gd name="T45" fmla="*/ 0 h 132"/>
                    <a:gd name="T46" fmla="*/ 2 w 309"/>
                    <a:gd name="T47" fmla="*/ 0 h 132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309"/>
                    <a:gd name="T73" fmla="*/ 0 h 132"/>
                    <a:gd name="T74" fmla="*/ 309 w 309"/>
                    <a:gd name="T75" fmla="*/ 132 h 132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309" h="132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7"/>
                      </a:lnTo>
                      <a:lnTo>
                        <a:pt x="35" y="31"/>
                      </a:lnTo>
                      <a:lnTo>
                        <a:pt x="69" y="53"/>
                      </a:lnTo>
                      <a:lnTo>
                        <a:pt x="106" y="73"/>
                      </a:lnTo>
                      <a:lnTo>
                        <a:pt x="143" y="90"/>
                      </a:lnTo>
                      <a:lnTo>
                        <a:pt x="183" y="104"/>
                      </a:lnTo>
                      <a:lnTo>
                        <a:pt x="223" y="117"/>
                      </a:lnTo>
                      <a:lnTo>
                        <a:pt x="263" y="126"/>
                      </a:lnTo>
                      <a:lnTo>
                        <a:pt x="305" y="132"/>
                      </a:lnTo>
                      <a:lnTo>
                        <a:pt x="309" y="126"/>
                      </a:lnTo>
                      <a:lnTo>
                        <a:pt x="265" y="119"/>
                      </a:lnTo>
                      <a:lnTo>
                        <a:pt x="225" y="110"/>
                      </a:lnTo>
                      <a:lnTo>
                        <a:pt x="185" y="97"/>
                      </a:lnTo>
                      <a:lnTo>
                        <a:pt x="144" y="82"/>
                      </a:lnTo>
                      <a:lnTo>
                        <a:pt x="106" y="66"/>
                      </a:lnTo>
                      <a:lnTo>
                        <a:pt x="69" y="46"/>
                      </a:lnTo>
                      <a:lnTo>
                        <a:pt x="35" y="24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61" name="Freeform 313"/>
                <p:cNvSpPr>
                  <a:spLocks/>
                </p:cNvSpPr>
                <p:nvPr/>
              </p:nvSpPr>
              <p:spPr bwMode="auto">
                <a:xfrm>
                  <a:off x="3091" y="745"/>
                  <a:ext cx="1145" cy="1173"/>
                </a:xfrm>
                <a:custGeom>
                  <a:avLst/>
                  <a:gdLst>
                    <a:gd name="T0" fmla="*/ 77 w 1145"/>
                    <a:gd name="T1" fmla="*/ 172 h 1173"/>
                    <a:gd name="T2" fmla="*/ 150 w 1145"/>
                    <a:gd name="T3" fmla="*/ 115 h 1173"/>
                    <a:gd name="T4" fmla="*/ 229 w 1145"/>
                    <a:gd name="T5" fmla="*/ 69 h 1173"/>
                    <a:gd name="T6" fmla="*/ 315 w 1145"/>
                    <a:gd name="T7" fmla="*/ 34 h 1173"/>
                    <a:gd name="T8" fmla="*/ 408 w 1145"/>
                    <a:gd name="T9" fmla="*/ 14 h 1173"/>
                    <a:gd name="T10" fmla="*/ 505 w 1145"/>
                    <a:gd name="T11" fmla="*/ 7 h 1173"/>
                    <a:gd name="T12" fmla="*/ 569 w 1145"/>
                    <a:gd name="T13" fmla="*/ 11 h 1173"/>
                    <a:gd name="T14" fmla="*/ 662 w 1145"/>
                    <a:gd name="T15" fmla="*/ 27 h 1173"/>
                    <a:gd name="T16" fmla="*/ 752 w 1145"/>
                    <a:gd name="T17" fmla="*/ 56 h 1173"/>
                    <a:gd name="T18" fmla="*/ 832 w 1145"/>
                    <a:gd name="T19" fmla="*/ 98 h 1173"/>
                    <a:gd name="T20" fmla="*/ 907 w 1145"/>
                    <a:gd name="T21" fmla="*/ 152 h 1173"/>
                    <a:gd name="T22" fmla="*/ 953 w 1145"/>
                    <a:gd name="T23" fmla="*/ 192 h 1173"/>
                    <a:gd name="T24" fmla="*/ 1012 w 1145"/>
                    <a:gd name="T25" fmla="*/ 261 h 1173"/>
                    <a:gd name="T26" fmla="*/ 1061 w 1145"/>
                    <a:gd name="T27" fmla="*/ 338 h 1173"/>
                    <a:gd name="T28" fmla="*/ 1099 w 1145"/>
                    <a:gd name="T29" fmla="*/ 422 h 1173"/>
                    <a:gd name="T30" fmla="*/ 1125 w 1145"/>
                    <a:gd name="T31" fmla="*/ 514 h 1173"/>
                    <a:gd name="T32" fmla="*/ 1138 w 1145"/>
                    <a:gd name="T33" fmla="*/ 609 h 1173"/>
                    <a:gd name="T34" fmla="*/ 1138 w 1145"/>
                    <a:gd name="T35" fmla="*/ 673 h 1173"/>
                    <a:gd name="T36" fmla="*/ 1125 w 1145"/>
                    <a:gd name="T37" fmla="*/ 768 h 1173"/>
                    <a:gd name="T38" fmla="*/ 1099 w 1145"/>
                    <a:gd name="T39" fmla="*/ 860 h 1173"/>
                    <a:gd name="T40" fmla="*/ 1061 w 1145"/>
                    <a:gd name="T41" fmla="*/ 944 h 1173"/>
                    <a:gd name="T42" fmla="*/ 1012 w 1145"/>
                    <a:gd name="T43" fmla="*/ 1021 h 1173"/>
                    <a:gd name="T44" fmla="*/ 953 w 1145"/>
                    <a:gd name="T45" fmla="*/ 1090 h 1173"/>
                    <a:gd name="T46" fmla="*/ 907 w 1145"/>
                    <a:gd name="T47" fmla="*/ 1130 h 1173"/>
                    <a:gd name="T48" fmla="*/ 860 w 1145"/>
                    <a:gd name="T49" fmla="*/ 1167 h 1173"/>
                    <a:gd name="T50" fmla="*/ 894 w 1145"/>
                    <a:gd name="T51" fmla="*/ 1151 h 1173"/>
                    <a:gd name="T52" fmla="*/ 979 w 1145"/>
                    <a:gd name="T53" fmla="*/ 1072 h 1173"/>
                    <a:gd name="T54" fmla="*/ 1048 w 1145"/>
                    <a:gd name="T55" fmla="*/ 980 h 1173"/>
                    <a:gd name="T56" fmla="*/ 1101 w 1145"/>
                    <a:gd name="T57" fmla="*/ 876 h 1173"/>
                    <a:gd name="T58" fmla="*/ 1134 w 1145"/>
                    <a:gd name="T59" fmla="*/ 763 h 1173"/>
                    <a:gd name="T60" fmla="*/ 1145 w 1145"/>
                    <a:gd name="T61" fmla="*/ 642 h 1173"/>
                    <a:gd name="T62" fmla="*/ 1141 w 1145"/>
                    <a:gd name="T63" fmla="*/ 576 h 1173"/>
                    <a:gd name="T64" fmla="*/ 1125 w 1145"/>
                    <a:gd name="T65" fmla="*/ 481 h 1173"/>
                    <a:gd name="T66" fmla="*/ 1096 w 1145"/>
                    <a:gd name="T67" fmla="*/ 391 h 1173"/>
                    <a:gd name="T68" fmla="*/ 1054 w 1145"/>
                    <a:gd name="T69" fmla="*/ 309 h 1173"/>
                    <a:gd name="T70" fmla="*/ 999 w 1145"/>
                    <a:gd name="T71" fmla="*/ 232 h 1173"/>
                    <a:gd name="T72" fmla="*/ 935 w 1145"/>
                    <a:gd name="T73" fmla="*/ 166 h 1173"/>
                    <a:gd name="T74" fmla="*/ 863 w 1145"/>
                    <a:gd name="T75" fmla="*/ 109 h 1173"/>
                    <a:gd name="T76" fmla="*/ 783 w 1145"/>
                    <a:gd name="T77" fmla="*/ 62 h 1173"/>
                    <a:gd name="T78" fmla="*/ 695 w 1145"/>
                    <a:gd name="T79" fmla="*/ 29 h 1173"/>
                    <a:gd name="T80" fmla="*/ 602 w 1145"/>
                    <a:gd name="T81" fmla="*/ 7 h 1173"/>
                    <a:gd name="T82" fmla="*/ 505 w 1145"/>
                    <a:gd name="T83" fmla="*/ 0 h 1173"/>
                    <a:gd name="T84" fmla="*/ 428 w 1145"/>
                    <a:gd name="T85" fmla="*/ 3 h 1173"/>
                    <a:gd name="T86" fmla="*/ 320 w 1145"/>
                    <a:gd name="T87" fmla="*/ 25 h 1173"/>
                    <a:gd name="T88" fmla="*/ 219 w 1145"/>
                    <a:gd name="T89" fmla="*/ 66 h 1173"/>
                    <a:gd name="T90" fmla="*/ 128 w 1145"/>
                    <a:gd name="T91" fmla="*/ 120 h 1173"/>
                    <a:gd name="T92" fmla="*/ 47 w 1145"/>
                    <a:gd name="T93" fmla="*/ 190 h 1173"/>
                    <a:gd name="T94" fmla="*/ 0 w 1145"/>
                    <a:gd name="T95" fmla="*/ 243 h 1173"/>
                    <a:gd name="T96" fmla="*/ 29 w 1145"/>
                    <a:gd name="T97" fmla="*/ 221 h 1173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1145"/>
                    <a:gd name="T148" fmla="*/ 0 h 1173"/>
                    <a:gd name="T149" fmla="*/ 1145 w 1145"/>
                    <a:gd name="T150" fmla="*/ 1173 h 1173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1145" h="1173">
                      <a:moveTo>
                        <a:pt x="55" y="192"/>
                      </a:moveTo>
                      <a:lnTo>
                        <a:pt x="55" y="192"/>
                      </a:lnTo>
                      <a:lnTo>
                        <a:pt x="77" y="172"/>
                      </a:lnTo>
                      <a:lnTo>
                        <a:pt x="100" y="152"/>
                      </a:lnTo>
                      <a:lnTo>
                        <a:pt x="124" y="133"/>
                      </a:lnTo>
                      <a:lnTo>
                        <a:pt x="150" y="115"/>
                      </a:lnTo>
                      <a:lnTo>
                        <a:pt x="175" y="98"/>
                      </a:lnTo>
                      <a:lnTo>
                        <a:pt x="201" y="84"/>
                      </a:lnTo>
                      <a:lnTo>
                        <a:pt x="229" y="69"/>
                      </a:lnTo>
                      <a:lnTo>
                        <a:pt x="258" y="56"/>
                      </a:lnTo>
                      <a:lnTo>
                        <a:pt x="285" y="45"/>
                      </a:lnTo>
                      <a:lnTo>
                        <a:pt x="315" y="34"/>
                      </a:lnTo>
                      <a:lnTo>
                        <a:pt x="346" y="27"/>
                      </a:lnTo>
                      <a:lnTo>
                        <a:pt x="377" y="20"/>
                      </a:lnTo>
                      <a:lnTo>
                        <a:pt x="408" y="14"/>
                      </a:lnTo>
                      <a:lnTo>
                        <a:pt x="439" y="11"/>
                      </a:lnTo>
                      <a:lnTo>
                        <a:pt x="472" y="7"/>
                      </a:lnTo>
                      <a:lnTo>
                        <a:pt x="505" y="7"/>
                      </a:lnTo>
                      <a:lnTo>
                        <a:pt x="536" y="7"/>
                      </a:lnTo>
                      <a:lnTo>
                        <a:pt x="569" y="11"/>
                      </a:lnTo>
                      <a:lnTo>
                        <a:pt x="600" y="14"/>
                      </a:lnTo>
                      <a:lnTo>
                        <a:pt x="631" y="20"/>
                      </a:lnTo>
                      <a:lnTo>
                        <a:pt x="662" y="27"/>
                      </a:lnTo>
                      <a:lnTo>
                        <a:pt x="693" y="34"/>
                      </a:lnTo>
                      <a:lnTo>
                        <a:pt x="722" y="45"/>
                      </a:lnTo>
                      <a:lnTo>
                        <a:pt x="752" y="56"/>
                      </a:lnTo>
                      <a:lnTo>
                        <a:pt x="779" y="69"/>
                      </a:lnTo>
                      <a:lnTo>
                        <a:pt x="807" y="84"/>
                      </a:lnTo>
                      <a:lnTo>
                        <a:pt x="832" y="98"/>
                      </a:lnTo>
                      <a:lnTo>
                        <a:pt x="858" y="115"/>
                      </a:lnTo>
                      <a:lnTo>
                        <a:pt x="883" y="133"/>
                      </a:lnTo>
                      <a:lnTo>
                        <a:pt x="907" y="152"/>
                      </a:lnTo>
                      <a:lnTo>
                        <a:pt x="931" y="172"/>
                      </a:lnTo>
                      <a:lnTo>
                        <a:pt x="953" y="192"/>
                      </a:lnTo>
                      <a:lnTo>
                        <a:pt x="973" y="214"/>
                      </a:lnTo>
                      <a:lnTo>
                        <a:pt x="993" y="238"/>
                      </a:lnTo>
                      <a:lnTo>
                        <a:pt x="1012" y="261"/>
                      </a:lnTo>
                      <a:lnTo>
                        <a:pt x="1030" y="287"/>
                      </a:lnTo>
                      <a:lnTo>
                        <a:pt x="1046" y="313"/>
                      </a:lnTo>
                      <a:lnTo>
                        <a:pt x="1061" y="338"/>
                      </a:lnTo>
                      <a:lnTo>
                        <a:pt x="1076" y="366"/>
                      </a:lnTo>
                      <a:lnTo>
                        <a:pt x="1088" y="395"/>
                      </a:lnTo>
                      <a:lnTo>
                        <a:pt x="1099" y="422"/>
                      </a:lnTo>
                      <a:lnTo>
                        <a:pt x="1110" y="452"/>
                      </a:lnTo>
                      <a:lnTo>
                        <a:pt x="1118" y="483"/>
                      </a:lnTo>
                      <a:lnTo>
                        <a:pt x="1125" y="514"/>
                      </a:lnTo>
                      <a:lnTo>
                        <a:pt x="1130" y="545"/>
                      </a:lnTo>
                      <a:lnTo>
                        <a:pt x="1136" y="576"/>
                      </a:lnTo>
                      <a:lnTo>
                        <a:pt x="1138" y="609"/>
                      </a:lnTo>
                      <a:lnTo>
                        <a:pt x="1138" y="642"/>
                      </a:lnTo>
                      <a:lnTo>
                        <a:pt x="1138" y="673"/>
                      </a:lnTo>
                      <a:lnTo>
                        <a:pt x="1136" y="706"/>
                      </a:lnTo>
                      <a:lnTo>
                        <a:pt x="1130" y="737"/>
                      </a:lnTo>
                      <a:lnTo>
                        <a:pt x="1125" y="768"/>
                      </a:lnTo>
                      <a:lnTo>
                        <a:pt x="1118" y="799"/>
                      </a:lnTo>
                      <a:lnTo>
                        <a:pt x="1110" y="830"/>
                      </a:lnTo>
                      <a:lnTo>
                        <a:pt x="1099" y="860"/>
                      </a:lnTo>
                      <a:lnTo>
                        <a:pt x="1088" y="887"/>
                      </a:lnTo>
                      <a:lnTo>
                        <a:pt x="1076" y="916"/>
                      </a:lnTo>
                      <a:lnTo>
                        <a:pt x="1061" y="944"/>
                      </a:lnTo>
                      <a:lnTo>
                        <a:pt x="1046" y="969"/>
                      </a:lnTo>
                      <a:lnTo>
                        <a:pt x="1030" y="995"/>
                      </a:lnTo>
                      <a:lnTo>
                        <a:pt x="1012" y="1021"/>
                      </a:lnTo>
                      <a:lnTo>
                        <a:pt x="993" y="1044"/>
                      </a:lnTo>
                      <a:lnTo>
                        <a:pt x="973" y="1068"/>
                      </a:lnTo>
                      <a:lnTo>
                        <a:pt x="953" y="1090"/>
                      </a:lnTo>
                      <a:lnTo>
                        <a:pt x="931" y="1110"/>
                      </a:lnTo>
                      <a:lnTo>
                        <a:pt x="907" y="1130"/>
                      </a:lnTo>
                      <a:lnTo>
                        <a:pt x="883" y="1149"/>
                      </a:lnTo>
                      <a:lnTo>
                        <a:pt x="860" y="1167"/>
                      </a:lnTo>
                      <a:lnTo>
                        <a:pt x="863" y="1173"/>
                      </a:lnTo>
                      <a:lnTo>
                        <a:pt x="894" y="1151"/>
                      </a:lnTo>
                      <a:lnTo>
                        <a:pt x="924" y="1127"/>
                      </a:lnTo>
                      <a:lnTo>
                        <a:pt x="953" y="1099"/>
                      </a:lnTo>
                      <a:lnTo>
                        <a:pt x="979" y="1072"/>
                      </a:lnTo>
                      <a:lnTo>
                        <a:pt x="1004" y="1043"/>
                      </a:lnTo>
                      <a:lnTo>
                        <a:pt x="1028" y="1012"/>
                      </a:lnTo>
                      <a:lnTo>
                        <a:pt x="1048" y="980"/>
                      </a:lnTo>
                      <a:lnTo>
                        <a:pt x="1068" y="947"/>
                      </a:lnTo>
                      <a:lnTo>
                        <a:pt x="1087" y="913"/>
                      </a:lnTo>
                      <a:lnTo>
                        <a:pt x="1101" y="876"/>
                      </a:lnTo>
                      <a:lnTo>
                        <a:pt x="1114" y="840"/>
                      </a:lnTo>
                      <a:lnTo>
                        <a:pt x="1125" y="801"/>
                      </a:lnTo>
                      <a:lnTo>
                        <a:pt x="1134" y="763"/>
                      </a:lnTo>
                      <a:lnTo>
                        <a:pt x="1140" y="722"/>
                      </a:lnTo>
                      <a:lnTo>
                        <a:pt x="1145" y="682"/>
                      </a:lnTo>
                      <a:lnTo>
                        <a:pt x="1145" y="642"/>
                      </a:lnTo>
                      <a:lnTo>
                        <a:pt x="1145" y="607"/>
                      </a:lnTo>
                      <a:lnTo>
                        <a:pt x="1141" y="576"/>
                      </a:lnTo>
                      <a:lnTo>
                        <a:pt x="1138" y="543"/>
                      </a:lnTo>
                      <a:lnTo>
                        <a:pt x="1132" y="512"/>
                      </a:lnTo>
                      <a:lnTo>
                        <a:pt x="1125" y="481"/>
                      </a:lnTo>
                      <a:lnTo>
                        <a:pt x="1118" y="450"/>
                      </a:lnTo>
                      <a:lnTo>
                        <a:pt x="1107" y="421"/>
                      </a:lnTo>
                      <a:lnTo>
                        <a:pt x="1096" y="391"/>
                      </a:lnTo>
                      <a:lnTo>
                        <a:pt x="1083" y="362"/>
                      </a:lnTo>
                      <a:lnTo>
                        <a:pt x="1068" y="335"/>
                      </a:lnTo>
                      <a:lnTo>
                        <a:pt x="1054" y="309"/>
                      </a:lnTo>
                      <a:lnTo>
                        <a:pt x="1035" y="281"/>
                      </a:lnTo>
                      <a:lnTo>
                        <a:pt x="1019" y="258"/>
                      </a:lnTo>
                      <a:lnTo>
                        <a:pt x="999" y="232"/>
                      </a:lnTo>
                      <a:lnTo>
                        <a:pt x="979" y="210"/>
                      </a:lnTo>
                      <a:lnTo>
                        <a:pt x="958" y="188"/>
                      </a:lnTo>
                      <a:lnTo>
                        <a:pt x="935" y="166"/>
                      </a:lnTo>
                      <a:lnTo>
                        <a:pt x="913" y="146"/>
                      </a:lnTo>
                      <a:lnTo>
                        <a:pt x="887" y="126"/>
                      </a:lnTo>
                      <a:lnTo>
                        <a:pt x="863" y="109"/>
                      </a:lnTo>
                      <a:lnTo>
                        <a:pt x="836" y="93"/>
                      </a:lnTo>
                      <a:lnTo>
                        <a:pt x="810" y="77"/>
                      </a:lnTo>
                      <a:lnTo>
                        <a:pt x="783" y="62"/>
                      </a:lnTo>
                      <a:lnTo>
                        <a:pt x="754" y="49"/>
                      </a:lnTo>
                      <a:lnTo>
                        <a:pt x="724" y="38"/>
                      </a:lnTo>
                      <a:lnTo>
                        <a:pt x="695" y="29"/>
                      </a:lnTo>
                      <a:lnTo>
                        <a:pt x="664" y="20"/>
                      </a:lnTo>
                      <a:lnTo>
                        <a:pt x="633" y="12"/>
                      </a:lnTo>
                      <a:lnTo>
                        <a:pt x="602" y="7"/>
                      </a:lnTo>
                      <a:lnTo>
                        <a:pt x="569" y="3"/>
                      </a:lnTo>
                      <a:lnTo>
                        <a:pt x="538" y="0"/>
                      </a:lnTo>
                      <a:lnTo>
                        <a:pt x="505" y="0"/>
                      </a:lnTo>
                      <a:lnTo>
                        <a:pt x="466" y="0"/>
                      </a:lnTo>
                      <a:lnTo>
                        <a:pt x="428" y="3"/>
                      </a:lnTo>
                      <a:lnTo>
                        <a:pt x="391" y="9"/>
                      </a:lnTo>
                      <a:lnTo>
                        <a:pt x="355" y="16"/>
                      </a:lnTo>
                      <a:lnTo>
                        <a:pt x="320" y="25"/>
                      </a:lnTo>
                      <a:lnTo>
                        <a:pt x="285" y="38"/>
                      </a:lnTo>
                      <a:lnTo>
                        <a:pt x="252" y="51"/>
                      </a:lnTo>
                      <a:lnTo>
                        <a:pt x="219" y="66"/>
                      </a:lnTo>
                      <a:lnTo>
                        <a:pt x="188" y="82"/>
                      </a:lnTo>
                      <a:lnTo>
                        <a:pt x="157" y="100"/>
                      </a:lnTo>
                      <a:lnTo>
                        <a:pt x="128" y="120"/>
                      </a:lnTo>
                      <a:lnTo>
                        <a:pt x="100" y="142"/>
                      </a:lnTo>
                      <a:lnTo>
                        <a:pt x="73" y="166"/>
                      </a:lnTo>
                      <a:lnTo>
                        <a:pt x="47" y="190"/>
                      </a:lnTo>
                      <a:lnTo>
                        <a:pt x="24" y="216"/>
                      </a:lnTo>
                      <a:lnTo>
                        <a:pt x="0" y="243"/>
                      </a:lnTo>
                      <a:lnTo>
                        <a:pt x="3" y="250"/>
                      </a:lnTo>
                      <a:lnTo>
                        <a:pt x="29" y="221"/>
                      </a:lnTo>
                      <a:lnTo>
                        <a:pt x="55" y="192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62" name="Freeform 314"/>
                <p:cNvSpPr>
                  <a:spLocks/>
                </p:cNvSpPr>
                <p:nvPr/>
              </p:nvSpPr>
              <p:spPr bwMode="auto">
                <a:xfrm>
                  <a:off x="3191" y="1976"/>
                  <a:ext cx="300" cy="124"/>
                </a:xfrm>
                <a:custGeom>
                  <a:avLst/>
                  <a:gdLst>
                    <a:gd name="T0" fmla="*/ 2 w 300"/>
                    <a:gd name="T1" fmla="*/ 0 h 124"/>
                    <a:gd name="T2" fmla="*/ 2 w 300"/>
                    <a:gd name="T3" fmla="*/ 0 h 124"/>
                    <a:gd name="T4" fmla="*/ 0 w 300"/>
                    <a:gd name="T5" fmla="*/ 7 h 124"/>
                    <a:gd name="T6" fmla="*/ 0 w 300"/>
                    <a:gd name="T7" fmla="*/ 7 h 124"/>
                    <a:gd name="T8" fmla="*/ 33 w 300"/>
                    <a:gd name="T9" fmla="*/ 29 h 124"/>
                    <a:gd name="T10" fmla="*/ 68 w 300"/>
                    <a:gd name="T11" fmla="*/ 49 h 124"/>
                    <a:gd name="T12" fmla="*/ 105 w 300"/>
                    <a:gd name="T13" fmla="*/ 66 h 124"/>
                    <a:gd name="T14" fmla="*/ 141 w 300"/>
                    <a:gd name="T15" fmla="*/ 82 h 124"/>
                    <a:gd name="T16" fmla="*/ 180 w 300"/>
                    <a:gd name="T17" fmla="*/ 95 h 124"/>
                    <a:gd name="T18" fmla="*/ 218 w 300"/>
                    <a:gd name="T19" fmla="*/ 108 h 124"/>
                    <a:gd name="T20" fmla="*/ 258 w 300"/>
                    <a:gd name="T21" fmla="*/ 117 h 124"/>
                    <a:gd name="T22" fmla="*/ 299 w 300"/>
                    <a:gd name="T23" fmla="*/ 124 h 124"/>
                    <a:gd name="T24" fmla="*/ 299 w 300"/>
                    <a:gd name="T25" fmla="*/ 124 h 124"/>
                    <a:gd name="T26" fmla="*/ 300 w 300"/>
                    <a:gd name="T27" fmla="*/ 117 h 124"/>
                    <a:gd name="T28" fmla="*/ 300 w 300"/>
                    <a:gd name="T29" fmla="*/ 117 h 124"/>
                    <a:gd name="T30" fmla="*/ 260 w 300"/>
                    <a:gd name="T31" fmla="*/ 110 h 124"/>
                    <a:gd name="T32" fmla="*/ 220 w 300"/>
                    <a:gd name="T33" fmla="*/ 101 h 124"/>
                    <a:gd name="T34" fmla="*/ 182 w 300"/>
                    <a:gd name="T35" fmla="*/ 88 h 124"/>
                    <a:gd name="T36" fmla="*/ 143 w 300"/>
                    <a:gd name="T37" fmla="*/ 75 h 124"/>
                    <a:gd name="T38" fmla="*/ 107 w 300"/>
                    <a:gd name="T39" fmla="*/ 59 h 124"/>
                    <a:gd name="T40" fmla="*/ 70 w 300"/>
                    <a:gd name="T41" fmla="*/ 42 h 124"/>
                    <a:gd name="T42" fmla="*/ 35 w 300"/>
                    <a:gd name="T43" fmla="*/ 22 h 124"/>
                    <a:gd name="T44" fmla="*/ 2 w 300"/>
                    <a:gd name="T45" fmla="*/ 0 h 124"/>
                    <a:gd name="T46" fmla="*/ 2 w 300"/>
                    <a:gd name="T47" fmla="*/ 0 h 124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300"/>
                    <a:gd name="T73" fmla="*/ 0 h 124"/>
                    <a:gd name="T74" fmla="*/ 300 w 300"/>
                    <a:gd name="T75" fmla="*/ 124 h 124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300" h="124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7"/>
                      </a:lnTo>
                      <a:lnTo>
                        <a:pt x="33" y="29"/>
                      </a:lnTo>
                      <a:lnTo>
                        <a:pt x="68" y="49"/>
                      </a:lnTo>
                      <a:lnTo>
                        <a:pt x="105" y="66"/>
                      </a:lnTo>
                      <a:lnTo>
                        <a:pt x="141" y="82"/>
                      </a:lnTo>
                      <a:lnTo>
                        <a:pt x="180" y="95"/>
                      </a:lnTo>
                      <a:lnTo>
                        <a:pt x="218" y="108"/>
                      </a:lnTo>
                      <a:lnTo>
                        <a:pt x="258" y="117"/>
                      </a:lnTo>
                      <a:lnTo>
                        <a:pt x="299" y="124"/>
                      </a:lnTo>
                      <a:lnTo>
                        <a:pt x="300" y="117"/>
                      </a:lnTo>
                      <a:lnTo>
                        <a:pt x="260" y="110"/>
                      </a:lnTo>
                      <a:lnTo>
                        <a:pt x="220" y="101"/>
                      </a:lnTo>
                      <a:lnTo>
                        <a:pt x="182" y="88"/>
                      </a:lnTo>
                      <a:lnTo>
                        <a:pt x="143" y="75"/>
                      </a:lnTo>
                      <a:lnTo>
                        <a:pt x="107" y="59"/>
                      </a:lnTo>
                      <a:lnTo>
                        <a:pt x="70" y="42"/>
                      </a:lnTo>
                      <a:lnTo>
                        <a:pt x="35" y="22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63" name="Freeform 315"/>
                <p:cNvSpPr>
                  <a:spLocks/>
                </p:cNvSpPr>
                <p:nvPr/>
              </p:nvSpPr>
              <p:spPr bwMode="auto">
                <a:xfrm>
                  <a:off x="2954" y="1003"/>
                  <a:ext cx="150" cy="786"/>
                </a:xfrm>
                <a:custGeom>
                  <a:avLst/>
                  <a:gdLst>
                    <a:gd name="T0" fmla="*/ 142 w 150"/>
                    <a:gd name="T1" fmla="*/ 786 h 786"/>
                    <a:gd name="T2" fmla="*/ 142 w 150"/>
                    <a:gd name="T3" fmla="*/ 786 h 786"/>
                    <a:gd name="T4" fmla="*/ 150 w 150"/>
                    <a:gd name="T5" fmla="*/ 785 h 786"/>
                    <a:gd name="T6" fmla="*/ 150 w 150"/>
                    <a:gd name="T7" fmla="*/ 785 h 786"/>
                    <a:gd name="T8" fmla="*/ 133 w 150"/>
                    <a:gd name="T9" fmla="*/ 764 h 786"/>
                    <a:gd name="T10" fmla="*/ 119 w 150"/>
                    <a:gd name="T11" fmla="*/ 743 h 786"/>
                    <a:gd name="T12" fmla="*/ 104 w 150"/>
                    <a:gd name="T13" fmla="*/ 721 h 786"/>
                    <a:gd name="T14" fmla="*/ 89 w 150"/>
                    <a:gd name="T15" fmla="*/ 697 h 786"/>
                    <a:gd name="T16" fmla="*/ 76 w 150"/>
                    <a:gd name="T17" fmla="*/ 673 h 786"/>
                    <a:gd name="T18" fmla="*/ 65 w 150"/>
                    <a:gd name="T19" fmla="*/ 649 h 786"/>
                    <a:gd name="T20" fmla="*/ 55 w 150"/>
                    <a:gd name="T21" fmla="*/ 625 h 786"/>
                    <a:gd name="T22" fmla="*/ 45 w 150"/>
                    <a:gd name="T23" fmla="*/ 600 h 786"/>
                    <a:gd name="T24" fmla="*/ 36 w 150"/>
                    <a:gd name="T25" fmla="*/ 574 h 786"/>
                    <a:gd name="T26" fmla="*/ 29 w 150"/>
                    <a:gd name="T27" fmla="*/ 549 h 786"/>
                    <a:gd name="T28" fmla="*/ 22 w 150"/>
                    <a:gd name="T29" fmla="*/ 521 h 786"/>
                    <a:gd name="T30" fmla="*/ 16 w 150"/>
                    <a:gd name="T31" fmla="*/ 496 h 786"/>
                    <a:gd name="T32" fmla="*/ 12 w 150"/>
                    <a:gd name="T33" fmla="*/ 468 h 786"/>
                    <a:gd name="T34" fmla="*/ 9 w 150"/>
                    <a:gd name="T35" fmla="*/ 439 h 786"/>
                    <a:gd name="T36" fmla="*/ 7 w 150"/>
                    <a:gd name="T37" fmla="*/ 411 h 786"/>
                    <a:gd name="T38" fmla="*/ 7 w 150"/>
                    <a:gd name="T39" fmla="*/ 384 h 786"/>
                    <a:gd name="T40" fmla="*/ 7 w 150"/>
                    <a:gd name="T41" fmla="*/ 384 h 786"/>
                    <a:gd name="T42" fmla="*/ 9 w 150"/>
                    <a:gd name="T43" fmla="*/ 331 h 786"/>
                    <a:gd name="T44" fmla="*/ 14 w 150"/>
                    <a:gd name="T45" fmla="*/ 280 h 786"/>
                    <a:gd name="T46" fmla="*/ 25 w 150"/>
                    <a:gd name="T47" fmla="*/ 230 h 786"/>
                    <a:gd name="T48" fmla="*/ 40 w 150"/>
                    <a:gd name="T49" fmla="*/ 181 h 786"/>
                    <a:gd name="T50" fmla="*/ 56 w 150"/>
                    <a:gd name="T51" fmla="*/ 135 h 786"/>
                    <a:gd name="T52" fmla="*/ 78 w 150"/>
                    <a:gd name="T53" fmla="*/ 89 h 786"/>
                    <a:gd name="T54" fmla="*/ 104 w 150"/>
                    <a:gd name="T55" fmla="*/ 47 h 786"/>
                    <a:gd name="T56" fmla="*/ 131 w 150"/>
                    <a:gd name="T57" fmla="*/ 5 h 786"/>
                    <a:gd name="T58" fmla="*/ 131 w 150"/>
                    <a:gd name="T59" fmla="*/ 5 h 786"/>
                    <a:gd name="T60" fmla="*/ 126 w 150"/>
                    <a:gd name="T61" fmla="*/ 0 h 786"/>
                    <a:gd name="T62" fmla="*/ 126 w 150"/>
                    <a:gd name="T63" fmla="*/ 0 h 786"/>
                    <a:gd name="T64" fmla="*/ 98 w 150"/>
                    <a:gd name="T65" fmla="*/ 40 h 786"/>
                    <a:gd name="T66" fmla="*/ 73 w 150"/>
                    <a:gd name="T67" fmla="*/ 84 h 786"/>
                    <a:gd name="T68" fmla="*/ 51 w 150"/>
                    <a:gd name="T69" fmla="*/ 130 h 786"/>
                    <a:gd name="T70" fmla="*/ 33 w 150"/>
                    <a:gd name="T71" fmla="*/ 177 h 786"/>
                    <a:gd name="T72" fmla="*/ 18 w 150"/>
                    <a:gd name="T73" fmla="*/ 227 h 786"/>
                    <a:gd name="T74" fmla="*/ 9 w 150"/>
                    <a:gd name="T75" fmla="*/ 278 h 786"/>
                    <a:gd name="T76" fmla="*/ 1 w 150"/>
                    <a:gd name="T77" fmla="*/ 329 h 786"/>
                    <a:gd name="T78" fmla="*/ 0 w 150"/>
                    <a:gd name="T79" fmla="*/ 356 h 786"/>
                    <a:gd name="T80" fmla="*/ 0 w 150"/>
                    <a:gd name="T81" fmla="*/ 384 h 786"/>
                    <a:gd name="T82" fmla="*/ 0 w 150"/>
                    <a:gd name="T83" fmla="*/ 384 h 786"/>
                    <a:gd name="T84" fmla="*/ 0 w 150"/>
                    <a:gd name="T85" fmla="*/ 411 h 786"/>
                    <a:gd name="T86" fmla="*/ 1 w 150"/>
                    <a:gd name="T87" fmla="*/ 441 h 786"/>
                    <a:gd name="T88" fmla="*/ 5 w 150"/>
                    <a:gd name="T89" fmla="*/ 468 h 786"/>
                    <a:gd name="T90" fmla="*/ 9 w 150"/>
                    <a:gd name="T91" fmla="*/ 496 h 786"/>
                    <a:gd name="T92" fmla="*/ 14 w 150"/>
                    <a:gd name="T93" fmla="*/ 523 h 786"/>
                    <a:gd name="T94" fmla="*/ 22 w 150"/>
                    <a:gd name="T95" fmla="*/ 549 h 786"/>
                    <a:gd name="T96" fmla="*/ 29 w 150"/>
                    <a:gd name="T97" fmla="*/ 576 h 786"/>
                    <a:gd name="T98" fmla="*/ 38 w 150"/>
                    <a:gd name="T99" fmla="*/ 602 h 786"/>
                    <a:gd name="T100" fmla="*/ 47 w 150"/>
                    <a:gd name="T101" fmla="*/ 627 h 786"/>
                    <a:gd name="T102" fmla="*/ 58 w 150"/>
                    <a:gd name="T103" fmla="*/ 651 h 786"/>
                    <a:gd name="T104" fmla="*/ 69 w 150"/>
                    <a:gd name="T105" fmla="*/ 675 h 786"/>
                    <a:gd name="T106" fmla="*/ 82 w 150"/>
                    <a:gd name="T107" fmla="*/ 699 h 786"/>
                    <a:gd name="T108" fmla="*/ 97 w 150"/>
                    <a:gd name="T109" fmla="*/ 722 h 786"/>
                    <a:gd name="T110" fmla="*/ 111 w 150"/>
                    <a:gd name="T111" fmla="*/ 744 h 786"/>
                    <a:gd name="T112" fmla="*/ 126 w 150"/>
                    <a:gd name="T113" fmla="*/ 766 h 786"/>
                    <a:gd name="T114" fmla="*/ 142 w 150"/>
                    <a:gd name="T115" fmla="*/ 786 h 786"/>
                    <a:gd name="T116" fmla="*/ 142 w 150"/>
                    <a:gd name="T117" fmla="*/ 786 h 78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150"/>
                    <a:gd name="T178" fmla="*/ 0 h 786"/>
                    <a:gd name="T179" fmla="*/ 150 w 150"/>
                    <a:gd name="T180" fmla="*/ 786 h 786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150" h="786">
                      <a:moveTo>
                        <a:pt x="142" y="786"/>
                      </a:moveTo>
                      <a:lnTo>
                        <a:pt x="142" y="786"/>
                      </a:lnTo>
                      <a:lnTo>
                        <a:pt x="150" y="785"/>
                      </a:lnTo>
                      <a:lnTo>
                        <a:pt x="133" y="764"/>
                      </a:lnTo>
                      <a:lnTo>
                        <a:pt x="119" y="743"/>
                      </a:lnTo>
                      <a:lnTo>
                        <a:pt x="104" y="721"/>
                      </a:lnTo>
                      <a:lnTo>
                        <a:pt x="89" y="697"/>
                      </a:lnTo>
                      <a:lnTo>
                        <a:pt x="76" y="673"/>
                      </a:lnTo>
                      <a:lnTo>
                        <a:pt x="65" y="649"/>
                      </a:lnTo>
                      <a:lnTo>
                        <a:pt x="55" y="625"/>
                      </a:lnTo>
                      <a:lnTo>
                        <a:pt x="45" y="600"/>
                      </a:lnTo>
                      <a:lnTo>
                        <a:pt x="36" y="574"/>
                      </a:lnTo>
                      <a:lnTo>
                        <a:pt x="29" y="549"/>
                      </a:lnTo>
                      <a:lnTo>
                        <a:pt x="22" y="521"/>
                      </a:lnTo>
                      <a:lnTo>
                        <a:pt x="16" y="496"/>
                      </a:lnTo>
                      <a:lnTo>
                        <a:pt x="12" y="468"/>
                      </a:lnTo>
                      <a:lnTo>
                        <a:pt x="9" y="439"/>
                      </a:lnTo>
                      <a:lnTo>
                        <a:pt x="7" y="411"/>
                      </a:lnTo>
                      <a:lnTo>
                        <a:pt x="7" y="384"/>
                      </a:lnTo>
                      <a:lnTo>
                        <a:pt x="9" y="331"/>
                      </a:lnTo>
                      <a:lnTo>
                        <a:pt x="14" y="280"/>
                      </a:lnTo>
                      <a:lnTo>
                        <a:pt x="25" y="230"/>
                      </a:lnTo>
                      <a:lnTo>
                        <a:pt x="40" y="181"/>
                      </a:lnTo>
                      <a:lnTo>
                        <a:pt x="56" y="135"/>
                      </a:lnTo>
                      <a:lnTo>
                        <a:pt x="78" y="89"/>
                      </a:lnTo>
                      <a:lnTo>
                        <a:pt x="104" y="47"/>
                      </a:lnTo>
                      <a:lnTo>
                        <a:pt x="131" y="5"/>
                      </a:lnTo>
                      <a:lnTo>
                        <a:pt x="126" y="0"/>
                      </a:lnTo>
                      <a:lnTo>
                        <a:pt x="98" y="40"/>
                      </a:lnTo>
                      <a:lnTo>
                        <a:pt x="73" y="84"/>
                      </a:lnTo>
                      <a:lnTo>
                        <a:pt x="51" y="130"/>
                      </a:lnTo>
                      <a:lnTo>
                        <a:pt x="33" y="177"/>
                      </a:lnTo>
                      <a:lnTo>
                        <a:pt x="18" y="227"/>
                      </a:lnTo>
                      <a:lnTo>
                        <a:pt x="9" y="278"/>
                      </a:lnTo>
                      <a:lnTo>
                        <a:pt x="1" y="329"/>
                      </a:lnTo>
                      <a:lnTo>
                        <a:pt x="0" y="356"/>
                      </a:lnTo>
                      <a:lnTo>
                        <a:pt x="0" y="384"/>
                      </a:lnTo>
                      <a:lnTo>
                        <a:pt x="0" y="411"/>
                      </a:lnTo>
                      <a:lnTo>
                        <a:pt x="1" y="441"/>
                      </a:lnTo>
                      <a:lnTo>
                        <a:pt x="5" y="468"/>
                      </a:lnTo>
                      <a:lnTo>
                        <a:pt x="9" y="496"/>
                      </a:lnTo>
                      <a:lnTo>
                        <a:pt x="14" y="523"/>
                      </a:lnTo>
                      <a:lnTo>
                        <a:pt x="22" y="549"/>
                      </a:lnTo>
                      <a:lnTo>
                        <a:pt x="29" y="576"/>
                      </a:lnTo>
                      <a:lnTo>
                        <a:pt x="38" y="602"/>
                      </a:lnTo>
                      <a:lnTo>
                        <a:pt x="47" y="627"/>
                      </a:lnTo>
                      <a:lnTo>
                        <a:pt x="58" y="651"/>
                      </a:lnTo>
                      <a:lnTo>
                        <a:pt x="69" y="675"/>
                      </a:lnTo>
                      <a:lnTo>
                        <a:pt x="82" y="699"/>
                      </a:lnTo>
                      <a:lnTo>
                        <a:pt x="97" y="722"/>
                      </a:lnTo>
                      <a:lnTo>
                        <a:pt x="111" y="744"/>
                      </a:lnTo>
                      <a:lnTo>
                        <a:pt x="126" y="766"/>
                      </a:lnTo>
                      <a:lnTo>
                        <a:pt x="142" y="786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64" name="Freeform 316"/>
                <p:cNvSpPr>
                  <a:spLocks/>
                </p:cNvSpPr>
                <p:nvPr/>
              </p:nvSpPr>
              <p:spPr bwMode="auto">
                <a:xfrm>
                  <a:off x="3524" y="1921"/>
                  <a:ext cx="416" cy="106"/>
                </a:xfrm>
                <a:custGeom>
                  <a:avLst/>
                  <a:gdLst>
                    <a:gd name="T0" fmla="*/ 72 w 416"/>
                    <a:gd name="T1" fmla="*/ 99 h 106"/>
                    <a:gd name="T2" fmla="*/ 72 w 416"/>
                    <a:gd name="T3" fmla="*/ 99 h 106"/>
                    <a:gd name="T4" fmla="*/ 37 w 416"/>
                    <a:gd name="T5" fmla="*/ 99 h 106"/>
                    <a:gd name="T6" fmla="*/ 4 w 416"/>
                    <a:gd name="T7" fmla="*/ 95 h 106"/>
                    <a:gd name="T8" fmla="*/ 4 w 416"/>
                    <a:gd name="T9" fmla="*/ 95 h 106"/>
                    <a:gd name="T10" fmla="*/ 0 w 416"/>
                    <a:gd name="T11" fmla="*/ 103 h 106"/>
                    <a:gd name="T12" fmla="*/ 0 w 416"/>
                    <a:gd name="T13" fmla="*/ 103 h 106"/>
                    <a:gd name="T14" fmla="*/ 35 w 416"/>
                    <a:gd name="T15" fmla="*/ 106 h 106"/>
                    <a:gd name="T16" fmla="*/ 72 w 416"/>
                    <a:gd name="T17" fmla="*/ 106 h 106"/>
                    <a:gd name="T18" fmla="*/ 72 w 416"/>
                    <a:gd name="T19" fmla="*/ 106 h 106"/>
                    <a:gd name="T20" fmla="*/ 118 w 416"/>
                    <a:gd name="T21" fmla="*/ 104 h 106"/>
                    <a:gd name="T22" fmla="*/ 165 w 416"/>
                    <a:gd name="T23" fmla="*/ 101 h 106"/>
                    <a:gd name="T24" fmla="*/ 209 w 416"/>
                    <a:gd name="T25" fmla="*/ 92 h 106"/>
                    <a:gd name="T26" fmla="*/ 253 w 416"/>
                    <a:gd name="T27" fmla="*/ 81 h 106"/>
                    <a:gd name="T28" fmla="*/ 297 w 416"/>
                    <a:gd name="T29" fmla="*/ 66 h 106"/>
                    <a:gd name="T30" fmla="*/ 337 w 416"/>
                    <a:gd name="T31" fmla="*/ 50 h 106"/>
                    <a:gd name="T32" fmla="*/ 377 w 416"/>
                    <a:gd name="T33" fmla="*/ 29 h 106"/>
                    <a:gd name="T34" fmla="*/ 416 w 416"/>
                    <a:gd name="T35" fmla="*/ 8 h 106"/>
                    <a:gd name="T36" fmla="*/ 416 w 416"/>
                    <a:gd name="T37" fmla="*/ 8 h 106"/>
                    <a:gd name="T38" fmla="*/ 412 w 416"/>
                    <a:gd name="T39" fmla="*/ 0 h 106"/>
                    <a:gd name="T40" fmla="*/ 412 w 416"/>
                    <a:gd name="T41" fmla="*/ 0 h 106"/>
                    <a:gd name="T42" fmla="*/ 374 w 416"/>
                    <a:gd name="T43" fmla="*/ 22 h 106"/>
                    <a:gd name="T44" fmla="*/ 335 w 416"/>
                    <a:gd name="T45" fmla="*/ 42 h 106"/>
                    <a:gd name="T46" fmla="*/ 293 w 416"/>
                    <a:gd name="T47" fmla="*/ 59 h 106"/>
                    <a:gd name="T48" fmla="*/ 251 w 416"/>
                    <a:gd name="T49" fmla="*/ 73 h 106"/>
                    <a:gd name="T50" fmla="*/ 207 w 416"/>
                    <a:gd name="T51" fmla="*/ 84 h 106"/>
                    <a:gd name="T52" fmla="*/ 163 w 416"/>
                    <a:gd name="T53" fmla="*/ 93 h 106"/>
                    <a:gd name="T54" fmla="*/ 118 w 416"/>
                    <a:gd name="T55" fmla="*/ 97 h 106"/>
                    <a:gd name="T56" fmla="*/ 72 w 416"/>
                    <a:gd name="T57" fmla="*/ 99 h 106"/>
                    <a:gd name="T58" fmla="*/ 72 w 416"/>
                    <a:gd name="T59" fmla="*/ 99 h 10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w 416"/>
                    <a:gd name="T91" fmla="*/ 0 h 106"/>
                    <a:gd name="T92" fmla="*/ 416 w 416"/>
                    <a:gd name="T93" fmla="*/ 106 h 106"/>
                  </a:gdLst>
                  <a:ahLst/>
                  <a:cxnLst>
                    <a:cxn ang="T60">
                      <a:pos x="T0" y="T1"/>
                    </a:cxn>
                    <a:cxn ang="T61">
                      <a:pos x="T2" y="T3"/>
                    </a:cxn>
                    <a:cxn ang="T62">
                      <a:pos x="T4" y="T5"/>
                    </a:cxn>
                    <a:cxn ang="T63">
                      <a:pos x="T6" y="T7"/>
                    </a:cxn>
                    <a:cxn ang="T64">
                      <a:pos x="T8" y="T9"/>
                    </a:cxn>
                    <a:cxn ang="T65">
                      <a:pos x="T10" y="T11"/>
                    </a:cxn>
                    <a:cxn ang="T66">
                      <a:pos x="T12" y="T13"/>
                    </a:cxn>
                    <a:cxn ang="T67">
                      <a:pos x="T14" y="T15"/>
                    </a:cxn>
                    <a:cxn ang="T68">
                      <a:pos x="T16" y="T17"/>
                    </a:cxn>
                    <a:cxn ang="T69">
                      <a:pos x="T18" y="T19"/>
                    </a:cxn>
                    <a:cxn ang="T70">
                      <a:pos x="T20" y="T21"/>
                    </a:cxn>
                    <a:cxn ang="T71">
                      <a:pos x="T22" y="T23"/>
                    </a:cxn>
                    <a:cxn ang="T72">
                      <a:pos x="T24" y="T25"/>
                    </a:cxn>
                    <a:cxn ang="T73">
                      <a:pos x="T26" y="T27"/>
                    </a:cxn>
                    <a:cxn ang="T74">
                      <a:pos x="T28" y="T29"/>
                    </a:cxn>
                    <a:cxn ang="T75">
                      <a:pos x="T30" y="T31"/>
                    </a:cxn>
                    <a:cxn ang="T76">
                      <a:pos x="T32" y="T33"/>
                    </a:cxn>
                    <a:cxn ang="T77">
                      <a:pos x="T34" y="T35"/>
                    </a:cxn>
                    <a:cxn ang="T78">
                      <a:pos x="T36" y="T37"/>
                    </a:cxn>
                    <a:cxn ang="T79">
                      <a:pos x="T38" y="T39"/>
                    </a:cxn>
                    <a:cxn ang="T80">
                      <a:pos x="T40" y="T41"/>
                    </a:cxn>
                    <a:cxn ang="T81">
                      <a:pos x="T42" y="T43"/>
                    </a:cxn>
                    <a:cxn ang="T82">
                      <a:pos x="T44" y="T45"/>
                    </a:cxn>
                    <a:cxn ang="T83">
                      <a:pos x="T46" y="T47"/>
                    </a:cxn>
                    <a:cxn ang="T84">
                      <a:pos x="T48" y="T49"/>
                    </a:cxn>
                    <a:cxn ang="T85">
                      <a:pos x="T50" y="T51"/>
                    </a:cxn>
                    <a:cxn ang="T86">
                      <a:pos x="T52" y="T53"/>
                    </a:cxn>
                    <a:cxn ang="T87">
                      <a:pos x="T54" y="T55"/>
                    </a:cxn>
                    <a:cxn ang="T88">
                      <a:pos x="T56" y="T57"/>
                    </a:cxn>
                    <a:cxn ang="T89">
                      <a:pos x="T58" y="T59"/>
                    </a:cxn>
                  </a:cxnLst>
                  <a:rect l="T90" t="T91" r="T92" b="T93"/>
                  <a:pathLst>
                    <a:path w="416" h="106">
                      <a:moveTo>
                        <a:pt x="72" y="99"/>
                      </a:moveTo>
                      <a:lnTo>
                        <a:pt x="72" y="99"/>
                      </a:lnTo>
                      <a:lnTo>
                        <a:pt x="37" y="99"/>
                      </a:lnTo>
                      <a:lnTo>
                        <a:pt x="4" y="95"/>
                      </a:lnTo>
                      <a:lnTo>
                        <a:pt x="0" y="103"/>
                      </a:lnTo>
                      <a:lnTo>
                        <a:pt x="35" y="106"/>
                      </a:lnTo>
                      <a:lnTo>
                        <a:pt x="72" y="106"/>
                      </a:lnTo>
                      <a:lnTo>
                        <a:pt x="118" y="104"/>
                      </a:lnTo>
                      <a:lnTo>
                        <a:pt x="165" y="101"/>
                      </a:lnTo>
                      <a:lnTo>
                        <a:pt x="209" y="92"/>
                      </a:lnTo>
                      <a:lnTo>
                        <a:pt x="253" y="81"/>
                      </a:lnTo>
                      <a:lnTo>
                        <a:pt x="297" y="66"/>
                      </a:lnTo>
                      <a:lnTo>
                        <a:pt x="337" y="50"/>
                      </a:lnTo>
                      <a:lnTo>
                        <a:pt x="377" y="29"/>
                      </a:lnTo>
                      <a:lnTo>
                        <a:pt x="416" y="8"/>
                      </a:lnTo>
                      <a:lnTo>
                        <a:pt x="412" y="0"/>
                      </a:lnTo>
                      <a:lnTo>
                        <a:pt x="374" y="22"/>
                      </a:lnTo>
                      <a:lnTo>
                        <a:pt x="335" y="42"/>
                      </a:lnTo>
                      <a:lnTo>
                        <a:pt x="293" y="59"/>
                      </a:lnTo>
                      <a:lnTo>
                        <a:pt x="251" y="73"/>
                      </a:lnTo>
                      <a:lnTo>
                        <a:pt x="207" y="84"/>
                      </a:lnTo>
                      <a:lnTo>
                        <a:pt x="163" y="93"/>
                      </a:lnTo>
                      <a:lnTo>
                        <a:pt x="118" y="97"/>
                      </a:lnTo>
                      <a:lnTo>
                        <a:pt x="72" y="99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65" name="Freeform 317"/>
                <p:cNvSpPr>
                  <a:spLocks/>
                </p:cNvSpPr>
                <p:nvPr/>
              </p:nvSpPr>
              <p:spPr bwMode="auto">
                <a:xfrm>
                  <a:off x="3018" y="1817"/>
                  <a:ext cx="162" cy="157"/>
                </a:xfrm>
                <a:custGeom>
                  <a:avLst/>
                  <a:gdLst>
                    <a:gd name="T0" fmla="*/ 73 w 162"/>
                    <a:gd name="T1" fmla="*/ 73 h 157"/>
                    <a:gd name="T2" fmla="*/ 73 w 162"/>
                    <a:gd name="T3" fmla="*/ 73 h 157"/>
                    <a:gd name="T4" fmla="*/ 38 w 162"/>
                    <a:gd name="T5" fmla="*/ 38 h 157"/>
                    <a:gd name="T6" fmla="*/ 9 w 162"/>
                    <a:gd name="T7" fmla="*/ 0 h 157"/>
                    <a:gd name="T8" fmla="*/ 9 w 162"/>
                    <a:gd name="T9" fmla="*/ 0 h 157"/>
                    <a:gd name="T10" fmla="*/ 0 w 162"/>
                    <a:gd name="T11" fmla="*/ 2 h 157"/>
                    <a:gd name="T12" fmla="*/ 0 w 162"/>
                    <a:gd name="T13" fmla="*/ 2 h 157"/>
                    <a:gd name="T14" fmla="*/ 36 w 162"/>
                    <a:gd name="T15" fmla="*/ 46 h 157"/>
                    <a:gd name="T16" fmla="*/ 75 w 162"/>
                    <a:gd name="T17" fmla="*/ 86 h 157"/>
                    <a:gd name="T18" fmla="*/ 117 w 162"/>
                    <a:gd name="T19" fmla="*/ 124 h 157"/>
                    <a:gd name="T20" fmla="*/ 161 w 162"/>
                    <a:gd name="T21" fmla="*/ 157 h 157"/>
                    <a:gd name="T22" fmla="*/ 161 w 162"/>
                    <a:gd name="T23" fmla="*/ 157 h 157"/>
                    <a:gd name="T24" fmla="*/ 162 w 162"/>
                    <a:gd name="T25" fmla="*/ 150 h 157"/>
                    <a:gd name="T26" fmla="*/ 162 w 162"/>
                    <a:gd name="T27" fmla="*/ 150 h 157"/>
                    <a:gd name="T28" fmla="*/ 139 w 162"/>
                    <a:gd name="T29" fmla="*/ 132 h 157"/>
                    <a:gd name="T30" fmla="*/ 115 w 162"/>
                    <a:gd name="T31" fmla="*/ 113 h 157"/>
                    <a:gd name="T32" fmla="*/ 93 w 162"/>
                    <a:gd name="T33" fmla="*/ 95 h 157"/>
                    <a:gd name="T34" fmla="*/ 73 w 162"/>
                    <a:gd name="T35" fmla="*/ 73 h 157"/>
                    <a:gd name="T36" fmla="*/ 73 w 162"/>
                    <a:gd name="T37" fmla="*/ 73 h 157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162"/>
                    <a:gd name="T58" fmla="*/ 0 h 157"/>
                    <a:gd name="T59" fmla="*/ 162 w 162"/>
                    <a:gd name="T60" fmla="*/ 157 h 157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162" h="157">
                      <a:moveTo>
                        <a:pt x="73" y="73"/>
                      </a:moveTo>
                      <a:lnTo>
                        <a:pt x="73" y="73"/>
                      </a:lnTo>
                      <a:lnTo>
                        <a:pt x="38" y="38"/>
                      </a:lnTo>
                      <a:lnTo>
                        <a:pt x="9" y="0"/>
                      </a:lnTo>
                      <a:lnTo>
                        <a:pt x="0" y="2"/>
                      </a:lnTo>
                      <a:lnTo>
                        <a:pt x="36" y="46"/>
                      </a:lnTo>
                      <a:lnTo>
                        <a:pt x="75" y="86"/>
                      </a:lnTo>
                      <a:lnTo>
                        <a:pt x="117" y="124"/>
                      </a:lnTo>
                      <a:lnTo>
                        <a:pt x="161" y="157"/>
                      </a:lnTo>
                      <a:lnTo>
                        <a:pt x="162" y="150"/>
                      </a:lnTo>
                      <a:lnTo>
                        <a:pt x="139" y="132"/>
                      </a:lnTo>
                      <a:lnTo>
                        <a:pt x="115" y="113"/>
                      </a:lnTo>
                      <a:lnTo>
                        <a:pt x="93" y="95"/>
                      </a:lnTo>
                      <a:lnTo>
                        <a:pt x="73" y="73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66" name="Freeform 318"/>
                <p:cNvSpPr>
                  <a:spLocks/>
                </p:cNvSpPr>
                <p:nvPr/>
              </p:nvSpPr>
              <p:spPr bwMode="auto">
                <a:xfrm>
                  <a:off x="3104" y="1795"/>
                  <a:ext cx="91" cy="91"/>
                </a:xfrm>
                <a:custGeom>
                  <a:avLst/>
                  <a:gdLst>
                    <a:gd name="T0" fmla="*/ 42 w 91"/>
                    <a:gd name="T1" fmla="*/ 40 h 91"/>
                    <a:gd name="T2" fmla="*/ 42 w 91"/>
                    <a:gd name="T3" fmla="*/ 40 h 91"/>
                    <a:gd name="T4" fmla="*/ 23 w 91"/>
                    <a:gd name="T5" fmla="*/ 20 h 91"/>
                    <a:gd name="T6" fmla="*/ 7 w 91"/>
                    <a:gd name="T7" fmla="*/ 0 h 91"/>
                    <a:gd name="T8" fmla="*/ 7 w 91"/>
                    <a:gd name="T9" fmla="*/ 0 h 91"/>
                    <a:gd name="T10" fmla="*/ 0 w 91"/>
                    <a:gd name="T11" fmla="*/ 4 h 91"/>
                    <a:gd name="T12" fmla="*/ 0 w 91"/>
                    <a:gd name="T13" fmla="*/ 4 h 91"/>
                    <a:gd name="T14" fmla="*/ 20 w 91"/>
                    <a:gd name="T15" fmla="*/ 27 h 91"/>
                    <a:gd name="T16" fmla="*/ 42 w 91"/>
                    <a:gd name="T17" fmla="*/ 49 h 91"/>
                    <a:gd name="T18" fmla="*/ 66 w 91"/>
                    <a:gd name="T19" fmla="*/ 71 h 91"/>
                    <a:gd name="T20" fmla="*/ 89 w 91"/>
                    <a:gd name="T21" fmla="*/ 91 h 91"/>
                    <a:gd name="T22" fmla="*/ 89 w 91"/>
                    <a:gd name="T23" fmla="*/ 91 h 91"/>
                    <a:gd name="T24" fmla="*/ 91 w 91"/>
                    <a:gd name="T25" fmla="*/ 84 h 91"/>
                    <a:gd name="T26" fmla="*/ 91 w 91"/>
                    <a:gd name="T27" fmla="*/ 84 h 91"/>
                    <a:gd name="T28" fmla="*/ 66 w 91"/>
                    <a:gd name="T29" fmla="*/ 62 h 91"/>
                    <a:gd name="T30" fmla="*/ 42 w 91"/>
                    <a:gd name="T31" fmla="*/ 40 h 91"/>
                    <a:gd name="T32" fmla="*/ 42 w 91"/>
                    <a:gd name="T33" fmla="*/ 40 h 91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91"/>
                    <a:gd name="T52" fmla="*/ 0 h 91"/>
                    <a:gd name="T53" fmla="*/ 91 w 91"/>
                    <a:gd name="T54" fmla="*/ 91 h 91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91" h="91">
                      <a:moveTo>
                        <a:pt x="42" y="40"/>
                      </a:moveTo>
                      <a:lnTo>
                        <a:pt x="42" y="40"/>
                      </a:lnTo>
                      <a:lnTo>
                        <a:pt x="23" y="20"/>
                      </a:lnTo>
                      <a:lnTo>
                        <a:pt x="7" y="0"/>
                      </a:lnTo>
                      <a:lnTo>
                        <a:pt x="0" y="4"/>
                      </a:lnTo>
                      <a:lnTo>
                        <a:pt x="20" y="27"/>
                      </a:lnTo>
                      <a:lnTo>
                        <a:pt x="42" y="49"/>
                      </a:lnTo>
                      <a:lnTo>
                        <a:pt x="66" y="71"/>
                      </a:lnTo>
                      <a:lnTo>
                        <a:pt x="89" y="91"/>
                      </a:lnTo>
                      <a:lnTo>
                        <a:pt x="91" y="84"/>
                      </a:lnTo>
                      <a:lnTo>
                        <a:pt x="66" y="62"/>
                      </a:lnTo>
                      <a:lnTo>
                        <a:pt x="42" y="4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67" name="Freeform 319"/>
                <p:cNvSpPr>
                  <a:spLocks/>
                </p:cNvSpPr>
                <p:nvPr/>
              </p:nvSpPr>
              <p:spPr bwMode="auto">
                <a:xfrm>
                  <a:off x="2873" y="939"/>
                  <a:ext cx="161" cy="874"/>
                </a:xfrm>
                <a:custGeom>
                  <a:avLst/>
                  <a:gdLst>
                    <a:gd name="T0" fmla="*/ 7 w 161"/>
                    <a:gd name="T1" fmla="*/ 448 h 874"/>
                    <a:gd name="T2" fmla="*/ 11 w 161"/>
                    <a:gd name="T3" fmla="*/ 386 h 874"/>
                    <a:gd name="T4" fmla="*/ 18 w 161"/>
                    <a:gd name="T5" fmla="*/ 325 h 874"/>
                    <a:gd name="T6" fmla="*/ 31 w 161"/>
                    <a:gd name="T7" fmla="*/ 265 h 874"/>
                    <a:gd name="T8" fmla="*/ 50 w 161"/>
                    <a:gd name="T9" fmla="*/ 208 h 874"/>
                    <a:gd name="T10" fmla="*/ 71 w 161"/>
                    <a:gd name="T11" fmla="*/ 153 h 874"/>
                    <a:gd name="T12" fmla="*/ 97 w 161"/>
                    <a:gd name="T13" fmla="*/ 102 h 874"/>
                    <a:gd name="T14" fmla="*/ 128 w 161"/>
                    <a:gd name="T15" fmla="*/ 53 h 874"/>
                    <a:gd name="T16" fmla="*/ 161 w 161"/>
                    <a:gd name="T17" fmla="*/ 5 h 874"/>
                    <a:gd name="T18" fmla="*/ 156 w 161"/>
                    <a:gd name="T19" fmla="*/ 0 h 874"/>
                    <a:gd name="T20" fmla="*/ 139 w 161"/>
                    <a:gd name="T21" fmla="*/ 23 h 874"/>
                    <a:gd name="T22" fmla="*/ 106 w 161"/>
                    <a:gd name="T23" fmla="*/ 73 h 874"/>
                    <a:gd name="T24" fmla="*/ 77 w 161"/>
                    <a:gd name="T25" fmla="*/ 124 h 874"/>
                    <a:gd name="T26" fmla="*/ 53 w 161"/>
                    <a:gd name="T27" fmla="*/ 177 h 874"/>
                    <a:gd name="T28" fmla="*/ 33 w 161"/>
                    <a:gd name="T29" fmla="*/ 234 h 874"/>
                    <a:gd name="T30" fmla="*/ 17 w 161"/>
                    <a:gd name="T31" fmla="*/ 292 h 874"/>
                    <a:gd name="T32" fmla="*/ 7 w 161"/>
                    <a:gd name="T33" fmla="*/ 353 h 874"/>
                    <a:gd name="T34" fmla="*/ 2 w 161"/>
                    <a:gd name="T35" fmla="*/ 415 h 874"/>
                    <a:gd name="T36" fmla="*/ 0 w 161"/>
                    <a:gd name="T37" fmla="*/ 448 h 874"/>
                    <a:gd name="T38" fmla="*/ 4 w 161"/>
                    <a:gd name="T39" fmla="*/ 506 h 874"/>
                    <a:gd name="T40" fmla="*/ 9 w 161"/>
                    <a:gd name="T41" fmla="*/ 565 h 874"/>
                    <a:gd name="T42" fmla="*/ 22 w 161"/>
                    <a:gd name="T43" fmla="*/ 620 h 874"/>
                    <a:gd name="T44" fmla="*/ 37 w 161"/>
                    <a:gd name="T45" fmla="*/ 675 h 874"/>
                    <a:gd name="T46" fmla="*/ 57 w 161"/>
                    <a:gd name="T47" fmla="*/ 728 h 874"/>
                    <a:gd name="T48" fmla="*/ 81 w 161"/>
                    <a:gd name="T49" fmla="*/ 779 h 874"/>
                    <a:gd name="T50" fmla="*/ 141 w 161"/>
                    <a:gd name="T51" fmla="*/ 874 h 874"/>
                    <a:gd name="T52" fmla="*/ 148 w 161"/>
                    <a:gd name="T53" fmla="*/ 872 h 874"/>
                    <a:gd name="T54" fmla="*/ 117 w 161"/>
                    <a:gd name="T55" fmla="*/ 827 h 874"/>
                    <a:gd name="T56" fmla="*/ 77 w 161"/>
                    <a:gd name="T57" fmla="*/ 753 h 874"/>
                    <a:gd name="T58" fmla="*/ 55 w 161"/>
                    <a:gd name="T59" fmla="*/ 700 h 874"/>
                    <a:gd name="T60" fmla="*/ 37 w 161"/>
                    <a:gd name="T61" fmla="*/ 647 h 874"/>
                    <a:gd name="T62" fmla="*/ 22 w 161"/>
                    <a:gd name="T63" fmla="*/ 592 h 874"/>
                    <a:gd name="T64" fmla="*/ 13 w 161"/>
                    <a:gd name="T65" fmla="*/ 536 h 874"/>
                    <a:gd name="T66" fmla="*/ 9 w 161"/>
                    <a:gd name="T67" fmla="*/ 477 h 874"/>
                    <a:gd name="T68" fmla="*/ 7 w 161"/>
                    <a:gd name="T69" fmla="*/ 448 h 874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161"/>
                    <a:gd name="T106" fmla="*/ 0 h 874"/>
                    <a:gd name="T107" fmla="*/ 161 w 161"/>
                    <a:gd name="T108" fmla="*/ 874 h 874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161" h="874">
                      <a:moveTo>
                        <a:pt x="7" y="448"/>
                      </a:moveTo>
                      <a:lnTo>
                        <a:pt x="7" y="448"/>
                      </a:lnTo>
                      <a:lnTo>
                        <a:pt x="9" y="415"/>
                      </a:lnTo>
                      <a:lnTo>
                        <a:pt x="11" y="386"/>
                      </a:lnTo>
                      <a:lnTo>
                        <a:pt x="15" y="355"/>
                      </a:lnTo>
                      <a:lnTo>
                        <a:pt x="18" y="325"/>
                      </a:lnTo>
                      <a:lnTo>
                        <a:pt x="24" y="294"/>
                      </a:lnTo>
                      <a:lnTo>
                        <a:pt x="31" y="265"/>
                      </a:lnTo>
                      <a:lnTo>
                        <a:pt x="39" y="237"/>
                      </a:lnTo>
                      <a:lnTo>
                        <a:pt x="50" y="208"/>
                      </a:lnTo>
                      <a:lnTo>
                        <a:pt x="59" y="181"/>
                      </a:lnTo>
                      <a:lnTo>
                        <a:pt x="71" y="153"/>
                      </a:lnTo>
                      <a:lnTo>
                        <a:pt x="82" y="128"/>
                      </a:lnTo>
                      <a:lnTo>
                        <a:pt x="97" y="102"/>
                      </a:lnTo>
                      <a:lnTo>
                        <a:pt x="112" y="76"/>
                      </a:lnTo>
                      <a:lnTo>
                        <a:pt x="128" y="53"/>
                      </a:lnTo>
                      <a:lnTo>
                        <a:pt x="145" y="27"/>
                      </a:lnTo>
                      <a:lnTo>
                        <a:pt x="161" y="5"/>
                      </a:lnTo>
                      <a:lnTo>
                        <a:pt x="156" y="0"/>
                      </a:lnTo>
                      <a:lnTo>
                        <a:pt x="139" y="23"/>
                      </a:lnTo>
                      <a:lnTo>
                        <a:pt x="121" y="47"/>
                      </a:lnTo>
                      <a:lnTo>
                        <a:pt x="106" y="73"/>
                      </a:lnTo>
                      <a:lnTo>
                        <a:pt x="92" y="98"/>
                      </a:lnTo>
                      <a:lnTo>
                        <a:pt x="77" y="124"/>
                      </a:lnTo>
                      <a:lnTo>
                        <a:pt x="64" y="152"/>
                      </a:lnTo>
                      <a:lnTo>
                        <a:pt x="53" y="177"/>
                      </a:lnTo>
                      <a:lnTo>
                        <a:pt x="42" y="206"/>
                      </a:lnTo>
                      <a:lnTo>
                        <a:pt x="33" y="234"/>
                      </a:lnTo>
                      <a:lnTo>
                        <a:pt x="24" y="263"/>
                      </a:lnTo>
                      <a:lnTo>
                        <a:pt x="17" y="292"/>
                      </a:lnTo>
                      <a:lnTo>
                        <a:pt x="11" y="323"/>
                      </a:lnTo>
                      <a:lnTo>
                        <a:pt x="7" y="353"/>
                      </a:lnTo>
                      <a:lnTo>
                        <a:pt x="4" y="384"/>
                      </a:lnTo>
                      <a:lnTo>
                        <a:pt x="2" y="415"/>
                      </a:lnTo>
                      <a:lnTo>
                        <a:pt x="0" y="448"/>
                      </a:lnTo>
                      <a:lnTo>
                        <a:pt x="2" y="477"/>
                      </a:lnTo>
                      <a:lnTo>
                        <a:pt x="4" y="506"/>
                      </a:lnTo>
                      <a:lnTo>
                        <a:pt x="6" y="536"/>
                      </a:lnTo>
                      <a:lnTo>
                        <a:pt x="9" y="565"/>
                      </a:lnTo>
                      <a:lnTo>
                        <a:pt x="15" y="592"/>
                      </a:lnTo>
                      <a:lnTo>
                        <a:pt x="22" y="620"/>
                      </a:lnTo>
                      <a:lnTo>
                        <a:pt x="29" y="647"/>
                      </a:lnTo>
                      <a:lnTo>
                        <a:pt x="37" y="675"/>
                      </a:lnTo>
                      <a:lnTo>
                        <a:pt x="48" y="702"/>
                      </a:lnTo>
                      <a:lnTo>
                        <a:pt x="57" y="728"/>
                      </a:lnTo>
                      <a:lnTo>
                        <a:pt x="70" y="753"/>
                      </a:lnTo>
                      <a:lnTo>
                        <a:pt x="81" y="779"/>
                      </a:lnTo>
                      <a:lnTo>
                        <a:pt x="110" y="827"/>
                      </a:lnTo>
                      <a:lnTo>
                        <a:pt x="141" y="874"/>
                      </a:lnTo>
                      <a:lnTo>
                        <a:pt x="148" y="872"/>
                      </a:lnTo>
                      <a:lnTo>
                        <a:pt x="117" y="827"/>
                      </a:lnTo>
                      <a:lnTo>
                        <a:pt x="90" y="777"/>
                      </a:lnTo>
                      <a:lnTo>
                        <a:pt x="77" y="753"/>
                      </a:lnTo>
                      <a:lnTo>
                        <a:pt x="66" y="728"/>
                      </a:lnTo>
                      <a:lnTo>
                        <a:pt x="55" y="700"/>
                      </a:lnTo>
                      <a:lnTo>
                        <a:pt x="46" y="675"/>
                      </a:lnTo>
                      <a:lnTo>
                        <a:pt x="37" y="647"/>
                      </a:lnTo>
                      <a:lnTo>
                        <a:pt x="29" y="620"/>
                      </a:lnTo>
                      <a:lnTo>
                        <a:pt x="22" y="592"/>
                      </a:lnTo>
                      <a:lnTo>
                        <a:pt x="18" y="563"/>
                      </a:lnTo>
                      <a:lnTo>
                        <a:pt x="13" y="536"/>
                      </a:lnTo>
                      <a:lnTo>
                        <a:pt x="11" y="506"/>
                      </a:lnTo>
                      <a:lnTo>
                        <a:pt x="9" y="477"/>
                      </a:lnTo>
                      <a:lnTo>
                        <a:pt x="7" y="448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68" name="Freeform 320"/>
                <p:cNvSpPr>
                  <a:spLocks/>
                </p:cNvSpPr>
                <p:nvPr/>
              </p:nvSpPr>
              <p:spPr bwMode="auto">
                <a:xfrm>
                  <a:off x="2976" y="586"/>
                  <a:ext cx="1419" cy="1487"/>
                </a:xfrm>
                <a:custGeom>
                  <a:avLst/>
                  <a:gdLst>
                    <a:gd name="T0" fmla="*/ 86 w 1419"/>
                    <a:gd name="T1" fmla="*/ 212 h 1487"/>
                    <a:gd name="T2" fmla="*/ 175 w 1419"/>
                    <a:gd name="T3" fmla="*/ 142 h 1487"/>
                    <a:gd name="T4" fmla="*/ 276 w 1419"/>
                    <a:gd name="T5" fmla="*/ 85 h 1487"/>
                    <a:gd name="T6" fmla="*/ 384 w 1419"/>
                    <a:gd name="T7" fmla="*/ 42 h 1487"/>
                    <a:gd name="T8" fmla="*/ 497 w 1419"/>
                    <a:gd name="T9" fmla="*/ 16 h 1487"/>
                    <a:gd name="T10" fmla="*/ 620 w 1419"/>
                    <a:gd name="T11" fmla="*/ 7 h 1487"/>
                    <a:gd name="T12" fmla="*/ 700 w 1419"/>
                    <a:gd name="T13" fmla="*/ 10 h 1487"/>
                    <a:gd name="T14" fmla="*/ 817 w 1419"/>
                    <a:gd name="T15" fmla="*/ 31 h 1487"/>
                    <a:gd name="T16" fmla="*/ 927 w 1419"/>
                    <a:gd name="T17" fmla="*/ 69 h 1487"/>
                    <a:gd name="T18" fmla="*/ 1030 w 1419"/>
                    <a:gd name="T19" fmla="*/ 122 h 1487"/>
                    <a:gd name="T20" fmla="*/ 1123 w 1419"/>
                    <a:gd name="T21" fmla="*/ 188 h 1487"/>
                    <a:gd name="T22" fmla="*/ 1180 w 1419"/>
                    <a:gd name="T23" fmla="*/ 239 h 1487"/>
                    <a:gd name="T24" fmla="*/ 1255 w 1419"/>
                    <a:gd name="T25" fmla="*/ 325 h 1487"/>
                    <a:gd name="T26" fmla="*/ 1317 w 1419"/>
                    <a:gd name="T27" fmla="*/ 422 h 1487"/>
                    <a:gd name="T28" fmla="*/ 1364 w 1419"/>
                    <a:gd name="T29" fmla="*/ 526 h 1487"/>
                    <a:gd name="T30" fmla="*/ 1395 w 1419"/>
                    <a:gd name="T31" fmla="*/ 640 h 1487"/>
                    <a:gd name="T32" fmla="*/ 1412 w 1419"/>
                    <a:gd name="T33" fmla="*/ 759 h 1487"/>
                    <a:gd name="T34" fmla="*/ 1412 w 1419"/>
                    <a:gd name="T35" fmla="*/ 841 h 1487"/>
                    <a:gd name="T36" fmla="*/ 1395 w 1419"/>
                    <a:gd name="T37" fmla="*/ 960 h 1487"/>
                    <a:gd name="T38" fmla="*/ 1364 w 1419"/>
                    <a:gd name="T39" fmla="*/ 1074 h 1487"/>
                    <a:gd name="T40" fmla="*/ 1317 w 1419"/>
                    <a:gd name="T41" fmla="*/ 1178 h 1487"/>
                    <a:gd name="T42" fmla="*/ 1255 w 1419"/>
                    <a:gd name="T43" fmla="*/ 1275 h 1487"/>
                    <a:gd name="T44" fmla="*/ 1180 w 1419"/>
                    <a:gd name="T45" fmla="*/ 1361 h 1487"/>
                    <a:gd name="T46" fmla="*/ 1108 w 1419"/>
                    <a:gd name="T47" fmla="*/ 1425 h 1487"/>
                    <a:gd name="T48" fmla="*/ 1030 w 1419"/>
                    <a:gd name="T49" fmla="*/ 1480 h 1487"/>
                    <a:gd name="T50" fmla="*/ 1073 w 1419"/>
                    <a:gd name="T51" fmla="*/ 1460 h 1487"/>
                    <a:gd name="T52" fmla="*/ 1189 w 1419"/>
                    <a:gd name="T53" fmla="*/ 1363 h 1487"/>
                    <a:gd name="T54" fmla="*/ 1286 w 1419"/>
                    <a:gd name="T55" fmla="*/ 1244 h 1487"/>
                    <a:gd name="T56" fmla="*/ 1359 w 1419"/>
                    <a:gd name="T57" fmla="*/ 1108 h 1487"/>
                    <a:gd name="T58" fmla="*/ 1405 w 1419"/>
                    <a:gd name="T59" fmla="*/ 960 h 1487"/>
                    <a:gd name="T60" fmla="*/ 1419 w 1419"/>
                    <a:gd name="T61" fmla="*/ 801 h 1487"/>
                    <a:gd name="T62" fmla="*/ 1416 w 1419"/>
                    <a:gd name="T63" fmla="*/ 719 h 1487"/>
                    <a:gd name="T64" fmla="*/ 1395 w 1419"/>
                    <a:gd name="T65" fmla="*/ 600 h 1487"/>
                    <a:gd name="T66" fmla="*/ 1357 w 1419"/>
                    <a:gd name="T67" fmla="*/ 488 h 1487"/>
                    <a:gd name="T68" fmla="*/ 1304 w 1419"/>
                    <a:gd name="T69" fmla="*/ 386 h 1487"/>
                    <a:gd name="T70" fmla="*/ 1236 w 1419"/>
                    <a:gd name="T71" fmla="*/ 290 h 1487"/>
                    <a:gd name="T72" fmla="*/ 1158 w 1419"/>
                    <a:gd name="T73" fmla="*/ 206 h 1487"/>
                    <a:gd name="T74" fmla="*/ 1066 w 1419"/>
                    <a:gd name="T75" fmla="*/ 137 h 1487"/>
                    <a:gd name="T76" fmla="*/ 966 w 1419"/>
                    <a:gd name="T77" fmla="*/ 78 h 1487"/>
                    <a:gd name="T78" fmla="*/ 858 w 1419"/>
                    <a:gd name="T79" fmla="*/ 34 h 1487"/>
                    <a:gd name="T80" fmla="*/ 741 w 1419"/>
                    <a:gd name="T81" fmla="*/ 9 h 1487"/>
                    <a:gd name="T82" fmla="*/ 620 w 1419"/>
                    <a:gd name="T83" fmla="*/ 0 h 1487"/>
                    <a:gd name="T84" fmla="*/ 526 w 1419"/>
                    <a:gd name="T85" fmla="*/ 5 h 1487"/>
                    <a:gd name="T86" fmla="*/ 395 w 1419"/>
                    <a:gd name="T87" fmla="*/ 31 h 1487"/>
                    <a:gd name="T88" fmla="*/ 270 w 1419"/>
                    <a:gd name="T89" fmla="*/ 78 h 1487"/>
                    <a:gd name="T90" fmla="*/ 157 w 1419"/>
                    <a:gd name="T91" fmla="*/ 146 h 1487"/>
                    <a:gd name="T92" fmla="*/ 58 w 1419"/>
                    <a:gd name="T93" fmla="*/ 228 h 1487"/>
                    <a:gd name="T94" fmla="*/ 0 w 1419"/>
                    <a:gd name="T95" fmla="*/ 292 h 1487"/>
                    <a:gd name="T96" fmla="*/ 31 w 1419"/>
                    <a:gd name="T97" fmla="*/ 267 h 1487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1419"/>
                    <a:gd name="T148" fmla="*/ 0 h 1487"/>
                    <a:gd name="T149" fmla="*/ 1419 w 1419"/>
                    <a:gd name="T150" fmla="*/ 1487 h 1487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1419" h="1487">
                      <a:moveTo>
                        <a:pt x="58" y="239"/>
                      </a:moveTo>
                      <a:lnTo>
                        <a:pt x="58" y="239"/>
                      </a:lnTo>
                      <a:lnTo>
                        <a:pt x="86" y="212"/>
                      </a:lnTo>
                      <a:lnTo>
                        <a:pt x="115" y="188"/>
                      </a:lnTo>
                      <a:lnTo>
                        <a:pt x="144" y="164"/>
                      </a:lnTo>
                      <a:lnTo>
                        <a:pt x="175" y="142"/>
                      </a:lnTo>
                      <a:lnTo>
                        <a:pt x="208" y="122"/>
                      </a:lnTo>
                      <a:lnTo>
                        <a:pt x="241" y="102"/>
                      </a:lnTo>
                      <a:lnTo>
                        <a:pt x="276" y="85"/>
                      </a:lnTo>
                      <a:lnTo>
                        <a:pt x="311" y="69"/>
                      </a:lnTo>
                      <a:lnTo>
                        <a:pt x="345" y="54"/>
                      </a:lnTo>
                      <a:lnTo>
                        <a:pt x="384" y="42"/>
                      </a:lnTo>
                      <a:lnTo>
                        <a:pt x="420" y="31"/>
                      </a:lnTo>
                      <a:lnTo>
                        <a:pt x="459" y="23"/>
                      </a:lnTo>
                      <a:lnTo>
                        <a:pt x="497" y="16"/>
                      </a:lnTo>
                      <a:lnTo>
                        <a:pt x="537" y="10"/>
                      </a:lnTo>
                      <a:lnTo>
                        <a:pt x="578" y="7"/>
                      </a:lnTo>
                      <a:lnTo>
                        <a:pt x="620" y="7"/>
                      </a:lnTo>
                      <a:lnTo>
                        <a:pt x="660" y="7"/>
                      </a:lnTo>
                      <a:lnTo>
                        <a:pt x="700" y="10"/>
                      </a:lnTo>
                      <a:lnTo>
                        <a:pt x="741" y="16"/>
                      </a:lnTo>
                      <a:lnTo>
                        <a:pt x="779" y="23"/>
                      </a:lnTo>
                      <a:lnTo>
                        <a:pt x="817" y="31"/>
                      </a:lnTo>
                      <a:lnTo>
                        <a:pt x="856" y="42"/>
                      </a:lnTo>
                      <a:lnTo>
                        <a:pt x="892" y="54"/>
                      </a:lnTo>
                      <a:lnTo>
                        <a:pt x="927" y="69"/>
                      </a:lnTo>
                      <a:lnTo>
                        <a:pt x="964" y="85"/>
                      </a:lnTo>
                      <a:lnTo>
                        <a:pt x="997" y="102"/>
                      </a:lnTo>
                      <a:lnTo>
                        <a:pt x="1030" y="122"/>
                      </a:lnTo>
                      <a:lnTo>
                        <a:pt x="1062" y="142"/>
                      </a:lnTo>
                      <a:lnTo>
                        <a:pt x="1094" y="164"/>
                      </a:lnTo>
                      <a:lnTo>
                        <a:pt x="1123" y="188"/>
                      </a:lnTo>
                      <a:lnTo>
                        <a:pt x="1152" y="212"/>
                      </a:lnTo>
                      <a:lnTo>
                        <a:pt x="1180" y="239"/>
                      </a:lnTo>
                      <a:lnTo>
                        <a:pt x="1207" y="267"/>
                      </a:lnTo>
                      <a:lnTo>
                        <a:pt x="1231" y="296"/>
                      </a:lnTo>
                      <a:lnTo>
                        <a:pt x="1255" y="325"/>
                      </a:lnTo>
                      <a:lnTo>
                        <a:pt x="1277" y="356"/>
                      </a:lnTo>
                      <a:lnTo>
                        <a:pt x="1297" y="389"/>
                      </a:lnTo>
                      <a:lnTo>
                        <a:pt x="1317" y="422"/>
                      </a:lnTo>
                      <a:lnTo>
                        <a:pt x="1335" y="455"/>
                      </a:lnTo>
                      <a:lnTo>
                        <a:pt x="1350" y="492"/>
                      </a:lnTo>
                      <a:lnTo>
                        <a:pt x="1364" y="526"/>
                      </a:lnTo>
                      <a:lnTo>
                        <a:pt x="1377" y="565"/>
                      </a:lnTo>
                      <a:lnTo>
                        <a:pt x="1388" y="601"/>
                      </a:lnTo>
                      <a:lnTo>
                        <a:pt x="1395" y="640"/>
                      </a:lnTo>
                      <a:lnTo>
                        <a:pt x="1403" y="678"/>
                      </a:lnTo>
                      <a:lnTo>
                        <a:pt x="1408" y="719"/>
                      </a:lnTo>
                      <a:lnTo>
                        <a:pt x="1412" y="759"/>
                      </a:lnTo>
                      <a:lnTo>
                        <a:pt x="1412" y="801"/>
                      </a:lnTo>
                      <a:lnTo>
                        <a:pt x="1412" y="841"/>
                      </a:lnTo>
                      <a:lnTo>
                        <a:pt x="1408" y="881"/>
                      </a:lnTo>
                      <a:lnTo>
                        <a:pt x="1403" y="922"/>
                      </a:lnTo>
                      <a:lnTo>
                        <a:pt x="1395" y="960"/>
                      </a:lnTo>
                      <a:lnTo>
                        <a:pt x="1388" y="999"/>
                      </a:lnTo>
                      <a:lnTo>
                        <a:pt x="1377" y="1035"/>
                      </a:lnTo>
                      <a:lnTo>
                        <a:pt x="1364" y="1074"/>
                      </a:lnTo>
                      <a:lnTo>
                        <a:pt x="1350" y="1108"/>
                      </a:lnTo>
                      <a:lnTo>
                        <a:pt x="1335" y="1145"/>
                      </a:lnTo>
                      <a:lnTo>
                        <a:pt x="1317" y="1178"/>
                      </a:lnTo>
                      <a:lnTo>
                        <a:pt x="1297" y="1211"/>
                      </a:lnTo>
                      <a:lnTo>
                        <a:pt x="1277" y="1244"/>
                      </a:lnTo>
                      <a:lnTo>
                        <a:pt x="1255" y="1275"/>
                      </a:lnTo>
                      <a:lnTo>
                        <a:pt x="1231" y="1304"/>
                      </a:lnTo>
                      <a:lnTo>
                        <a:pt x="1207" y="1333"/>
                      </a:lnTo>
                      <a:lnTo>
                        <a:pt x="1180" y="1361"/>
                      </a:lnTo>
                      <a:lnTo>
                        <a:pt x="1145" y="1394"/>
                      </a:lnTo>
                      <a:lnTo>
                        <a:pt x="1108" y="1425"/>
                      </a:lnTo>
                      <a:lnTo>
                        <a:pt x="1070" y="1454"/>
                      </a:lnTo>
                      <a:lnTo>
                        <a:pt x="1030" y="1480"/>
                      </a:lnTo>
                      <a:lnTo>
                        <a:pt x="1030" y="1487"/>
                      </a:lnTo>
                      <a:lnTo>
                        <a:pt x="1073" y="1460"/>
                      </a:lnTo>
                      <a:lnTo>
                        <a:pt x="1114" y="1430"/>
                      </a:lnTo>
                      <a:lnTo>
                        <a:pt x="1152" y="1397"/>
                      </a:lnTo>
                      <a:lnTo>
                        <a:pt x="1189" y="1363"/>
                      </a:lnTo>
                      <a:lnTo>
                        <a:pt x="1223" y="1324"/>
                      </a:lnTo>
                      <a:lnTo>
                        <a:pt x="1256" y="1286"/>
                      </a:lnTo>
                      <a:lnTo>
                        <a:pt x="1286" y="1244"/>
                      </a:lnTo>
                      <a:lnTo>
                        <a:pt x="1313" y="1202"/>
                      </a:lnTo>
                      <a:lnTo>
                        <a:pt x="1337" y="1156"/>
                      </a:lnTo>
                      <a:lnTo>
                        <a:pt x="1359" y="1108"/>
                      </a:lnTo>
                      <a:lnTo>
                        <a:pt x="1377" y="1061"/>
                      </a:lnTo>
                      <a:lnTo>
                        <a:pt x="1392" y="1011"/>
                      </a:lnTo>
                      <a:lnTo>
                        <a:pt x="1405" y="960"/>
                      </a:lnTo>
                      <a:lnTo>
                        <a:pt x="1412" y="907"/>
                      </a:lnTo>
                      <a:lnTo>
                        <a:pt x="1417" y="854"/>
                      </a:lnTo>
                      <a:lnTo>
                        <a:pt x="1419" y="801"/>
                      </a:lnTo>
                      <a:lnTo>
                        <a:pt x="1419" y="759"/>
                      </a:lnTo>
                      <a:lnTo>
                        <a:pt x="1416" y="719"/>
                      </a:lnTo>
                      <a:lnTo>
                        <a:pt x="1410" y="678"/>
                      </a:lnTo>
                      <a:lnTo>
                        <a:pt x="1403" y="638"/>
                      </a:lnTo>
                      <a:lnTo>
                        <a:pt x="1395" y="600"/>
                      </a:lnTo>
                      <a:lnTo>
                        <a:pt x="1384" y="561"/>
                      </a:lnTo>
                      <a:lnTo>
                        <a:pt x="1372" y="525"/>
                      </a:lnTo>
                      <a:lnTo>
                        <a:pt x="1357" y="488"/>
                      </a:lnTo>
                      <a:lnTo>
                        <a:pt x="1341" y="453"/>
                      </a:lnTo>
                      <a:lnTo>
                        <a:pt x="1322" y="419"/>
                      </a:lnTo>
                      <a:lnTo>
                        <a:pt x="1304" y="386"/>
                      </a:lnTo>
                      <a:lnTo>
                        <a:pt x="1284" y="353"/>
                      </a:lnTo>
                      <a:lnTo>
                        <a:pt x="1260" y="322"/>
                      </a:lnTo>
                      <a:lnTo>
                        <a:pt x="1236" y="290"/>
                      </a:lnTo>
                      <a:lnTo>
                        <a:pt x="1213" y="261"/>
                      </a:lnTo>
                      <a:lnTo>
                        <a:pt x="1185" y="234"/>
                      </a:lnTo>
                      <a:lnTo>
                        <a:pt x="1158" y="206"/>
                      </a:lnTo>
                      <a:lnTo>
                        <a:pt x="1128" y="182"/>
                      </a:lnTo>
                      <a:lnTo>
                        <a:pt x="1097" y="159"/>
                      </a:lnTo>
                      <a:lnTo>
                        <a:pt x="1066" y="137"/>
                      </a:lnTo>
                      <a:lnTo>
                        <a:pt x="1035" y="115"/>
                      </a:lnTo>
                      <a:lnTo>
                        <a:pt x="1000" y="96"/>
                      </a:lnTo>
                      <a:lnTo>
                        <a:pt x="966" y="78"/>
                      </a:lnTo>
                      <a:lnTo>
                        <a:pt x="931" y="62"/>
                      </a:lnTo>
                      <a:lnTo>
                        <a:pt x="894" y="47"/>
                      </a:lnTo>
                      <a:lnTo>
                        <a:pt x="858" y="34"/>
                      </a:lnTo>
                      <a:lnTo>
                        <a:pt x="819" y="25"/>
                      </a:lnTo>
                      <a:lnTo>
                        <a:pt x="781" y="16"/>
                      </a:lnTo>
                      <a:lnTo>
                        <a:pt x="741" y="9"/>
                      </a:lnTo>
                      <a:lnTo>
                        <a:pt x="700" y="3"/>
                      </a:lnTo>
                      <a:lnTo>
                        <a:pt x="660" y="0"/>
                      </a:lnTo>
                      <a:lnTo>
                        <a:pt x="620" y="0"/>
                      </a:lnTo>
                      <a:lnTo>
                        <a:pt x="572" y="1"/>
                      </a:lnTo>
                      <a:lnTo>
                        <a:pt x="526" y="5"/>
                      </a:lnTo>
                      <a:lnTo>
                        <a:pt x="481" y="10"/>
                      </a:lnTo>
                      <a:lnTo>
                        <a:pt x="437" y="20"/>
                      </a:lnTo>
                      <a:lnTo>
                        <a:pt x="395" y="31"/>
                      </a:lnTo>
                      <a:lnTo>
                        <a:pt x="353" y="45"/>
                      </a:lnTo>
                      <a:lnTo>
                        <a:pt x="311" y="60"/>
                      </a:lnTo>
                      <a:lnTo>
                        <a:pt x="270" y="78"/>
                      </a:lnTo>
                      <a:lnTo>
                        <a:pt x="232" y="98"/>
                      </a:lnTo>
                      <a:lnTo>
                        <a:pt x="194" y="120"/>
                      </a:lnTo>
                      <a:lnTo>
                        <a:pt x="157" y="146"/>
                      </a:lnTo>
                      <a:lnTo>
                        <a:pt x="122" y="171"/>
                      </a:lnTo>
                      <a:lnTo>
                        <a:pt x="89" y="199"/>
                      </a:lnTo>
                      <a:lnTo>
                        <a:pt x="58" y="228"/>
                      </a:lnTo>
                      <a:lnTo>
                        <a:pt x="27" y="259"/>
                      </a:lnTo>
                      <a:lnTo>
                        <a:pt x="0" y="292"/>
                      </a:lnTo>
                      <a:lnTo>
                        <a:pt x="5" y="296"/>
                      </a:lnTo>
                      <a:lnTo>
                        <a:pt x="31" y="267"/>
                      </a:lnTo>
                      <a:lnTo>
                        <a:pt x="58" y="239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69" name="Freeform 321"/>
                <p:cNvSpPr>
                  <a:spLocks/>
                </p:cNvSpPr>
                <p:nvPr/>
              </p:nvSpPr>
              <p:spPr bwMode="auto">
                <a:xfrm>
                  <a:off x="2635" y="851"/>
                  <a:ext cx="172" cy="984"/>
                </a:xfrm>
                <a:custGeom>
                  <a:avLst/>
                  <a:gdLst>
                    <a:gd name="T0" fmla="*/ 8 w 172"/>
                    <a:gd name="T1" fmla="*/ 536 h 984"/>
                    <a:gd name="T2" fmla="*/ 8 w 172"/>
                    <a:gd name="T3" fmla="*/ 536 h 984"/>
                    <a:gd name="T4" fmla="*/ 8 w 172"/>
                    <a:gd name="T5" fmla="*/ 497 h 984"/>
                    <a:gd name="T6" fmla="*/ 9 w 172"/>
                    <a:gd name="T7" fmla="*/ 461 h 984"/>
                    <a:gd name="T8" fmla="*/ 13 w 172"/>
                    <a:gd name="T9" fmla="*/ 424 h 984"/>
                    <a:gd name="T10" fmla="*/ 19 w 172"/>
                    <a:gd name="T11" fmla="*/ 390 h 984"/>
                    <a:gd name="T12" fmla="*/ 24 w 172"/>
                    <a:gd name="T13" fmla="*/ 353 h 984"/>
                    <a:gd name="T14" fmla="*/ 31 w 172"/>
                    <a:gd name="T15" fmla="*/ 318 h 984"/>
                    <a:gd name="T16" fmla="*/ 41 w 172"/>
                    <a:gd name="T17" fmla="*/ 283 h 984"/>
                    <a:gd name="T18" fmla="*/ 52 w 172"/>
                    <a:gd name="T19" fmla="*/ 250 h 984"/>
                    <a:gd name="T20" fmla="*/ 63 w 172"/>
                    <a:gd name="T21" fmla="*/ 218 h 984"/>
                    <a:gd name="T22" fmla="*/ 73 w 172"/>
                    <a:gd name="T23" fmla="*/ 185 h 984"/>
                    <a:gd name="T24" fmla="*/ 88 w 172"/>
                    <a:gd name="T25" fmla="*/ 152 h 984"/>
                    <a:gd name="T26" fmla="*/ 103 w 172"/>
                    <a:gd name="T27" fmla="*/ 121 h 984"/>
                    <a:gd name="T28" fmla="*/ 117 w 172"/>
                    <a:gd name="T29" fmla="*/ 89 h 984"/>
                    <a:gd name="T30" fmla="*/ 136 w 172"/>
                    <a:gd name="T31" fmla="*/ 58 h 984"/>
                    <a:gd name="T32" fmla="*/ 152 w 172"/>
                    <a:gd name="T33" fmla="*/ 29 h 984"/>
                    <a:gd name="T34" fmla="*/ 172 w 172"/>
                    <a:gd name="T35" fmla="*/ 0 h 984"/>
                    <a:gd name="T36" fmla="*/ 172 w 172"/>
                    <a:gd name="T37" fmla="*/ 0 h 984"/>
                    <a:gd name="T38" fmla="*/ 163 w 172"/>
                    <a:gd name="T39" fmla="*/ 0 h 984"/>
                    <a:gd name="T40" fmla="*/ 163 w 172"/>
                    <a:gd name="T41" fmla="*/ 0 h 984"/>
                    <a:gd name="T42" fmla="*/ 143 w 172"/>
                    <a:gd name="T43" fmla="*/ 29 h 984"/>
                    <a:gd name="T44" fmla="*/ 127 w 172"/>
                    <a:gd name="T45" fmla="*/ 58 h 984"/>
                    <a:gd name="T46" fmla="*/ 110 w 172"/>
                    <a:gd name="T47" fmla="*/ 89 h 984"/>
                    <a:gd name="T48" fmla="*/ 94 w 172"/>
                    <a:gd name="T49" fmla="*/ 121 h 984"/>
                    <a:gd name="T50" fmla="*/ 79 w 172"/>
                    <a:gd name="T51" fmla="*/ 152 h 984"/>
                    <a:gd name="T52" fmla="*/ 66 w 172"/>
                    <a:gd name="T53" fmla="*/ 185 h 984"/>
                    <a:gd name="T54" fmla="*/ 53 w 172"/>
                    <a:gd name="T55" fmla="*/ 218 h 984"/>
                    <a:gd name="T56" fmla="*/ 42 w 172"/>
                    <a:gd name="T57" fmla="*/ 250 h 984"/>
                    <a:gd name="T58" fmla="*/ 33 w 172"/>
                    <a:gd name="T59" fmla="*/ 285 h 984"/>
                    <a:gd name="T60" fmla="*/ 24 w 172"/>
                    <a:gd name="T61" fmla="*/ 320 h 984"/>
                    <a:gd name="T62" fmla="*/ 17 w 172"/>
                    <a:gd name="T63" fmla="*/ 355 h 984"/>
                    <a:gd name="T64" fmla="*/ 11 w 172"/>
                    <a:gd name="T65" fmla="*/ 390 h 984"/>
                    <a:gd name="T66" fmla="*/ 6 w 172"/>
                    <a:gd name="T67" fmla="*/ 426 h 984"/>
                    <a:gd name="T68" fmla="*/ 2 w 172"/>
                    <a:gd name="T69" fmla="*/ 461 h 984"/>
                    <a:gd name="T70" fmla="*/ 0 w 172"/>
                    <a:gd name="T71" fmla="*/ 497 h 984"/>
                    <a:gd name="T72" fmla="*/ 0 w 172"/>
                    <a:gd name="T73" fmla="*/ 536 h 984"/>
                    <a:gd name="T74" fmla="*/ 0 w 172"/>
                    <a:gd name="T75" fmla="*/ 536 h 984"/>
                    <a:gd name="T76" fmla="*/ 2 w 172"/>
                    <a:gd name="T77" fmla="*/ 594 h 984"/>
                    <a:gd name="T78" fmla="*/ 8 w 172"/>
                    <a:gd name="T79" fmla="*/ 655 h 984"/>
                    <a:gd name="T80" fmla="*/ 17 w 172"/>
                    <a:gd name="T81" fmla="*/ 713 h 984"/>
                    <a:gd name="T82" fmla="*/ 30 w 172"/>
                    <a:gd name="T83" fmla="*/ 770 h 984"/>
                    <a:gd name="T84" fmla="*/ 44 w 172"/>
                    <a:gd name="T85" fmla="*/ 825 h 984"/>
                    <a:gd name="T86" fmla="*/ 64 w 172"/>
                    <a:gd name="T87" fmla="*/ 880 h 984"/>
                    <a:gd name="T88" fmla="*/ 86 w 172"/>
                    <a:gd name="T89" fmla="*/ 933 h 984"/>
                    <a:gd name="T90" fmla="*/ 112 w 172"/>
                    <a:gd name="T91" fmla="*/ 984 h 984"/>
                    <a:gd name="T92" fmla="*/ 112 w 172"/>
                    <a:gd name="T93" fmla="*/ 984 h 984"/>
                    <a:gd name="T94" fmla="*/ 119 w 172"/>
                    <a:gd name="T95" fmla="*/ 984 h 984"/>
                    <a:gd name="T96" fmla="*/ 119 w 172"/>
                    <a:gd name="T97" fmla="*/ 984 h 984"/>
                    <a:gd name="T98" fmla="*/ 94 w 172"/>
                    <a:gd name="T99" fmla="*/ 933 h 984"/>
                    <a:gd name="T100" fmla="*/ 72 w 172"/>
                    <a:gd name="T101" fmla="*/ 880 h 984"/>
                    <a:gd name="T102" fmla="*/ 53 w 172"/>
                    <a:gd name="T103" fmla="*/ 827 h 984"/>
                    <a:gd name="T104" fmla="*/ 37 w 172"/>
                    <a:gd name="T105" fmla="*/ 770 h 984"/>
                    <a:gd name="T106" fmla="*/ 24 w 172"/>
                    <a:gd name="T107" fmla="*/ 713 h 984"/>
                    <a:gd name="T108" fmla="*/ 15 w 172"/>
                    <a:gd name="T109" fmla="*/ 655 h 984"/>
                    <a:gd name="T110" fmla="*/ 9 w 172"/>
                    <a:gd name="T111" fmla="*/ 596 h 984"/>
                    <a:gd name="T112" fmla="*/ 8 w 172"/>
                    <a:gd name="T113" fmla="*/ 536 h 984"/>
                    <a:gd name="T114" fmla="*/ 8 w 172"/>
                    <a:gd name="T115" fmla="*/ 536 h 984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w 172"/>
                    <a:gd name="T175" fmla="*/ 0 h 984"/>
                    <a:gd name="T176" fmla="*/ 172 w 172"/>
                    <a:gd name="T177" fmla="*/ 984 h 984"/>
                  </a:gdLst>
                  <a:ahLst/>
                  <a:cxnLst>
                    <a:cxn ang="T116">
                      <a:pos x="T0" y="T1"/>
                    </a:cxn>
                    <a:cxn ang="T117">
                      <a:pos x="T2" y="T3"/>
                    </a:cxn>
                    <a:cxn ang="T118">
                      <a:pos x="T4" y="T5"/>
                    </a:cxn>
                    <a:cxn ang="T119">
                      <a:pos x="T6" y="T7"/>
                    </a:cxn>
                    <a:cxn ang="T120">
                      <a:pos x="T8" y="T9"/>
                    </a:cxn>
                    <a:cxn ang="T121">
                      <a:pos x="T10" y="T11"/>
                    </a:cxn>
                    <a:cxn ang="T122">
                      <a:pos x="T12" y="T13"/>
                    </a:cxn>
                    <a:cxn ang="T123">
                      <a:pos x="T14" y="T15"/>
                    </a:cxn>
                    <a:cxn ang="T124">
                      <a:pos x="T16" y="T17"/>
                    </a:cxn>
                    <a:cxn ang="T125">
                      <a:pos x="T18" y="T19"/>
                    </a:cxn>
                    <a:cxn ang="T126">
                      <a:pos x="T20" y="T21"/>
                    </a:cxn>
                    <a:cxn ang="T127">
                      <a:pos x="T22" y="T23"/>
                    </a:cxn>
                    <a:cxn ang="T128">
                      <a:pos x="T24" y="T25"/>
                    </a:cxn>
                    <a:cxn ang="T129">
                      <a:pos x="T26" y="T27"/>
                    </a:cxn>
                    <a:cxn ang="T130">
                      <a:pos x="T28" y="T29"/>
                    </a:cxn>
                    <a:cxn ang="T131">
                      <a:pos x="T30" y="T31"/>
                    </a:cxn>
                    <a:cxn ang="T132">
                      <a:pos x="T32" y="T33"/>
                    </a:cxn>
                    <a:cxn ang="T133">
                      <a:pos x="T34" y="T35"/>
                    </a:cxn>
                    <a:cxn ang="T134">
                      <a:pos x="T36" y="T37"/>
                    </a:cxn>
                    <a:cxn ang="T135">
                      <a:pos x="T38" y="T39"/>
                    </a:cxn>
                    <a:cxn ang="T136">
                      <a:pos x="T40" y="T41"/>
                    </a:cxn>
                    <a:cxn ang="T137">
                      <a:pos x="T42" y="T43"/>
                    </a:cxn>
                    <a:cxn ang="T138">
                      <a:pos x="T44" y="T45"/>
                    </a:cxn>
                    <a:cxn ang="T139">
                      <a:pos x="T46" y="T47"/>
                    </a:cxn>
                    <a:cxn ang="T140">
                      <a:pos x="T48" y="T49"/>
                    </a:cxn>
                    <a:cxn ang="T141">
                      <a:pos x="T50" y="T51"/>
                    </a:cxn>
                    <a:cxn ang="T142">
                      <a:pos x="T52" y="T53"/>
                    </a:cxn>
                    <a:cxn ang="T143">
                      <a:pos x="T54" y="T55"/>
                    </a:cxn>
                    <a:cxn ang="T144">
                      <a:pos x="T56" y="T57"/>
                    </a:cxn>
                    <a:cxn ang="T145">
                      <a:pos x="T58" y="T59"/>
                    </a:cxn>
                    <a:cxn ang="T146">
                      <a:pos x="T60" y="T61"/>
                    </a:cxn>
                    <a:cxn ang="T147">
                      <a:pos x="T62" y="T63"/>
                    </a:cxn>
                    <a:cxn ang="T148">
                      <a:pos x="T64" y="T65"/>
                    </a:cxn>
                    <a:cxn ang="T149">
                      <a:pos x="T66" y="T67"/>
                    </a:cxn>
                    <a:cxn ang="T150">
                      <a:pos x="T68" y="T69"/>
                    </a:cxn>
                    <a:cxn ang="T151">
                      <a:pos x="T70" y="T71"/>
                    </a:cxn>
                    <a:cxn ang="T152">
                      <a:pos x="T72" y="T73"/>
                    </a:cxn>
                    <a:cxn ang="T153">
                      <a:pos x="T74" y="T75"/>
                    </a:cxn>
                    <a:cxn ang="T154">
                      <a:pos x="T76" y="T77"/>
                    </a:cxn>
                    <a:cxn ang="T155">
                      <a:pos x="T78" y="T79"/>
                    </a:cxn>
                    <a:cxn ang="T156">
                      <a:pos x="T80" y="T81"/>
                    </a:cxn>
                    <a:cxn ang="T157">
                      <a:pos x="T82" y="T83"/>
                    </a:cxn>
                    <a:cxn ang="T158">
                      <a:pos x="T84" y="T85"/>
                    </a:cxn>
                    <a:cxn ang="T159">
                      <a:pos x="T86" y="T87"/>
                    </a:cxn>
                    <a:cxn ang="T160">
                      <a:pos x="T88" y="T89"/>
                    </a:cxn>
                    <a:cxn ang="T161">
                      <a:pos x="T90" y="T91"/>
                    </a:cxn>
                    <a:cxn ang="T162">
                      <a:pos x="T92" y="T93"/>
                    </a:cxn>
                    <a:cxn ang="T163">
                      <a:pos x="T94" y="T95"/>
                    </a:cxn>
                    <a:cxn ang="T164">
                      <a:pos x="T96" y="T97"/>
                    </a:cxn>
                    <a:cxn ang="T165">
                      <a:pos x="T98" y="T99"/>
                    </a:cxn>
                    <a:cxn ang="T166">
                      <a:pos x="T100" y="T101"/>
                    </a:cxn>
                    <a:cxn ang="T167">
                      <a:pos x="T102" y="T103"/>
                    </a:cxn>
                    <a:cxn ang="T168">
                      <a:pos x="T104" y="T105"/>
                    </a:cxn>
                    <a:cxn ang="T169">
                      <a:pos x="T106" y="T107"/>
                    </a:cxn>
                    <a:cxn ang="T170">
                      <a:pos x="T108" y="T109"/>
                    </a:cxn>
                    <a:cxn ang="T171">
                      <a:pos x="T110" y="T111"/>
                    </a:cxn>
                    <a:cxn ang="T172">
                      <a:pos x="T112" y="T113"/>
                    </a:cxn>
                    <a:cxn ang="T173">
                      <a:pos x="T114" y="T115"/>
                    </a:cxn>
                  </a:cxnLst>
                  <a:rect l="T174" t="T175" r="T176" b="T177"/>
                  <a:pathLst>
                    <a:path w="172" h="984">
                      <a:moveTo>
                        <a:pt x="8" y="536"/>
                      </a:moveTo>
                      <a:lnTo>
                        <a:pt x="8" y="536"/>
                      </a:lnTo>
                      <a:lnTo>
                        <a:pt x="8" y="497"/>
                      </a:lnTo>
                      <a:lnTo>
                        <a:pt x="9" y="461"/>
                      </a:lnTo>
                      <a:lnTo>
                        <a:pt x="13" y="424"/>
                      </a:lnTo>
                      <a:lnTo>
                        <a:pt x="19" y="390"/>
                      </a:lnTo>
                      <a:lnTo>
                        <a:pt x="24" y="353"/>
                      </a:lnTo>
                      <a:lnTo>
                        <a:pt x="31" y="318"/>
                      </a:lnTo>
                      <a:lnTo>
                        <a:pt x="41" y="283"/>
                      </a:lnTo>
                      <a:lnTo>
                        <a:pt x="52" y="250"/>
                      </a:lnTo>
                      <a:lnTo>
                        <a:pt x="63" y="218"/>
                      </a:lnTo>
                      <a:lnTo>
                        <a:pt x="73" y="185"/>
                      </a:lnTo>
                      <a:lnTo>
                        <a:pt x="88" y="152"/>
                      </a:lnTo>
                      <a:lnTo>
                        <a:pt x="103" y="121"/>
                      </a:lnTo>
                      <a:lnTo>
                        <a:pt x="117" y="89"/>
                      </a:lnTo>
                      <a:lnTo>
                        <a:pt x="136" y="58"/>
                      </a:lnTo>
                      <a:lnTo>
                        <a:pt x="152" y="29"/>
                      </a:lnTo>
                      <a:lnTo>
                        <a:pt x="172" y="0"/>
                      </a:lnTo>
                      <a:lnTo>
                        <a:pt x="163" y="0"/>
                      </a:lnTo>
                      <a:lnTo>
                        <a:pt x="143" y="29"/>
                      </a:lnTo>
                      <a:lnTo>
                        <a:pt x="127" y="58"/>
                      </a:lnTo>
                      <a:lnTo>
                        <a:pt x="110" y="89"/>
                      </a:lnTo>
                      <a:lnTo>
                        <a:pt x="94" y="121"/>
                      </a:lnTo>
                      <a:lnTo>
                        <a:pt x="79" y="152"/>
                      </a:lnTo>
                      <a:lnTo>
                        <a:pt x="66" y="185"/>
                      </a:lnTo>
                      <a:lnTo>
                        <a:pt x="53" y="218"/>
                      </a:lnTo>
                      <a:lnTo>
                        <a:pt x="42" y="250"/>
                      </a:lnTo>
                      <a:lnTo>
                        <a:pt x="33" y="285"/>
                      </a:lnTo>
                      <a:lnTo>
                        <a:pt x="24" y="320"/>
                      </a:lnTo>
                      <a:lnTo>
                        <a:pt x="17" y="355"/>
                      </a:lnTo>
                      <a:lnTo>
                        <a:pt x="11" y="390"/>
                      </a:lnTo>
                      <a:lnTo>
                        <a:pt x="6" y="426"/>
                      </a:lnTo>
                      <a:lnTo>
                        <a:pt x="2" y="461"/>
                      </a:lnTo>
                      <a:lnTo>
                        <a:pt x="0" y="497"/>
                      </a:lnTo>
                      <a:lnTo>
                        <a:pt x="0" y="536"/>
                      </a:lnTo>
                      <a:lnTo>
                        <a:pt x="2" y="594"/>
                      </a:lnTo>
                      <a:lnTo>
                        <a:pt x="8" y="655"/>
                      </a:lnTo>
                      <a:lnTo>
                        <a:pt x="17" y="713"/>
                      </a:lnTo>
                      <a:lnTo>
                        <a:pt x="30" y="770"/>
                      </a:lnTo>
                      <a:lnTo>
                        <a:pt x="44" y="825"/>
                      </a:lnTo>
                      <a:lnTo>
                        <a:pt x="64" y="880"/>
                      </a:lnTo>
                      <a:lnTo>
                        <a:pt x="86" y="933"/>
                      </a:lnTo>
                      <a:lnTo>
                        <a:pt x="112" y="984"/>
                      </a:lnTo>
                      <a:lnTo>
                        <a:pt x="119" y="984"/>
                      </a:lnTo>
                      <a:lnTo>
                        <a:pt x="94" y="933"/>
                      </a:lnTo>
                      <a:lnTo>
                        <a:pt x="72" y="880"/>
                      </a:lnTo>
                      <a:lnTo>
                        <a:pt x="53" y="827"/>
                      </a:lnTo>
                      <a:lnTo>
                        <a:pt x="37" y="770"/>
                      </a:lnTo>
                      <a:lnTo>
                        <a:pt x="24" y="713"/>
                      </a:lnTo>
                      <a:lnTo>
                        <a:pt x="15" y="655"/>
                      </a:lnTo>
                      <a:lnTo>
                        <a:pt x="9" y="596"/>
                      </a:lnTo>
                      <a:lnTo>
                        <a:pt x="8" y="536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70" name="Freeform 322"/>
                <p:cNvSpPr>
                  <a:spLocks/>
                </p:cNvSpPr>
                <p:nvPr/>
              </p:nvSpPr>
              <p:spPr bwMode="auto">
                <a:xfrm>
                  <a:off x="2756" y="1852"/>
                  <a:ext cx="355" cy="362"/>
                </a:xfrm>
                <a:custGeom>
                  <a:avLst/>
                  <a:gdLst>
                    <a:gd name="T0" fmla="*/ 351 w 355"/>
                    <a:gd name="T1" fmla="*/ 362 h 362"/>
                    <a:gd name="T2" fmla="*/ 351 w 355"/>
                    <a:gd name="T3" fmla="*/ 362 h 362"/>
                    <a:gd name="T4" fmla="*/ 355 w 355"/>
                    <a:gd name="T5" fmla="*/ 355 h 362"/>
                    <a:gd name="T6" fmla="*/ 355 w 355"/>
                    <a:gd name="T7" fmla="*/ 355 h 362"/>
                    <a:gd name="T8" fmla="*/ 304 w 355"/>
                    <a:gd name="T9" fmla="*/ 322 h 362"/>
                    <a:gd name="T10" fmla="*/ 254 w 355"/>
                    <a:gd name="T11" fmla="*/ 287 h 362"/>
                    <a:gd name="T12" fmla="*/ 209 w 355"/>
                    <a:gd name="T13" fmla="*/ 248 h 362"/>
                    <a:gd name="T14" fmla="*/ 165 w 355"/>
                    <a:gd name="T15" fmla="*/ 208 h 362"/>
                    <a:gd name="T16" fmla="*/ 165 w 355"/>
                    <a:gd name="T17" fmla="*/ 208 h 362"/>
                    <a:gd name="T18" fmla="*/ 143 w 355"/>
                    <a:gd name="T19" fmla="*/ 184 h 362"/>
                    <a:gd name="T20" fmla="*/ 121 w 355"/>
                    <a:gd name="T21" fmla="*/ 161 h 362"/>
                    <a:gd name="T22" fmla="*/ 101 w 355"/>
                    <a:gd name="T23" fmla="*/ 135 h 362"/>
                    <a:gd name="T24" fmla="*/ 81 w 355"/>
                    <a:gd name="T25" fmla="*/ 109 h 362"/>
                    <a:gd name="T26" fmla="*/ 60 w 355"/>
                    <a:gd name="T27" fmla="*/ 84 h 362"/>
                    <a:gd name="T28" fmla="*/ 42 w 355"/>
                    <a:gd name="T29" fmla="*/ 56 h 362"/>
                    <a:gd name="T30" fmla="*/ 24 w 355"/>
                    <a:gd name="T31" fmla="*/ 29 h 362"/>
                    <a:gd name="T32" fmla="*/ 7 w 355"/>
                    <a:gd name="T33" fmla="*/ 0 h 362"/>
                    <a:gd name="T34" fmla="*/ 7 w 355"/>
                    <a:gd name="T35" fmla="*/ 0 h 362"/>
                    <a:gd name="T36" fmla="*/ 0 w 355"/>
                    <a:gd name="T37" fmla="*/ 0 h 362"/>
                    <a:gd name="T38" fmla="*/ 0 w 355"/>
                    <a:gd name="T39" fmla="*/ 0 h 362"/>
                    <a:gd name="T40" fmla="*/ 33 w 355"/>
                    <a:gd name="T41" fmla="*/ 55 h 362"/>
                    <a:gd name="T42" fmla="*/ 70 w 355"/>
                    <a:gd name="T43" fmla="*/ 108 h 362"/>
                    <a:gd name="T44" fmla="*/ 108 w 355"/>
                    <a:gd name="T45" fmla="*/ 157 h 362"/>
                    <a:gd name="T46" fmla="*/ 152 w 355"/>
                    <a:gd name="T47" fmla="*/ 205 h 362"/>
                    <a:gd name="T48" fmla="*/ 198 w 355"/>
                    <a:gd name="T49" fmla="*/ 248 h 362"/>
                    <a:gd name="T50" fmla="*/ 247 w 355"/>
                    <a:gd name="T51" fmla="*/ 289 h 362"/>
                    <a:gd name="T52" fmla="*/ 298 w 355"/>
                    <a:gd name="T53" fmla="*/ 327 h 362"/>
                    <a:gd name="T54" fmla="*/ 351 w 355"/>
                    <a:gd name="T55" fmla="*/ 362 h 362"/>
                    <a:gd name="T56" fmla="*/ 351 w 355"/>
                    <a:gd name="T57" fmla="*/ 362 h 362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w 355"/>
                    <a:gd name="T88" fmla="*/ 0 h 362"/>
                    <a:gd name="T89" fmla="*/ 355 w 355"/>
                    <a:gd name="T90" fmla="*/ 362 h 362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T87" t="T88" r="T89" b="T90"/>
                  <a:pathLst>
                    <a:path w="355" h="362">
                      <a:moveTo>
                        <a:pt x="351" y="362"/>
                      </a:moveTo>
                      <a:lnTo>
                        <a:pt x="351" y="362"/>
                      </a:lnTo>
                      <a:lnTo>
                        <a:pt x="355" y="355"/>
                      </a:lnTo>
                      <a:lnTo>
                        <a:pt x="304" y="322"/>
                      </a:lnTo>
                      <a:lnTo>
                        <a:pt x="254" y="287"/>
                      </a:lnTo>
                      <a:lnTo>
                        <a:pt x="209" y="248"/>
                      </a:lnTo>
                      <a:lnTo>
                        <a:pt x="165" y="208"/>
                      </a:lnTo>
                      <a:lnTo>
                        <a:pt x="143" y="184"/>
                      </a:lnTo>
                      <a:lnTo>
                        <a:pt x="121" y="161"/>
                      </a:lnTo>
                      <a:lnTo>
                        <a:pt x="101" y="135"/>
                      </a:lnTo>
                      <a:lnTo>
                        <a:pt x="81" y="109"/>
                      </a:lnTo>
                      <a:lnTo>
                        <a:pt x="60" y="84"/>
                      </a:lnTo>
                      <a:lnTo>
                        <a:pt x="42" y="56"/>
                      </a:lnTo>
                      <a:lnTo>
                        <a:pt x="24" y="29"/>
                      </a:lnTo>
                      <a:lnTo>
                        <a:pt x="7" y="0"/>
                      </a:lnTo>
                      <a:lnTo>
                        <a:pt x="0" y="0"/>
                      </a:lnTo>
                      <a:lnTo>
                        <a:pt x="33" y="55"/>
                      </a:lnTo>
                      <a:lnTo>
                        <a:pt x="70" y="108"/>
                      </a:lnTo>
                      <a:lnTo>
                        <a:pt x="108" y="157"/>
                      </a:lnTo>
                      <a:lnTo>
                        <a:pt x="152" y="205"/>
                      </a:lnTo>
                      <a:lnTo>
                        <a:pt x="198" y="248"/>
                      </a:lnTo>
                      <a:lnTo>
                        <a:pt x="247" y="289"/>
                      </a:lnTo>
                      <a:lnTo>
                        <a:pt x="298" y="327"/>
                      </a:lnTo>
                      <a:lnTo>
                        <a:pt x="351" y="362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71" name="Freeform 323"/>
                <p:cNvSpPr>
                  <a:spLocks/>
                </p:cNvSpPr>
                <p:nvPr/>
              </p:nvSpPr>
              <p:spPr bwMode="auto">
                <a:xfrm>
                  <a:off x="2661" y="1843"/>
                  <a:ext cx="421" cy="446"/>
                </a:xfrm>
                <a:custGeom>
                  <a:avLst/>
                  <a:gdLst>
                    <a:gd name="T0" fmla="*/ 205 w 421"/>
                    <a:gd name="T1" fmla="*/ 272 h 446"/>
                    <a:gd name="T2" fmla="*/ 205 w 421"/>
                    <a:gd name="T3" fmla="*/ 272 h 446"/>
                    <a:gd name="T4" fmla="*/ 176 w 421"/>
                    <a:gd name="T5" fmla="*/ 243 h 446"/>
                    <a:gd name="T6" fmla="*/ 148 w 421"/>
                    <a:gd name="T7" fmla="*/ 212 h 446"/>
                    <a:gd name="T8" fmla="*/ 121 w 421"/>
                    <a:gd name="T9" fmla="*/ 179 h 446"/>
                    <a:gd name="T10" fmla="*/ 95 w 421"/>
                    <a:gd name="T11" fmla="*/ 146 h 446"/>
                    <a:gd name="T12" fmla="*/ 71 w 421"/>
                    <a:gd name="T13" fmla="*/ 111 h 446"/>
                    <a:gd name="T14" fmla="*/ 49 w 421"/>
                    <a:gd name="T15" fmla="*/ 75 h 446"/>
                    <a:gd name="T16" fmla="*/ 27 w 421"/>
                    <a:gd name="T17" fmla="*/ 38 h 446"/>
                    <a:gd name="T18" fmla="*/ 9 w 421"/>
                    <a:gd name="T19" fmla="*/ 1 h 446"/>
                    <a:gd name="T20" fmla="*/ 9 w 421"/>
                    <a:gd name="T21" fmla="*/ 1 h 446"/>
                    <a:gd name="T22" fmla="*/ 0 w 421"/>
                    <a:gd name="T23" fmla="*/ 0 h 446"/>
                    <a:gd name="T24" fmla="*/ 0 w 421"/>
                    <a:gd name="T25" fmla="*/ 0 h 446"/>
                    <a:gd name="T26" fmla="*/ 16 w 421"/>
                    <a:gd name="T27" fmla="*/ 34 h 446"/>
                    <a:gd name="T28" fmla="*/ 37 w 421"/>
                    <a:gd name="T29" fmla="*/ 67 h 446"/>
                    <a:gd name="T30" fmla="*/ 57 w 421"/>
                    <a:gd name="T31" fmla="*/ 100 h 446"/>
                    <a:gd name="T32" fmla="*/ 79 w 421"/>
                    <a:gd name="T33" fmla="*/ 133 h 446"/>
                    <a:gd name="T34" fmla="*/ 101 w 421"/>
                    <a:gd name="T35" fmla="*/ 164 h 446"/>
                    <a:gd name="T36" fmla="*/ 124 w 421"/>
                    <a:gd name="T37" fmla="*/ 195 h 446"/>
                    <a:gd name="T38" fmla="*/ 150 w 421"/>
                    <a:gd name="T39" fmla="*/ 225 h 446"/>
                    <a:gd name="T40" fmla="*/ 176 w 421"/>
                    <a:gd name="T41" fmla="*/ 254 h 446"/>
                    <a:gd name="T42" fmla="*/ 201 w 421"/>
                    <a:gd name="T43" fmla="*/ 281 h 446"/>
                    <a:gd name="T44" fmla="*/ 230 w 421"/>
                    <a:gd name="T45" fmla="*/ 309 h 446"/>
                    <a:gd name="T46" fmla="*/ 260 w 421"/>
                    <a:gd name="T47" fmla="*/ 334 h 446"/>
                    <a:gd name="T48" fmla="*/ 289 w 421"/>
                    <a:gd name="T49" fmla="*/ 358 h 446"/>
                    <a:gd name="T50" fmla="*/ 320 w 421"/>
                    <a:gd name="T51" fmla="*/ 382 h 446"/>
                    <a:gd name="T52" fmla="*/ 351 w 421"/>
                    <a:gd name="T53" fmla="*/ 404 h 446"/>
                    <a:gd name="T54" fmla="*/ 384 w 421"/>
                    <a:gd name="T55" fmla="*/ 426 h 446"/>
                    <a:gd name="T56" fmla="*/ 417 w 421"/>
                    <a:gd name="T57" fmla="*/ 446 h 446"/>
                    <a:gd name="T58" fmla="*/ 417 w 421"/>
                    <a:gd name="T59" fmla="*/ 446 h 446"/>
                    <a:gd name="T60" fmla="*/ 421 w 421"/>
                    <a:gd name="T61" fmla="*/ 439 h 446"/>
                    <a:gd name="T62" fmla="*/ 421 w 421"/>
                    <a:gd name="T63" fmla="*/ 439 h 446"/>
                    <a:gd name="T64" fmla="*/ 391 w 421"/>
                    <a:gd name="T65" fmla="*/ 420 h 446"/>
                    <a:gd name="T66" fmla="*/ 362 w 421"/>
                    <a:gd name="T67" fmla="*/ 402 h 446"/>
                    <a:gd name="T68" fmla="*/ 333 w 421"/>
                    <a:gd name="T69" fmla="*/ 384 h 446"/>
                    <a:gd name="T70" fmla="*/ 307 w 421"/>
                    <a:gd name="T71" fmla="*/ 362 h 446"/>
                    <a:gd name="T72" fmla="*/ 280 w 421"/>
                    <a:gd name="T73" fmla="*/ 342 h 446"/>
                    <a:gd name="T74" fmla="*/ 254 w 421"/>
                    <a:gd name="T75" fmla="*/ 320 h 446"/>
                    <a:gd name="T76" fmla="*/ 229 w 421"/>
                    <a:gd name="T77" fmla="*/ 296 h 446"/>
                    <a:gd name="T78" fmla="*/ 205 w 421"/>
                    <a:gd name="T79" fmla="*/ 272 h 446"/>
                    <a:gd name="T80" fmla="*/ 205 w 421"/>
                    <a:gd name="T81" fmla="*/ 272 h 44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w 421"/>
                    <a:gd name="T124" fmla="*/ 0 h 446"/>
                    <a:gd name="T125" fmla="*/ 421 w 421"/>
                    <a:gd name="T126" fmla="*/ 446 h 446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T123" t="T124" r="T125" b="T126"/>
                  <a:pathLst>
                    <a:path w="421" h="446">
                      <a:moveTo>
                        <a:pt x="205" y="272"/>
                      </a:moveTo>
                      <a:lnTo>
                        <a:pt x="205" y="272"/>
                      </a:lnTo>
                      <a:lnTo>
                        <a:pt x="176" y="243"/>
                      </a:lnTo>
                      <a:lnTo>
                        <a:pt x="148" y="212"/>
                      </a:lnTo>
                      <a:lnTo>
                        <a:pt x="121" y="179"/>
                      </a:lnTo>
                      <a:lnTo>
                        <a:pt x="95" y="146"/>
                      </a:lnTo>
                      <a:lnTo>
                        <a:pt x="71" y="111"/>
                      </a:lnTo>
                      <a:lnTo>
                        <a:pt x="49" y="75"/>
                      </a:lnTo>
                      <a:lnTo>
                        <a:pt x="27" y="38"/>
                      </a:lnTo>
                      <a:lnTo>
                        <a:pt x="9" y="1"/>
                      </a:lnTo>
                      <a:lnTo>
                        <a:pt x="0" y="0"/>
                      </a:lnTo>
                      <a:lnTo>
                        <a:pt x="16" y="34"/>
                      </a:lnTo>
                      <a:lnTo>
                        <a:pt x="37" y="67"/>
                      </a:lnTo>
                      <a:lnTo>
                        <a:pt x="57" y="100"/>
                      </a:lnTo>
                      <a:lnTo>
                        <a:pt x="79" y="133"/>
                      </a:lnTo>
                      <a:lnTo>
                        <a:pt x="101" y="164"/>
                      </a:lnTo>
                      <a:lnTo>
                        <a:pt x="124" y="195"/>
                      </a:lnTo>
                      <a:lnTo>
                        <a:pt x="150" y="225"/>
                      </a:lnTo>
                      <a:lnTo>
                        <a:pt x="176" y="254"/>
                      </a:lnTo>
                      <a:lnTo>
                        <a:pt x="201" y="281"/>
                      </a:lnTo>
                      <a:lnTo>
                        <a:pt x="230" y="309"/>
                      </a:lnTo>
                      <a:lnTo>
                        <a:pt x="260" y="334"/>
                      </a:lnTo>
                      <a:lnTo>
                        <a:pt x="289" y="358"/>
                      </a:lnTo>
                      <a:lnTo>
                        <a:pt x="320" y="382"/>
                      </a:lnTo>
                      <a:lnTo>
                        <a:pt x="351" y="404"/>
                      </a:lnTo>
                      <a:lnTo>
                        <a:pt x="384" y="426"/>
                      </a:lnTo>
                      <a:lnTo>
                        <a:pt x="417" y="446"/>
                      </a:lnTo>
                      <a:lnTo>
                        <a:pt x="421" y="439"/>
                      </a:lnTo>
                      <a:lnTo>
                        <a:pt x="391" y="420"/>
                      </a:lnTo>
                      <a:lnTo>
                        <a:pt x="362" y="402"/>
                      </a:lnTo>
                      <a:lnTo>
                        <a:pt x="333" y="384"/>
                      </a:lnTo>
                      <a:lnTo>
                        <a:pt x="307" y="362"/>
                      </a:lnTo>
                      <a:lnTo>
                        <a:pt x="280" y="342"/>
                      </a:lnTo>
                      <a:lnTo>
                        <a:pt x="254" y="320"/>
                      </a:lnTo>
                      <a:lnTo>
                        <a:pt x="229" y="296"/>
                      </a:lnTo>
                      <a:lnTo>
                        <a:pt x="205" y="272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72" name="Freeform 324"/>
                <p:cNvSpPr>
                  <a:spLocks/>
                </p:cNvSpPr>
                <p:nvPr/>
              </p:nvSpPr>
              <p:spPr bwMode="auto">
                <a:xfrm>
                  <a:off x="3561" y="1859"/>
                  <a:ext cx="331" cy="90"/>
                </a:xfrm>
                <a:custGeom>
                  <a:avLst/>
                  <a:gdLst>
                    <a:gd name="T0" fmla="*/ 326 w 331"/>
                    <a:gd name="T1" fmla="*/ 0 h 90"/>
                    <a:gd name="T2" fmla="*/ 326 w 331"/>
                    <a:gd name="T3" fmla="*/ 0 h 90"/>
                    <a:gd name="T4" fmla="*/ 293 w 331"/>
                    <a:gd name="T5" fmla="*/ 18 h 90"/>
                    <a:gd name="T6" fmla="*/ 258 w 331"/>
                    <a:gd name="T7" fmla="*/ 35 h 90"/>
                    <a:gd name="T8" fmla="*/ 223 w 331"/>
                    <a:gd name="T9" fmla="*/ 49 h 90"/>
                    <a:gd name="T10" fmla="*/ 188 w 331"/>
                    <a:gd name="T11" fmla="*/ 60 h 90"/>
                    <a:gd name="T12" fmla="*/ 150 w 331"/>
                    <a:gd name="T13" fmla="*/ 70 h 90"/>
                    <a:gd name="T14" fmla="*/ 113 w 331"/>
                    <a:gd name="T15" fmla="*/ 77 h 90"/>
                    <a:gd name="T16" fmla="*/ 73 w 331"/>
                    <a:gd name="T17" fmla="*/ 80 h 90"/>
                    <a:gd name="T18" fmla="*/ 35 w 331"/>
                    <a:gd name="T19" fmla="*/ 82 h 90"/>
                    <a:gd name="T20" fmla="*/ 35 w 331"/>
                    <a:gd name="T21" fmla="*/ 82 h 90"/>
                    <a:gd name="T22" fmla="*/ 4 w 331"/>
                    <a:gd name="T23" fmla="*/ 80 h 90"/>
                    <a:gd name="T24" fmla="*/ 4 w 331"/>
                    <a:gd name="T25" fmla="*/ 80 h 90"/>
                    <a:gd name="T26" fmla="*/ 0 w 331"/>
                    <a:gd name="T27" fmla="*/ 88 h 90"/>
                    <a:gd name="T28" fmla="*/ 0 w 331"/>
                    <a:gd name="T29" fmla="*/ 88 h 90"/>
                    <a:gd name="T30" fmla="*/ 35 w 331"/>
                    <a:gd name="T31" fmla="*/ 90 h 90"/>
                    <a:gd name="T32" fmla="*/ 35 w 331"/>
                    <a:gd name="T33" fmla="*/ 90 h 90"/>
                    <a:gd name="T34" fmla="*/ 75 w 331"/>
                    <a:gd name="T35" fmla="*/ 88 h 90"/>
                    <a:gd name="T36" fmla="*/ 113 w 331"/>
                    <a:gd name="T37" fmla="*/ 84 h 90"/>
                    <a:gd name="T38" fmla="*/ 154 w 331"/>
                    <a:gd name="T39" fmla="*/ 77 h 90"/>
                    <a:gd name="T40" fmla="*/ 190 w 331"/>
                    <a:gd name="T41" fmla="*/ 68 h 90"/>
                    <a:gd name="T42" fmla="*/ 227 w 331"/>
                    <a:gd name="T43" fmla="*/ 55 h 90"/>
                    <a:gd name="T44" fmla="*/ 263 w 331"/>
                    <a:gd name="T45" fmla="*/ 40 h 90"/>
                    <a:gd name="T46" fmla="*/ 298 w 331"/>
                    <a:gd name="T47" fmla="*/ 24 h 90"/>
                    <a:gd name="T48" fmla="*/ 331 w 331"/>
                    <a:gd name="T49" fmla="*/ 5 h 90"/>
                    <a:gd name="T50" fmla="*/ 331 w 331"/>
                    <a:gd name="T51" fmla="*/ 5 h 90"/>
                    <a:gd name="T52" fmla="*/ 326 w 331"/>
                    <a:gd name="T53" fmla="*/ 0 h 90"/>
                    <a:gd name="T54" fmla="*/ 326 w 331"/>
                    <a:gd name="T55" fmla="*/ 0 h 90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w 331"/>
                    <a:gd name="T85" fmla="*/ 0 h 90"/>
                    <a:gd name="T86" fmla="*/ 331 w 331"/>
                    <a:gd name="T87" fmla="*/ 90 h 90"/>
                  </a:gdLst>
                  <a:ahLst/>
                  <a:cxnLst>
                    <a:cxn ang="T56">
                      <a:pos x="T0" y="T1"/>
                    </a:cxn>
                    <a:cxn ang="T57">
                      <a:pos x="T2" y="T3"/>
                    </a:cxn>
                    <a:cxn ang="T58">
                      <a:pos x="T4" y="T5"/>
                    </a:cxn>
                    <a:cxn ang="T59">
                      <a:pos x="T6" y="T7"/>
                    </a:cxn>
                    <a:cxn ang="T60">
                      <a:pos x="T8" y="T9"/>
                    </a:cxn>
                    <a:cxn ang="T61">
                      <a:pos x="T10" y="T11"/>
                    </a:cxn>
                    <a:cxn ang="T62">
                      <a:pos x="T12" y="T13"/>
                    </a:cxn>
                    <a:cxn ang="T63">
                      <a:pos x="T14" y="T15"/>
                    </a:cxn>
                    <a:cxn ang="T64">
                      <a:pos x="T16" y="T17"/>
                    </a:cxn>
                    <a:cxn ang="T65">
                      <a:pos x="T18" y="T19"/>
                    </a:cxn>
                    <a:cxn ang="T66">
                      <a:pos x="T20" y="T21"/>
                    </a:cxn>
                    <a:cxn ang="T67">
                      <a:pos x="T22" y="T23"/>
                    </a:cxn>
                    <a:cxn ang="T68">
                      <a:pos x="T24" y="T25"/>
                    </a:cxn>
                    <a:cxn ang="T69">
                      <a:pos x="T26" y="T27"/>
                    </a:cxn>
                    <a:cxn ang="T70">
                      <a:pos x="T28" y="T29"/>
                    </a:cxn>
                    <a:cxn ang="T71">
                      <a:pos x="T30" y="T31"/>
                    </a:cxn>
                    <a:cxn ang="T72">
                      <a:pos x="T32" y="T33"/>
                    </a:cxn>
                    <a:cxn ang="T73">
                      <a:pos x="T34" y="T35"/>
                    </a:cxn>
                    <a:cxn ang="T74">
                      <a:pos x="T36" y="T37"/>
                    </a:cxn>
                    <a:cxn ang="T75">
                      <a:pos x="T38" y="T39"/>
                    </a:cxn>
                    <a:cxn ang="T76">
                      <a:pos x="T40" y="T41"/>
                    </a:cxn>
                    <a:cxn ang="T77">
                      <a:pos x="T42" y="T43"/>
                    </a:cxn>
                    <a:cxn ang="T78">
                      <a:pos x="T44" y="T45"/>
                    </a:cxn>
                    <a:cxn ang="T79">
                      <a:pos x="T46" y="T47"/>
                    </a:cxn>
                    <a:cxn ang="T80">
                      <a:pos x="T48" y="T49"/>
                    </a:cxn>
                    <a:cxn ang="T81">
                      <a:pos x="T50" y="T51"/>
                    </a:cxn>
                    <a:cxn ang="T82">
                      <a:pos x="T52" y="T53"/>
                    </a:cxn>
                    <a:cxn ang="T83">
                      <a:pos x="T54" y="T55"/>
                    </a:cxn>
                  </a:cxnLst>
                  <a:rect l="T84" t="T85" r="T86" b="T87"/>
                  <a:pathLst>
                    <a:path w="331" h="90">
                      <a:moveTo>
                        <a:pt x="326" y="0"/>
                      </a:moveTo>
                      <a:lnTo>
                        <a:pt x="326" y="0"/>
                      </a:lnTo>
                      <a:lnTo>
                        <a:pt x="293" y="18"/>
                      </a:lnTo>
                      <a:lnTo>
                        <a:pt x="258" y="35"/>
                      </a:lnTo>
                      <a:lnTo>
                        <a:pt x="223" y="49"/>
                      </a:lnTo>
                      <a:lnTo>
                        <a:pt x="188" y="60"/>
                      </a:lnTo>
                      <a:lnTo>
                        <a:pt x="150" y="70"/>
                      </a:lnTo>
                      <a:lnTo>
                        <a:pt x="113" y="77"/>
                      </a:lnTo>
                      <a:lnTo>
                        <a:pt x="73" y="80"/>
                      </a:lnTo>
                      <a:lnTo>
                        <a:pt x="35" y="82"/>
                      </a:lnTo>
                      <a:lnTo>
                        <a:pt x="4" y="80"/>
                      </a:lnTo>
                      <a:lnTo>
                        <a:pt x="0" y="88"/>
                      </a:lnTo>
                      <a:lnTo>
                        <a:pt x="35" y="90"/>
                      </a:lnTo>
                      <a:lnTo>
                        <a:pt x="75" y="88"/>
                      </a:lnTo>
                      <a:lnTo>
                        <a:pt x="113" y="84"/>
                      </a:lnTo>
                      <a:lnTo>
                        <a:pt x="154" y="77"/>
                      </a:lnTo>
                      <a:lnTo>
                        <a:pt x="190" y="68"/>
                      </a:lnTo>
                      <a:lnTo>
                        <a:pt x="227" y="55"/>
                      </a:lnTo>
                      <a:lnTo>
                        <a:pt x="263" y="40"/>
                      </a:lnTo>
                      <a:lnTo>
                        <a:pt x="298" y="24"/>
                      </a:lnTo>
                      <a:lnTo>
                        <a:pt x="331" y="5"/>
                      </a:lnTo>
                      <a:lnTo>
                        <a:pt x="326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73" name="Freeform 325"/>
                <p:cNvSpPr>
                  <a:spLocks/>
                </p:cNvSpPr>
                <p:nvPr/>
              </p:nvSpPr>
              <p:spPr bwMode="auto">
                <a:xfrm>
                  <a:off x="3221" y="1795"/>
                  <a:ext cx="331" cy="152"/>
                </a:xfrm>
                <a:custGeom>
                  <a:avLst/>
                  <a:gdLst>
                    <a:gd name="T0" fmla="*/ 0 w 331"/>
                    <a:gd name="T1" fmla="*/ 0 h 152"/>
                    <a:gd name="T2" fmla="*/ 0 w 331"/>
                    <a:gd name="T3" fmla="*/ 0 h 152"/>
                    <a:gd name="T4" fmla="*/ 0 w 331"/>
                    <a:gd name="T5" fmla="*/ 9 h 152"/>
                    <a:gd name="T6" fmla="*/ 0 w 331"/>
                    <a:gd name="T7" fmla="*/ 9 h 152"/>
                    <a:gd name="T8" fmla="*/ 33 w 331"/>
                    <a:gd name="T9" fmla="*/ 38 h 152"/>
                    <a:gd name="T10" fmla="*/ 69 w 331"/>
                    <a:gd name="T11" fmla="*/ 64 h 152"/>
                    <a:gd name="T12" fmla="*/ 108 w 331"/>
                    <a:gd name="T13" fmla="*/ 86 h 152"/>
                    <a:gd name="T14" fmla="*/ 150 w 331"/>
                    <a:gd name="T15" fmla="*/ 106 h 152"/>
                    <a:gd name="T16" fmla="*/ 192 w 331"/>
                    <a:gd name="T17" fmla="*/ 123 h 152"/>
                    <a:gd name="T18" fmla="*/ 234 w 331"/>
                    <a:gd name="T19" fmla="*/ 135 h 152"/>
                    <a:gd name="T20" fmla="*/ 280 w 331"/>
                    <a:gd name="T21" fmla="*/ 144 h 152"/>
                    <a:gd name="T22" fmla="*/ 325 w 331"/>
                    <a:gd name="T23" fmla="*/ 152 h 152"/>
                    <a:gd name="T24" fmla="*/ 325 w 331"/>
                    <a:gd name="T25" fmla="*/ 152 h 152"/>
                    <a:gd name="T26" fmla="*/ 331 w 331"/>
                    <a:gd name="T27" fmla="*/ 144 h 152"/>
                    <a:gd name="T28" fmla="*/ 331 w 331"/>
                    <a:gd name="T29" fmla="*/ 144 h 152"/>
                    <a:gd name="T30" fmla="*/ 283 w 331"/>
                    <a:gd name="T31" fmla="*/ 139 h 152"/>
                    <a:gd name="T32" fmla="*/ 238 w 331"/>
                    <a:gd name="T33" fmla="*/ 128 h 152"/>
                    <a:gd name="T34" fmla="*/ 194 w 331"/>
                    <a:gd name="T35" fmla="*/ 115 h 152"/>
                    <a:gd name="T36" fmla="*/ 150 w 331"/>
                    <a:gd name="T37" fmla="*/ 99 h 152"/>
                    <a:gd name="T38" fmla="*/ 109 w 331"/>
                    <a:gd name="T39" fmla="*/ 79 h 152"/>
                    <a:gd name="T40" fmla="*/ 71 w 331"/>
                    <a:gd name="T41" fmla="*/ 57 h 152"/>
                    <a:gd name="T42" fmla="*/ 34 w 331"/>
                    <a:gd name="T43" fmla="*/ 29 h 152"/>
                    <a:gd name="T44" fmla="*/ 0 w 331"/>
                    <a:gd name="T45" fmla="*/ 0 h 152"/>
                    <a:gd name="T46" fmla="*/ 0 w 331"/>
                    <a:gd name="T47" fmla="*/ 0 h 152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331"/>
                    <a:gd name="T73" fmla="*/ 0 h 152"/>
                    <a:gd name="T74" fmla="*/ 331 w 331"/>
                    <a:gd name="T75" fmla="*/ 152 h 152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331" h="15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9"/>
                      </a:lnTo>
                      <a:lnTo>
                        <a:pt x="33" y="38"/>
                      </a:lnTo>
                      <a:lnTo>
                        <a:pt x="69" y="64"/>
                      </a:lnTo>
                      <a:lnTo>
                        <a:pt x="108" y="86"/>
                      </a:lnTo>
                      <a:lnTo>
                        <a:pt x="150" y="106"/>
                      </a:lnTo>
                      <a:lnTo>
                        <a:pt x="192" y="123"/>
                      </a:lnTo>
                      <a:lnTo>
                        <a:pt x="234" y="135"/>
                      </a:lnTo>
                      <a:lnTo>
                        <a:pt x="280" y="144"/>
                      </a:lnTo>
                      <a:lnTo>
                        <a:pt x="325" y="152"/>
                      </a:lnTo>
                      <a:lnTo>
                        <a:pt x="331" y="144"/>
                      </a:lnTo>
                      <a:lnTo>
                        <a:pt x="283" y="139"/>
                      </a:lnTo>
                      <a:lnTo>
                        <a:pt x="238" y="128"/>
                      </a:lnTo>
                      <a:lnTo>
                        <a:pt x="194" y="115"/>
                      </a:lnTo>
                      <a:lnTo>
                        <a:pt x="150" y="99"/>
                      </a:lnTo>
                      <a:lnTo>
                        <a:pt x="109" y="79"/>
                      </a:lnTo>
                      <a:lnTo>
                        <a:pt x="71" y="57"/>
                      </a:lnTo>
                      <a:lnTo>
                        <a:pt x="34" y="2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74" name="Freeform 326"/>
                <p:cNvSpPr>
                  <a:spLocks/>
                </p:cNvSpPr>
                <p:nvPr/>
              </p:nvSpPr>
              <p:spPr bwMode="auto">
                <a:xfrm>
                  <a:off x="3087" y="2287"/>
                  <a:ext cx="372" cy="130"/>
                </a:xfrm>
                <a:custGeom>
                  <a:avLst/>
                  <a:gdLst>
                    <a:gd name="T0" fmla="*/ 2 w 372"/>
                    <a:gd name="T1" fmla="*/ 0 h 130"/>
                    <a:gd name="T2" fmla="*/ 2 w 372"/>
                    <a:gd name="T3" fmla="*/ 0 h 130"/>
                    <a:gd name="T4" fmla="*/ 0 w 372"/>
                    <a:gd name="T5" fmla="*/ 6 h 130"/>
                    <a:gd name="T6" fmla="*/ 0 w 372"/>
                    <a:gd name="T7" fmla="*/ 6 h 130"/>
                    <a:gd name="T8" fmla="*/ 42 w 372"/>
                    <a:gd name="T9" fmla="*/ 29 h 130"/>
                    <a:gd name="T10" fmla="*/ 86 w 372"/>
                    <a:gd name="T11" fmla="*/ 50 h 130"/>
                    <a:gd name="T12" fmla="*/ 132 w 372"/>
                    <a:gd name="T13" fmla="*/ 68 h 130"/>
                    <a:gd name="T14" fmla="*/ 178 w 372"/>
                    <a:gd name="T15" fmla="*/ 84 h 130"/>
                    <a:gd name="T16" fmla="*/ 225 w 372"/>
                    <a:gd name="T17" fmla="*/ 99 h 130"/>
                    <a:gd name="T18" fmla="*/ 273 w 372"/>
                    <a:gd name="T19" fmla="*/ 112 h 130"/>
                    <a:gd name="T20" fmla="*/ 322 w 372"/>
                    <a:gd name="T21" fmla="*/ 123 h 130"/>
                    <a:gd name="T22" fmla="*/ 372 w 372"/>
                    <a:gd name="T23" fmla="*/ 130 h 130"/>
                    <a:gd name="T24" fmla="*/ 372 w 372"/>
                    <a:gd name="T25" fmla="*/ 130 h 130"/>
                    <a:gd name="T26" fmla="*/ 372 w 372"/>
                    <a:gd name="T27" fmla="*/ 123 h 130"/>
                    <a:gd name="T28" fmla="*/ 372 w 372"/>
                    <a:gd name="T29" fmla="*/ 123 h 130"/>
                    <a:gd name="T30" fmla="*/ 322 w 372"/>
                    <a:gd name="T31" fmla="*/ 115 h 130"/>
                    <a:gd name="T32" fmla="*/ 275 w 372"/>
                    <a:gd name="T33" fmla="*/ 104 h 130"/>
                    <a:gd name="T34" fmla="*/ 227 w 372"/>
                    <a:gd name="T35" fmla="*/ 92 h 130"/>
                    <a:gd name="T36" fmla="*/ 179 w 372"/>
                    <a:gd name="T37" fmla="*/ 79 h 130"/>
                    <a:gd name="T38" fmla="*/ 134 w 372"/>
                    <a:gd name="T39" fmla="*/ 61 h 130"/>
                    <a:gd name="T40" fmla="*/ 90 w 372"/>
                    <a:gd name="T41" fmla="*/ 42 h 130"/>
                    <a:gd name="T42" fmla="*/ 46 w 372"/>
                    <a:gd name="T43" fmla="*/ 22 h 130"/>
                    <a:gd name="T44" fmla="*/ 2 w 372"/>
                    <a:gd name="T45" fmla="*/ 0 h 130"/>
                    <a:gd name="T46" fmla="*/ 2 w 372"/>
                    <a:gd name="T47" fmla="*/ 0 h 130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372"/>
                    <a:gd name="T73" fmla="*/ 0 h 130"/>
                    <a:gd name="T74" fmla="*/ 372 w 372"/>
                    <a:gd name="T75" fmla="*/ 130 h 130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372" h="130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6"/>
                      </a:lnTo>
                      <a:lnTo>
                        <a:pt x="42" y="29"/>
                      </a:lnTo>
                      <a:lnTo>
                        <a:pt x="86" y="50"/>
                      </a:lnTo>
                      <a:lnTo>
                        <a:pt x="132" y="68"/>
                      </a:lnTo>
                      <a:lnTo>
                        <a:pt x="178" y="84"/>
                      </a:lnTo>
                      <a:lnTo>
                        <a:pt x="225" y="99"/>
                      </a:lnTo>
                      <a:lnTo>
                        <a:pt x="273" y="112"/>
                      </a:lnTo>
                      <a:lnTo>
                        <a:pt x="322" y="123"/>
                      </a:lnTo>
                      <a:lnTo>
                        <a:pt x="372" y="130"/>
                      </a:lnTo>
                      <a:lnTo>
                        <a:pt x="372" y="123"/>
                      </a:lnTo>
                      <a:lnTo>
                        <a:pt x="322" y="115"/>
                      </a:lnTo>
                      <a:lnTo>
                        <a:pt x="275" y="104"/>
                      </a:lnTo>
                      <a:lnTo>
                        <a:pt x="227" y="92"/>
                      </a:lnTo>
                      <a:lnTo>
                        <a:pt x="179" y="79"/>
                      </a:lnTo>
                      <a:lnTo>
                        <a:pt x="134" y="61"/>
                      </a:lnTo>
                      <a:lnTo>
                        <a:pt x="90" y="42"/>
                      </a:lnTo>
                      <a:lnTo>
                        <a:pt x="46" y="22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75" name="Freeform 327"/>
                <p:cNvSpPr>
                  <a:spLocks/>
                </p:cNvSpPr>
                <p:nvPr/>
              </p:nvSpPr>
              <p:spPr bwMode="auto">
                <a:xfrm>
                  <a:off x="2698" y="346"/>
                  <a:ext cx="1937" cy="1992"/>
                </a:xfrm>
                <a:custGeom>
                  <a:avLst/>
                  <a:gdLst>
                    <a:gd name="T0" fmla="*/ 203 w 1937"/>
                    <a:gd name="T1" fmla="*/ 276 h 1992"/>
                    <a:gd name="T2" fmla="*/ 320 w 1937"/>
                    <a:gd name="T3" fmla="*/ 185 h 1992"/>
                    <a:gd name="T4" fmla="*/ 450 w 1937"/>
                    <a:gd name="T5" fmla="*/ 110 h 1992"/>
                    <a:gd name="T6" fmla="*/ 590 w 1937"/>
                    <a:gd name="T7" fmla="*/ 55 h 1992"/>
                    <a:gd name="T8" fmla="*/ 740 w 1937"/>
                    <a:gd name="T9" fmla="*/ 20 h 1992"/>
                    <a:gd name="T10" fmla="*/ 898 w 1937"/>
                    <a:gd name="T11" fmla="*/ 7 h 1992"/>
                    <a:gd name="T12" fmla="*/ 1002 w 1937"/>
                    <a:gd name="T13" fmla="*/ 13 h 1992"/>
                    <a:gd name="T14" fmla="*/ 1156 w 1937"/>
                    <a:gd name="T15" fmla="*/ 40 h 1992"/>
                    <a:gd name="T16" fmla="*/ 1298 w 1937"/>
                    <a:gd name="T17" fmla="*/ 89 h 1992"/>
                    <a:gd name="T18" fmla="*/ 1432 w 1937"/>
                    <a:gd name="T19" fmla="*/ 157 h 1992"/>
                    <a:gd name="T20" fmla="*/ 1553 w 1937"/>
                    <a:gd name="T21" fmla="*/ 243 h 1992"/>
                    <a:gd name="T22" fmla="*/ 1628 w 1937"/>
                    <a:gd name="T23" fmla="*/ 311 h 1992"/>
                    <a:gd name="T24" fmla="*/ 1725 w 1937"/>
                    <a:gd name="T25" fmla="*/ 422 h 1992"/>
                    <a:gd name="T26" fmla="*/ 1805 w 1937"/>
                    <a:gd name="T27" fmla="*/ 549 h 1992"/>
                    <a:gd name="T28" fmla="*/ 1867 w 1937"/>
                    <a:gd name="T29" fmla="*/ 686 h 1992"/>
                    <a:gd name="T30" fmla="*/ 1908 w 1937"/>
                    <a:gd name="T31" fmla="*/ 832 h 1992"/>
                    <a:gd name="T32" fmla="*/ 1928 w 1937"/>
                    <a:gd name="T33" fmla="*/ 986 h 1992"/>
                    <a:gd name="T34" fmla="*/ 1928 w 1937"/>
                    <a:gd name="T35" fmla="*/ 1094 h 1992"/>
                    <a:gd name="T36" fmla="*/ 1908 w 1937"/>
                    <a:gd name="T37" fmla="*/ 1248 h 1992"/>
                    <a:gd name="T38" fmla="*/ 1867 w 1937"/>
                    <a:gd name="T39" fmla="*/ 1394 h 1992"/>
                    <a:gd name="T40" fmla="*/ 1805 w 1937"/>
                    <a:gd name="T41" fmla="*/ 1531 h 1992"/>
                    <a:gd name="T42" fmla="*/ 1725 w 1937"/>
                    <a:gd name="T43" fmla="*/ 1658 h 1992"/>
                    <a:gd name="T44" fmla="*/ 1628 w 1937"/>
                    <a:gd name="T45" fmla="*/ 1769 h 1992"/>
                    <a:gd name="T46" fmla="*/ 1556 w 1937"/>
                    <a:gd name="T47" fmla="*/ 1833 h 1992"/>
                    <a:gd name="T48" fmla="*/ 1443 w 1937"/>
                    <a:gd name="T49" fmla="*/ 1917 h 1992"/>
                    <a:gd name="T50" fmla="*/ 1317 w 1937"/>
                    <a:gd name="T51" fmla="*/ 1983 h 1992"/>
                    <a:gd name="T52" fmla="*/ 1315 w 1937"/>
                    <a:gd name="T53" fmla="*/ 1992 h 1992"/>
                    <a:gd name="T54" fmla="*/ 1415 w 1937"/>
                    <a:gd name="T55" fmla="*/ 1941 h 1992"/>
                    <a:gd name="T56" fmla="*/ 1509 w 1937"/>
                    <a:gd name="T57" fmla="*/ 1881 h 1992"/>
                    <a:gd name="T58" fmla="*/ 1595 w 1937"/>
                    <a:gd name="T59" fmla="*/ 1811 h 1992"/>
                    <a:gd name="T60" fmla="*/ 1673 w 1937"/>
                    <a:gd name="T61" fmla="*/ 1733 h 1992"/>
                    <a:gd name="T62" fmla="*/ 1743 w 1937"/>
                    <a:gd name="T63" fmla="*/ 1645 h 1992"/>
                    <a:gd name="T64" fmla="*/ 1802 w 1937"/>
                    <a:gd name="T65" fmla="*/ 1551 h 1992"/>
                    <a:gd name="T66" fmla="*/ 1853 w 1937"/>
                    <a:gd name="T67" fmla="*/ 1451 h 1992"/>
                    <a:gd name="T68" fmla="*/ 1891 w 1937"/>
                    <a:gd name="T69" fmla="*/ 1345 h 1992"/>
                    <a:gd name="T70" fmla="*/ 1919 w 1937"/>
                    <a:gd name="T71" fmla="*/ 1235 h 1992"/>
                    <a:gd name="T72" fmla="*/ 1933 w 1937"/>
                    <a:gd name="T73" fmla="*/ 1120 h 1992"/>
                    <a:gd name="T74" fmla="*/ 1937 w 1937"/>
                    <a:gd name="T75" fmla="*/ 1041 h 1992"/>
                    <a:gd name="T76" fmla="*/ 1924 w 1937"/>
                    <a:gd name="T77" fmla="*/ 882 h 1992"/>
                    <a:gd name="T78" fmla="*/ 1889 w 1937"/>
                    <a:gd name="T79" fmla="*/ 732 h 1992"/>
                    <a:gd name="T80" fmla="*/ 1834 w 1937"/>
                    <a:gd name="T81" fmla="*/ 589 h 1992"/>
                    <a:gd name="T82" fmla="*/ 1759 w 1937"/>
                    <a:gd name="T83" fmla="*/ 459 h 1992"/>
                    <a:gd name="T84" fmla="*/ 1666 w 1937"/>
                    <a:gd name="T85" fmla="*/ 340 h 1992"/>
                    <a:gd name="T86" fmla="*/ 1558 w 1937"/>
                    <a:gd name="T87" fmla="*/ 238 h 1992"/>
                    <a:gd name="T88" fmla="*/ 1436 w 1937"/>
                    <a:gd name="T89" fmla="*/ 152 h 1992"/>
                    <a:gd name="T90" fmla="*/ 1302 w 1937"/>
                    <a:gd name="T91" fmla="*/ 82 h 1992"/>
                    <a:gd name="T92" fmla="*/ 1158 w 1937"/>
                    <a:gd name="T93" fmla="*/ 33 h 1992"/>
                    <a:gd name="T94" fmla="*/ 1004 w 1937"/>
                    <a:gd name="T95" fmla="*/ 5 h 1992"/>
                    <a:gd name="T96" fmla="*/ 898 w 1937"/>
                    <a:gd name="T97" fmla="*/ 0 h 1992"/>
                    <a:gd name="T98" fmla="*/ 790 w 1937"/>
                    <a:gd name="T99" fmla="*/ 5 h 1992"/>
                    <a:gd name="T100" fmla="*/ 687 w 1937"/>
                    <a:gd name="T101" fmla="*/ 22 h 1992"/>
                    <a:gd name="T102" fmla="*/ 589 w 1937"/>
                    <a:gd name="T103" fmla="*/ 47 h 1992"/>
                    <a:gd name="T104" fmla="*/ 493 w 1937"/>
                    <a:gd name="T105" fmla="*/ 82 h 1992"/>
                    <a:gd name="T106" fmla="*/ 373 w 1937"/>
                    <a:gd name="T107" fmla="*/ 143 h 1992"/>
                    <a:gd name="T108" fmla="*/ 210 w 1937"/>
                    <a:gd name="T109" fmla="*/ 260 h 1992"/>
                    <a:gd name="T110" fmla="*/ 75 w 1937"/>
                    <a:gd name="T111" fmla="*/ 404 h 1992"/>
                    <a:gd name="T112" fmla="*/ 0 w 1937"/>
                    <a:gd name="T113" fmla="*/ 514 h 1992"/>
                    <a:gd name="T114" fmla="*/ 45 w 1937"/>
                    <a:gd name="T115" fmla="*/ 457 h 1992"/>
                    <a:gd name="T116" fmla="*/ 168 w 1937"/>
                    <a:gd name="T117" fmla="*/ 311 h 1992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1937"/>
                    <a:gd name="T178" fmla="*/ 0 h 1992"/>
                    <a:gd name="T179" fmla="*/ 1937 w 1937"/>
                    <a:gd name="T180" fmla="*/ 1992 h 1992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1937" h="1992">
                      <a:moveTo>
                        <a:pt x="168" y="311"/>
                      </a:moveTo>
                      <a:lnTo>
                        <a:pt x="168" y="311"/>
                      </a:lnTo>
                      <a:lnTo>
                        <a:pt x="203" y="276"/>
                      </a:lnTo>
                      <a:lnTo>
                        <a:pt x="241" y="243"/>
                      </a:lnTo>
                      <a:lnTo>
                        <a:pt x="279" y="212"/>
                      </a:lnTo>
                      <a:lnTo>
                        <a:pt x="320" y="185"/>
                      </a:lnTo>
                      <a:lnTo>
                        <a:pt x="362" y="157"/>
                      </a:lnTo>
                      <a:lnTo>
                        <a:pt x="406" y="132"/>
                      </a:lnTo>
                      <a:lnTo>
                        <a:pt x="450" y="110"/>
                      </a:lnTo>
                      <a:lnTo>
                        <a:pt x="495" y="89"/>
                      </a:lnTo>
                      <a:lnTo>
                        <a:pt x="543" y="71"/>
                      </a:lnTo>
                      <a:lnTo>
                        <a:pt x="590" y="55"/>
                      </a:lnTo>
                      <a:lnTo>
                        <a:pt x="640" y="40"/>
                      </a:lnTo>
                      <a:lnTo>
                        <a:pt x="689" y="29"/>
                      </a:lnTo>
                      <a:lnTo>
                        <a:pt x="740" y="20"/>
                      </a:lnTo>
                      <a:lnTo>
                        <a:pt x="792" y="13"/>
                      </a:lnTo>
                      <a:lnTo>
                        <a:pt x="845" y="9"/>
                      </a:lnTo>
                      <a:lnTo>
                        <a:pt x="898" y="7"/>
                      </a:lnTo>
                      <a:lnTo>
                        <a:pt x="951" y="9"/>
                      </a:lnTo>
                      <a:lnTo>
                        <a:pt x="1002" y="13"/>
                      </a:lnTo>
                      <a:lnTo>
                        <a:pt x="1053" y="20"/>
                      </a:lnTo>
                      <a:lnTo>
                        <a:pt x="1104" y="29"/>
                      </a:lnTo>
                      <a:lnTo>
                        <a:pt x="1156" y="40"/>
                      </a:lnTo>
                      <a:lnTo>
                        <a:pt x="1203" y="55"/>
                      </a:lnTo>
                      <a:lnTo>
                        <a:pt x="1253" y="71"/>
                      </a:lnTo>
                      <a:lnTo>
                        <a:pt x="1298" y="89"/>
                      </a:lnTo>
                      <a:lnTo>
                        <a:pt x="1344" y="110"/>
                      </a:lnTo>
                      <a:lnTo>
                        <a:pt x="1388" y="132"/>
                      </a:lnTo>
                      <a:lnTo>
                        <a:pt x="1432" y="157"/>
                      </a:lnTo>
                      <a:lnTo>
                        <a:pt x="1474" y="185"/>
                      </a:lnTo>
                      <a:lnTo>
                        <a:pt x="1514" y="212"/>
                      </a:lnTo>
                      <a:lnTo>
                        <a:pt x="1553" y="243"/>
                      </a:lnTo>
                      <a:lnTo>
                        <a:pt x="1591" y="276"/>
                      </a:lnTo>
                      <a:lnTo>
                        <a:pt x="1628" y="311"/>
                      </a:lnTo>
                      <a:lnTo>
                        <a:pt x="1661" y="346"/>
                      </a:lnTo>
                      <a:lnTo>
                        <a:pt x="1694" y="384"/>
                      </a:lnTo>
                      <a:lnTo>
                        <a:pt x="1725" y="422"/>
                      </a:lnTo>
                      <a:lnTo>
                        <a:pt x="1752" y="463"/>
                      </a:lnTo>
                      <a:lnTo>
                        <a:pt x="1780" y="505"/>
                      </a:lnTo>
                      <a:lnTo>
                        <a:pt x="1805" y="549"/>
                      </a:lnTo>
                      <a:lnTo>
                        <a:pt x="1827" y="593"/>
                      </a:lnTo>
                      <a:lnTo>
                        <a:pt x="1847" y="638"/>
                      </a:lnTo>
                      <a:lnTo>
                        <a:pt x="1867" y="686"/>
                      </a:lnTo>
                      <a:lnTo>
                        <a:pt x="1882" y="734"/>
                      </a:lnTo>
                      <a:lnTo>
                        <a:pt x="1897" y="781"/>
                      </a:lnTo>
                      <a:lnTo>
                        <a:pt x="1908" y="832"/>
                      </a:lnTo>
                      <a:lnTo>
                        <a:pt x="1917" y="884"/>
                      </a:lnTo>
                      <a:lnTo>
                        <a:pt x="1924" y="935"/>
                      </a:lnTo>
                      <a:lnTo>
                        <a:pt x="1928" y="986"/>
                      </a:lnTo>
                      <a:lnTo>
                        <a:pt x="1930" y="1041"/>
                      </a:lnTo>
                      <a:lnTo>
                        <a:pt x="1928" y="1094"/>
                      </a:lnTo>
                      <a:lnTo>
                        <a:pt x="1924" y="1145"/>
                      </a:lnTo>
                      <a:lnTo>
                        <a:pt x="1917" y="1196"/>
                      </a:lnTo>
                      <a:lnTo>
                        <a:pt x="1908" y="1248"/>
                      </a:lnTo>
                      <a:lnTo>
                        <a:pt x="1897" y="1297"/>
                      </a:lnTo>
                      <a:lnTo>
                        <a:pt x="1882" y="1346"/>
                      </a:lnTo>
                      <a:lnTo>
                        <a:pt x="1867" y="1394"/>
                      </a:lnTo>
                      <a:lnTo>
                        <a:pt x="1847" y="1442"/>
                      </a:lnTo>
                      <a:lnTo>
                        <a:pt x="1827" y="1487"/>
                      </a:lnTo>
                      <a:lnTo>
                        <a:pt x="1805" y="1531"/>
                      </a:lnTo>
                      <a:lnTo>
                        <a:pt x="1780" y="1575"/>
                      </a:lnTo>
                      <a:lnTo>
                        <a:pt x="1752" y="1617"/>
                      </a:lnTo>
                      <a:lnTo>
                        <a:pt x="1725" y="1658"/>
                      </a:lnTo>
                      <a:lnTo>
                        <a:pt x="1694" y="1696"/>
                      </a:lnTo>
                      <a:lnTo>
                        <a:pt x="1661" y="1734"/>
                      </a:lnTo>
                      <a:lnTo>
                        <a:pt x="1628" y="1769"/>
                      </a:lnTo>
                      <a:lnTo>
                        <a:pt x="1593" y="1802"/>
                      </a:lnTo>
                      <a:lnTo>
                        <a:pt x="1556" y="1833"/>
                      </a:lnTo>
                      <a:lnTo>
                        <a:pt x="1520" y="1862"/>
                      </a:lnTo>
                      <a:lnTo>
                        <a:pt x="1481" y="1890"/>
                      </a:lnTo>
                      <a:lnTo>
                        <a:pt x="1443" y="1917"/>
                      </a:lnTo>
                      <a:lnTo>
                        <a:pt x="1401" y="1941"/>
                      </a:lnTo>
                      <a:lnTo>
                        <a:pt x="1361" y="1963"/>
                      </a:lnTo>
                      <a:lnTo>
                        <a:pt x="1317" y="1983"/>
                      </a:lnTo>
                      <a:lnTo>
                        <a:pt x="1315" y="1992"/>
                      </a:lnTo>
                      <a:lnTo>
                        <a:pt x="1350" y="1976"/>
                      </a:lnTo>
                      <a:lnTo>
                        <a:pt x="1383" y="1959"/>
                      </a:lnTo>
                      <a:lnTo>
                        <a:pt x="1415" y="1941"/>
                      </a:lnTo>
                      <a:lnTo>
                        <a:pt x="1447" y="1923"/>
                      </a:lnTo>
                      <a:lnTo>
                        <a:pt x="1478" y="1901"/>
                      </a:lnTo>
                      <a:lnTo>
                        <a:pt x="1509" y="1881"/>
                      </a:lnTo>
                      <a:lnTo>
                        <a:pt x="1538" y="1859"/>
                      </a:lnTo>
                      <a:lnTo>
                        <a:pt x="1567" y="1835"/>
                      </a:lnTo>
                      <a:lnTo>
                        <a:pt x="1595" y="1811"/>
                      </a:lnTo>
                      <a:lnTo>
                        <a:pt x="1622" y="1786"/>
                      </a:lnTo>
                      <a:lnTo>
                        <a:pt x="1648" y="1758"/>
                      </a:lnTo>
                      <a:lnTo>
                        <a:pt x="1673" y="1733"/>
                      </a:lnTo>
                      <a:lnTo>
                        <a:pt x="1697" y="1703"/>
                      </a:lnTo>
                      <a:lnTo>
                        <a:pt x="1719" y="1676"/>
                      </a:lnTo>
                      <a:lnTo>
                        <a:pt x="1743" y="1645"/>
                      </a:lnTo>
                      <a:lnTo>
                        <a:pt x="1763" y="1615"/>
                      </a:lnTo>
                      <a:lnTo>
                        <a:pt x="1783" y="1584"/>
                      </a:lnTo>
                      <a:lnTo>
                        <a:pt x="1802" y="1551"/>
                      </a:lnTo>
                      <a:lnTo>
                        <a:pt x="1820" y="1518"/>
                      </a:lnTo>
                      <a:lnTo>
                        <a:pt x="1836" y="1486"/>
                      </a:lnTo>
                      <a:lnTo>
                        <a:pt x="1853" y="1451"/>
                      </a:lnTo>
                      <a:lnTo>
                        <a:pt x="1866" y="1416"/>
                      </a:lnTo>
                      <a:lnTo>
                        <a:pt x="1878" y="1381"/>
                      </a:lnTo>
                      <a:lnTo>
                        <a:pt x="1891" y="1345"/>
                      </a:lnTo>
                      <a:lnTo>
                        <a:pt x="1902" y="1308"/>
                      </a:lnTo>
                      <a:lnTo>
                        <a:pt x="1911" y="1271"/>
                      </a:lnTo>
                      <a:lnTo>
                        <a:pt x="1919" y="1235"/>
                      </a:lnTo>
                      <a:lnTo>
                        <a:pt x="1924" y="1196"/>
                      </a:lnTo>
                      <a:lnTo>
                        <a:pt x="1930" y="1158"/>
                      </a:lnTo>
                      <a:lnTo>
                        <a:pt x="1933" y="1120"/>
                      </a:lnTo>
                      <a:lnTo>
                        <a:pt x="1935" y="1079"/>
                      </a:lnTo>
                      <a:lnTo>
                        <a:pt x="1937" y="1041"/>
                      </a:lnTo>
                      <a:lnTo>
                        <a:pt x="1935" y="986"/>
                      </a:lnTo>
                      <a:lnTo>
                        <a:pt x="1931" y="933"/>
                      </a:lnTo>
                      <a:lnTo>
                        <a:pt x="1924" y="882"/>
                      </a:lnTo>
                      <a:lnTo>
                        <a:pt x="1915" y="830"/>
                      </a:lnTo>
                      <a:lnTo>
                        <a:pt x="1904" y="781"/>
                      </a:lnTo>
                      <a:lnTo>
                        <a:pt x="1889" y="732"/>
                      </a:lnTo>
                      <a:lnTo>
                        <a:pt x="1873" y="682"/>
                      </a:lnTo>
                      <a:lnTo>
                        <a:pt x="1855" y="635"/>
                      </a:lnTo>
                      <a:lnTo>
                        <a:pt x="1834" y="589"/>
                      </a:lnTo>
                      <a:lnTo>
                        <a:pt x="1811" y="545"/>
                      </a:lnTo>
                      <a:lnTo>
                        <a:pt x="1787" y="501"/>
                      </a:lnTo>
                      <a:lnTo>
                        <a:pt x="1759" y="459"/>
                      </a:lnTo>
                      <a:lnTo>
                        <a:pt x="1730" y="419"/>
                      </a:lnTo>
                      <a:lnTo>
                        <a:pt x="1699" y="379"/>
                      </a:lnTo>
                      <a:lnTo>
                        <a:pt x="1666" y="340"/>
                      </a:lnTo>
                      <a:lnTo>
                        <a:pt x="1631" y="305"/>
                      </a:lnTo>
                      <a:lnTo>
                        <a:pt x="1597" y="271"/>
                      </a:lnTo>
                      <a:lnTo>
                        <a:pt x="1558" y="238"/>
                      </a:lnTo>
                      <a:lnTo>
                        <a:pt x="1520" y="207"/>
                      </a:lnTo>
                      <a:lnTo>
                        <a:pt x="1478" y="177"/>
                      </a:lnTo>
                      <a:lnTo>
                        <a:pt x="1436" y="152"/>
                      </a:lnTo>
                      <a:lnTo>
                        <a:pt x="1392" y="126"/>
                      </a:lnTo>
                      <a:lnTo>
                        <a:pt x="1348" y="102"/>
                      </a:lnTo>
                      <a:lnTo>
                        <a:pt x="1302" y="82"/>
                      </a:lnTo>
                      <a:lnTo>
                        <a:pt x="1255" y="64"/>
                      </a:lnTo>
                      <a:lnTo>
                        <a:pt x="1207" y="47"/>
                      </a:lnTo>
                      <a:lnTo>
                        <a:pt x="1158" y="33"/>
                      </a:lnTo>
                      <a:lnTo>
                        <a:pt x="1106" y="22"/>
                      </a:lnTo>
                      <a:lnTo>
                        <a:pt x="1055" y="13"/>
                      </a:lnTo>
                      <a:lnTo>
                        <a:pt x="1004" y="5"/>
                      </a:lnTo>
                      <a:lnTo>
                        <a:pt x="951" y="2"/>
                      </a:lnTo>
                      <a:lnTo>
                        <a:pt x="898" y="0"/>
                      </a:lnTo>
                      <a:lnTo>
                        <a:pt x="861" y="2"/>
                      </a:lnTo>
                      <a:lnTo>
                        <a:pt x="826" y="3"/>
                      </a:lnTo>
                      <a:lnTo>
                        <a:pt x="790" y="5"/>
                      </a:lnTo>
                      <a:lnTo>
                        <a:pt x="755" y="9"/>
                      </a:lnTo>
                      <a:lnTo>
                        <a:pt x="722" y="14"/>
                      </a:lnTo>
                      <a:lnTo>
                        <a:pt x="687" y="22"/>
                      </a:lnTo>
                      <a:lnTo>
                        <a:pt x="654" y="29"/>
                      </a:lnTo>
                      <a:lnTo>
                        <a:pt x="622" y="38"/>
                      </a:lnTo>
                      <a:lnTo>
                        <a:pt x="589" y="47"/>
                      </a:lnTo>
                      <a:lnTo>
                        <a:pt x="556" y="58"/>
                      </a:lnTo>
                      <a:lnTo>
                        <a:pt x="525" y="69"/>
                      </a:lnTo>
                      <a:lnTo>
                        <a:pt x="493" y="82"/>
                      </a:lnTo>
                      <a:lnTo>
                        <a:pt x="462" y="95"/>
                      </a:lnTo>
                      <a:lnTo>
                        <a:pt x="431" y="110"/>
                      </a:lnTo>
                      <a:lnTo>
                        <a:pt x="373" y="143"/>
                      </a:lnTo>
                      <a:lnTo>
                        <a:pt x="316" y="177"/>
                      </a:lnTo>
                      <a:lnTo>
                        <a:pt x="263" y="218"/>
                      </a:lnTo>
                      <a:lnTo>
                        <a:pt x="210" y="260"/>
                      </a:lnTo>
                      <a:lnTo>
                        <a:pt x="162" y="305"/>
                      </a:lnTo>
                      <a:lnTo>
                        <a:pt x="117" y="353"/>
                      </a:lnTo>
                      <a:lnTo>
                        <a:pt x="75" y="404"/>
                      </a:lnTo>
                      <a:lnTo>
                        <a:pt x="36" y="459"/>
                      </a:lnTo>
                      <a:lnTo>
                        <a:pt x="0" y="514"/>
                      </a:lnTo>
                      <a:lnTo>
                        <a:pt x="10" y="510"/>
                      </a:lnTo>
                      <a:lnTo>
                        <a:pt x="45" y="457"/>
                      </a:lnTo>
                      <a:lnTo>
                        <a:pt x="84" y="406"/>
                      </a:lnTo>
                      <a:lnTo>
                        <a:pt x="124" y="357"/>
                      </a:lnTo>
                      <a:lnTo>
                        <a:pt x="168" y="311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76" name="Freeform 328"/>
                <p:cNvSpPr>
                  <a:spLocks/>
                </p:cNvSpPr>
                <p:nvPr/>
              </p:nvSpPr>
              <p:spPr bwMode="auto">
                <a:xfrm>
                  <a:off x="2714" y="860"/>
                  <a:ext cx="183" cy="975"/>
                </a:xfrm>
                <a:custGeom>
                  <a:avLst/>
                  <a:gdLst>
                    <a:gd name="T0" fmla="*/ 7 w 183"/>
                    <a:gd name="T1" fmla="*/ 527 h 975"/>
                    <a:gd name="T2" fmla="*/ 7 w 183"/>
                    <a:gd name="T3" fmla="*/ 527 h 975"/>
                    <a:gd name="T4" fmla="*/ 9 w 183"/>
                    <a:gd name="T5" fmla="*/ 488 h 975"/>
                    <a:gd name="T6" fmla="*/ 11 w 183"/>
                    <a:gd name="T7" fmla="*/ 454 h 975"/>
                    <a:gd name="T8" fmla="*/ 15 w 183"/>
                    <a:gd name="T9" fmla="*/ 417 h 975"/>
                    <a:gd name="T10" fmla="*/ 20 w 183"/>
                    <a:gd name="T11" fmla="*/ 382 h 975"/>
                    <a:gd name="T12" fmla="*/ 26 w 183"/>
                    <a:gd name="T13" fmla="*/ 346 h 975"/>
                    <a:gd name="T14" fmla="*/ 35 w 183"/>
                    <a:gd name="T15" fmla="*/ 313 h 975"/>
                    <a:gd name="T16" fmla="*/ 44 w 183"/>
                    <a:gd name="T17" fmla="*/ 278 h 975"/>
                    <a:gd name="T18" fmla="*/ 55 w 183"/>
                    <a:gd name="T19" fmla="*/ 245 h 975"/>
                    <a:gd name="T20" fmla="*/ 66 w 183"/>
                    <a:gd name="T21" fmla="*/ 212 h 975"/>
                    <a:gd name="T22" fmla="*/ 79 w 183"/>
                    <a:gd name="T23" fmla="*/ 179 h 975"/>
                    <a:gd name="T24" fmla="*/ 93 w 183"/>
                    <a:gd name="T25" fmla="*/ 148 h 975"/>
                    <a:gd name="T26" fmla="*/ 110 w 183"/>
                    <a:gd name="T27" fmla="*/ 117 h 975"/>
                    <a:gd name="T28" fmla="*/ 126 w 183"/>
                    <a:gd name="T29" fmla="*/ 88 h 975"/>
                    <a:gd name="T30" fmla="*/ 144 w 183"/>
                    <a:gd name="T31" fmla="*/ 59 h 975"/>
                    <a:gd name="T32" fmla="*/ 163 w 183"/>
                    <a:gd name="T33" fmla="*/ 29 h 975"/>
                    <a:gd name="T34" fmla="*/ 183 w 183"/>
                    <a:gd name="T35" fmla="*/ 2 h 975"/>
                    <a:gd name="T36" fmla="*/ 183 w 183"/>
                    <a:gd name="T37" fmla="*/ 2 h 975"/>
                    <a:gd name="T38" fmla="*/ 176 w 183"/>
                    <a:gd name="T39" fmla="*/ 0 h 975"/>
                    <a:gd name="T40" fmla="*/ 176 w 183"/>
                    <a:gd name="T41" fmla="*/ 0 h 975"/>
                    <a:gd name="T42" fmla="*/ 155 w 183"/>
                    <a:gd name="T43" fmla="*/ 27 h 975"/>
                    <a:gd name="T44" fmla="*/ 135 w 183"/>
                    <a:gd name="T45" fmla="*/ 57 h 975"/>
                    <a:gd name="T46" fmla="*/ 119 w 183"/>
                    <a:gd name="T47" fmla="*/ 86 h 975"/>
                    <a:gd name="T48" fmla="*/ 102 w 183"/>
                    <a:gd name="T49" fmla="*/ 117 h 975"/>
                    <a:gd name="T50" fmla="*/ 86 w 183"/>
                    <a:gd name="T51" fmla="*/ 146 h 975"/>
                    <a:gd name="T52" fmla="*/ 71 w 183"/>
                    <a:gd name="T53" fmla="*/ 179 h 975"/>
                    <a:gd name="T54" fmla="*/ 59 w 183"/>
                    <a:gd name="T55" fmla="*/ 210 h 975"/>
                    <a:gd name="T56" fmla="*/ 48 w 183"/>
                    <a:gd name="T57" fmla="*/ 243 h 975"/>
                    <a:gd name="T58" fmla="*/ 37 w 183"/>
                    <a:gd name="T59" fmla="*/ 278 h 975"/>
                    <a:gd name="T60" fmla="*/ 27 w 183"/>
                    <a:gd name="T61" fmla="*/ 311 h 975"/>
                    <a:gd name="T62" fmla="*/ 18 w 183"/>
                    <a:gd name="T63" fmla="*/ 346 h 975"/>
                    <a:gd name="T64" fmla="*/ 13 w 183"/>
                    <a:gd name="T65" fmla="*/ 381 h 975"/>
                    <a:gd name="T66" fmla="*/ 7 w 183"/>
                    <a:gd name="T67" fmla="*/ 417 h 975"/>
                    <a:gd name="T68" fmla="*/ 4 w 183"/>
                    <a:gd name="T69" fmla="*/ 452 h 975"/>
                    <a:gd name="T70" fmla="*/ 2 w 183"/>
                    <a:gd name="T71" fmla="*/ 488 h 975"/>
                    <a:gd name="T72" fmla="*/ 0 w 183"/>
                    <a:gd name="T73" fmla="*/ 527 h 975"/>
                    <a:gd name="T74" fmla="*/ 0 w 183"/>
                    <a:gd name="T75" fmla="*/ 527 h 975"/>
                    <a:gd name="T76" fmla="*/ 2 w 183"/>
                    <a:gd name="T77" fmla="*/ 587 h 975"/>
                    <a:gd name="T78" fmla="*/ 9 w 183"/>
                    <a:gd name="T79" fmla="*/ 648 h 975"/>
                    <a:gd name="T80" fmla="*/ 18 w 183"/>
                    <a:gd name="T81" fmla="*/ 706 h 975"/>
                    <a:gd name="T82" fmla="*/ 33 w 183"/>
                    <a:gd name="T83" fmla="*/ 763 h 975"/>
                    <a:gd name="T84" fmla="*/ 51 w 183"/>
                    <a:gd name="T85" fmla="*/ 820 h 975"/>
                    <a:gd name="T86" fmla="*/ 71 w 183"/>
                    <a:gd name="T87" fmla="*/ 873 h 975"/>
                    <a:gd name="T88" fmla="*/ 97 w 183"/>
                    <a:gd name="T89" fmla="*/ 926 h 975"/>
                    <a:gd name="T90" fmla="*/ 124 w 183"/>
                    <a:gd name="T91" fmla="*/ 975 h 975"/>
                    <a:gd name="T92" fmla="*/ 124 w 183"/>
                    <a:gd name="T93" fmla="*/ 975 h 975"/>
                    <a:gd name="T94" fmla="*/ 132 w 183"/>
                    <a:gd name="T95" fmla="*/ 975 h 975"/>
                    <a:gd name="T96" fmla="*/ 132 w 183"/>
                    <a:gd name="T97" fmla="*/ 975 h 975"/>
                    <a:gd name="T98" fmla="*/ 104 w 183"/>
                    <a:gd name="T99" fmla="*/ 926 h 975"/>
                    <a:gd name="T100" fmla="*/ 79 w 183"/>
                    <a:gd name="T101" fmla="*/ 873 h 975"/>
                    <a:gd name="T102" fmla="*/ 59 w 183"/>
                    <a:gd name="T103" fmla="*/ 818 h 975"/>
                    <a:gd name="T104" fmla="*/ 40 w 183"/>
                    <a:gd name="T105" fmla="*/ 763 h 975"/>
                    <a:gd name="T106" fmla="*/ 26 w 183"/>
                    <a:gd name="T107" fmla="*/ 706 h 975"/>
                    <a:gd name="T108" fmla="*/ 16 w 183"/>
                    <a:gd name="T109" fmla="*/ 648 h 975"/>
                    <a:gd name="T110" fmla="*/ 9 w 183"/>
                    <a:gd name="T111" fmla="*/ 587 h 975"/>
                    <a:gd name="T112" fmla="*/ 7 w 183"/>
                    <a:gd name="T113" fmla="*/ 527 h 975"/>
                    <a:gd name="T114" fmla="*/ 7 w 183"/>
                    <a:gd name="T115" fmla="*/ 527 h 975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w 183"/>
                    <a:gd name="T175" fmla="*/ 0 h 975"/>
                    <a:gd name="T176" fmla="*/ 183 w 183"/>
                    <a:gd name="T177" fmla="*/ 975 h 975"/>
                  </a:gdLst>
                  <a:ahLst/>
                  <a:cxnLst>
                    <a:cxn ang="T116">
                      <a:pos x="T0" y="T1"/>
                    </a:cxn>
                    <a:cxn ang="T117">
                      <a:pos x="T2" y="T3"/>
                    </a:cxn>
                    <a:cxn ang="T118">
                      <a:pos x="T4" y="T5"/>
                    </a:cxn>
                    <a:cxn ang="T119">
                      <a:pos x="T6" y="T7"/>
                    </a:cxn>
                    <a:cxn ang="T120">
                      <a:pos x="T8" y="T9"/>
                    </a:cxn>
                    <a:cxn ang="T121">
                      <a:pos x="T10" y="T11"/>
                    </a:cxn>
                    <a:cxn ang="T122">
                      <a:pos x="T12" y="T13"/>
                    </a:cxn>
                    <a:cxn ang="T123">
                      <a:pos x="T14" y="T15"/>
                    </a:cxn>
                    <a:cxn ang="T124">
                      <a:pos x="T16" y="T17"/>
                    </a:cxn>
                    <a:cxn ang="T125">
                      <a:pos x="T18" y="T19"/>
                    </a:cxn>
                    <a:cxn ang="T126">
                      <a:pos x="T20" y="T21"/>
                    </a:cxn>
                    <a:cxn ang="T127">
                      <a:pos x="T22" y="T23"/>
                    </a:cxn>
                    <a:cxn ang="T128">
                      <a:pos x="T24" y="T25"/>
                    </a:cxn>
                    <a:cxn ang="T129">
                      <a:pos x="T26" y="T27"/>
                    </a:cxn>
                    <a:cxn ang="T130">
                      <a:pos x="T28" y="T29"/>
                    </a:cxn>
                    <a:cxn ang="T131">
                      <a:pos x="T30" y="T31"/>
                    </a:cxn>
                    <a:cxn ang="T132">
                      <a:pos x="T32" y="T33"/>
                    </a:cxn>
                    <a:cxn ang="T133">
                      <a:pos x="T34" y="T35"/>
                    </a:cxn>
                    <a:cxn ang="T134">
                      <a:pos x="T36" y="T37"/>
                    </a:cxn>
                    <a:cxn ang="T135">
                      <a:pos x="T38" y="T39"/>
                    </a:cxn>
                    <a:cxn ang="T136">
                      <a:pos x="T40" y="T41"/>
                    </a:cxn>
                    <a:cxn ang="T137">
                      <a:pos x="T42" y="T43"/>
                    </a:cxn>
                    <a:cxn ang="T138">
                      <a:pos x="T44" y="T45"/>
                    </a:cxn>
                    <a:cxn ang="T139">
                      <a:pos x="T46" y="T47"/>
                    </a:cxn>
                    <a:cxn ang="T140">
                      <a:pos x="T48" y="T49"/>
                    </a:cxn>
                    <a:cxn ang="T141">
                      <a:pos x="T50" y="T51"/>
                    </a:cxn>
                    <a:cxn ang="T142">
                      <a:pos x="T52" y="T53"/>
                    </a:cxn>
                    <a:cxn ang="T143">
                      <a:pos x="T54" y="T55"/>
                    </a:cxn>
                    <a:cxn ang="T144">
                      <a:pos x="T56" y="T57"/>
                    </a:cxn>
                    <a:cxn ang="T145">
                      <a:pos x="T58" y="T59"/>
                    </a:cxn>
                    <a:cxn ang="T146">
                      <a:pos x="T60" y="T61"/>
                    </a:cxn>
                    <a:cxn ang="T147">
                      <a:pos x="T62" y="T63"/>
                    </a:cxn>
                    <a:cxn ang="T148">
                      <a:pos x="T64" y="T65"/>
                    </a:cxn>
                    <a:cxn ang="T149">
                      <a:pos x="T66" y="T67"/>
                    </a:cxn>
                    <a:cxn ang="T150">
                      <a:pos x="T68" y="T69"/>
                    </a:cxn>
                    <a:cxn ang="T151">
                      <a:pos x="T70" y="T71"/>
                    </a:cxn>
                    <a:cxn ang="T152">
                      <a:pos x="T72" y="T73"/>
                    </a:cxn>
                    <a:cxn ang="T153">
                      <a:pos x="T74" y="T75"/>
                    </a:cxn>
                    <a:cxn ang="T154">
                      <a:pos x="T76" y="T77"/>
                    </a:cxn>
                    <a:cxn ang="T155">
                      <a:pos x="T78" y="T79"/>
                    </a:cxn>
                    <a:cxn ang="T156">
                      <a:pos x="T80" y="T81"/>
                    </a:cxn>
                    <a:cxn ang="T157">
                      <a:pos x="T82" y="T83"/>
                    </a:cxn>
                    <a:cxn ang="T158">
                      <a:pos x="T84" y="T85"/>
                    </a:cxn>
                    <a:cxn ang="T159">
                      <a:pos x="T86" y="T87"/>
                    </a:cxn>
                    <a:cxn ang="T160">
                      <a:pos x="T88" y="T89"/>
                    </a:cxn>
                    <a:cxn ang="T161">
                      <a:pos x="T90" y="T91"/>
                    </a:cxn>
                    <a:cxn ang="T162">
                      <a:pos x="T92" y="T93"/>
                    </a:cxn>
                    <a:cxn ang="T163">
                      <a:pos x="T94" y="T95"/>
                    </a:cxn>
                    <a:cxn ang="T164">
                      <a:pos x="T96" y="T97"/>
                    </a:cxn>
                    <a:cxn ang="T165">
                      <a:pos x="T98" y="T99"/>
                    </a:cxn>
                    <a:cxn ang="T166">
                      <a:pos x="T100" y="T101"/>
                    </a:cxn>
                    <a:cxn ang="T167">
                      <a:pos x="T102" y="T103"/>
                    </a:cxn>
                    <a:cxn ang="T168">
                      <a:pos x="T104" y="T105"/>
                    </a:cxn>
                    <a:cxn ang="T169">
                      <a:pos x="T106" y="T107"/>
                    </a:cxn>
                    <a:cxn ang="T170">
                      <a:pos x="T108" y="T109"/>
                    </a:cxn>
                    <a:cxn ang="T171">
                      <a:pos x="T110" y="T111"/>
                    </a:cxn>
                    <a:cxn ang="T172">
                      <a:pos x="T112" y="T113"/>
                    </a:cxn>
                    <a:cxn ang="T173">
                      <a:pos x="T114" y="T115"/>
                    </a:cxn>
                  </a:cxnLst>
                  <a:rect l="T174" t="T175" r="T176" b="T177"/>
                  <a:pathLst>
                    <a:path w="183" h="975">
                      <a:moveTo>
                        <a:pt x="7" y="527"/>
                      </a:moveTo>
                      <a:lnTo>
                        <a:pt x="7" y="527"/>
                      </a:lnTo>
                      <a:lnTo>
                        <a:pt x="9" y="488"/>
                      </a:lnTo>
                      <a:lnTo>
                        <a:pt x="11" y="454"/>
                      </a:lnTo>
                      <a:lnTo>
                        <a:pt x="15" y="417"/>
                      </a:lnTo>
                      <a:lnTo>
                        <a:pt x="20" y="382"/>
                      </a:lnTo>
                      <a:lnTo>
                        <a:pt x="26" y="346"/>
                      </a:lnTo>
                      <a:lnTo>
                        <a:pt x="35" y="313"/>
                      </a:lnTo>
                      <a:lnTo>
                        <a:pt x="44" y="278"/>
                      </a:lnTo>
                      <a:lnTo>
                        <a:pt x="55" y="245"/>
                      </a:lnTo>
                      <a:lnTo>
                        <a:pt x="66" y="212"/>
                      </a:lnTo>
                      <a:lnTo>
                        <a:pt x="79" y="179"/>
                      </a:lnTo>
                      <a:lnTo>
                        <a:pt x="93" y="148"/>
                      </a:lnTo>
                      <a:lnTo>
                        <a:pt x="110" y="117"/>
                      </a:lnTo>
                      <a:lnTo>
                        <a:pt x="126" y="88"/>
                      </a:lnTo>
                      <a:lnTo>
                        <a:pt x="144" y="59"/>
                      </a:lnTo>
                      <a:lnTo>
                        <a:pt x="163" y="29"/>
                      </a:lnTo>
                      <a:lnTo>
                        <a:pt x="183" y="2"/>
                      </a:lnTo>
                      <a:lnTo>
                        <a:pt x="176" y="0"/>
                      </a:lnTo>
                      <a:lnTo>
                        <a:pt x="155" y="27"/>
                      </a:lnTo>
                      <a:lnTo>
                        <a:pt x="135" y="57"/>
                      </a:lnTo>
                      <a:lnTo>
                        <a:pt x="119" y="86"/>
                      </a:lnTo>
                      <a:lnTo>
                        <a:pt x="102" y="117"/>
                      </a:lnTo>
                      <a:lnTo>
                        <a:pt x="86" y="146"/>
                      </a:lnTo>
                      <a:lnTo>
                        <a:pt x="71" y="179"/>
                      </a:lnTo>
                      <a:lnTo>
                        <a:pt x="59" y="210"/>
                      </a:lnTo>
                      <a:lnTo>
                        <a:pt x="48" y="243"/>
                      </a:lnTo>
                      <a:lnTo>
                        <a:pt x="37" y="278"/>
                      </a:lnTo>
                      <a:lnTo>
                        <a:pt x="27" y="311"/>
                      </a:lnTo>
                      <a:lnTo>
                        <a:pt x="18" y="346"/>
                      </a:lnTo>
                      <a:lnTo>
                        <a:pt x="13" y="381"/>
                      </a:lnTo>
                      <a:lnTo>
                        <a:pt x="7" y="417"/>
                      </a:lnTo>
                      <a:lnTo>
                        <a:pt x="4" y="452"/>
                      </a:lnTo>
                      <a:lnTo>
                        <a:pt x="2" y="488"/>
                      </a:lnTo>
                      <a:lnTo>
                        <a:pt x="0" y="527"/>
                      </a:lnTo>
                      <a:lnTo>
                        <a:pt x="2" y="587"/>
                      </a:lnTo>
                      <a:lnTo>
                        <a:pt x="9" y="648"/>
                      </a:lnTo>
                      <a:lnTo>
                        <a:pt x="18" y="706"/>
                      </a:lnTo>
                      <a:lnTo>
                        <a:pt x="33" y="763"/>
                      </a:lnTo>
                      <a:lnTo>
                        <a:pt x="51" y="820"/>
                      </a:lnTo>
                      <a:lnTo>
                        <a:pt x="71" y="873"/>
                      </a:lnTo>
                      <a:lnTo>
                        <a:pt x="97" y="926"/>
                      </a:lnTo>
                      <a:lnTo>
                        <a:pt x="124" y="975"/>
                      </a:lnTo>
                      <a:lnTo>
                        <a:pt x="132" y="975"/>
                      </a:lnTo>
                      <a:lnTo>
                        <a:pt x="104" y="926"/>
                      </a:lnTo>
                      <a:lnTo>
                        <a:pt x="79" y="873"/>
                      </a:lnTo>
                      <a:lnTo>
                        <a:pt x="59" y="818"/>
                      </a:lnTo>
                      <a:lnTo>
                        <a:pt x="40" y="763"/>
                      </a:lnTo>
                      <a:lnTo>
                        <a:pt x="26" y="706"/>
                      </a:lnTo>
                      <a:lnTo>
                        <a:pt x="16" y="648"/>
                      </a:lnTo>
                      <a:lnTo>
                        <a:pt x="9" y="587"/>
                      </a:lnTo>
                      <a:lnTo>
                        <a:pt x="7" y="527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77" name="Freeform 329"/>
                <p:cNvSpPr>
                  <a:spLocks/>
                </p:cNvSpPr>
                <p:nvPr/>
              </p:nvSpPr>
              <p:spPr bwMode="auto">
                <a:xfrm>
                  <a:off x="3468" y="2333"/>
                  <a:ext cx="539" cy="93"/>
                </a:xfrm>
                <a:custGeom>
                  <a:avLst/>
                  <a:gdLst>
                    <a:gd name="T0" fmla="*/ 128 w 539"/>
                    <a:gd name="T1" fmla="*/ 86 h 93"/>
                    <a:gd name="T2" fmla="*/ 128 w 539"/>
                    <a:gd name="T3" fmla="*/ 86 h 93"/>
                    <a:gd name="T4" fmla="*/ 62 w 539"/>
                    <a:gd name="T5" fmla="*/ 84 h 93"/>
                    <a:gd name="T6" fmla="*/ 0 w 539"/>
                    <a:gd name="T7" fmla="*/ 77 h 93"/>
                    <a:gd name="T8" fmla="*/ 0 w 539"/>
                    <a:gd name="T9" fmla="*/ 77 h 93"/>
                    <a:gd name="T10" fmla="*/ 0 w 539"/>
                    <a:gd name="T11" fmla="*/ 84 h 93"/>
                    <a:gd name="T12" fmla="*/ 0 w 539"/>
                    <a:gd name="T13" fmla="*/ 84 h 93"/>
                    <a:gd name="T14" fmla="*/ 62 w 539"/>
                    <a:gd name="T15" fmla="*/ 91 h 93"/>
                    <a:gd name="T16" fmla="*/ 128 w 539"/>
                    <a:gd name="T17" fmla="*/ 93 h 93"/>
                    <a:gd name="T18" fmla="*/ 128 w 539"/>
                    <a:gd name="T19" fmla="*/ 93 h 93"/>
                    <a:gd name="T20" fmla="*/ 181 w 539"/>
                    <a:gd name="T21" fmla="*/ 91 h 93"/>
                    <a:gd name="T22" fmla="*/ 236 w 539"/>
                    <a:gd name="T23" fmla="*/ 88 h 93"/>
                    <a:gd name="T24" fmla="*/ 289 w 539"/>
                    <a:gd name="T25" fmla="*/ 80 h 93"/>
                    <a:gd name="T26" fmla="*/ 340 w 539"/>
                    <a:gd name="T27" fmla="*/ 71 h 93"/>
                    <a:gd name="T28" fmla="*/ 391 w 539"/>
                    <a:gd name="T29" fmla="*/ 58 h 93"/>
                    <a:gd name="T30" fmla="*/ 441 w 539"/>
                    <a:gd name="T31" fmla="*/ 44 h 93"/>
                    <a:gd name="T32" fmla="*/ 490 w 539"/>
                    <a:gd name="T33" fmla="*/ 27 h 93"/>
                    <a:gd name="T34" fmla="*/ 538 w 539"/>
                    <a:gd name="T35" fmla="*/ 9 h 93"/>
                    <a:gd name="T36" fmla="*/ 538 w 539"/>
                    <a:gd name="T37" fmla="*/ 9 h 93"/>
                    <a:gd name="T38" fmla="*/ 539 w 539"/>
                    <a:gd name="T39" fmla="*/ 0 h 93"/>
                    <a:gd name="T40" fmla="*/ 539 w 539"/>
                    <a:gd name="T41" fmla="*/ 0 h 93"/>
                    <a:gd name="T42" fmla="*/ 490 w 539"/>
                    <a:gd name="T43" fmla="*/ 20 h 93"/>
                    <a:gd name="T44" fmla="*/ 442 w 539"/>
                    <a:gd name="T45" fmla="*/ 36 h 93"/>
                    <a:gd name="T46" fmla="*/ 391 w 539"/>
                    <a:gd name="T47" fmla="*/ 51 h 93"/>
                    <a:gd name="T48" fmla="*/ 340 w 539"/>
                    <a:gd name="T49" fmla="*/ 64 h 93"/>
                    <a:gd name="T50" fmla="*/ 289 w 539"/>
                    <a:gd name="T51" fmla="*/ 73 h 93"/>
                    <a:gd name="T52" fmla="*/ 236 w 539"/>
                    <a:gd name="T53" fmla="*/ 80 h 93"/>
                    <a:gd name="T54" fmla="*/ 181 w 539"/>
                    <a:gd name="T55" fmla="*/ 84 h 93"/>
                    <a:gd name="T56" fmla="*/ 128 w 539"/>
                    <a:gd name="T57" fmla="*/ 86 h 93"/>
                    <a:gd name="T58" fmla="*/ 128 w 539"/>
                    <a:gd name="T59" fmla="*/ 86 h 93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w 539"/>
                    <a:gd name="T91" fmla="*/ 0 h 93"/>
                    <a:gd name="T92" fmla="*/ 539 w 539"/>
                    <a:gd name="T93" fmla="*/ 93 h 93"/>
                  </a:gdLst>
                  <a:ahLst/>
                  <a:cxnLst>
                    <a:cxn ang="T60">
                      <a:pos x="T0" y="T1"/>
                    </a:cxn>
                    <a:cxn ang="T61">
                      <a:pos x="T2" y="T3"/>
                    </a:cxn>
                    <a:cxn ang="T62">
                      <a:pos x="T4" y="T5"/>
                    </a:cxn>
                    <a:cxn ang="T63">
                      <a:pos x="T6" y="T7"/>
                    </a:cxn>
                    <a:cxn ang="T64">
                      <a:pos x="T8" y="T9"/>
                    </a:cxn>
                    <a:cxn ang="T65">
                      <a:pos x="T10" y="T11"/>
                    </a:cxn>
                    <a:cxn ang="T66">
                      <a:pos x="T12" y="T13"/>
                    </a:cxn>
                    <a:cxn ang="T67">
                      <a:pos x="T14" y="T15"/>
                    </a:cxn>
                    <a:cxn ang="T68">
                      <a:pos x="T16" y="T17"/>
                    </a:cxn>
                    <a:cxn ang="T69">
                      <a:pos x="T18" y="T19"/>
                    </a:cxn>
                    <a:cxn ang="T70">
                      <a:pos x="T20" y="T21"/>
                    </a:cxn>
                    <a:cxn ang="T71">
                      <a:pos x="T22" y="T23"/>
                    </a:cxn>
                    <a:cxn ang="T72">
                      <a:pos x="T24" y="T25"/>
                    </a:cxn>
                    <a:cxn ang="T73">
                      <a:pos x="T26" y="T27"/>
                    </a:cxn>
                    <a:cxn ang="T74">
                      <a:pos x="T28" y="T29"/>
                    </a:cxn>
                    <a:cxn ang="T75">
                      <a:pos x="T30" y="T31"/>
                    </a:cxn>
                    <a:cxn ang="T76">
                      <a:pos x="T32" y="T33"/>
                    </a:cxn>
                    <a:cxn ang="T77">
                      <a:pos x="T34" y="T35"/>
                    </a:cxn>
                    <a:cxn ang="T78">
                      <a:pos x="T36" y="T37"/>
                    </a:cxn>
                    <a:cxn ang="T79">
                      <a:pos x="T38" y="T39"/>
                    </a:cxn>
                    <a:cxn ang="T80">
                      <a:pos x="T40" y="T41"/>
                    </a:cxn>
                    <a:cxn ang="T81">
                      <a:pos x="T42" y="T43"/>
                    </a:cxn>
                    <a:cxn ang="T82">
                      <a:pos x="T44" y="T45"/>
                    </a:cxn>
                    <a:cxn ang="T83">
                      <a:pos x="T46" y="T47"/>
                    </a:cxn>
                    <a:cxn ang="T84">
                      <a:pos x="T48" y="T49"/>
                    </a:cxn>
                    <a:cxn ang="T85">
                      <a:pos x="T50" y="T51"/>
                    </a:cxn>
                    <a:cxn ang="T86">
                      <a:pos x="T52" y="T53"/>
                    </a:cxn>
                    <a:cxn ang="T87">
                      <a:pos x="T54" y="T55"/>
                    </a:cxn>
                    <a:cxn ang="T88">
                      <a:pos x="T56" y="T57"/>
                    </a:cxn>
                    <a:cxn ang="T89">
                      <a:pos x="T58" y="T59"/>
                    </a:cxn>
                  </a:cxnLst>
                  <a:rect l="T90" t="T91" r="T92" b="T93"/>
                  <a:pathLst>
                    <a:path w="539" h="93">
                      <a:moveTo>
                        <a:pt x="128" y="86"/>
                      </a:moveTo>
                      <a:lnTo>
                        <a:pt x="128" y="86"/>
                      </a:lnTo>
                      <a:lnTo>
                        <a:pt x="62" y="84"/>
                      </a:lnTo>
                      <a:lnTo>
                        <a:pt x="0" y="77"/>
                      </a:lnTo>
                      <a:lnTo>
                        <a:pt x="0" y="84"/>
                      </a:lnTo>
                      <a:lnTo>
                        <a:pt x="62" y="91"/>
                      </a:lnTo>
                      <a:lnTo>
                        <a:pt x="128" y="93"/>
                      </a:lnTo>
                      <a:lnTo>
                        <a:pt x="181" y="91"/>
                      </a:lnTo>
                      <a:lnTo>
                        <a:pt x="236" y="88"/>
                      </a:lnTo>
                      <a:lnTo>
                        <a:pt x="289" y="80"/>
                      </a:lnTo>
                      <a:lnTo>
                        <a:pt x="340" y="71"/>
                      </a:lnTo>
                      <a:lnTo>
                        <a:pt x="391" y="58"/>
                      </a:lnTo>
                      <a:lnTo>
                        <a:pt x="441" y="44"/>
                      </a:lnTo>
                      <a:lnTo>
                        <a:pt x="490" y="27"/>
                      </a:lnTo>
                      <a:lnTo>
                        <a:pt x="538" y="9"/>
                      </a:lnTo>
                      <a:lnTo>
                        <a:pt x="539" y="0"/>
                      </a:lnTo>
                      <a:lnTo>
                        <a:pt x="490" y="20"/>
                      </a:lnTo>
                      <a:lnTo>
                        <a:pt x="442" y="36"/>
                      </a:lnTo>
                      <a:lnTo>
                        <a:pt x="391" y="51"/>
                      </a:lnTo>
                      <a:lnTo>
                        <a:pt x="340" y="64"/>
                      </a:lnTo>
                      <a:lnTo>
                        <a:pt x="289" y="73"/>
                      </a:lnTo>
                      <a:lnTo>
                        <a:pt x="236" y="80"/>
                      </a:lnTo>
                      <a:lnTo>
                        <a:pt x="181" y="84"/>
                      </a:lnTo>
                      <a:lnTo>
                        <a:pt x="128" y="86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78" name="Freeform 330"/>
                <p:cNvSpPr>
                  <a:spLocks/>
                </p:cNvSpPr>
                <p:nvPr/>
              </p:nvSpPr>
              <p:spPr bwMode="auto">
                <a:xfrm>
                  <a:off x="2846" y="1848"/>
                  <a:ext cx="291" cy="289"/>
                </a:xfrm>
                <a:custGeom>
                  <a:avLst/>
                  <a:gdLst>
                    <a:gd name="T0" fmla="*/ 131 w 291"/>
                    <a:gd name="T1" fmla="*/ 156 h 289"/>
                    <a:gd name="T2" fmla="*/ 131 w 291"/>
                    <a:gd name="T3" fmla="*/ 156 h 289"/>
                    <a:gd name="T4" fmla="*/ 98 w 291"/>
                    <a:gd name="T5" fmla="*/ 119 h 289"/>
                    <a:gd name="T6" fmla="*/ 66 w 291"/>
                    <a:gd name="T7" fmla="*/ 81 h 289"/>
                    <a:gd name="T8" fmla="*/ 36 w 291"/>
                    <a:gd name="T9" fmla="*/ 42 h 289"/>
                    <a:gd name="T10" fmla="*/ 9 w 291"/>
                    <a:gd name="T11" fmla="*/ 0 h 289"/>
                    <a:gd name="T12" fmla="*/ 9 w 291"/>
                    <a:gd name="T13" fmla="*/ 0 h 289"/>
                    <a:gd name="T14" fmla="*/ 0 w 291"/>
                    <a:gd name="T15" fmla="*/ 2 h 289"/>
                    <a:gd name="T16" fmla="*/ 0 w 291"/>
                    <a:gd name="T17" fmla="*/ 2 h 289"/>
                    <a:gd name="T18" fmla="*/ 29 w 291"/>
                    <a:gd name="T19" fmla="*/ 44 h 289"/>
                    <a:gd name="T20" fmla="*/ 60 w 291"/>
                    <a:gd name="T21" fmla="*/ 86 h 289"/>
                    <a:gd name="T22" fmla="*/ 93 w 291"/>
                    <a:gd name="T23" fmla="*/ 124 h 289"/>
                    <a:gd name="T24" fmla="*/ 128 w 291"/>
                    <a:gd name="T25" fmla="*/ 161 h 289"/>
                    <a:gd name="T26" fmla="*/ 164 w 291"/>
                    <a:gd name="T27" fmla="*/ 198 h 289"/>
                    <a:gd name="T28" fmla="*/ 205 w 291"/>
                    <a:gd name="T29" fmla="*/ 231 h 289"/>
                    <a:gd name="T30" fmla="*/ 245 w 291"/>
                    <a:gd name="T31" fmla="*/ 260 h 289"/>
                    <a:gd name="T32" fmla="*/ 289 w 291"/>
                    <a:gd name="T33" fmla="*/ 289 h 289"/>
                    <a:gd name="T34" fmla="*/ 289 w 291"/>
                    <a:gd name="T35" fmla="*/ 289 h 289"/>
                    <a:gd name="T36" fmla="*/ 291 w 291"/>
                    <a:gd name="T37" fmla="*/ 282 h 289"/>
                    <a:gd name="T38" fmla="*/ 291 w 291"/>
                    <a:gd name="T39" fmla="*/ 282 h 289"/>
                    <a:gd name="T40" fmla="*/ 248 w 291"/>
                    <a:gd name="T41" fmla="*/ 254 h 289"/>
                    <a:gd name="T42" fmla="*/ 208 w 291"/>
                    <a:gd name="T43" fmla="*/ 223 h 289"/>
                    <a:gd name="T44" fmla="*/ 168 w 291"/>
                    <a:gd name="T45" fmla="*/ 190 h 289"/>
                    <a:gd name="T46" fmla="*/ 131 w 291"/>
                    <a:gd name="T47" fmla="*/ 156 h 289"/>
                    <a:gd name="T48" fmla="*/ 131 w 291"/>
                    <a:gd name="T49" fmla="*/ 156 h 289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291"/>
                    <a:gd name="T76" fmla="*/ 0 h 289"/>
                    <a:gd name="T77" fmla="*/ 291 w 291"/>
                    <a:gd name="T78" fmla="*/ 289 h 289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291" h="289">
                      <a:moveTo>
                        <a:pt x="131" y="156"/>
                      </a:moveTo>
                      <a:lnTo>
                        <a:pt x="131" y="156"/>
                      </a:lnTo>
                      <a:lnTo>
                        <a:pt x="98" y="119"/>
                      </a:lnTo>
                      <a:lnTo>
                        <a:pt x="66" y="81"/>
                      </a:lnTo>
                      <a:lnTo>
                        <a:pt x="36" y="42"/>
                      </a:lnTo>
                      <a:lnTo>
                        <a:pt x="9" y="0"/>
                      </a:lnTo>
                      <a:lnTo>
                        <a:pt x="0" y="2"/>
                      </a:lnTo>
                      <a:lnTo>
                        <a:pt x="29" y="44"/>
                      </a:lnTo>
                      <a:lnTo>
                        <a:pt x="60" y="86"/>
                      </a:lnTo>
                      <a:lnTo>
                        <a:pt x="93" y="124"/>
                      </a:lnTo>
                      <a:lnTo>
                        <a:pt x="128" y="161"/>
                      </a:lnTo>
                      <a:lnTo>
                        <a:pt x="164" y="198"/>
                      </a:lnTo>
                      <a:lnTo>
                        <a:pt x="205" y="231"/>
                      </a:lnTo>
                      <a:lnTo>
                        <a:pt x="245" y="260"/>
                      </a:lnTo>
                      <a:lnTo>
                        <a:pt x="289" y="289"/>
                      </a:lnTo>
                      <a:lnTo>
                        <a:pt x="291" y="282"/>
                      </a:lnTo>
                      <a:lnTo>
                        <a:pt x="248" y="254"/>
                      </a:lnTo>
                      <a:lnTo>
                        <a:pt x="208" y="223"/>
                      </a:lnTo>
                      <a:lnTo>
                        <a:pt x="168" y="190"/>
                      </a:lnTo>
                      <a:lnTo>
                        <a:pt x="131" y="156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79" name="Freeform 331"/>
                <p:cNvSpPr>
                  <a:spLocks/>
                </p:cNvSpPr>
                <p:nvPr/>
              </p:nvSpPr>
              <p:spPr bwMode="auto">
                <a:xfrm>
                  <a:off x="3188" y="1771"/>
                  <a:ext cx="18" cy="20"/>
                </a:xfrm>
                <a:custGeom>
                  <a:avLst/>
                  <a:gdLst>
                    <a:gd name="T0" fmla="*/ 18 w 18"/>
                    <a:gd name="T1" fmla="*/ 20 h 20"/>
                    <a:gd name="T2" fmla="*/ 18 w 18"/>
                    <a:gd name="T3" fmla="*/ 20 h 20"/>
                    <a:gd name="T4" fmla="*/ 18 w 18"/>
                    <a:gd name="T5" fmla="*/ 11 h 20"/>
                    <a:gd name="T6" fmla="*/ 18 w 18"/>
                    <a:gd name="T7" fmla="*/ 11 h 20"/>
                    <a:gd name="T8" fmla="*/ 14 w 18"/>
                    <a:gd name="T9" fmla="*/ 7 h 20"/>
                    <a:gd name="T10" fmla="*/ 14 w 18"/>
                    <a:gd name="T11" fmla="*/ 7 h 20"/>
                    <a:gd name="T12" fmla="*/ 9 w 18"/>
                    <a:gd name="T13" fmla="*/ 0 h 20"/>
                    <a:gd name="T14" fmla="*/ 9 w 18"/>
                    <a:gd name="T15" fmla="*/ 0 h 20"/>
                    <a:gd name="T16" fmla="*/ 0 w 18"/>
                    <a:gd name="T17" fmla="*/ 4 h 20"/>
                    <a:gd name="T18" fmla="*/ 0 w 18"/>
                    <a:gd name="T19" fmla="*/ 4 h 20"/>
                    <a:gd name="T20" fmla="*/ 18 w 18"/>
                    <a:gd name="T21" fmla="*/ 20 h 20"/>
                    <a:gd name="T22" fmla="*/ 18 w 18"/>
                    <a:gd name="T23" fmla="*/ 20 h 20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18"/>
                    <a:gd name="T37" fmla="*/ 0 h 20"/>
                    <a:gd name="T38" fmla="*/ 18 w 18"/>
                    <a:gd name="T39" fmla="*/ 20 h 20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18" h="20">
                      <a:moveTo>
                        <a:pt x="18" y="20"/>
                      </a:moveTo>
                      <a:lnTo>
                        <a:pt x="18" y="20"/>
                      </a:lnTo>
                      <a:lnTo>
                        <a:pt x="18" y="11"/>
                      </a:lnTo>
                      <a:lnTo>
                        <a:pt x="14" y="7"/>
                      </a:lnTo>
                      <a:lnTo>
                        <a:pt x="9" y="0"/>
                      </a:lnTo>
                      <a:lnTo>
                        <a:pt x="0" y="4"/>
                      </a:lnTo>
                      <a:lnTo>
                        <a:pt x="18" y="2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80" name="Freeform 332"/>
                <p:cNvSpPr>
                  <a:spLocks/>
                </p:cNvSpPr>
                <p:nvPr/>
              </p:nvSpPr>
              <p:spPr bwMode="auto">
                <a:xfrm>
                  <a:off x="3146" y="2137"/>
                  <a:ext cx="318" cy="119"/>
                </a:xfrm>
                <a:custGeom>
                  <a:avLst/>
                  <a:gdLst>
                    <a:gd name="T0" fmla="*/ 318 w 318"/>
                    <a:gd name="T1" fmla="*/ 112 h 119"/>
                    <a:gd name="T2" fmla="*/ 318 w 318"/>
                    <a:gd name="T3" fmla="*/ 112 h 119"/>
                    <a:gd name="T4" fmla="*/ 276 w 318"/>
                    <a:gd name="T5" fmla="*/ 104 h 119"/>
                    <a:gd name="T6" fmla="*/ 234 w 318"/>
                    <a:gd name="T7" fmla="*/ 95 h 119"/>
                    <a:gd name="T8" fmla="*/ 194 w 318"/>
                    <a:gd name="T9" fmla="*/ 84 h 119"/>
                    <a:gd name="T10" fmla="*/ 153 w 318"/>
                    <a:gd name="T11" fmla="*/ 71 h 119"/>
                    <a:gd name="T12" fmla="*/ 115 w 318"/>
                    <a:gd name="T13" fmla="*/ 55 h 119"/>
                    <a:gd name="T14" fmla="*/ 77 w 318"/>
                    <a:gd name="T15" fmla="*/ 39 h 119"/>
                    <a:gd name="T16" fmla="*/ 38 w 318"/>
                    <a:gd name="T17" fmla="*/ 20 h 119"/>
                    <a:gd name="T18" fmla="*/ 2 w 318"/>
                    <a:gd name="T19" fmla="*/ 0 h 119"/>
                    <a:gd name="T20" fmla="*/ 2 w 318"/>
                    <a:gd name="T21" fmla="*/ 0 h 119"/>
                    <a:gd name="T22" fmla="*/ 0 w 318"/>
                    <a:gd name="T23" fmla="*/ 6 h 119"/>
                    <a:gd name="T24" fmla="*/ 0 w 318"/>
                    <a:gd name="T25" fmla="*/ 6 h 119"/>
                    <a:gd name="T26" fmla="*/ 36 w 318"/>
                    <a:gd name="T27" fmla="*/ 28 h 119"/>
                    <a:gd name="T28" fmla="*/ 73 w 318"/>
                    <a:gd name="T29" fmla="*/ 46 h 119"/>
                    <a:gd name="T30" fmla="*/ 113 w 318"/>
                    <a:gd name="T31" fmla="*/ 62 h 119"/>
                    <a:gd name="T32" fmla="*/ 152 w 318"/>
                    <a:gd name="T33" fmla="*/ 79 h 119"/>
                    <a:gd name="T34" fmla="*/ 192 w 318"/>
                    <a:gd name="T35" fmla="*/ 92 h 119"/>
                    <a:gd name="T36" fmla="*/ 234 w 318"/>
                    <a:gd name="T37" fmla="*/ 103 h 119"/>
                    <a:gd name="T38" fmla="*/ 276 w 318"/>
                    <a:gd name="T39" fmla="*/ 112 h 119"/>
                    <a:gd name="T40" fmla="*/ 318 w 318"/>
                    <a:gd name="T41" fmla="*/ 119 h 119"/>
                    <a:gd name="T42" fmla="*/ 318 w 318"/>
                    <a:gd name="T43" fmla="*/ 119 h 119"/>
                    <a:gd name="T44" fmla="*/ 318 w 318"/>
                    <a:gd name="T45" fmla="*/ 112 h 119"/>
                    <a:gd name="T46" fmla="*/ 318 w 318"/>
                    <a:gd name="T47" fmla="*/ 112 h 119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318"/>
                    <a:gd name="T73" fmla="*/ 0 h 119"/>
                    <a:gd name="T74" fmla="*/ 318 w 318"/>
                    <a:gd name="T75" fmla="*/ 119 h 119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318" h="119">
                      <a:moveTo>
                        <a:pt x="318" y="112"/>
                      </a:moveTo>
                      <a:lnTo>
                        <a:pt x="318" y="112"/>
                      </a:lnTo>
                      <a:lnTo>
                        <a:pt x="276" y="104"/>
                      </a:lnTo>
                      <a:lnTo>
                        <a:pt x="234" y="95"/>
                      </a:lnTo>
                      <a:lnTo>
                        <a:pt x="194" y="84"/>
                      </a:lnTo>
                      <a:lnTo>
                        <a:pt x="153" y="71"/>
                      </a:lnTo>
                      <a:lnTo>
                        <a:pt x="115" y="55"/>
                      </a:lnTo>
                      <a:lnTo>
                        <a:pt x="77" y="39"/>
                      </a:lnTo>
                      <a:lnTo>
                        <a:pt x="38" y="20"/>
                      </a:lnTo>
                      <a:lnTo>
                        <a:pt x="2" y="0"/>
                      </a:lnTo>
                      <a:lnTo>
                        <a:pt x="0" y="6"/>
                      </a:lnTo>
                      <a:lnTo>
                        <a:pt x="36" y="28"/>
                      </a:lnTo>
                      <a:lnTo>
                        <a:pt x="73" y="46"/>
                      </a:lnTo>
                      <a:lnTo>
                        <a:pt x="113" y="62"/>
                      </a:lnTo>
                      <a:lnTo>
                        <a:pt x="152" y="79"/>
                      </a:lnTo>
                      <a:lnTo>
                        <a:pt x="192" y="92"/>
                      </a:lnTo>
                      <a:lnTo>
                        <a:pt x="234" y="103"/>
                      </a:lnTo>
                      <a:lnTo>
                        <a:pt x="276" y="112"/>
                      </a:lnTo>
                      <a:lnTo>
                        <a:pt x="318" y="119"/>
                      </a:lnTo>
                      <a:lnTo>
                        <a:pt x="318" y="112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81" name="Freeform 333"/>
                <p:cNvSpPr>
                  <a:spLocks/>
                </p:cNvSpPr>
                <p:nvPr/>
              </p:nvSpPr>
              <p:spPr bwMode="auto">
                <a:xfrm>
                  <a:off x="2807" y="426"/>
                  <a:ext cx="1747" cy="1821"/>
                </a:xfrm>
                <a:custGeom>
                  <a:avLst/>
                  <a:gdLst>
                    <a:gd name="T0" fmla="*/ 33 w 1747"/>
                    <a:gd name="T1" fmla="*/ 377 h 1821"/>
                    <a:gd name="T2" fmla="*/ 114 w 1747"/>
                    <a:gd name="T3" fmla="*/ 286 h 1821"/>
                    <a:gd name="T4" fmla="*/ 181 w 1747"/>
                    <a:gd name="T5" fmla="*/ 225 h 1821"/>
                    <a:gd name="T6" fmla="*/ 295 w 1747"/>
                    <a:gd name="T7" fmla="*/ 145 h 1821"/>
                    <a:gd name="T8" fmla="*/ 417 w 1747"/>
                    <a:gd name="T9" fmla="*/ 83 h 1821"/>
                    <a:gd name="T10" fmla="*/ 549 w 1747"/>
                    <a:gd name="T11" fmla="*/ 37 h 1821"/>
                    <a:gd name="T12" fmla="*/ 690 w 1747"/>
                    <a:gd name="T13" fmla="*/ 11 h 1821"/>
                    <a:gd name="T14" fmla="*/ 789 w 1747"/>
                    <a:gd name="T15" fmla="*/ 8 h 1821"/>
                    <a:gd name="T16" fmla="*/ 933 w 1747"/>
                    <a:gd name="T17" fmla="*/ 19 h 1821"/>
                    <a:gd name="T18" fmla="*/ 1070 w 1747"/>
                    <a:gd name="T19" fmla="*/ 50 h 1821"/>
                    <a:gd name="T20" fmla="*/ 1200 w 1747"/>
                    <a:gd name="T21" fmla="*/ 101 h 1821"/>
                    <a:gd name="T22" fmla="*/ 1321 w 1747"/>
                    <a:gd name="T23" fmla="*/ 170 h 1821"/>
                    <a:gd name="T24" fmla="*/ 1429 w 1747"/>
                    <a:gd name="T25" fmla="*/ 255 h 1821"/>
                    <a:gd name="T26" fmla="*/ 1493 w 1747"/>
                    <a:gd name="T27" fmla="*/ 319 h 1821"/>
                    <a:gd name="T28" fmla="*/ 1577 w 1747"/>
                    <a:gd name="T29" fmla="*/ 427 h 1821"/>
                    <a:gd name="T30" fmla="*/ 1647 w 1747"/>
                    <a:gd name="T31" fmla="*/ 547 h 1821"/>
                    <a:gd name="T32" fmla="*/ 1698 w 1747"/>
                    <a:gd name="T33" fmla="*/ 677 h 1821"/>
                    <a:gd name="T34" fmla="*/ 1729 w 1747"/>
                    <a:gd name="T35" fmla="*/ 815 h 1821"/>
                    <a:gd name="T36" fmla="*/ 1740 w 1747"/>
                    <a:gd name="T37" fmla="*/ 961 h 1821"/>
                    <a:gd name="T38" fmla="*/ 1736 w 1747"/>
                    <a:gd name="T39" fmla="*/ 1058 h 1821"/>
                    <a:gd name="T40" fmla="*/ 1711 w 1747"/>
                    <a:gd name="T41" fmla="*/ 1199 h 1821"/>
                    <a:gd name="T42" fmla="*/ 1665 w 1747"/>
                    <a:gd name="T43" fmla="*/ 1331 h 1821"/>
                    <a:gd name="T44" fmla="*/ 1603 w 1747"/>
                    <a:gd name="T45" fmla="*/ 1455 h 1821"/>
                    <a:gd name="T46" fmla="*/ 1522 w 1747"/>
                    <a:gd name="T47" fmla="*/ 1567 h 1821"/>
                    <a:gd name="T48" fmla="*/ 1462 w 1747"/>
                    <a:gd name="T49" fmla="*/ 1634 h 1821"/>
                    <a:gd name="T50" fmla="*/ 1376 w 1747"/>
                    <a:gd name="T51" fmla="*/ 1709 h 1821"/>
                    <a:gd name="T52" fmla="*/ 1281 w 1747"/>
                    <a:gd name="T53" fmla="*/ 1775 h 1821"/>
                    <a:gd name="T54" fmla="*/ 1213 w 1747"/>
                    <a:gd name="T55" fmla="*/ 1814 h 1821"/>
                    <a:gd name="T56" fmla="*/ 1242 w 1747"/>
                    <a:gd name="T57" fmla="*/ 1806 h 1821"/>
                    <a:gd name="T58" fmla="*/ 1327 w 1747"/>
                    <a:gd name="T59" fmla="*/ 1755 h 1821"/>
                    <a:gd name="T60" fmla="*/ 1405 w 1747"/>
                    <a:gd name="T61" fmla="*/ 1695 h 1821"/>
                    <a:gd name="T62" fmla="*/ 1477 w 1747"/>
                    <a:gd name="T63" fmla="*/ 1629 h 1821"/>
                    <a:gd name="T64" fmla="*/ 1542 w 1747"/>
                    <a:gd name="T65" fmla="*/ 1554 h 1821"/>
                    <a:gd name="T66" fmla="*/ 1599 w 1747"/>
                    <a:gd name="T67" fmla="*/ 1473 h 1821"/>
                    <a:gd name="T68" fmla="*/ 1649 w 1747"/>
                    <a:gd name="T69" fmla="*/ 1387 h 1821"/>
                    <a:gd name="T70" fmla="*/ 1687 w 1747"/>
                    <a:gd name="T71" fmla="*/ 1296 h 1821"/>
                    <a:gd name="T72" fmla="*/ 1718 w 1747"/>
                    <a:gd name="T73" fmla="*/ 1199 h 1821"/>
                    <a:gd name="T74" fmla="*/ 1738 w 1747"/>
                    <a:gd name="T75" fmla="*/ 1100 h 1821"/>
                    <a:gd name="T76" fmla="*/ 1747 w 1747"/>
                    <a:gd name="T77" fmla="*/ 996 h 1821"/>
                    <a:gd name="T78" fmla="*/ 1747 w 1747"/>
                    <a:gd name="T79" fmla="*/ 912 h 1821"/>
                    <a:gd name="T80" fmla="*/ 1729 w 1747"/>
                    <a:gd name="T81" fmla="*/ 767 h 1821"/>
                    <a:gd name="T82" fmla="*/ 1689 w 1747"/>
                    <a:gd name="T83" fmla="*/ 630 h 1821"/>
                    <a:gd name="T84" fmla="*/ 1632 w 1747"/>
                    <a:gd name="T85" fmla="*/ 502 h 1821"/>
                    <a:gd name="T86" fmla="*/ 1557 w 1747"/>
                    <a:gd name="T87" fmla="*/ 386 h 1821"/>
                    <a:gd name="T88" fmla="*/ 1467 w 1747"/>
                    <a:gd name="T89" fmla="*/ 280 h 1821"/>
                    <a:gd name="T90" fmla="*/ 1363 w 1747"/>
                    <a:gd name="T91" fmla="*/ 191 h 1821"/>
                    <a:gd name="T92" fmla="*/ 1246 w 1747"/>
                    <a:gd name="T93" fmla="*/ 116 h 1821"/>
                    <a:gd name="T94" fmla="*/ 1118 w 1747"/>
                    <a:gd name="T95" fmla="*/ 59 h 1821"/>
                    <a:gd name="T96" fmla="*/ 981 w 1747"/>
                    <a:gd name="T97" fmla="*/ 19 h 1821"/>
                    <a:gd name="T98" fmla="*/ 838 w 1747"/>
                    <a:gd name="T99" fmla="*/ 0 h 1821"/>
                    <a:gd name="T100" fmla="*/ 727 w 1747"/>
                    <a:gd name="T101" fmla="*/ 2 h 1821"/>
                    <a:gd name="T102" fmla="*/ 551 w 1747"/>
                    <a:gd name="T103" fmla="*/ 30 h 1821"/>
                    <a:gd name="T104" fmla="*/ 388 w 1747"/>
                    <a:gd name="T105" fmla="*/ 86 h 1821"/>
                    <a:gd name="T106" fmla="*/ 240 w 1747"/>
                    <a:gd name="T107" fmla="*/ 172 h 1821"/>
                    <a:gd name="T108" fmla="*/ 110 w 1747"/>
                    <a:gd name="T109" fmla="*/ 280 h 1821"/>
                    <a:gd name="T110" fmla="*/ 0 w 1747"/>
                    <a:gd name="T111" fmla="*/ 410 h 1821"/>
                    <a:gd name="T112" fmla="*/ 9 w 1747"/>
                    <a:gd name="T113" fmla="*/ 410 h 1821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1747"/>
                    <a:gd name="T172" fmla="*/ 0 h 1821"/>
                    <a:gd name="T173" fmla="*/ 1747 w 1747"/>
                    <a:gd name="T174" fmla="*/ 1821 h 1821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1747" h="1821">
                      <a:moveTo>
                        <a:pt x="9" y="410"/>
                      </a:moveTo>
                      <a:lnTo>
                        <a:pt x="9" y="410"/>
                      </a:lnTo>
                      <a:lnTo>
                        <a:pt x="33" y="377"/>
                      </a:lnTo>
                      <a:lnTo>
                        <a:pt x="59" y="346"/>
                      </a:lnTo>
                      <a:lnTo>
                        <a:pt x="86" y="315"/>
                      </a:lnTo>
                      <a:lnTo>
                        <a:pt x="114" y="286"/>
                      </a:lnTo>
                      <a:lnTo>
                        <a:pt x="147" y="255"/>
                      </a:lnTo>
                      <a:lnTo>
                        <a:pt x="181" y="225"/>
                      </a:lnTo>
                      <a:lnTo>
                        <a:pt x="218" y="196"/>
                      </a:lnTo>
                      <a:lnTo>
                        <a:pt x="255" y="170"/>
                      </a:lnTo>
                      <a:lnTo>
                        <a:pt x="295" y="145"/>
                      </a:lnTo>
                      <a:lnTo>
                        <a:pt x="333" y="123"/>
                      </a:lnTo>
                      <a:lnTo>
                        <a:pt x="375" y="101"/>
                      </a:lnTo>
                      <a:lnTo>
                        <a:pt x="417" y="83"/>
                      </a:lnTo>
                      <a:lnTo>
                        <a:pt x="461" y="64"/>
                      </a:lnTo>
                      <a:lnTo>
                        <a:pt x="505" y="50"/>
                      </a:lnTo>
                      <a:lnTo>
                        <a:pt x="549" y="37"/>
                      </a:lnTo>
                      <a:lnTo>
                        <a:pt x="597" y="26"/>
                      </a:lnTo>
                      <a:lnTo>
                        <a:pt x="642" y="19"/>
                      </a:lnTo>
                      <a:lnTo>
                        <a:pt x="690" y="11"/>
                      </a:lnTo>
                      <a:lnTo>
                        <a:pt x="739" y="8"/>
                      </a:lnTo>
                      <a:lnTo>
                        <a:pt x="789" y="8"/>
                      </a:lnTo>
                      <a:lnTo>
                        <a:pt x="836" y="8"/>
                      </a:lnTo>
                      <a:lnTo>
                        <a:pt x="886" y="11"/>
                      </a:lnTo>
                      <a:lnTo>
                        <a:pt x="933" y="19"/>
                      </a:lnTo>
                      <a:lnTo>
                        <a:pt x="981" y="26"/>
                      </a:lnTo>
                      <a:lnTo>
                        <a:pt x="1027" y="37"/>
                      </a:lnTo>
                      <a:lnTo>
                        <a:pt x="1070" y="50"/>
                      </a:lnTo>
                      <a:lnTo>
                        <a:pt x="1116" y="64"/>
                      </a:lnTo>
                      <a:lnTo>
                        <a:pt x="1158" y="83"/>
                      </a:lnTo>
                      <a:lnTo>
                        <a:pt x="1200" y="101"/>
                      </a:lnTo>
                      <a:lnTo>
                        <a:pt x="1242" y="123"/>
                      </a:lnTo>
                      <a:lnTo>
                        <a:pt x="1283" y="145"/>
                      </a:lnTo>
                      <a:lnTo>
                        <a:pt x="1321" y="170"/>
                      </a:lnTo>
                      <a:lnTo>
                        <a:pt x="1358" y="196"/>
                      </a:lnTo>
                      <a:lnTo>
                        <a:pt x="1394" y="225"/>
                      </a:lnTo>
                      <a:lnTo>
                        <a:pt x="1429" y="255"/>
                      </a:lnTo>
                      <a:lnTo>
                        <a:pt x="1462" y="286"/>
                      </a:lnTo>
                      <a:lnTo>
                        <a:pt x="1493" y="319"/>
                      </a:lnTo>
                      <a:lnTo>
                        <a:pt x="1522" y="353"/>
                      </a:lnTo>
                      <a:lnTo>
                        <a:pt x="1552" y="390"/>
                      </a:lnTo>
                      <a:lnTo>
                        <a:pt x="1577" y="427"/>
                      </a:lnTo>
                      <a:lnTo>
                        <a:pt x="1603" y="465"/>
                      </a:lnTo>
                      <a:lnTo>
                        <a:pt x="1625" y="505"/>
                      </a:lnTo>
                      <a:lnTo>
                        <a:pt x="1647" y="547"/>
                      </a:lnTo>
                      <a:lnTo>
                        <a:pt x="1665" y="589"/>
                      </a:lnTo>
                      <a:lnTo>
                        <a:pt x="1683" y="632"/>
                      </a:lnTo>
                      <a:lnTo>
                        <a:pt x="1698" y="677"/>
                      </a:lnTo>
                      <a:lnTo>
                        <a:pt x="1711" y="721"/>
                      </a:lnTo>
                      <a:lnTo>
                        <a:pt x="1722" y="769"/>
                      </a:lnTo>
                      <a:lnTo>
                        <a:pt x="1729" y="815"/>
                      </a:lnTo>
                      <a:lnTo>
                        <a:pt x="1736" y="862"/>
                      </a:lnTo>
                      <a:lnTo>
                        <a:pt x="1740" y="912"/>
                      </a:lnTo>
                      <a:lnTo>
                        <a:pt x="1740" y="961"/>
                      </a:lnTo>
                      <a:lnTo>
                        <a:pt x="1740" y="1008"/>
                      </a:lnTo>
                      <a:lnTo>
                        <a:pt x="1736" y="1058"/>
                      </a:lnTo>
                      <a:lnTo>
                        <a:pt x="1729" y="1105"/>
                      </a:lnTo>
                      <a:lnTo>
                        <a:pt x="1722" y="1151"/>
                      </a:lnTo>
                      <a:lnTo>
                        <a:pt x="1711" y="1199"/>
                      </a:lnTo>
                      <a:lnTo>
                        <a:pt x="1698" y="1243"/>
                      </a:lnTo>
                      <a:lnTo>
                        <a:pt x="1683" y="1288"/>
                      </a:lnTo>
                      <a:lnTo>
                        <a:pt x="1665" y="1331"/>
                      </a:lnTo>
                      <a:lnTo>
                        <a:pt x="1647" y="1373"/>
                      </a:lnTo>
                      <a:lnTo>
                        <a:pt x="1625" y="1415"/>
                      </a:lnTo>
                      <a:lnTo>
                        <a:pt x="1603" y="1455"/>
                      </a:lnTo>
                      <a:lnTo>
                        <a:pt x="1577" y="1493"/>
                      </a:lnTo>
                      <a:lnTo>
                        <a:pt x="1552" y="1530"/>
                      </a:lnTo>
                      <a:lnTo>
                        <a:pt x="1522" y="1567"/>
                      </a:lnTo>
                      <a:lnTo>
                        <a:pt x="1493" y="1601"/>
                      </a:lnTo>
                      <a:lnTo>
                        <a:pt x="1462" y="1634"/>
                      </a:lnTo>
                      <a:lnTo>
                        <a:pt x="1435" y="1660"/>
                      </a:lnTo>
                      <a:lnTo>
                        <a:pt x="1405" y="1685"/>
                      </a:lnTo>
                      <a:lnTo>
                        <a:pt x="1376" y="1709"/>
                      </a:lnTo>
                      <a:lnTo>
                        <a:pt x="1345" y="1733"/>
                      </a:lnTo>
                      <a:lnTo>
                        <a:pt x="1314" y="1755"/>
                      </a:lnTo>
                      <a:lnTo>
                        <a:pt x="1281" y="1775"/>
                      </a:lnTo>
                      <a:lnTo>
                        <a:pt x="1246" y="1795"/>
                      </a:lnTo>
                      <a:lnTo>
                        <a:pt x="1213" y="1814"/>
                      </a:lnTo>
                      <a:lnTo>
                        <a:pt x="1213" y="1821"/>
                      </a:lnTo>
                      <a:lnTo>
                        <a:pt x="1242" y="1806"/>
                      </a:lnTo>
                      <a:lnTo>
                        <a:pt x="1270" y="1790"/>
                      </a:lnTo>
                      <a:lnTo>
                        <a:pt x="1299" y="1773"/>
                      </a:lnTo>
                      <a:lnTo>
                        <a:pt x="1327" y="1755"/>
                      </a:lnTo>
                      <a:lnTo>
                        <a:pt x="1354" y="1737"/>
                      </a:lnTo>
                      <a:lnTo>
                        <a:pt x="1380" y="1717"/>
                      </a:lnTo>
                      <a:lnTo>
                        <a:pt x="1405" y="1695"/>
                      </a:lnTo>
                      <a:lnTo>
                        <a:pt x="1429" y="1674"/>
                      </a:lnTo>
                      <a:lnTo>
                        <a:pt x="1455" y="1651"/>
                      </a:lnTo>
                      <a:lnTo>
                        <a:pt x="1477" y="1629"/>
                      </a:lnTo>
                      <a:lnTo>
                        <a:pt x="1500" y="1605"/>
                      </a:lnTo>
                      <a:lnTo>
                        <a:pt x="1521" y="1579"/>
                      </a:lnTo>
                      <a:lnTo>
                        <a:pt x="1542" y="1554"/>
                      </a:lnTo>
                      <a:lnTo>
                        <a:pt x="1563" y="1528"/>
                      </a:lnTo>
                      <a:lnTo>
                        <a:pt x="1581" y="1501"/>
                      </a:lnTo>
                      <a:lnTo>
                        <a:pt x="1599" y="1473"/>
                      </a:lnTo>
                      <a:lnTo>
                        <a:pt x="1616" y="1446"/>
                      </a:lnTo>
                      <a:lnTo>
                        <a:pt x="1632" y="1417"/>
                      </a:lnTo>
                      <a:lnTo>
                        <a:pt x="1649" y="1387"/>
                      </a:lnTo>
                      <a:lnTo>
                        <a:pt x="1661" y="1358"/>
                      </a:lnTo>
                      <a:lnTo>
                        <a:pt x="1676" y="1327"/>
                      </a:lnTo>
                      <a:lnTo>
                        <a:pt x="1687" y="1296"/>
                      </a:lnTo>
                      <a:lnTo>
                        <a:pt x="1698" y="1265"/>
                      </a:lnTo>
                      <a:lnTo>
                        <a:pt x="1709" y="1232"/>
                      </a:lnTo>
                      <a:lnTo>
                        <a:pt x="1718" y="1199"/>
                      </a:lnTo>
                      <a:lnTo>
                        <a:pt x="1725" y="1166"/>
                      </a:lnTo>
                      <a:lnTo>
                        <a:pt x="1733" y="1133"/>
                      </a:lnTo>
                      <a:lnTo>
                        <a:pt x="1738" y="1100"/>
                      </a:lnTo>
                      <a:lnTo>
                        <a:pt x="1742" y="1065"/>
                      </a:lnTo>
                      <a:lnTo>
                        <a:pt x="1746" y="1030"/>
                      </a:lnTo>
                      <a:lnTo>
                        <a:pt x="1747" y="996"/>
                      </a:lnTo>
                      <a:lnTo>
                        <a:pt x="1747" y="961"/>
                      </a:lnTo>
                      <a:lnTo>
                        <a:pt x="1747" y="912"/>
                      </a:lnTo>
                      <a:lnTo>
                        <a:pt x="1744" y="862"/>
                      </a:lnTo>
                      <a:lnTo>
                        <a:pt x="1736" y="815"/>
                      </a:lnTo>
                      <a:lnTo>
                        <a:pt x="1729" y="767"/>
                      </a:lnTo>
                      <a:lnTo>
                        <a:pt x="1718" y="719"/>
                      </a:lnTo>
                      <a:lnTo>
                        <a:pt x="1705" y="674"/>
                      </a:lnTo>
                      <a:lnTo>
                        <a:pt x="1689" y="630"/>
                      </a:lnTo>
                      <a:lnTo>
                        <a:pt x="1672" y="586"/>
                      </a:lnTo>
                      <a:lnTo>
                        <a:pt x="1654" y="544"/>
                      </a:lnTo>
                      <a:lnTo>
                        <a:pt x="1632" y="502"/>
                      </a:lnTo>
                      <a:lnTo>
                        <a:pt x="1608" y="461"/>
                      </a:lnTo>
                      <a:lnTo>
                        <a:pt x="1585" y="423"/>
                      </a:lnTo>
                      <a:lnTo>
                        <a:pt x="1557" y="386"/>
                      </a:lnTo>
                      <a:lnTo>
                        <a:pt x="1528" y="350"/>
                      </a:lnTo>
                      <a:lnTo>
                        <a:pt x="1499" y="315"/>
                      </a:lnTo>
                      <a:lnTo>
                        <a:pt x="1467" y="280"/>
                      </a:lnTo>
                      <a:lnTo>
                        <a:pt x="1433" y="249"/>
                      </a:lnTo>
                      <a:lnTo>
                        <a:pt x="1398" y="220"/>
                      </a:lnTo>
                      <a:lnTo>
                        <a:pt x="1363" y="191"/>
                      </a:lnTo>
                      <a:lnTo>
                        <a:pt x="1325" y="163"/>
                      </a:lnTo>
                      <a:lnTo>
                        <a:pt x="1286" y="139"/>
                      </a:lnTo>
                      <a:lnTo>
                        <a:pt x="1246" y="116"/>
                      </a:lnTo>
                      <a:lnTo>
                        <a:pt x="1204" y="95"/>
                      </a:lnTo>
                      <a:lnTo>
                        <a:pt x="1162" y="75"/>
                      </a:lnTo>
                      <a:lnTo>
                        <a:pt x="1118" y="59"/>
                      </a:lnTo>
                      <a:lnTo>
                        <a:pt x="1074" y="42"/>
                      </a:lnTo>
                      <a:lnTo>
                        <a:pt x="1028" y="30"/>
                      </a:lnTo>
                      <a:lnTo>
                        <a:pt x="981" y="19"/>
                      </a:lnTo>
                      <a:lnTo>
                        <a:pt x="933" y="11"/>
                      </a:lnTo>
                      <a:lnTo>
                        <a:pt x="886" y="4"/>
                      </a:lnTo>
                      <a:lnTo>
                        <a:pt x="838" y="0"/>
                      </a:lnTo>
                      <a:lnTo>
                        <a:pt x="789" y="0"/>
                      </a:lnTo>
                      <a:lnTo>
                        <a:pt x="727" y="2"/>
                      </a:lnTo>
                      <a:lnTo>
                        <a:pt x="668" y="8"/>
                      </a:lnTo>
                      <a:lnTo>
                        <a:pt x="609" y="17"/>
                      </a:lnTo>
                      <a:lnTo>
                        <a:pt x="551" y="30"/>
                      </a:lnTo>
                      <a:lnTo>
                        <a:pt x="496" y="46"/>
                      </a:lnTo>
                      <a:lnTo>
                        <a:pt x="441" y="64"/>
                      </a:lnTo>
                      <a:lnTo>
                        <a:pt x="388" y="86"/>
                      </a:lnTo>
                      <a:lnTo>
                        <a:pt x="337" y="112"/>
                      </a:lnTo>
                      <a:lnTo>
                        <a:pt x="287" y="141"/>
                      </a:lnTo>
                      <a:lnTo>
                        <a:pt x="240" y="172"/>
                      </a:lnTo>
                      <a:lnTo>
                        <a:pt x="194" y="205"/>
                      </a:lnTo>
                      <a:lnTo>
                        <a:pt x="150" y="242"/>
                      </a:lnTo>
                      <a:lnTo>
                        <a:pt x="110" y="280"/>
                      </a:lnTo>
                      <a:lnTo>
                        <a:pt x="72" y="322"/>
                      </a:lnTo>
                      <a:lnTo>
                        <a:pt x="35" y="366"/>
                      </a:lnTo>
                      <a:lnTo>
                        <a:pt x="0" y="410"/>
                      </a:lnTo>
                      <a:lnTo>
                        <a:pt x="9" y="41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82" name="Freeform 334"/>
                <p:cNvSpPr>
                  <a:spLocks/>
                </p:cNvSpPr>
                <p:nvPr/>
              </p:nvSpPr>
              <p:spPr bwMode="auto">
                <a:xfrm>
                  <a:off x="3468" y="2243"/>
                  <a:ext cx="541" cy="103"/>
                </a:xfrm>
                <a:custGeom>
                  <a:avLst/>
                  <a:gdLst>
                    <a:gd name="T0" fmla="*/ 128 w 541"/>
                    <a:gd name="T1" fmla="*/ 95 h 103"/>
                    <a:gd name="T2" fmla="*/ 128 w 541"/>
                    <a:gd name="T3" fmla="*/ 95 h 103"/>
                    <a:gd name="T4" fmla="*/ 64 w 541"/>
                    <a:gd name="T5" fmla="*/ 94 h 103"/>
                    <a:gd name="T6" fmla="*/ 0 w 541"/>
                    <a:gd name="T7" fmla="*/ 88 h 103"/>
                    <a:gd name="T8" fmla="*/ 0 w 541"/>
                    <a:gd name="T9" fmla="*/ 88 h 103"/>
                    <a:gd name="T10" fmla="*/ 0 w 541"/>
                    <a:gd name="T11" fmla="*/ 95 h 103"/>
                    <a:gd name="T12" fmla="*/ 0 w 541"/>
                    <a:gd name="T13" fmla="*/ 95 h 103"/>
                    <a:gd name="T14" fmla="*/ 62 w 541"/>
                    <a:gd name="T15" fmla="*/ 101 h 103"/>
                    <a:gd name="T16" fmla="*/ 128 w 541"/>
                    <a:gd name="T17" fmla="*/ 103 h 103"/>
                    <a:gd name="T18" fmla="*/ 128 w 541"/>
                    <a:gd name="T19" fmla="*/ 103 h 103"/>
                    <a:gd name="T20" fmla="*/ 183 w 541"/>
                    <a:gd name="T21" fmla="*/ 101 h 103"/>
                    <a:gd name="T22" fmla="*/ 238 w 541"/>
                    <a:gd name="T23" fmla="*/ 97 h 103"/>
                    <a:gd name="T24" fmla="*/ 291 w 541"/>
                    <a:gd name="T25" fmla="*/ 90 h 103"/>
                    <a:gd name="T26" fmla="*/ 344 w 541"/>
                    <a:gd name="T27" fmla="*/ 79 h 103"/>
                    <a:gd name="T28" fmla="*/ 395 w 541"/>
                    <a:gd name="T29" fmla="*/ 66 h 103"/>
                    <a:gd name="T30" fmla="*/ 444 w 541"/>
                    <a:gd name="T31" fmla="*/ 50 h 103"/>
                    <a:gd name="T32" fmla="*/ 494 w 541"/>
                    <a:gd name="T33" fmla="*/ 29 h 103"/>
                    <a:gd name="T34" fmla="*/ 541 w 541"/>
                    <a:gd name="T35" fmla="*/ 9 h 103"/>
                    <a:gd name="T36" fmla="*/ 541 w 541"/>
                    <a:gd name="T37" fmla="*/ 9 h 103"/>
                    <a:gd name="T38" fmla="*/ 541 w 541"/>
                    <a:gd name="T39" fmla="*/ 0 h 103"/>
                    <a:gd name="T40" fmla="*/ 541 w 541"/>
                    <a:gd name="T41" fmla="*/ 0 h 103"/>
                    <a:gd name="T42" fmla="*/ 494 w 541"/>
                    <a:gd name="T43" fmla="*/ 22 h 103"/>
                    <a:gd name="T44" fmla="*/ 444 w 541"/>
                    <a:gd name="T45" fmla="*/ 40 h 103"/>
                    <a:gd name="T46" fmla="*/ 395 w 541"/>
                    <a:gd name="T47" fmla="*/ 57 h 103"/>
                    <a:gd name="T48" fmla="*/ 344 w 541"/>
                    <a:gd name="T49" fmla="*/ 72 h 103"/>
                    <a:gd name="T50" fmla="*/ 291 w 541"/>
                    <a:gd name="T51" fmla="*/ 83 h 103"/>
                    <a:gd name="T52" fmla="*/ 238 w 541"/>
                    <a:gd name="T53" fmla="*/ 90 h 103"/>
                    <a:gd name="T54" fmla="*/ 183 w 541"/>
                    <a:gd name="T55" fmla="*/ 94 h 103"/>
                    <a:gd name="T56" fmla="*/ 128 w 541"/>
                    <a:gd name="T57" fmla="*/ 95 h 103"/>
                    <a:gd name="T58" fmla="*/ 128 w 541"/>
                    <a:gd name="T59" fmla="*/ 95 h 103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w 541"/>
                    <a:gd name="T91" fmla="*/ 0 h 103"/>
                    <a:gd name="T92" fmla="*/ 541 w 541"/>
                    <a:gd name="T93" fmla="*/ 103 h 103"/>
                  </a:gdLst>
                  <a:ahLst/>
                  <a:cxnLst>
                    <a:cxn ang="T60">
                      <a:pos x="T0" y="T1"/>
                    </a:cxn>
                    <a:cxn ang="T61">
                      <a:pos x="T2" y="T3"/>
                    </a:cxn>
                    <a:cxn ang="T62">
                      <a:pos x="T4" y="T5"/>
                    </a:cxn>
                    <a:cxn ang="T63">
                      <a:pos x="T6" y="T7"/>
                    </a:cxn>
                    <a:cxn ang="T64">
                      <a:pos x="T8" y="T9"/>
                    </a:cxn>
                    <a:cxn ang="T65">
                      <a:pos x="T10" y="T11"/>
                    </a:cxn>
                    <a:cxn ang="T66">
                      <a:pos x="T12" y="T13"/>
                    </a:cxn>
                    <a:cxn ang="T67">
                      <a:pos x="T14" y="T15"/>
                    </a:cxn>
                    <a:cxn ang="T68">
                      <a:pos x="T16" y="T17"/>
                    </a:cxn>
                    <a:cxn ang="T69">
                      <a:pos x="T18" y="T19"/>
                    </a:cxn>
                    <a:cxn ang="T70">
                      <a:pos x="T20" y="T21"/>
                    </a:cxn>
                    <a:cxn ang="T71">
                      <a:pos x="T22" y="T23"/>
                    </a:cxn>
                    <a:cxn ang="T72">
                      <a:pos x="T24" y="T25"/>
                    </a:cxn>
                    <a:cxn ang="T73">
                      <a:pos x="T26" y="T27"/>
                    </a:cxn>
                    <a:cxn ang="T74">
                      <a:pos x="T28" y="T29"/>
                    </a:cxn>
                    <a:cxn ang="T75">
                      <a:pos x="T30" y="T31"/>
                    </a:cxn>
                    <a:cxn ang="T76">
                      <a:pos x="T32" y="T33"/>
                    </a:cxn>
                    <a:cxn ang="T77">
                      <a:pos x="T34" y="T35"/>
                    </a:cxn>
                    <a:cxn ang="T78">
                      <a:pos x="T36" y="T37"/>
                    </a:cxn>
                    <a:cxn ang="T79">
                      <a:pos x="T38" y="T39"/>
                    </a:cxn>
                    <a:cxn ang="T80">
                      <a:pos x="T40" y="T41"/>
                    </a:cxn>
                    <a:cxn ang="T81">
                      <a:pos x="T42" y="T43"/>
                    </a:cxn>
                    <a:cxn ang="T82">
                      <a:pos x="T44" y="T45"/>
                    </a:cxn>
                    <a:cxn ang="T83">
                      <a:pos x="T46" y="T47"/>
                    </a:cxn>
                    <a:cxn ang="T84">
                      <a:pos x="T48" y="T49"/>
                    </a:cxn>
                    <a:cxn ang="T85">
                      <a:pos x="T50" y="T51"/>
                    </a:cxn>
                    <a:cxn ang="T86">
                      <a:pos x="T52" y="T53"/>
                    </a:cxn>
                    <a:cxn ang="T87">
                      <a:pos x="T54" y="T55"/>
                    </a:cxn>
                    <a:cxn ang="T88">
                      <a:pos x="T56" y="T57"/>
                    </a:cxn>
                    <a:cxn ang="T89">
                      <a:pos x="T58" y="T59"/>
                    </a:cxn>
                  </a:cxnLst>
                  <a:rect l="T90" t="T91" r="T92" b="T93"/>
                  <a:pathLst>
                    <a:path w="541" h="103">
                      <a:moveTo>
                        <a:pt x="128" y="95"/>
                      </a:moveTo>
                      <a:lnTo>
                        <a:pt x="128" y="95"/>
                      </a:lnTo>
                      <a:lnTo>
                        <a:pt x="64" y="94"/>
                      </a:lnTo>
                      <a:lnTo>
                        <a:pt x="0" y="88"/>
                      </a:lnTo>
                      <a:lnTo>
                        <a:pt x="0" y="95"/>
                      </a:lnTo>
                      <a:lnTo>
                        <a:pt x="62" y="101"/>
                      </a:lnTo>
                      <a:lnTo>
                        <a:pt x="128" y="103"/>
                      </a:lnTo>
                      <a:lnTo>
                        <a:pt x="183" y="101"/>
                      </a:lnTo>
                      <a:lnTo>
                        <a:pt x="238" y="97"/>
                      </a:lnTo>
                      <a:lnTo>
                        <a:pt x="291" y="90"/>
                      </a:lnTo>
                      <a:lnTo>
                        <a:pt x="344" y="79"/>
                      </a:lnTo>
                      <a:lnTo>
                        <a:pt x="395" y="66"/>
                      </a:lnTo>
                      <a:lnTo>
                        <a:pt x="444" y="50"/>
                      </a:lnTo>
                      <a:lnTo>
                        <a:pt x="494" y="29"/>
                      </a:lnTo>
                      <a:lnTo>
                        <a:pt x="541" y="9"/>
                      </a:lnTo>
                      <a:lnTo>
                        <a:pt x="541" y="0"/>
                      </a:lnTo>
                      <a:lnTo>
                        <a:pt x="494" y="22"/>
                      </a:lnTo>
                      <a:lnTo>
                        <a:pt x="444" y="40"/>
                      </a:lnTo>
                      <a:lnTo>
                        <a:pt x="395" y="57"/>
                      </a:lnTo>
                      <a:lnTo>
                        <a:pt x="344" y="72"/>
                      </a:lnTo>
                      <a:lnTo>
                        <a:pt x="291" y="83"/>
                      </a:lnTo>
                      <a:lnTo>
                        <a:pt x="238" y="90"/>
                      </a:lnTo>
                      <a:lnTo>
                        <a:pt x="183" y="94"/>
                      </a:lnTo>
                      <a:lnTo>
                        <a:pt x="128" y="95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83" name="Freeform 335"/>
                <p:cNvSpPr>
                  <a:spLocks/>
                </p:cNvSpPr>
                <p:nvPr/>
              </p:nvSpPr>
              <p:spPr bwMode="auto">
                <a:xfrm>
                  <a:off x="3032" y="1081"/>
                  <a:ext cx="152" cy="679"/>
                </a:xfrm>
                <a:custGeom>
                  <a:avLst/>
                  <a:gdLst>
                    <a:gd name="T0" fmla="*/ 8 w 152"/>
                    <a:gd name="T1" fmla="*/ 306 h 679"/>
                    <a:gd name="T2" fmla="*/ 8 w 152"/>
                    <a:gd name="T3" fmla="*/ 306 h 679"/>
                    <a:gd name="T4" fmla="*/ 9 w 152"/>
                    <a:gd name="T5" fmla="*/ 264 h 679"/>
                    <a:gd name="T6" fmla="*/ 13 w 152"/>
                    <a:gd name="T7" fmla="*/ 225 h 679"/>
                    <a:gd name="T8" fmla="*/ 20 w 152"/>
                    <a:gd name="T9" fmla="*/ 187 h 679"/>
                    <a:gd name="T10" fmla="*/ 31 w 152"/>
                    <a:gd name="T11" fmla="*/ 149 h 679"/>
                    <a:gd name="T12" fmla="*/ 42 w 152"/>
                    <a:gd name="T13" fmla="*/ 112 h 679"/>
                    <a:gd name="T14" fmla="*/ 57 w 152"/>
                    <a:gd name="T15" fmla="*/ 77 h 679"/>
                    <a:gd name="T16" fmla="*/ 73 w 152"/>
                    <a:gd name="T17" fmla="*/ 42 h 679"/>
                    <a:gd name="T18" fmla="*/ 94 w 152"/>
                    <a:gd name="T19" fmla="*/ 10 h 679"/>
                    <a:gd name="T20" fmla="*/ 94 w 152"/>
                    <a:gd name="T21" fmla="*/ 10 h 679"/>
                    <a:gd name="T22" fmla="*/ 90 w 152"/>
                    <a:gd name="T23" fmla="*/ 0 h 679"/>
                    <a:gd name="T24" fmla="*/ 90 w 152"/>
                    <a:gd name="T25" fmla="*/ 0 h 679"/>
                    <a:gd name="T26" fmla="*/ 70 w 152"/>
                    <a:gd name="T27" fmla="*/ 35 h 679"/>
                    <a:gd name="T28" fmla="*/ 52 w 152"/>
                    <a:gd name="T29" fmla="*/ 70 h 679"/>
                    <a:gd name="T30" fmla="*/ 37 w 152"/>
                    <a:gd name="T31" fmla="*/ 106 h 679"/>
                    <a:gd name="T32" fmla="*/ 24 w 152"/>
                    <a:gd name="T33" fmla="*/ 145 h 679"/>
                    <a:gd name="T34" fmla="*/ 15 w 152"/>
                    <a:gd name="T35" fmla="*/ 183 h 679"/>
                    <a:gd name="T36" fmla="*/ 8 w 152"/>
                    <a:gd name="T37" fmla="*/ 224 h 679"/>
                    <a:gd name="T38" fmla="*/ 2 w 152"/>
                    <a:gd name="T39" fmla="*/ 264 h 679"/>
                    <a:gd name="T40" fmla="*/ 0 w 152"/>
                    <a:gd name="T41" fmla="*/ 306 h 679"/>
                    <a:gd name="T42" fmla="*/ 0 w 152"/>
                    <a:gd name="T43" fmla="*/ 306 h 679"/>
                    <a:gd name="T44" fmla="*/ 2 w 152"/>
                    <a:gd name="T45" fmla="*/ 332 h 679"/>
                    <a:gd name="T46" fmla="*/ 4 w 152"/>
                    <a:gd name="T47" fmla="*/ 359 h 679"/>
                    <a:gd name="T48" fmla="*/ 6 w 152"/>
                    <a:gd name="T49" fmla="*/ 385 h 679"/>
                    <a:gd name="T50" fmla="*/ 11 w 152"/>
                    <a:gd name="T51" fmla="*/ 410 h 679"/>
                    <a:gd name="T52" fmla="*/ 17 w 152"/>
                    <a:gd name="T53" fmla="*/ 436 h 679"/>
                    <a:gd name="T54" fmla="*/ 22 w 152"/>
                    <a:gd name="T55" fmla="*/ 461 h 679"/>
                    <a:gd name="T56" fmla="*/ 30 w 152"/>
                    <a:gd name="T57" fmla="*/ 485 h 679"/>
                    <a:gd name="T58" fmla="*/ 39 w 152"/>
                    <a:gd name="T59" fmla="*/ 509 h 679"/>
                    <a:gd name="T60" fmla="*/ 50 w 152"/>
                    <a:gd name="T61" fmla="*/ 533 h 679"/>
                    <a:gd name="T62" fmla="*/ 59 w 152"/>
                    <a:gd name="T63" fmla="*/ 555 h 679"/>
                    <a:gd name="T64" fmla="*/ 72 w 152"/>
                    <a:gd name="T65" fmla="*/ 579 h 679"/>
                    <a:gd name="T66" fmla="*/ 84 w 152"/>
                    <a:gd name="T67" fmla="*/ 600 h 679"/>
                    <a:gd name="T68" fmla="*/ 97 w 152"/>
                    <a:gd name="T69" fmla="*/ 621 h 679"/>
                    <a:gd name="T70" fmla="*/ 112 w 152"/>
                    <a:gd name="T71" fmla="*/ 641 h 679"/>
                    <a:gd name="T72" fmla="*/ 128 w 152"/>
                    <a:gd name="T73" fmla="*/ 661 h 679"/>
                    <a:gd name="T74" fmla="*/ 145 w 152"/>
                    <a:gd name="T75" fmla="*/ 679 h 679"/>
                    <a:gd name="T76" fmla="*/ 145 w 152"/>
                    <a:gd name="T77" fmla="*/ 679 h 679"/>
                    <a:gd name="T78" fmla="*/ 152 w 152"/>
                    <a:gd name="T79" fmla="*/ 677 h 679"/>
                    <a:gd name="T80" fmla="*/ 152 w 152"/>
                    <a:gd name="T81" fmla="*/ 677 h 679"/>
                    <a:gd name="T82" fmla="*/ 136 w 152"/>
                    <a:gd name="T83" fmla="*/ 657 h 679"/>
                    <a:gd name="T84" fmla="*/ 119 w 152"/>
                    <a:gd name="T85" fmla="*/ 639 h 679"/>
                    <a:gd name="T86" fmla="*/ 105 w 152"/>
                    <a:gd name="T87" fmla="*/ 619 h 679"/>
                    <a:gd name="T88" fmla="*/ 92 w 152"/>
                    <a:gd name="T89" fmla="*/ 597 h 679"/>
                    <a:gd name="T90" fmla="*/ 79 w 152"/>
                    <a:gd name="T91" fmla="*/ 577 h 679"/>
                    <a:gd name="T92" fmla="*/ 66 w 152"/>
                    <a:gd name="T93" fmla="*/ 553 h 679"/>
                    <a:gd name="T94" fmla="*/ 57 w 152"/>
                    <a:gd name="T95" fmla="*/ 531 h 679"/>
                    <a:gd name="T96" fmla="*/ 46 w 152"/>
                    <a:gd name="T97" fmla="*/ 507 h 679"/>
                    <a:gd name="T98" fmla="*/ 37 w 152"/>
                    <a:gd name="T99" fmla="*/ 483 h 679"/>
                    <a:gd name="T100" fmla="*/ 30 w 152"/>
                    <a:gd name="T101" fmla="*/ 460 h 679"/>
                    <a:gd name="T102" fmla="*/ 24 w 152"/>
                    <a:gd name="T103" fmla="*/ 434 h 679"/>
                    <a:gd name="T104" fmla="*/ 19 w 152"/>
                    <a:gd name="T105" fmla="*/ 410 h 679"/>
                    <a:gd name="T106" fmla="*/ 13 w 152"/>
                    <a:gd name="T107" fmla="*/ 385 h 679"/>
                    <a:gd name="T108" fmla="*/ 11 w 152"/>
                    <a:gd name="T109" fmla="*/ 359 h 679"/>
                    <a:gd name="T110" fmla="*/ 9 w 152"/>
                    <a:gd name="T111" fmla="*/ 332 h 679"/>
                    <a:gd name="T112" fmla="*/ 8 w 152"/>
                    <a:gd name="T113" fmla="*/ 306 h 679"/>
                    <a:gd name="T114" fmla="*/ 8 w 152"/>
                    <a:gd name="T115" fmla="*/ 306 h 679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w 152"/>
                    <a:gd name="T175" fmla="*/ 0 h 679"/>
                    <a:gd name="T176" fmla="*/ 152 w 152"/>
                    <a:gd name="T177" fmla="*/ 679 h 679"/>
                  </a:gdLst>
                  <a:ahLst/>
                  <a:cxnLst>
                    <a:cxn ang="T116">
                      <a:pos x="T0" y="T1"/>
                    </a:cxn>
                    <a:cxn ang="T117">
                      <a:pos x="T2" y="T3"/>
                    </a:cxn>
                    <a:cxn ang="T118">
                      <a:pos x="T4" y="T5"/>
                    </a:cxn>
                    <a:cxn ang="T119">
                      <a:pos x="T6" y="T7"/>
                    </a:cxn>
                    <a:cxn ang="T120">
                      <a:pos x="T8" y="T9"/>
                    </a:cxn>
                    <a:cxn ang="T121">
                      <a:pos x="T10" y="T11"/>
                    </a:cxn>
                    <a:cxn ang="T122">
                      <a:pos x="T12" y="T13"/>
                    </a:cxn>
                    <a:cxn ang="T123">
                      <a:pos x="T14" y="T15"/>
                    </a:cxn>
                    <a:cxn ang="T124">
                      <a:pos x="T16" y="T17"/>
                    </a:cxn>
                    <a:cxn ang="T125">
                      <a:pos x="T18" y="T19"/>
                    </a:cxn>
                    <a:cxn ang="T126">
                      <a:pos x="T20" y="T21"/>
                    </a:cxn>
                    <a:cxn ang="T127">
                      <a:pos x="T22" y="T23"/>
                    </a:cxn>
                    <a:cxn ang="T128">
                      <a:pos x="T24" y="T25"/>
                    </a:cxn>
                    <a:cxn ang="T129">
                      <a:pos x="T26" y="T27"/>
                    </a:cxn>
                    <a:cxn ang="T130">
                      <a:pos x="T28" y="T29"/>
                    </a:cxn>
                    <a:cxn ang="T131">
                      <a:pos x="T30" y="T31"/>
                    </a:cxn>
                    <a:cxn ang="T132">
                      <a:pos x="T32" y="T33"/>
                    </a:cxn>
                    <a:cxn ang="T133">
                      <a:pos x="T34" y="T35"/>
                    </a:cxn>
                    <a:cxn ang="T134">
                      <a:pos x="T36" y="T37"/>
                    </a:cxn>
                    <a:cxn ang="T135">
                      <a:pos x="T38" y="T39"/>
                    </a:cxn>
                    <a:cxn ang="T136">
                      <a:pos x="T40" y="T41"/>
                    </a:cxn>
                    <a:cxn ang="T137">
                      <a:pos x="T42" y="T43"/>
                    </a:cxn>
                    <a:cxn ang="T138">
                      <a:pos x="T44" y="T45"/>
                    </a:cxn>
                    <a:cxn ang="T139">
                      <a:pos x="T46" y="T47"/>
                    </a:cxn>
                    <a:cxn ang="T140">
                      <a:pos x="T48" y="T49"/>
                    </a:cxn>
                    <a:cxn ang="T141">
                      <a:pos x="T50" y="T51"/>
                    </a:cxn>
                    <a:cxn ang="T142">
                      <a:pos x="T52" y="T53"/>
                    </a:cxn>
                    <a:cxn ang="T143">
                      <a:pos x="T54" y="T55"/>
                    </a:cxn>
                    <a:cxn ang="T144">
                      <a:pos x="T56" y="T57"/>
                    </a:cxn>
                    <a:cxn ang="T145">
                      <a:pos x="T58" y="T59"/>
                    </a:cxn>
                    <a:cxn ang="T146">
                      <a:pos x="T60" y="T61"/>
                    </a:cxn>
                    <a:cxn ang="T147">
                      <a:pos x="T62" y="T63"/>
                    </a:cxn>
                    <a:cxn ang="T148">
                      <a:pos x="T64" y="T65"/>
                    </a:cxn>
                    <a:cxn ang="T149">
                      <a:pos x="T66" y="T67"/>
                    </a:cxn>
                    <a:cxn ang="T150">
                      <a:pos x="T68" y="T69"/>
                    </a:cxn>
                    <a:cxn ang="T151">
                      <a:pos x="T70" y="T71"/>
                    </a:cxn>
                    <a:cxn ang="T152">
                      <a:pos x="T72" y="T73"/>
                    </a:cxn>
                    <a:cxn ang="T153">
                      <a:pos x="T74" y="T75"/>
                    </a:cxn>
                    <a:cxn ang="T154">
                      <a:pos x="T76" y="T77"/>
                    </a:cxn>
                    <a:cxn ang="T155">
                      <a:pos x="T78" y="T79"/>
                    </a:cxn>
                    <a:cxn ang="T156">
                      <a:pos x="T80" y="T81"/>
                    </a:cxn>
                    <a:cxn ang="T157">
                      <a:pos x="T82" y="T83"/>
                    </a:cxn>
                    <a:cxn ang="T158">
                      <a:pos x="T84" y="T85"/>
                    </a:cxn>
                    <a:cxn ang="T159">
                      <a:pos x="T86" y="T87"/>
                    </a:cxn>
                    <a:cxn ang="T160">
                      <a:pos x="T88" y="T89"/>
                    </a:cxn>
                    <a:cxn ang="T161">
                      <a:pos x="T90" y="T91"/>
                    </a:cxn>
                    <a:cxn ang="T162">
                      <a:pos x="T92" y="T93"/>
                    </a:cxn>
                    <a:cxn ang="T163">
                      <a:pos x="T94" y="T95"/>
                    </a:cxn>
                    <a:cxn ang="T164">
                      <a:pos x="T96" y="T97"/>
                    </a:cxn>
                    <a:cxn ang="T165">
                      <a:pos x="T98" y="T99"/>
                    </a:cxn>
                    <a:cxn ang="T166">
                      <a:pos x="T100" y="T101"/>
                    </a:cxn>
                    <a:cxn ang="T167">
                      <a:pos x="T102" y="T103"/>
                    </a:cxn>
                    <a:cxn ang="T168">
                      <a:pos x="T104" y="T105"/>
                    </a:cxn>
                    <a:cxn ang="T169">
                      <a:pos x="T106" y="T107"/>
                    </a:cxn>
                    <a:cxn ang="T170">
                      <a:pos x="T108" y="T109"/>
                    </a:cxn>
                    <a:cxn ang="T171">
                      <a:pos x="T110" y="T111"/>
                    </a:cxn>
                    <a:cxn ang="T172">
                      <a:pos x="T112" y="T113"/>
                    </a:cxn>
                    <a:cxn ang="T173">
                      <a:pos x="T114" y="T115"/>
                    </a:cxn>
                  </a:cxnLst>
                  <a:rect l="T174" t="T175" r="T176" b="T177"/>
                  <a:pathLst>
                    <a:path w="152" h="679">
                      <a:moveTo>
                        <a:pt x="8" y="306"/>
                      </a:moveTo>
                      <a:lnTo>
                        <a:pt x="8" y="306"/>
                      </a:lnTo>
                      <a:lnTo>
                        <a:pt x="9" y="264"/>
                      </a:lnTo>
                      <a:lnTo>
                        <a:pt x="13" y="225"/>
                      </a:lnTo>
                      <a:lnTo>
                        <a:pt x="20" y="187"/>
                      </a:lnTo>
                      <a:lnTo>
                        <a:pt x="31" y="149"/>
                      </a:lnTo>
                      <a:lnTo>
                        <a:pt x="42" y="112"/>
                      </a:lnTo>
                      <a:lnTo>
                        <a:pt x="57" y="77"/>
                      </a:lnTo>
                      <a:lnTo>
                        <a:pt x="73" y="42"/>
                      </a:lnTo>
                      <a:lnTo>
                        <a:pt x="94" y="10"/>
                      </a:lnTo>
                      <a:lnTo>
                        <a:pt x="90" y="0"/>
                      </a:lnTo>
                      <a:lnTo>
                        <a:pt x="70" y="35"/>
                      </a:lnTo>
                      <a:lnTo>
                        <a:pt x="52" y="70"/>
                      </a:lnTo>
                      <a:lnTo>
                        <a:pt x="37" y="106"/>
                      </a:lnTo>
                      <a:lnTo>
                        <a:pt x="24" y="145"/>
                      </a:lnTo>
                      <a:lnTo>
                        <a:pt x="15" y="183"/>
                      </a:lnTo>
                      <a:lnTo>
                        <a:pt x="8" y="224"/>
                      </a:lnTo>
                      <a:lnTo>
                        <a:pt x="2" y="264"/>
                      </a:lnTo>
                      <a:lnTo>
                        <a:pt x="0" y="306"/>
                      </a:lnTo>
                      <a:lnTo>
                        <a:pt x="2" y="332"/>
                      </a:lnTo>
                      <a:lnTo>
                        <a:pt x="4" y="359"/>
                      </a:lnTo>
                      <a:lnTo>
                        <a:pt x="6" y="385"/>
                      </a:lnTo>
                      <a:lnTo>
                        <a:pt x="11" y="410"/>
                      </a:lnTo>
                      <a:lnTo>
                        <a:pt x="17" y="436"/>
                      </a:lnTo>
                      <a:lnTo>
                        <a:pt x="22" y="461"/>
                      </a:lnTo>
                      <a:lnTo>
                        <a:pt x="30" y="485"/>
                      </a:lnTo>
                      <a:lnTo>
                        <a:pt x="39" y="509"/>
                      </a:lnTo>
                      <a:lnTo>
                        <a:pt x="50" y="533"/>
                      </a:lnTo>
                      <a:lnTo>
                        <a:pt x="59" y="555"/>
                      </a:lnTo>
                      <a:lnTo>
                        <a:pt x="72" y="579"/>
                      </a:lnTo>
                      <a:lnTo>
                        <a:pt x="84" y="600"/>
                      </a:lnTo>
                      <a:lnTo>
                        <a:pt x="97" y="621"/>
                      </a:lnTo>
                      <a:lnTo>
                        <a:pt x="112" y="641"/>
                      </a:lnTo>
                      <a:lnTo>
                        <a:pt x="128" y="661"/>
                      </a:lnTo>
                      <a:lnTo>
                        <a:pt x="145" y="679"/>
                      </a:lnTo>
                      <a:lnTo>
                        <a:pt x="152" y="677"/>
                      </a:lnTo>
                      <a:lnTo>
                        <a:pt x="136" y="657"/>
                      </a:lnTo>
                      <a:lnTo>
                        <a:pt x="119" y="639"/>
                      </a:lnTo>
                      <a:lnTo>
                        <a:pt x="105" y="619"/>
                      </a:lnTo>
                      <a:lnTo>
                        <a:pt x="92" y="597"/>
                      </a:lnTo>
                      <a:lnTo>
                        <a:pt x="79" y="577"/>
                      </a:lnTo>
                      <a:lnTo>
                        <a:pt x="66" y="553"/>
                      </a:lnTo>
                      <a:lnTo>
                        <a:pt x="57" y="531"/>
                      </a:lnTo>
                      <a:lnTo>
                        <a:pt x="46" y="507"/>
                      </a:lnTo>
                      <a:lnTo>
                        <a:pt x="37" y="483"/>
                      </a:lnTo>
                      <a:lnTo>
                        <a:pt x="30" y="460"/>
                      </a:lnTo>
                      <a:lnTo>
                        <a:pt x="24" y="434"/>
                      </a:lnTo>
                      <a:lnTo>
                        <a:pt x="19" y="410"/>
                      </a:lnTo>
                      <a:lnTo>
                        <a:pt x="13" y="385"/>
                      </a:lnTo>
                      <a:lnTo>
                        <a:pt x="11" y="359"/>
                      </a:lnTo>
                      <a:lnTo>
                        <a:pt x="9" y="332"/>
                      </a:lnTo>
                      <a:lnTo>
                        <a:pt x="8" y="306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84" name="Freeform 336"/>
                <p:cNvSpPr>
                  <a:spLocks/>
                </p:cNvSpPr>
                <p:nvPr/>
              </p:nvSpPr>
              <p:spPr bwMode="auto">
                <a:xfrm>
                  <a:off x="3118" y="2212"/>
                  <a:ext cx="342" cy="125"/>
                </a:xfrm>
                <a:custGeom>
                  <a:avLst/>
                  <a:gdLst>
                    <a:gd name="T0" fmla="*/ 2 w 342"/>
                    <a:gd name="T1" fmla="*/ 0 h 125"/>
                    <a:gd name="T2" fmla="*/ 2 w 342"/>
                    <a:gd name="T3" fmla="*/ 0 h 125"/>
                    <a:gd name="T4" fmla="*/ 0 w 342"/>
                    <a:gd name="T5" fmla="*/ 7 h 125"/>
                    <a:gd name="T6" fmla="*/ 0 w 342"/>
                    <a:gd name="T7" fmla="*/ 7 h 125"/>
                    <a:gd name="T8" fmla="*/ 39 w 342"/>
                    <a:gd name="T9" fmla="*/ 29 h 125"/>
                    <a:gd name="T10" fmla="*/ 79 w 342"/>
                    <a:gd name="T11" fmla="*/ 48 h 125"/>
                    <a:gd name="T12" fmla="*/ 121 w 342"/>
                    <a:gd name="T13" fmla="*/ 66 h 125"/>
                    <a:gd name="T14" fmla="*/ 163 w 342"/>
                    <a:gd name="T15" fmla="*/ 82 h 125"/>
                    <a:gd name="T16" fmla="*/ 207 w 342"/>
                    <a:gd name="T17" fmla="*/ 95 h 125"/>
                    <a:gd name="T18" fmla="*/ 251 w 342"/>
                    <a:gd name="T19" fmla="*/ 108 h 125"/>
                    <a:gd name="T20" fmla="*/ 297 w 342"/>
                    <a:gd name="T21" fmla="*/ 117 h 125"/>
                    <a:gd name="T22" fmla="*/ 342 w 342"/>
                    <a:gd name="T23" fmla="*/ 125 h 125"/>
                    <a:gd name="T24" fmla="*/ 342 w 342"/>
                    <a:gd name="T25" fmla="*/ 125 h 125"/>
                    <a:gd name="T26" fmla="*/ 342 w 342"/>
                    <a:gd name="T27" fmla="*/ 117 h 125"/>
                    <a:gd name="T28" fmla="*/ 342 w 342"/>
                    <a:gd name="T29" fmla="*/ 117 h 125"/>
                    <a:gd name="T30" fmla="*/ 297 w 342"/>
                    <a:gd name="T31" fmla="*/ 110 h 125"/>
                    <a:gd name="T32" fmla="*/ 251 w 342"/>
                    <a:gd name="T33" fmla="*/ 101 h 125"/>
                    <a:gd name="T34" fmla="*/ 207 w 342"/>
                    <a:gd name="T35" fmla="*/ 88 h 125"/>
                    <a:gd name="T36" fmla="*/ 165 w 342"/>
                    <a:gd name="T37" fmla="*/ 75 h 125"/>
                    <a:gd name="T38" fmla="*/ 123 w 342"/>
                    <a:gd name="T39" fmla="*/ 59 h 125"/>
                    <a:gd name="T40" fmla="*/ 81 w 342"/>
                    <a:gd name="T41" fmla="*/ 40 h 125"/>
                    <a:gd name="T42" fmla="*/ 41 w 342"/>
                    <a:gd name="T43" fmla="*/ 22 h 125"/>
                    <a:gd name="T44" fmla="*/ 2 w 342"/>
                    <a:gd name="T45" fmla="*/ 0 h 125"/>
                    <a:gd name="T46" fmla="*/ 2 w 342"/>
                    <a:gd name="T47" fmla="*/ 0 h 125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342"/>
                    <a:gd name="T73" fmla="*/ 0 h 125"/>
                    <a:gd name="T74" fmla="*/ 342 w 342"/>
                    <a:gd name="T75" fmla="*/ 125 h 125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342" h="125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7"/>
                      </a:lnTo>
                      <a:lnTo>
                        <a:pt x="39" y="29"/>
                      </a:lnTo>
                      <a:lnTo>
                        <a:pt x="79" y="48"/>
                      </a:lnTo>
                      <a:lnTo>
                        <a:pt x="121" y="66"/>
                      </a:lnTo>
                      <a:lnTo>
                        <a:pt x="163" y="82"/>
                      </a:lnTo>
                      <a:lnTo>
                        <a:pt x="207" y="95"/>
                      </a:lnTo>
                      <a:lnTo>
                        <a:pt x="251" y="108"/>
                      </a:lnTo>
                      <a:lnTo>
                        <a:pt x="297" y="117"/>
                      </a:lnTo>
                      <a:lnTo>
                        <a:pt x="342" y="125"/>
                      </a:lnTo>
                      <a:lnTo>
                        <a:pt x="342" y="117"/>
                      </a:lnTo>
                      <a:lnTo>
                        <a:pt x="297" y="110"/>
                      </a:lnTo>
                      <a:lnTo>
                        <a:pt x="251" y="101"/>
                      </a:lnTo>
                      <a:lnTo>
                        <a:pt x="207" y="88"/>
                      </a:lnTo>
                      <a:lnTo>
                        <a:pt x="165" y="75"/>
                      </a:lnTo>
                      <a:lnTo>
                        <a:pt x="123" y="59"/>
                      </a:lnTo>
                      <a:lnTo>
                        <a:pt x="81" y="40"/>
                      </a:lnTo>
                      <a:lnTo>
                        <a:pt x="41" y="22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85" name="Freeform 337"/>
                <p:cNvSpPr>
                  <a:spLocks/>
                </p:cNvSpPr>
                <p:nvPr/>
              </p:nvSpPr>
              <p:spPr bwMode="auto">
                <a:xfrm>
                  <a:off x="3133" y="823"/>
                  <a:ext cx="1024" cy="1030"/>
                </a:xfrm>
                <a:custGeom>
                  <a:avLst/>
                  <a:gdLst>
                    <a:gd name="T0" fmla="*/ 90 w 1024"/>
                    <a:gd name="T1" fmla="*/ 152 h 1030"/>
                    <a:gd name="T2" fmla="*/ 152 w 1024"/>
                    <a:gd name="T3" fmla="*/ 103 h 1030"/>
                    <a:gd name="T4" fmla="*/ 221 w 1024"/>
                    <a:gd name="T5" fmla="*/ 63 h 1030"/>
                    <a:gd name="T6" fmla="*/ 296 w 1024"/>
                    <a:gd name="T7" fmla="*/ 33 h 1030"/>
                    <a:gd name="T8" fmla="*/ 377 w 1024"/>
                    <a:gd name="T9" fmla="*/ 15 h 1030"/>
                    <a:gd name="T10" fmla="*/ 463 w 1024"/>
                    <a:gd name="T11" fmla="*/ 8 h 1030"/>
                    <a:gd name="T12" fmla="*/ 519 w 1024"/>
                    <a:gd name="T13" fmla="*/ 11 h 1030"/>
                    <a:gd name="T14" fmla="*/ 600 w 1024"/>
                    <a:gd name="T15" fmla="*/ 26 h 1030"/>
                    <a:gd name="T16" fmla="*/ 679 w 1024"/>
                    <a:gd name="T17" fmla="*/ 52 h 1030"/>
                    <a:gd name="T18" fmla="*/ 750 w 1024"/>
                    <a:gd name="T19" fmla="*/ 88 h 1030"/>
                    <a:gd name="T20" fmla="*/ 814 w 1024"/>
                    <a:gd name="T21" fmla="*/ 136 h 1030"/>
                    <a:gd name="T22" fmla="*/ 854 w 1024"/>
                    <a:gd name="T23" fmla="*/ 171 h 1030"/>
                    <a:gd name="T24" fmla="*/ 907 w 1024"/>
                    <a:gd name="T25" fmla="*/ 231 h 1030"/>
                    <a:gd name="T26" fmla="*/ 949 w 1024"/>
                    <a:gd name="T27" fmla="*/ 299 h 1030"/>
                    <a:gd name="T28" fmla="*/ 982 w 1024"/>
                    <a:gd name="T29" fmla="*/ 372 h 1030"/>
                    <a:gd name="T30" fmla="*/ 1006 w 1024"/>
                    <a:gd name="T31" fmla="*/ 450 h 1030"/>
                    <a:gd name="T32" fmla="*/ 1015 w 1024"/>
                    <a:gd name="T33" fmla="*/ 535 h 1030"/>
                    <a:gd name="T34" fmla="*/ 1015 w 1024"/>
                    <a:gd name="T35" fmla="*/ 591 h 1030"/>
                    <a:gd name="T36" fmla="*/ 1006 w 1024"/>
                    <a:gd name="T37" fmla="*/ 676 h 1030"/>
                    <a:gd name="T38" fmla="*/ 982 w 1024"/>
                    <a:gd name="T39" fmla="*/ 754 h 1030"/>
                    <a:gd name="T40" fmla="*/ 949 w 1024"/>
                    <a:gd name="T41" fmla="*/ 827 h 1030"/>
                    <a:gd name="T42" fmla="*/ 907 w 1024"/>
                    <a:gd name="T43" fmla="*/ 895 h 1030"/>
                    <a:gd name="T44" fmla="*/ 854 w 1024"/>
                    <a:gd name="T45" fmla="*/ 955 h 1030"/>
                    <a:gd name="T46" fmla="*/ 812 w 1024"/>
                    <a:gd name="T47" fmla="*/ 992 h 1030"/>
                    <a:gd name="T48" fmla="*/ 768 w 1024"/>
                    <a:gd name="T49" fmla="*/ 1025 h 1030"/>
                    <a:gd name="T50" fmla="*/ 801 w 1024"/>
                    <a:gd name="T51" fmla="*/ 1010 h 1030"/>
                    <a:gd name="T52" fmla="*/ 876 w 1024"/>
                    <a:gd name="T53" fmla="*/ 943 h 1030"/>
                    <a:gd name="T54" fmla="*/ 938 w 1024"/>
                    <a:gd name="T55" fmla="*/ 862 h 1030"/>
                    <a:gd name="T56" fmla="*/ 984 w 1024"/>
                    <a:gd name="T57" fmla="*/ 771 h 1030"/>
                    <a:gd name="T58" fmla="*/ 1013 w 1024"/>
                    <a:gd name="T59" fmla="*/ 670 h 1030"/>
                    <a:gd name="T60" fmla="*/ 1024 w 1024"/>
                    <a:gd name="T61" fmla="*/ 564 h 1030"/>
                    <a:gd name="T62" fmla="*/ 1021 w 1024"/>
                    <a:gd name="T63" fmla="*/ 505 h 1030"/>
                    <a:gd name="T64" fmla="*/ 1006 w 1024"/>
                    <a:gd name="T65" fmla="*/ 423 h 1030"/>
                    <a:gd name="T66" fmla="*/ 980 w 1024"/>
                    <a:gd name="T67" fmla="*/ 344 h 1030"/>
                    <a:gd name="T68" fmla="*/ 942 w 1024"/>
                    <a:gd name="T69" fmla="*/ 271 h 1030"/>
                    <a:gd name="T70" fmla="*/ 896 w 1024"/>
                    <a:gd name="T71" fmla="*/ 205 h 1030"/>
                    <a:gd name="T72" fmla="*/ 840 w 1024"/>
                    <a:gd name="T73" fmla="*/ 147 h 1030"/>
                    <a:gd name="T74" fmla="*/ 776 w 1024"/>
                    <a:gd name="T75" fmla="*/ 97 h 1030"/>
                    <a:gd name="T76" fmla="*/ 706 w 1024"/>
                    <a:gd name="T77" fmla="*/ 57 h 1030"/>
                    <a:gd name="T78" fmla="*/ 629 w 1024"/>
                    <a:gd name="T79" fmla="*/ 26 h 1030"/>
                    <a:gd name="T80" fmla="*/ 547 w 1024"/>
                    <a:gd name="T81" fmla="*/ 8 h 1030"/>
                    <a:gd name="T82" fmla="*/ 463 w 1024"/>
                    <a:gd name="T83" fmla="*/ 0 h 1030"/>
                    <a:gd name="T84" fmla="*/ 391 w 1024"/>
                    <a:gd name="T85" fmla="*/ 6 h 1030"/>
                    <a:gd name="T86" fmla="*/ 291 w 1024"/>
                    <a:gd name="T87" fmla="*/ 28 h 1030"/>
                    <a:gd name="T88" fmla="*/ 197 w 1024"/>
                    <a:gd name="T89" fmla="*/ 68 h 1030"/>
                    <a:gd name="T90" fmla="*/ 113 w 1024"/>
                    <a:gd name="T91" fmla="*/ 123 h 1030"/>
                    <a:gd name="T92" fmla="*/ 40 w 1024"/>
                    <a:gd name="T93" fmla="*/ 191 h 1030"/>
                    <a:gd name="T94" fmla="*/ 0 w 1024"/>
                    <a:gd name="T95" fmla="*/ 244 h 1030"/>
                    <a:gd name="T96" fmla="*/ 18 w 1024"/>
                    <a:gd name="T97" fmla="*/ 229 h 1030"/>
                    <a:gd name="T98" fmla="*/ 69 w 1024"/>
                    <a:gd name="T99" fmla="*/ 171 h 1030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w 1024"/>
                    <a:gd name="T151" fmla="*/ 0 h 1030"/>
                    <a:gd name="T152" fmla="*/ 1024 w 1024"/>
                    <a:gd name="T153" fmla="*/ 1030 h 1030"/>
                  </a:gdLst>
                  <a:ahLst/>
                  <a:cxnLst>
                    <a:cxn ang="T100">
                      <a:pos x="T0" y="T1"/>
                    </a:cxn>
                    <a:cxn ang="T101">
                      <a:pos x="T2" y="T3"/>
                    </a:cxn>
                    <a:cxn ang="T102">
                      <a:pos x="T4" y="T5"/>
                    </a:cxn>
                    <a:cxn ang="T103">
                      <a:pos x="T6" y="T7"/>
                    </a:cxn>
                    <a:cxn ang="T104">
                      <a:pos x="T8" y="T9"/>
                    </a:cxn>
                    <a:cxn ang="T105">
                      <a:pos x="T10" y="T11"/>
                    </a:cxn>
                    <a:cxn ang="T106">
                      <a:pos x="T12" y="T13"/>
                    </a:cxn>
                    <a:cxn ang="T107">
                      <a:pos x="T14" y="T15"/>
                    </a:cxn>
                    <a:cxn ang="T108">
                      <a:pos x="T16" y="T17"/>
                    </a:cxn>
                    <a:cxn ang="T109">
                      <a:pos x="T18" y="T19"/>
                    </a:cxn>
                    <a:cxn ang="T110">
                      <a:pos x="T20" y="T21"/>
                    </a:cxn>
                    <a:cxn ang="T111">
                      <a:pos x="T22" y="T23"/>
                    </a:cxn>
                    <a:cxn ang="T112">
                      <a:pos x="T24" y="T25"/>
                    </a:cxn>
                    <a:cxn ang="T113">
                      <a:pos x="T26" y="T27"/>
                    </a:cxn>
                    <a:cxn ang="T114">
                      <a:pos x="T28" y="T29"/>
                    </a:cxn>
                    <a:cxn ang="T115">
                      <a:pos x="T30" y="T31"/>
                    </a:cxn>
                    <a:cxn ang="T116">
                      <a:pos x="T32" y="T33"/>
                    </a:cxn>
                    <a:cxn ang="T117">
                      <a:pos x="T34" y="T35"/>
                    </a:cxn>
                    <a:cxn ang="T118">
                      <a:pos x="T36" y="T37"/>
                    </a:cxn>
                    <a:cxn ang="T119">
                      <a:pos x="T38" y="T39"/>
                    </a:cxn>
                    <a:cxn ang="T120">
                      <a:pos x="T40" y="T41"/>
                    </a:cxn>
                    <a:cxn ang="T121">
                      <a:pos x="T42" y="T43"/>
                    </a:cxn>
                    <a:cxn ang="T122">
                      <a:pos x="T44" y="T45"/>
                    </a:cxn>
                    <a:cxn ang="T123">
                      <a:pos x="T46" y="T47"/>
                    </a:cxn>
                    <a:cxn ang="T124">
                      <a:pos x="T48" y="T49"/>
                    </a:cxn>
                    <a:cxn ang="T125">
                      <a:pos x="T50" y="T51"/>
                    </a:cxn>
                    <a:cxn ang="T126">
                      <a:pos x="T52" y="T53"/>
                    </a:cxn>
                    <a:cxn ang="T127">
                      <a:pos x="T54" y="T55"/>
                    </a:cxn>
                    <a:cxn ang="T128">
                      <a:pos x="T56" y="T57"/>
                    </a:cxn>
                    <a:cxn ang="T129">
                      <a:pos x="T58" y="T59"/>
                    </a:cxn>
                    <a:cxn ang="T130">
                      <a:pos x="T60" y="T61"/>
                    </a:cxn>
                    <a:cxn ang="T131">
                      <a:pos x="T62" y="T63"/>
                    </a:cxn>
                    <a:cxn ang="T132">
                      <a:pos x="T64" y="T65"/>
                    </a:cxn>
                    <a:cxn ang="T133">
                      <a:pos x="T66" y="T67"/>
                    </a:cxn>
                    <a:cxn ang="T134">
                      <a:pos x="T68" y="T69"/>
                    </a:cxn>
                    <a:cxn ang="T135">
                      <a:pos x="T70" y="T71"/>
                    </a:cxn>
                    <a:cxn ang="T136">
                      <a:pos x="T72" y="T73"/>
                    </a:cxn>
                    <a:cxn ang="T137">
                      <a:pos x="T74" y="T75"/>
                    </a:cxn>
                    <a:cxn ang="T138">
                      <a:pos x="T76" y="T77"/>
                    </a:cxn>
                    <a:cxn ang="T139">
                      <a:pos x="T78" y="T79"/>
                    </a:cxn>
                    <a:cxn ang="T140">
                      <a:pos x="T80" y="T81"/>
                    </a:cxn>
                    <a:cxn ang="T141">
                      <a:pos x="T82" y="T83"/>
                    </a:cxn>
                    <a:cxn ang="T142">
                      <a:pos x="T84" y="T85"/>
                    </a:cxn>
                    <a:cxn ang="T143">
                      <a:pos x="T86" y="T87"/>
                    </a:cxn>
                    <a:cxn ang="T144">
                      <a:pos x="T88" y="T89"/>
                    </a:cxn>
                    <a:cxn ang="T145">
                      <a:pos x="T90" y="T91"/>
                    </a:cxn>
                    <a:cxn ang="T146">
                      <a:pos x="T92" y="T93"/>
                    </a:cxn>
                    <a:cxn ang="T147">
                      <a:pos x="T94" y="T95"/>
                    </a:cxn>
                    <a:cxn ang="T148">
                      <a:pos x="T96" y="T97"/>
                    </a:cxn>
                    <a:cxn ang="T149">
                      <a:pos x="T98" y="T99"/>
                    </a:cxn>
                  </a:cxnLst>
                  <a:rect l="T150" t="T151" r="T152" b="T153"/>
                  <a:pathLst>
                    <a:path w="1024" h="1030">
                      <a:moveTo>
                        <a:pt x="69" y="171"/>
                      </a:moveTo>
                      <a:lnTo>
                        <a:pt x="69" y="171"/>
                      </a:lnTo>
                      <a:lnTo>
                        <a:pt x="90" y="152"/>
                      </a:lnTo>
                      <a:lnTo>
                        <a:pt x="110" y="136"/>
                      </a:lnTo>
                      <a:lnTo>
                        <a:pt x="130" y="119"/>
                      </a:lnTo>
                      <a:lnTo>
                        <a:pt x="152" y="103"/>
                      </a:lnTo>
                      <a:lnTo>
                        <a:pt x="174" y="88"/>
                      </a:lnTo>
                      <a:lnTo>
                        <a:pt x="197" y="75"/>
                      </a:lnTo>
                      <a:lnTo>
                        <a:pt x="221" y="63"/>
                      </a:lnTo>
                      <a:lnTo>
                        <a:pt x="247" y="52"/>
                      </a:lnTo>
                      <a:lnTo>
                        <a:pt x="271" y="42"/>
                      </a:lnTo>
                      <a:lnTo>
                        <a:pt x="296" y="33"/>
                      </a:lnTo>
                      <a:lnTo>
                        <a:pt x="324" y="26"/>
                      </a:lnTo>
                      <a:lnTo>
                        <a:pt x="349" y="19"/>
                      </a:lnTo>
                      <a:lnTo>
                        <a:pt x="377" y="15"/>
                      </a:lnTo>
                      <a:lnTo>
                        <a:pt x="406" y="11"/>
                      </a:lnTo>
                      <a:lnTo>
                        <a:pt x="433" y="10"/>
                      </a:lnTo>
                      <a:lnTo>
                        <a:pt x="463" y="8"/>
                      </a:lnTo>
                      <a:lnTo>
                        <a:pt x="490" y="10"/>
                      </a:lnTo>
                      <a:lnTo>
                        <a:pt x="519" y="11"/>
                      </a:lnTo>
                      <a:lnTo>
                        <a:pt x="547" y="15"/>
                      </a:lnTo>
                      <a:lnTo>
                        <a:pt x="574" y="19"/>
                      </a:lnTo>
                      <a:lnTo>
                        <a:pt x="600" y="26"/>
                      </a:lnTo>
                      <a:lnTo>
                        <a:pt x="627" y="33"/>
                      </a:lnTo>
                      <a:lnTo>
                        <a:pt x="653" y="42"/>
                      </a:lnTo>
                      <a:lnTo>
                        <a:pt x="679" y="52"/>
                      </a:lnTo>
                      <a:lnTo>
                        <a:pt x="702" y="63"/>
                      </a:lnTo>
                      <a:lnTo>
                        <a:pt x="726" y="75"/>
                      </a:lnTo>
                      <a:lnTo>
                        <a:pt x="750" y="88"/>
                      </a:lnTo>
                      <a:lnTo>
                        <a:pt x="772" y="103"/>
                      </a:lnTo>
                      <a:lnTo>
                        <a:pt x="794" y="119"/>
                      </a:lnTo>
                      <a:lnTo>
                        <a:pt x="814" y="136"/>
                      </a:lnTo>
                      <a:lnTo>
                        <a:pt x="834" y="152"/>
                      </a:lnTo>
                      <a:lnTo>
                        <a:pt x="854" y="171"/>
                      </a:lnTo>
                      <a:lnTo>
                        <a:pt x="873" y="191"/>
                      </a:lnTo>
                      <a:lnTo>
                        <a:pt x="891" y="211"/>
                      </a:lnTo>
                      <a:lnTo>
                        <a:pt x="907" y="231"/>
                      </a:lnTo>
                      <a:lnTo>
                        <a:pt x="922" y="253"/>
                      </a:lnTo>
                      <a:lnTo>
                        <a:pt x="937" y="275"/>
                      </a:lnTo>
                      <a:lnTo>
                        <a:pt x="949" y="299"/>
                      </a:lnTo>
                      <a:lnTo>
                        <a:pt x="962" y="322"/>
                      </a:lnTo>
                      <a:lnTo>
                        <a:pt x="973" y="346"/>
                      </a:lnTo>
                      <a:lnTo>
                        <a:pt x="982" y="372"/>
                      </a:lnTo>
                      <a:lnTo>
                        <a:pt x="991" y="397"/>
                      </a:lnTo>
                      <a:lnTo>
                        <a:pt x="999" y="425"/>
                      </a:lnTo>
                      <a:lnTo>
                        <a:pt x="1006" y="450"/>
                      </a:lnTo>
                      <a:lnTo>
                        <a:pt x="1010" y="478"/>
                      </a:lnTo>
                      <a:lnTo>
                        <a:pt x="1013" y="507"/>
                      </a:lnTo>
                      <a:lnTo>
                        <a:pt x="1015" y="535"/>
                      </a:lnTo>
                      <a:lnTo>
                        <a:pt x="1017" y="564"/>
                      </a:lnTo>
                      <a:lnTo>
                        <a:pt x="1015" y="591"/>
                      </a:lnTo>
                      <a:lnTo>
                        <a:pt x="1013" y="621"/>
                      </a:lnTo>
                      <a:lnTo>
                        <a:pt x="1010" y="648"/>
                      </a:lnTo>
                      <a:lnTo>
                        <a:pt x="1006" y="676"/>
                      </a:lnTo>
                      <a:lnTo>
                        <a:pt x="999" y="701"/>
                      </a:lnTo>
                      <a:lnTo>
                        <a:pt x="991" y="729"/>
                      </a:lnTo>
                      <a:lnTo>
                        <a:pt x="982" y="754"/>
                      </a:lnTo>
                      <a:lnTo>
                        <a:pt x="973" y="780"/>
                      </a:lnTo>
                      <a:lnTo>
                        <a:pt x="962" y="804"/>
                      </a:lnTo>
                      <a:lnTo>
                        <a:pt x="949" y="827"/>
                      </a:lnTo>
                      <a:lnTo>
                        <a:pt x="937" y="851"/>
                      </a:lnTo>
                      <a:lnTo>
                        <a:pt x="922" y="873"/>
                      </a:lnTo>
                      <a:lnTo>
                        <a:pt x="907" y="895"/>
                      </a:lnTo>
                      <a:lnTo>
                        <a:pt x="891" y="915"/>
                      </a:lnTo>
                      <a:lnTo>
                        <a:pt x="873" y="935"/>
                      </a:lnTo>
                      <a:lnTo>
                        <a:pt x="854" y="955"/>
                      </a:lnTo>
                      <a:lnTo>
                        <a:pt x="834" y="974"/>
                      </a:lnTo>
                      <a:lnTo>
                        <a:pt x="812" y="992"/>
                      </a:lnTo>
                      <a:lnTo>
                        <a:pt x="790" y="1010"/>
                      </a:lnTo>
                      <a:lnTo>
                        <a:pt x="768" y="1025"/>
                      </a:lnTo>
                      <a:lnTo>
                        <a:pt x="774" y="1030"/>
                      </a:lnTo>
                      <a:lnTo>
                        <a:pt x="801" y="1010"/>
                      </a:lnTo>
                      <a:lnTo>
                        <a:pt x="827" y="990"/>
                      </a:lnTo>
                      <a:lnTo>
                        <a:pt x="852" y="966"/>
                      </a:lnTo>
                      <a:lnTo>
                        <a:pt x="876" y="943"/>
                      </a:lnTo>
                      <a:lnTo>
                        <a:pt x="898" y="917"/>
                      </a:lnTo>
                      <a:lnTo>
                        <a:pt x="918" y="890"/>
                      </a:lnTo>
                      <a:lnTo>
                        <a:pt x="938" y="862"/>
                      </a:lnTo>
                      <a:lnTo>
                        <a:pt x="955" y="833"/>
                      </a:lnTo>
                      <a:lnTo>
                        <a:pt x="971" y="802"/>
                      </a:lnTo>
                      <a:lnTo>
                        <a:pt x="984" y="771"/>
                      </a:lnTo>
                      <a:lnTo>
                        <a:pt x="997" y="738"/>
                      </a:lnTo>
                      <a:lnTo>
                        <a:pt x="1006" y="705"/>
                      </a:lnTo>
                      <a:lnTo>
                        <a:pt x="1013" y="670"/>
                      </a:lnTo>
                      <a:lnTo>
                        <a:pt x="1019" y="635"/>
                      </a:lnTo>
                      <a:lnTo>
                        <a:pt x="1023" y="599"/>
                      </a:lnTo>
                      <a:lnTo>
                        <a:pt x="1024" y="564"/>
                      </a:lnTo>
                      <a:lnTo>
                        <a:pt x="1023" y="535"/>
                      </a:lnTo>
                      <a:lnTo>
                        <a:pt x="1021" y="505"/>
                      </a:lnTo>
                      <a:lnTo>
                        <a:pt x="1017" y="478"/>
                      </a:lnTo>
                      <a:lnTo>
                        <a:pt x="1013" y="450"/>
                      </a:lnTo>
                      <a:lnTo>
                        <a:pt x="1006" y="423"/>
                      </a:lnTo>
                      <a:lnTo>
                        <a:pt x="999" y="396"/>
                      </a:lnTo>
                      <a:lnTo>
                        <a:pt x="990" y="370"/>
                      </a:lnTo>
                      <a:lnTo>
                        <a:pt x="980" y="344"/>
                      </a:lnTo>
                      <a:lnTo>
                        <a:pt x="970" y="319"/>
                      </a:lnTo>
                      <a:lnTo>
                        <a:pt x="957" y="295"/>
                      </a:lnTo>
                      <a:lnTo>
                        <a:pt x="942" y="271"/>
                      </a:lnTo>
                      <a:lnTo>
                        <a:pt x="927" y="249"/>
                      </a:lnTo>
                      <a:lnTo>
                        <a:pt x="913" y="227"/>
                      </a:lnTo>
                      <a:lnTo>
                        <a:pt x="896" y="205"/>
                      </a:lnTo>
                      <a:lnTo>
                        <a:pt x="878" y="185"/>
                      </a:lnTo>
                      <a:lnTo>
                        <a:pt x="860" y="165"/>
                      </a:lnTo>
                      <a:lnTo>
                        <a:pt x="840" y="147"/>
                      </a:lnTo>
                      <a:lnTo>
                        <a:pt x="820" y="128"/>
                      </a:lnTo>
                      <a:lnTo>
                        <a:pt x="798" y="112"/>
                      </a:lnTo>
                      <a:lnTo>
                        <a:pt x="776" y="97"/>
                      </a:lnTo>
                      <a:lnTo>
                        <a:pt x="754" y="83"/>
                      </a:lnTo>
                      <a:lnTo>
                        <a:pt x="730" y="68"/>
                      </a:lnTo>
                      <a:lnTo>
                        <a:pt x="706" y="57"/>
                      </a:lnTo>
                      <a:lnTo>
                        <a:pt x="680" y="44"/>
                      </a:lnTo>
                      <a:lnTo>
                        <a:pt x="655" y="35"/>
                      </a:lnTo>
                      <a:lnTo>
                        <a:pt x="629" y="26"/>
                      </a:lnTo>
                      <a:lnTo>
                        <a:pt x="602" y="19"/>
                      </a:lnTo>
                      <a:lnTo>
                        <a:pt x="574" y="13"/>
                      </a:lnTo>
                      <a:lnTo>
                        <a:pt x="547" y="8"/>
                      </a:lnTo>
                      <a:lnTo>
                        <a:pt x="519" y="4"/>
                      </a:lnTo>
                      <a:lnTo>
                        <a:pt x="490" y="2"/>
                      </a:lnTo>
                      <a:lnTo>
                        <a:pt x="463" y="0"/>
                      </a:lnTo>
                      <a:lnTo>
                        <a:pt x="426" y="2"/>
                      </a:lnTo>
                      <a:lnTo>
                        <a:pt x="391" y="6"/>
                      </a:lnTo>
                      <a:lnTo>
                        <a:pt x="357" y="11"/>
                      </a:lnTo>
                      <a:lnTo>
                        <a:pt x="324" y="19"/>
                      </a:lnTo>
                      <a:lnTo>
                        <a:pt x="291" y="28"/>
                      </a:lnTo>
                      <a:lnTo>
                        <a:pt x="258" y="39"/>
                      </a:lnTo>
                      <a:lnTo>
                        <a:pt x="227" y="52"/>
                      </a:lnTo>
                      <a:lnTo>
                        <a:pt x="197" y="68"/>
                      </a:lnTo>
                      <a:lnTo>
                        <a:pt x="168" y="85"/>
                      </a:lnTo>
                      <a:lnTo>
                        <a:pt x="141" y="103"/>
                      </a:lnTo>
                      <a:lnTo>
                        <a:pt x="113" y="123"/>
                      </a:lnTo>
                      <a:lnTo>
                        <a:pt x="88" y="143"/>
                      </a:lnTo>
                      <a:lnTo>
                        <a:pt x="64" y="167"/>
                      </a:lnTo>
                      <a:lnTo>
                        <a:pt x="40" y="191"/>
                      </a:lnTo>
                      <a:lnTo>
                        <a:pt x="20" y="216"/>
                      </a:lnTo>
                      <a:lnTo>
                        <a:pt x="0" y="244"/>
                      </a:lnTo>
                      <a:lnTo>
                        <a:pt x="4" y="251"/>
                      </a:lnTo>
                      <a:lnTo>
                        <a:pt x="18" y="229"/>
                      </a:lnTo>
                      <a:lnTo>
                        <a:pt x="35" y="209"/>
                      </a:lnTo>
                      <a:lnTo>
                        <a:pt x="51" y="189"/>
                      </a:lnTo>
                      <a:lnTo>
                        <a:pt x="69" y="171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86" name="Freeform 338"/>
                <p:cNvSpPr>
                  <a:spLocks/>
                </p:cNvSpPr>
                <p:nvPr/>
              </p:nvSpPr>
              <p:spPr bwMode="auto">
                <a:xfrm>
                  <a:off x="3351" y="1142"/>
                  <a:ext cx="488" cy="488"/>
                </a:xfrm>
                <a:custGeom>
                  <a:avLst/>
                  <a:gdLst>
                    <a:gd name="T0" fmla="*/ 9 w 488"/>
                    <a:gd name="T1" fmla="*/ 219 h 488"/>
                    <a:gd name="T2" fmla="*/ 25 w 488"/>
                    <a:gd name="T3" fmla="*/ 152 h 488"/>
                    <a:gd name="T4" fmla="*/ 62 w 488"/>
                    <a:gd name="T5" fmla="*/ 93 h 488"/>
                    <a:gd name="T6" fmla="*/ 111 w 488"/>
                    <a:gd name="T7" fmla="*/ 47 h 488"/>
                    <a:gd name="T8" fmla="*/ 173 w 488"/>
                    <a:gd name="T9" fmla="*/ 18 h 488"/>
                    <a:gd name="T10" fmla="*/ 245 w 488"/>
                    <a:gd name="T11" fmla="*/ 7 h 488"/>
                    <a:gd name="T12" fmla="*/ 292 w 488"/>
                    <a:gd name="T13" fmla="*/ 13 h 488"/>
                    <a:gd name="T14" fmla="*/ 356 w 488"/>
                    <a:gd name="T15" fmla="*/ 36 h 488"/>
                    <a:gd name="T16" fmla="*/ 411 w 488"/>
                    <a:gd name="T17" fmla="*/ 77 h 488"/>
                    <a:gd name="T18" fmla="*/ 451 w 488"/>
                    <a:gd name="T19" fmla="*/ 131 h 488"/>
                    <a:gd name="T20" fmla="*/ 475 w 488"/>
                    <a:gd name="T21" fmla="*/ 196 h 488"/>
                    <a:gd name="T22" fmla="*/ 481 w 488"/>
                    <a:gd name="T23" fmla="*/ 245 h 488"/>
                    <a:gd name="T24" fmla="*/ 470 w 488"/>
                    <a:gd name="T25" fmla="*/ 314 h 488"/>
                    <a:gd name="T26" fmla="*/ 441 w 488"/>
                    <a:gd name="T27" fmla="*/ 377 h 488"/>
                    <a:gd name="T28" fmla="*/ 395 w 488"/>
                    <a:gd name="T29" fmla="*/ 426 h 488"/>
                    <a:gd name="T30" fmla="*/ 336 w 488"/>
                    <a:gd name="T31" fmla="*/ 463 h 488"/>
                    <a:gd name="T32" fmla="*/ 269 w 488"/>
                    <a:gd name="T33" fmla="*/ 479 h 488"/>
                    <a:gd name="T34" fmla="*/ 228 w 488"/>
                    <a:gd name="T35" fmla="*/ 481 h 488"/>
                    <a:gd name="T36" fmla="*/ 151 w 488"/>
                    <a:gd name="T37" fmla="*/ 463 h 488"/>
                    <a:gd name="T38" fmla="*/ 119 w 488"/>
                    <a:gd name="T39" fmla="*/ 453 h 488"/>
                    <a:gd name="T40" fmla="*/ 162 w 488"/>
                    <a:gd name="T41" fmla="*/ 474 h 488"/>
                    <a:gd name="T42" fmla="*/ 210 w 488"/>
                    <a:gd name="T43" fmla="*/ 486 h 488"/>
                    <a:gd name="T44" fmla="*/ 245 w 488"/>
                    <a:gd name="T45" fmla="*/ 488 h 488"/>
                    <a:gd name="T46" fmla="*/ 316 w 488"/>
                    <a:gd name="T47" fmla="*/ 477 h 488"/>
                    <a:gd name="T48" fmla="*/ 380 w 488"/>
                    <a:gd name="T49" fmla="*/ 446 h 488"/>
                    <a:gd name="T50" fmla="*/ 431 w 488"/>
                    <a:gd name="T51" fmla="*/ 399 h 488"/>
                    <a:gd name="T52" fmla="*/ 468 w 488"/>
                    <a:gd name="T53" fmla="*/ 338 h 488"/>
                    <a:gd name="T54" fmla="*/ 486 w 488"/>
                    <a:gd name="T55" fmla="*/ 269 h 488"/>
                    <a:gd name="T56" fmla="*/ 486 w 488"/>
                    <a:gd name="T57" fmla="*/ 219 h 488"/>
                    <a:gd name="T58" fmla="*/ 468 w 488"/>
                    <a:gd name="T59" fmla="*/ 150 h 488"/>
                    <a:gd name="T60" fmla="*/ 431 w 488"/>
                    <a:gd name="T61" fmla="*/ 89 h 488"/>
                    <a:gd name="T62" fmla="*/ 380 w 488"/>
                    <a:gd name="T63" fmla="*/ 42 h 488"/>
                    <a:gd name="T64" fmla="*/ 316 w 488"/>
                    <a:gd name="T65" fmla="*/ 11 h 488"/>
                    <a:gd name="T66" fmla="*/ 245 w 488"/>
                    <a:gd name="T67" fmla="*/ 0 h 488"/>
                    <a:gd name="T68" fmla="*/ 195 w 488"/>
                    <a:gd name="T69" fmla="*/ 5 h 488"/>
                    <a:gd name="T70" fmla="*/ 128 w 488"/>
                    <a:gd name="T71" fmla="*/ 29 h 488"/>
                    <a:gd name="T72" fmla="*/ 71 w 488"/>
                    <a:gd name="T73" fmla="*/ 71 h 488"/>
                    <a:gd name="T74" fmla="*/ 29 w 488"/>
                    <a:gd name="T75" fmla="*/ 128 h 488"/>
                    <a:gd name="T76" fmla="*/ 5 w 488"/>
                    <a:gd name="T77" fmla="*/ 196 h 488"/>
                    <a:gd name="T78" fmla="*/ 0 w 488"/>
                    <a:gd name="T79" fmla="*/ 245 h 488"/>
                    <a:gd name="T80" fmla="*/ 16 w 488"/>
                    <a:gd name="T81" fmla="*/ 331 h 488"/>
                    <a:gd name="T82" fmla="*/ 60 w 488"/>
                    <a:gd name="T83" fmla="*/ 404 h 488"/>
                    <a:gd name="T84" fmla="*/ 100 w 488"/>
                    <a:gd name="T85" fmla="*/ 441 h 488"/>
                    <a:gd name="T86" fmla="*/ 86 w 488"/>
                    <a:gd name="T87" fmla="*/ 419 h 488"/>
                    <a:gd name="T88" fmla="*/ 34 w 488"/>
                    <a:gd name="T89" fmla="*/ 355 h 488"/>
                    <a:gd name="T90" fmla="*/ 9 w 488"/>
                    <a:gd name="T91" fmla="*/ 274 h 488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w 488"/>
                    <a:gd name="T139" fmla="*/ 0 h 488"/>
                    <a:gd name="T140" fmla="*/ 488 w 488"/>
                    <a:gd name="T141" fmla="*/ 488 h 488"/>
                  </a:gdLst>
                  <a:ahLst/>
                  <a:cxnLst>
                    <a:cxn ang="T92">
                      <a:pos x="T0" y="T1"/>
                    </a:cxn>
                    <a:cxn ang="T93">
                      <a:pos x="T2" y="T3"/>
                    </a:cxn>
                    <a:cxn ang="T94">
                      <a:pos x="T4" y="T5"/>
                    </a:cxn>
                    <a:cxn ang="T95">
                      <a:pos x="T6" y="T7"/>
                    </a:cxn>
                    <a:cxn ang="T96">
                      <a:pos x="T8" y="T9"/>
                    </a:cxn>
                    <a:cxn ang="T97">
                      <a:pos x="T10" y="T11"/>
                    </a:cxn>
                    <a:cxn ang="T98">
                      <a:pos x="T12" y="T13"/>
                    </a:cxn>
                    <a:cxn ang="T99">
                      <a:pos x="T14" y="T15"/>
                    </a:cxn>
                    <a:cxn ang="T100">
                      <a:pos x="T16" y="T17"/>
                    </a:cxn>
                    <a:cxn ang="T101">
                      <a:pos x="T18" y="T19"/>
                    </a:cxn>
                    <a:cxn ang="T102">
                      <a:pos x="T20" y="T21"/>
                    </a:cxn>
                    <a:cxn ang="T103">
                      <a:pos x="T22" y="T23"/>
                    </a:cxn>
                    <a:cxn ang="T104">
                      <a:pos x="T24" y="T25"/>
                    </a:cxn>
                    <a:cxn ang="T105">
                      <a:pos x="T26" y="T27"/>
                    </a:cxn>
                    <a:cxn ang="T106">
                      <a:pos x="T28" y="T29"/>
                    </a:cxn>
                    <a:cxn ang="T107">
                      <a:pos x="T30" y="T31"/>
                    </a:cxn>
                    <a:cxn ang="T108">
                      <a:pos x="T32" y="T33"/>
                    </a:cxn>
                    <a:cxn ang="T109">
                      <a:pos x="T34" y="T35"/>
                    </a:cxn>
                    <a:cxn ang="T110">
                      <a:pos x="T36" y="T37"/>
                    </a:cxn>
                    <a:cxn ang="T111">
                      <a:pos x="T38" y="T39"/>
                    </a:cxn>
                    <a:cxn ang="T112">
                      <a:pos x="T40" y="T41"/>
                    </a:cxn>
                    <a:cxn ang="T113">
                      <a:pos x="T42" y="T43"/>
                    </a:cxn>
                    <a:cxn ang="T114">
                      <a:pos x="T44" y="T45"/>
                    </a:cxn>
                    <a:cxn ang="T115">
                      <a:pos x="T46" y="T47"/>
                    </a:cxn>
                    <a:cxn ang="T116">
                      <a:pos x="T48" y="T49"/>
                    </a:cxn>
                    <a:cxn ang="T117">
                      <a:pos x="T50" y="T51"/>
                    </a:cxn>
                    <a:cxn ang="T118">
                      <a:pos x="T52" y="T53"/>
                    </a:cxn>
                    <a:cxn ang="T119">
                      <a:pos x="T54" y="T55"/>
                    </a:cxn>
                    <a:cxn ang="T120">
                      <a:pos x="T56" y="T57"/>
                    </a:cxn>
                    <a:cxn ang="T121">
                      <a:pos x="T58" y="T59"/>
                    </a:cxn>
                    <a:cxn ang="T122">
                      <a:pos x="T60" y="T61"/>
                    </a:cxn>
                    <a:cxn ang="T123">
                      <a:pos x="T62" y="T63"/>
                    </a:cxn>
                    <a:cxn ang="T124">
                      <a:pos x="T64" y="T65"/>
                    </a:cxn>
                    <a:cxn ang="T125">
                      <a:pos x="T66" y="T67"/>
                    </a:cxn>
                    <a:cxn ang="T126">
                      <a:pos x="T68" y="T69"/>
                    </a:cxn>
                    <a:cxn ang="T127">
                      <a:pos x="T70" y="T71"/>
                    </a:cxn>
                    <a:cxn ang="T128">
                      <a:pos x="T72" y="T73"/>
                    </a:cxn>
                    <a:cxn ang="T129">
                      <a:pos x="T74" y="T75"/>
                    </a:cxn>
                    <a:cxn ang="T130">
                      <a:pos x="T76" y="T77"/>
                    </a:cxn>
                    <a:cxn ang="T131">
                      <a:pos x="T78" y="T79"/>
                    </a:cxn>
                    <a:cxn ang="T132">
                      <a:pos x="T80" y="T81"/>
                    </a:cxn>
                    <a:cxn ang="T133">
                      <a:pos x="T82" y="T83"/>
                    </a:cxn>
                    <a:cxn ang="T134">
                      <a:pos x="T84" y="T85"/>
                    </a:cxn>
                    <a:cxn ang="T135">
                      <a:pos x="T86" y="T87"/>
                    </a:cxn>
                    <a:cxn ang="T136">
                      <a:pos x="T88" y="T89"/>
                    </a:cxn>
                    <a:cxn ang="T137">
                      <a:pos x="T90" y="T91"/>
                    </a:cxn>
                  </a:cxnLst>
                  <a:rect l="T138" t="T139" r="T140" b="T141"/>
                  <a:pathLst>
                    <a:path w="488" h="488">
                      <a:moveTo>
                        <a:pt x="7" y="245"/>
                      </a:moveTo>
                      <a:lnTo>
                        <a:pt x="7" y="245"/>
                      </a:lnTo>
                      <a:lnTo>
                        <a:pt x="9" y="219"/>
                      </a:lnTo>
                      <a:lnTo>
                        <a:pt x="12" y="196"/>
                      </a:lnTo>
                      <a:lnTo>
                        <a:pt x="18" y="174"/>
                      </a:lnTo>
                      <a:lnTo>
                        <a:pt x="25" y="152"/>
                      </a:lnTo>
                      <a:lnTo>
                        <a:pt x="36" y="131"/>
                      </a:lnTo>
                      <a:lnTo>
                        <a:pt x="47" y="111"/>
                      </a:lnTo>
                      <a:lnTo>
                        <a:pt x="62" y="93"/>
                      </a:lnTo>
                      <a:lnTo>
                        <a:pt x="76" y="77"/>
                      </a:lnTo>
                      <a:lnTo>
                        <a:pt x="93" y="62"/>
                      </a:lnTo>
                      <a:lnTo>
                        <a:pt x="111" y="47"/>
                      </a:lnTo>
                      <a:lnTo>
                        <a:pt x="131" y="36"/>
                      </a:lnTo>
                      <a:lnTo>
                        <a:pt x="151" y="25"/>
                      </a:lnTo>
                      <a:lnTo>
                        <a:pt x="173" y="18"/>
                      </a:lnTo>
                      <a:lnTo>
                        <a:pt x="197" y="13"/>
                      </a:lnTo>
                      <a:lnTo>
                        <a:pt x="219" y="9"/>
                      </a:lnTo>
                      <a:lnTo>
                        <a:pt x="245" y="7"/>
                      </a:lnTo>
                      <a:lnTo>
                        <a:pt x="269" y="9"/>
                      </a:lnTo>
                      <a:lnTo>
                        <a:pt x="292" y="13"/>
                      </a:lnTo>
                      <a:lnTo>
                        <a:pt x="314" y="18"/>
                      </a:lnTo>
                      <a:lnTo>
                        <a:pt x="336" y="25"/>
                      </a:lnTo>
                      <a:lnTo>
                        <a:pt x="356" y="36"/>
                      </a:lnTo>
                      <a:lnTo>
                        <a:pt x="376" y="47"/>
                      </a:lnTo>
                      <a:lnTo>
                        <a:pt x="395" y="62"/>
                      </a:lnTo>
                      <a:lnTo>
                        <a:pt x="411" y="77"/>
                      </a:lnTo>
                      <a:lnTo>
                        <a:pt x="426" y="93"/>
                      </a:lnTo>
                      <a:lnTo>
                        <a:pt x="441" y="111"/>
                      </a:lnTo>
                      <a:lnTo>
                        <a:pt x="451" y="131"/>
                      </a:lnTo>
                      <a:lnTo>
                        <a:pt x="462" y="152"/>
                      </a:lnTo>
                      <a:lnTo>
                        <a:pt x="470" y="174"/>
                      </a:lnTo>
                      <a:lnTo>
                        <a:pt x="475" y="196"/>
                      </a:lnTo>
                      <a:lnTo>
                        <a:pt x="479" y="219"/>
                      </a:lnTo>
                      <a:lnTo>
                        <a:pt x="481" y="245"/>
                      </a:lnTo>
                      <a:lnTo>
                        <a:pt x="479" y="269"/>
                      </a:lnTo>
                      <a:lnTo>
                        <a:pt x="475" y="292"/>
                      </a:lnTo>
                      <a:lnTo>
                        <a:pt x="470" y="314"/>
                      </a:lnTo>
                      <a:lnTo>
                        <a:pt x="462" y="336"/>
                      </a:lnTo>
                      <a:lnTo>
                        <a:pt x="451" y="357"/>
                      </a:lnTo>
                      <a:lnTo>
                        <a:pt x="441" y="377"/>
                      </a:lnTo>
                      <a:lnTo>
                        <a:pt x="426" y="395"/>
                      </a:lnTo>
                      <a:lnTo>
                        <a:pt x="411" y="411"/>
                      </a:lnTo>
                      <a:lnTo>
                        <a:pt x="395" y="426"/>
                      </a:lnTo>
                      <a:lnTo>
                        <a:pt x="376" y="441"/>
                      </a:lnTo>
                      <a:lnTo>
                        <a:pt x="356" y="452"/>
                      </a:lnTo>
                      <a:lnTo>
                        <a:pt x="336" y="463"/>
                      </a:lnTo>
                      <a:lnTo>
                        <a:pt x="314" y="470"/>
                      </a:lnTo>
                      <a:lnTo>
                        <a:pt x="292" y="475"/>
                      </a:lnTo>
                      <a:lnTo>
                        <a:pt x="269" y="479"/>
                      </a:lnTo>
                      <a:lnTo>
                        <a:pt x="245" y="481"/>
                      </a:lnTo>
                      <a:lnTo>
                        <a:pt x="228" y="481"/>
                      </a:lnTo>
                      <a:lnTo>
                        <a:pt x="212" y="479"/>
                      </a:lnTo>
                      <a:lnTo>
                        <a:pt x="181" y="472"/>
                      </a:lnTo>
                      <a:lnTo>
                        <a:pt x="151" y="463"/>
                      </a:lnTo>
                      <a:lnTo>
                        <a:pt x="124" y="448"/>
                      </a:lnTo>
                      <a:lnTo>
                        <a:pt x="119" y="453"/>
                      </a:lnTo>
                      <a:lnTo>
                        <a:pt x="148" y="468"/>
                      </a:lnTo>
                      <a:lnTo>
                        <a:pt x="162" y="474"/>
                      </a:lnTo>
                      <a:lnTo>
                        <a:pt x="177" y="479"/>
                      </a:lnTo>
                      <a:lnTo>
                        <a:pt x="194" y="483"/>
                      </a:lnTo>
                      <a:lnTo>
                        <a:pt x="210" y="486"/>
                      </a:lnTo>
                      <a:lnTo>
                        <a:pt x="226" y="488"/>
                      </a:lnTo>
                      <a:lnTo>
                        <a:pt x="245" y="488"/>
                      </a:lnTo>
                      <a:lnTo>
                        <a:pt x="269" y="486"/>
                      </a:lnTo>
                      <a:lnTo>
                        <a:pt x="292" y="483"/>
                      </a:lnTo>
                      <a:lnTo>
                        <a:pt x="316" y="477"/>
                      </a:lnTo>
                      <a:lnTo>
                        <a:pt x="338" y="468"/>
                      </a:lnTo>
                      <a:lnTo>
                        <a:pt x="360" y="459"/>
                      </a:lnTo>
                      <a:lnTo>
                        <a:pt x="380" y="446"/>
                      </a:lnTo>
                      <a:lnTo>
                        <a:pt x="398" y="432"/>
                      </a:lnTo>
                      <a:lnTo>
                        <a:pt x="417" y="417"/>
                      </a:lnTo>
                      <a:lnTo>
                        <a:pt x="431" y="399"/>
                      </a:lnTo>
                      <a:lnTo>
                        <a:pt x="446" y="380"/>
                      </a:lnTo>
                      <a:lnTo>
                        <a:pt x="459" y="360"/>
                      </a:lnTo>
                      <a:lnTo>
                        <a:pt x="468" y="338"/>
                      </a:lnTo>
                      <a:lnTo>
                        <a:pt x="477" y="316"/>
                      </a:lnTo>
                      <a:lnTo>
                        <a:pt x="483" y="292"/>
                      </a:lnTo>
                      <a:lnTo>
                        <a:pt x="486" y="269"/>
                      </a:lnTo>
                      <a:lnTo>
                        <a:pt x="488" y="245"/>
                      </a:lnTo>
                      <a:lnTo>
                        <a:pt x="486" y="219"/>
                      </a:lnTo>
                      <a:lnTo>
                        <a:pt x="483" y="196"/>
                      </a:lnTo>
                      <a:lnTo>
                        <a:pt x="477" y="172"/>
                      </a:lnTo>
                      <a:lnTo>
                        <a:pt x="468" y="150"/>
                      </a:lnTo>
                      <a:lnTo>
                        <a:pt x="459" y="128"/>
                      </a:lnTo>
                      <a:lnTo>
                        <a:pt x="446" y="108"/>
                      </a:lnTo>
                      <a:lnTo>
                        <a:pt x="431" y="89"/>
                      </a:lnTo>
                      <a:lnTo>
                        <a:pt x="417" y="71"/>
                      </a:lnTo>
                      <a:lnTo>
                        <a:pt x="398" y="56"/>
                      </a:lnTo>
                      <a:lnTo>
                        <a:pt x="380" y="42"/>
                      </a:lnTo>
                      <a:lnTo>
                        <a:pt x="360" y="29"/>
                      </a:lnTo>
                      <a:lnTo>
                        <a:pt x="338" y="20"/>
                      </a:lnTo>
                      <a:lnTo>
                        <a:pt x="316" y="11"/>
                      </a:lnTo>
                      <a:lnTo>
                        <a:pt x="292" y="5"/>
                      </a:lnTo>
                      <a:lnTo>
                        <a:pt x="269" y="2"/>
                      </a:lnTo>
                      <a:lnTo>
                        <a:pt x="245" y="0"/>
                      </a:lnTo>
                      <a:lnTo>
                        <a:pt x="219" y="2"/>
                      </a:lnTo>
                      <a:lnTo>
                        <a:pt x="195" y="5"/>
                      </a:lnTo>
                      <a:lnTo>
                        <a:pt x="172" y="11"/>
                      </a:lnTo>
                      <a:lnTo>
                        <a:pt x="150" y="20"/>
                      </a:lnTo>
                      <a:lnTo>
                        <a:pt x="128" y="29"/>
                      </a:lnTo>
                      <a:lnTo>
                        <a:pt x="108" y="42"/>
                      </a:lnTo>
                      <a:lnTo>
                        <a:pt x="89" y="56"/>
                      </a:lnTo>
                      <a:lnTo>
                        <a:pt x="71" y="71"/>
                      </a:lnTo>
                      <a:lnTo>
                        <a:pt x="56" y="89"/>
                      </a:lnTo>
                      <a:lnTo>
                        <a:pt x="42" y="108"/>
                      </a:lnTo>
                      <a:lnTo>
                        <a:pt x="29" y="128"/>
                      </a:lnTo>
                      <a:lnTo>
                        <a:pt x="20" y="150"/>
                      </a:lnTo>
                      <a:lnTo>
                        <a:pt x="11" y="172"/>
                      </a:lnTo>
                      <a:lnTo>
                        <a:pt x="5" y="196"/>
                      </a:lnTo>
                      <a:lnTo>
                        <a:pt x="1" y="219"/>
                      </a:lnTo>
                      <a:lnTo>
                        <a:pt x="0" y="245"/>
                      </a:lnTo>
                      <a:lnTo>
                        <a:pt x="1" y="274"/>
                      </a:lnTo>
                      <a:lnTo>
                        <a:pt x="7" y="303"/>
                      </a:lnTo>
                      <a:lnTo>
                        <a:pt x="16" y="331"/>
                      </a:lnTo>
                      <a:lnTo>
                        <a:pt x="27" y="357"/>
                      </a:lnTo>
                      <a:lnTo>
                        <a:pt x="42" y="380"/>
                      </a:lnTo>
                      <a:lnTo>
                        <a:pt x="60" y="404"/>
                      </a:lnTo>
                      <a:lnTo>
                        <a:pt x="78" y="424"/>
                      </a:lnTo>
                      <a:lnTo>
                        <a:pt x="100" y="441"/>
                      </a:lnTo>
                      <a:lnTo>
                        <a:pt x="108" y="437"/>
                      </a:lnTo>
                      <a:lnTo>
                        <a:pt x="86" y="419"/>
                      </a:lnTo>
                      <a:lnTo>
                        <a:pt x="65" y="400"/>
                      </a:lnTo>
                      <a:lnTo>
                        <a:pt x="49" y="378"/>
                      </a:lnTo>
                      <a:lnTo>
                        <a:pt x="34" y="355"/>
                      </a:lnTo>
                      <a:lnTo>
                        <a:pt x="23" y="329"/>
                      </a:lnTo>
                      <a:lnTo>
                        <a:pt x="14" y="302"/>
                      </a:lnTo>
                      <a:lnTo>
                        <a:pt x="9" y="274"/>
                      </a:lnTo>
                      <a:lnTo>
                        <a:pt x="7" y="245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87" name="Freeform 339"/>
                <p:cNvSpPr>
                  <a:spLocks/>
                </p:cNvSpPr>
                <p:nvPr/>
              </p:nvSpPr>
              <p:spPr bwMode="auto">
                <a:xfrm>
                  <a:off x="3477" y="2574"/>
                  <a:ext cx="1050" cy="330"/>
                </a:xfrm>
                <a:custGeom>
                  <a:avLst/>
                  <a:gdLst>
                    <a:gd name="T0" fmla="*/ 119 w 1050"/>
                    <a:gd name="T1" fmla="*/ 322 h 330"/>
                    <a:gd name="T2" fmla="*/ 119 w 1050"/>
                    <a:gd name="T3" fmla="*/ 322 h 330"/>
                    <a:gd name="T4" fmla="*/ 58 w 1050"/>
                    <a:gd name="T5" fmla="*/ 321 h 330"/>
                    <a:gd name="T6" fmla="*/ 2 w 1050"/>
                    <a:gd name="T7" fmla="*/ 317 h 330"/>
                    <a:gd name="T8" fmla="*/ 2 w 1050"/>
                    <a:gd name="T9" fmla="*/ 317 h 330"/>
                    <a:gd name="T10" fmla="*/ 0 w 1050"/>
                    <a:gd name="T11" fmla="*/ 324 h 330"/>
                    <a:gd name="T12" fmla="*/ 0 w 1050"/>
                    <a:gd name="T13" fmla="*/ 324 h 330"/>
                    <a:gd name="T14" fmla="*/ 58 w 1050"/>
                    <a:gd name="T15" fmla="*/ 328 h 330"/>
                    <a:gd name="T16" fmla="*/ 119 w 1050"/>
                    <a:gd name="T17" fmla="*/ 330 h 330"/>
                    <a:gd name="T18" fmla="*/ 119 w 1050"/>
                    <a:gd name="T19" fmla="*/ 330 h 330"/>
                    <a:gd name="T20" fmla="*/ 183 w 1050"/>
                    <a:gd name="T21" fmla="*/ 328 h 330"/>
                    <a:gd name="T22" fmla="*/ 249 w 1050"/>
                    <a:gd name="T23" fmla="*/ 324 h 330"/>
                    <a:gd name="T24" fmla="*/ 313 w 1050"/>
                    <a:gd name="T25" fmla="*/ 317 h 330"/>
                    <a:gd name="T26" fmla="*/ 377 w 1050"/>
                    <a:gd name="T27" fmla="*/ 308 h 330"/>
                    <a:gd name="T28" fmla="*/ 439 w 1050"/>
                    <a:gd name="T29" fmla="*/ 295 h 330"/>
                    <a:gd name="T30" fmla="*/ 499 w 1050"/>
                    <a:gd name="T31" fmla="*/ 280 h 330"/>
                    <a:gd name="T32" fmla="*/ 560 w 1050"/>
                    <a:gd name="T33" fmla="*/ 264 h 330"/>
                    <a:gd name="T34" fmla="*/ 620 w 1050"/>
                    <a:gd name="T35" fmla="*/ 244 h 330"/>
                    <a:gd name="T36" fmla="*/ 679 w 1050"/>
                    <a:gd name="T37" fmla="*/ 222 h 330"/>
                    <a:gd name="T38" fmla="*/ 735 w 1050"/>
                    <a:gd name="T39" fmla="*/ 198 h 330"/>
                    <a:gd name="T40" fmla="*/ 792 w 1050"/>
                    <a:gd name="T41" fmla="*/ 172 h 330"/>
                    <a:gd name="T42" fmla="*/ 845 w 1050"/>
                    <a:gd name="T43" fmla="*/ 143 h 330"/>
                    <a:gd name="T44" fmla="*/ 900 w 1050"/>
                    <a:gd name="T45" fmla="*/ 112 h 330"/>
                    <a:gd name="T46" fmla="*/ 951 w 1050"/>
                    <a:gd name="T47" fmla="*/ 79 h 330"/>
                    <a:gd name="T48" fmla="*/ 1002 w 1050"/>
                    <a:gd name="T49" fmla="*/ 44 h 330"/>
                    <a:gd name="T50" fmla="*/ 1050 w 1050"/>
                    <a:gd name="T51" fmla="*/ 8 h 330"/>
                    <a:gd name="T52" fmla="*/ 1050 w 1050"/>
                    <a:gd name="T53" fmla="*/ 8 h 330"/>
                    <a:gd name="T54" fmla="*/ 1048 w 1050"/>
                    <a:gd name="T55" fmla="*/ 0 h 330"/>
                    <a:gd name="T56" fmla="*/ 1048 w 1050"/>
                    <a:gd name="T57" fmla="*/ 0 h 330"/>
                    <a:gd name="T58" fmla="*/ 999 w 1050"/>
                    <a:gd name="T59" fmla="*/ 37 h 330"/>
                    <a:gd name="T60" fmla="*/ 949 w 1050"/>
                    <a:gd name="T61" fmla="*/ 72 h 330"/>
                    <a:gd name="T62" fmla="*/ 896 w 1050"/>
                    <a:gd name="T63" fmla="*/ 105 h 330"/>
                    <a:gd name="T64" fmla="*/ 843 w 1050"/>
                    <a:gd name="T65" fmla="*/ 136 h 330"/>
                    <a:gd name="T66" fmla="*/ 790 w 1050"/>
                    <a:gd name="T67" fmla="*/ 165 h 330"/>
                    <a:gd name="T68" fmla="*/ 733 w 1050"/>
                    <a:gd name="T69" fmla="*/ 191 h 330"/>
                    <a:gd name="T70" fmla="*/ 677 w 1050"/>
                    <a:gd name="T71" fmla="*/ 214 h 330"/>
                    <a:gd name="T72" fmla="*/ 618 w 1050"/>
                    <a:gd name="T73" fmla="*/ 236 h 330"/>
                    <a:gd name="T74" fmla="*/ 560 w 1050"/>
                    <a:gd name="T75" fmla="*/ 257 h 330"/>
                    <a:gd name="T76" fmla="*/ 499 w 1050"/>
                    <a:gd name="T77" fmla="*/ 273 h 330"/>
                    <a:gd name="T78" fmla="*/ 437 w 1050"/>
                    <a:gd name="T79" fmla="*/ 288 h 330"/>
                    <a:gd name="T80" fmla="*/ 375 w 1050"/>
                    <a:gd name="T81" fmla="*/ 300 h 330"/>
                    <a:gd name="T82" fmla="*/ 313 w 1050"/>
                    <a:gd name="T83" fmla="*/ 310 h 330"/>
                    <a:gd name="T84" fmla="*/ 249 w 1050"/>
                    <a:gd name="T85" fmla="*/ 317 h 330"/>
                    <a:gd name="T86" fmla="*/ 183 w 1050"/>
                    <a:gd name="T87" fmla="*/ 321 h 330"/>
                    <a:gd name="T88" fmla="*/ 119 w 1050"/>
                    <a:gd name="T89" fmla="*/ 322 h 330"/>
                    <a:gd name="T90" fmla="*/ 119 w 1050"/>
                    <a:gd name="T91" fmla="*/ 322 h 330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w 1050"/>
                    <a:gd name="T139" fmla="*/ 0 h 330"/>
                    <a:gd name="T140" fmla="*/ 1050 w 1050"/>
                    <a:gd name="T141" fmla="*/ 330 h 330"/>
                  </a:gdLst>
                  <a:ahLst/>
                  <a:cxnLst>
                    <a:cxn ang="T92">
                      <a:pos x="T0" y="T1"/>
                    </a:cxn>
                    <a:cxn ang="T93">
                      <a:pos x="T2" y="T3"/>
                    </a:cxn>
                    <a:cxn ang="T94">
                      <a:pos x="T4" y="T5"/>
                    </a:cxn>
                    <a:cxn ang="T95">
                      <a:pos x="T6" y="T7"/>
                    </a:cxn>
                    <a:cxn ang="T96">
                      <a:pos x="T8" y="T9"/>
                    </a:cxn>
                    <a:cxn ang="T97">
                      <a:pos x="T10" y="T11"/>
                    </a:cxn>
                    <a:cxn ang="T98">
                      <a:pos x="T12" y="T13"/>
                    </a:cxn>
                    <a:cxn ang="T99">
                      <a:pos x="T14" y="T15"/>
                    </a:cxn>
                    <a:cxn ang="T100">
                      <a:pos x="T16" y="T17"/>
                    </a:cxn>
                    <a:cxn ang="T101">
                      <a:pos x="T18" y="T19"/>
                    </a:cxn>
                    <a:cxn ang="T102">
                      <a:pos x="T20" y="T21"/>
                    </a:cxn>
                    <a:cxn ang="T103">
                      <a:pos x="T22" y="T23"/>
                    </a:cxn>
                    <a:cxn ang="T104">
                      <a:pos x="T24" y="T25"/>
                    </a:cxn>
                    <a:cxn ang="T105">
                      <a:pos x="T26" y="T27"/>
                    </a:cxn>
                    <a:cxn ang="T106">
                      <a:pos x="T28" y="T29"/>
                    </a:cxn>
                    <a:cxn ang="T107">
                      <a:pos x="T30" y="T31"/>
                    </a:cxn>
                    <a:cxn ang="T108">
                      <a:pos x="T32" y="T33"/>
                    </a:cxn>
                    <a:cxn ang="T109">
                      <a:pos x="T34" y="T35"/>
                    </a:cxn>
                    <a:cxn ang="T110">
                      <a:pos x="T36" y="T37"/>
                    </a:cxn>
                    <a:cxn ang="T111">
                      <a:pos x="T38" y="T39"/>
                    </a:cxn>
                    <a:cxn ang="T112">
                      <a:pos x="T40" y="T41"/>
                    </a:cxn>
                    <a:cxn ang="T113">
                      <a:pos x="T42" y="T43"/>
                    </a:cxn>
                    <a:cxn ang="T114">
                      <a:pos x="T44" y="T45"/>
                    </a:cxn>
                    <a:cxn ang="T115">
                      <a:pos x="T46" y="T47"/>
                    </a:cxn>
                    <a:cxn ang="T116">
                      <a:pos x="T48" y="T49"/>
                    </a:cxn>
                    <a:cxn ang="T117">
                      <a:pos x="T50" y="T51"/>
                    </a:cxn>
                    <a:cxn ang="T118">
                      <a:pos x="T52" y="T53"/>
                    </a:cxn>
                    <a:cxn ang="T119">
                      <a:pos x="T54" y="T55"/>
                    </a:cxn>
                    <a:cxn ang="T120">
                      <a:pos x="T56" y="T57"/>
                    </a:cxn>
                    <a:cxn ang="T121">
                      <a:pos x="T58" y="T59"/>
                    </a:cxn>
                    <a:cxn ang="T122">
                      <a:pos x="T60" y="T61"/>
                    </a:cxn>
                    <a:cxn ang="T123">
                      <a:pos x="T62" y="T63"/>
                    </a:cxn>
                    <a:cxn ang="T124">
                      <a:pos x="T64" y="T65"/>
                    </a:cxn>
                    <a:cxn ang="T125">
                      <a:pos x="T66" y="T67"/>
                    </a:cxn>
                    <a:cxn ang="T126">
                      <a:pos x="T68" y="T69"/>
                    </a:cxn>
                    <a:cxn ang="T127">
                      <a:pos x="T70" y="T71"/>
                    </a:cxn>
                    <a:cxn ang="T128">
                      <a:pos x="T72" y="T73"/>
                    </a:cxn>
                    <a:cxn ang="T129">
                      <a:pos x="T74" y="T75"/>
                    </a:cxn>
                    <a:cxn ang="T130">
                      <a:pos x="T76" y="T77"/>
                    </a:cxn>
                    <a:cxn ang="T131">
                      <a:pos x="T78" y="T79"/>
                    </a:cxn>
                    <a:cxn ang="T132">
                      <a:pos x="T80" y="T81"/>
                    </a:cxn>
                    <a:cxn ang="T133">
                      <a:pos x="T82" y="T83"/>
                    </a:cxn>
                    <a:cxn ang="T134">
                      <a:pos x="T84" y="T85"/>
                    </a:cxn>
                    <a:cxn ang="T135">
                      <a:pos x="T86" y="T87"/>
                    </a:cxn>
                    <a:cxn ang="T136">
                      <a:pos x="T88" y="T89"/>
                    </a:cxn>
                    <a:cxn ang="T137">
                      <a:pos x="T90" y="T91"/>
                    </a:cxn>
                  </a:cxnLst>
                  <a:rect l="T138" t="T139" r="T140" b="T141"/>
                  <a:pathLst>
                    <a:path w="1050" h="330">
                      <a:moveTo>
                        <a:pt x="119" y="322"/>
                      </a:moveTo>
                      <a:lnTo>
                        <a:pt x="119" y="322"/>
                      </a:lnTo>
                      <a:lnTo>
                        <a:pt x="58" y="321"/>
                      </a:lnTo>
                      <a:lnTo>
                        <a:pt x="2" y="317"/>
                      </a:lnTo>
                      <a:lnTo>
                        <a:pt x="0" y="324"/>
                      </a:lnTo>
                      <a:lnTo>
                        <a:pt x="58" y="328"/>
                      </a:lnTo>
                      <a:lnTo>
                        <a:pt x="119" y="330"/>
                      </a:lnTo>
                      <a:lnTo>
                        <a:pt x="183" y="328"/>
                      </a:lnTo>
                      <a:lnTo>
                        <a:pt x="249" y="324"/>
                      </a:lnTo>
                      <a:lnTo>
                        <a:pt x="313" y="317"/>
                      </a:lnTo>
                      <a:lnTo>
                        <a:pt x="377" y="308"/>
                      </a:lnTo>
                      <a:lnTo>
                        <a:pt x="439" y="295"/>
                      </a:lnTo>
                      <a:lnTo>
                        <a:pt x="499" y="280"/>
                      </a:lnTo>
                      <a:lnTo>
                        <a:pt x="560" y="264"/>
                      </a:lnTo>
                      <a:lnTo>
                        <a:pt x="620" y="244"/>
                      </a:lnTo>
                      <a:lnTo>
                        <a:pt x="679" y="222"/>
                      </a:lnTo>
                      <a:lnTo>
                        <a:pt x="735" y="198"/>
                      </a:lnTo>
                      <a:lnTo>
                        <a:pt x="792" y="172"/>
                      </a:lnTo>
                      <a:lnTo>
                        <a:pt x="845" y="143"/>
                      </a:lnTo>
                      <a:lnTo>
                        <a:pt x="900" y="112"/>
                      </a:lnTo>
                      <a:lnTo>
                        <a:pt x="951" y="79"/>
                      </a:lnTo>
                      <a:lnTo>
                        <a:pt x="1002" y="44"/>
                      </a:lnTo>
                      <a:lnTo>
                        <a:pt x="1050" y="8"/>
                      </a:lnTo>
                      <a:lnTo>
                        <a:pt x="1048" y="0"/>
                      </a:lnTo>
                      <a:lnTo>
                        <a:pt x="999" y="37"/>
                      </a:lnTo>
                      <a:lnTo>
                        <a:pt x="949" y="72"/>
                      </a:lnTo>
                      <a:lnTo>
                        <a:pt x="896" y="105"/>
                      </a:lnTo>
                      <a:lnTo>
                        <a:pt x="843" y="136"/>
                      </a:lnTo>
                      <a:lnTo>
                        <a:pt x="790" y="165"/>
                      </a:lnTo>
                      <a:lnTo>
                        <a:pt x="733" y="191"/>
                      </a:lnTo>
                      <a:lnTo>
                        <a:pt x="677" y="214"/>
                      </a:lnTo>
                      <a:lnTo>
                        <a:pt x="618" y="236"/>
                      </a:lnTo>
                      <a:lnTo>
                        <a:pt x="560" y="257"/>
                      </a:lnTo>
                      <a:lnTo>
                        <a:pt x="499" y="273"/>
                      </a:lnTo>
                      <a:lnTo>
                        <a:pt x="437" y="288"/>
                      </a:lnTo>
                      <a:lnTo>
                        <a:pt x="375" y="300"/>
                      </a:lnTo>
                      <a:lnTo>
                        <a:pt x="313" y="310"/>
                      </a:lnTo>
                      <a:lnTo>
                        <a:pt x="249" y="317"/>
                      </a:lnTo>
                      <a:lnTo>
                        <a:pt x="183" y="321"/>
                      </a:lnTo>
                      <a:lnTo>
                        <a:pt x="119" y="322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88" name="Freeform 340"/>
                <p:cNvSpPr>
                  <a:spLocks/>
                </p:cNvSpPr>
                <p:nvPr/>
              </p:nvSpPr>
              <p:spPr bwMode="auto">
                <a:xfrm>
                  <a:off x="2077" y="0"/>
                  <a:ext cx="921" cy="2723"/>
                </a:xfrm>
                <a:custGeom>
                  <a:avLst/>
                  <a:gdLst>
                    <a:gd name="T0" fmla="*/ 450 w 921"/>
                    <a:gd name="T1" fmla="*/ 2454 h 2723"/>
                    <a:gd name="T2" fmla="*/ 353 w 921"/>
                    <a:gd name="T3" fmla="*/ 2346 h 2723"/>
                    <a:gd name="T4" fmla="*/ 266 w 921"/>
                    <a:gd name="T5" fmla="*/ 2230 h 2723"/>
                    <a:gd name="T6" fmla="*/ 191 w 921"/>
                    <a:gd name="T7" fmla="*/ 2106 h 2723"/>
                    <a:gd name="T8" fmla="*/ 127 w 921"/>
                    <a:gd name="T9" fmla="*/ 1974 h 2723"/>
                    <a:gd name="T10" fmla="*/ 77 w 921"/>
                    <a:gd name="T11" fmla="*/ 1835 h 2723"/>
                    <a:gd name="T12" fmla="*/ 39 w 921"/>
                    <a:gd name="T13" fmla="*/ 1691 h 2723"/>
                    <a:gd name="T14" fmla="*/ 17 w 921"/>
                    <a:gd name="T15" fmla="*/ 1541 h 2723"/>
                    <a:gd name="T16" fmla="*/ 8 w 921"/>
                    <a:gd name="T17" fmla="*/ 1385 h 2723"/>
                    <a:gd name="T18" fmla="*/ 11 w 921"/>
                    <a:gd name="T19" fmla="*/ 1308 h 2723"/>
                    <a:gd name="T20" fmla="*/ 26 w 921"/>
                    <a:gd name="T21" fmla="*/ 1156 h 2723"/>
                    <a:gd name="T22" fmla="*/ 55 w 921"/>
                    <a:gd name="T23" fmla="*/ 1008 h 2723"/>
                    <a:gd name="T24" fmla="*/ 99 w 921"/>
                    <a:gd name="T25" fmla="*/ 867 h 2723"/>
                    <a:gd name="T26" fmla="*/ 158 w 921"/>
                    <a:gd name="T27" fmla="*/ 732 h 2723"/>
                    <a:gd name="T28" fmla="*/ 227 w 921"/>
                    <a:gd name="T29" fmla="*/ 604 h 2723"/>
                    <a:gd name="T30" fmla="*/ 308 w 921"/>
                    <a:gd name="T31" fmla="*/ 483 h 2723"/>
                    <a:gd name="T32" fmla="*/ 401 w 921"/>
                    <a:gd name="T33" fmla="*/ 371 h 2723"/>
                    <a:gd name="T34" fmla="*/ 450 w 921"/>
                    <a:gd name="T35" fmla="*/ 318 h 2723"/>
                    <a:gd name="T36" fmla="*/ 556 w 921"/>
                    <a:gd name="T37" fmla="*/ 223 h 2723"/>
                    <a:gd name="T38" fmla="*/ 670 w 921"/>
                    <a:gd name="T39" fmla="*/ 137 h 2723"/>
                    <a:gd name="T40" fmla="*/ 791 w 921"/>
                    <a:gd name="T41" fmla="*/ 62 h 2723"/>
                    <a:gd name="T42" fmla="*/ 921 w 921"/>
                    <a:gd name="T43" fmla="*/ 0 h 2723"/>
                    <a:gd name="T44" fmla="*/ 902 w 921"/>
                    <a:gd name="T45" fmla="*/ 0 h 2723"/>
                    <a:gd name="T46" fmla="*/ 803 w 921"/>
                    <a:gd name="T47" fmla="*/ 48 h 2723"/>
                    <a:gd name="T48" fmla="*/ 710 w 921"/>
                    <a:gd name="T49" fmla="*/ 101 h 2723"/>
                    <a:gd name="T50" fmla="*/ 622 w 921"/>
                    <a:gd name="T51" fmla="*/ 163 h 2723"/>
                    <a:gd name="T52" fmla="*/ 536 w 921"/>
                    <a:gd name="T53" fmla="*/ 229 h 2723"/>
                    <a:gd name="T54" fmla="*/ 458 w 921"/>
                    <a:gd name="T55" fmla="*/ 302 h 2723"/>
                    <a:gd name="T56" fmla="*/ 383 w 921"/>
                    <a:gd name="T57" fmla="*/ 379 h 2723"/>
                    <a:gd name="T58" fmla="*/ 315 w 921"/>
                    <a:gd name="T59" fmla="*/ 461 h 2723"/>
                    <a:gd name="T60" fmla="*/ 253 w 921"/>
                    <a:gd name="T61" fmla="*/ 549 h 2723"/>
                    <a:gd name="T62" fmla="*/ 196 w 921"/>
                    <a:gd name="T63" fmla="*/ 642 h 2723"/>
                    <a:gd name="T64" fmla="*/ 147 w 921"/>
                    <a:gd name="T65" fmla="*/ 737 h 2723"/>
                    <a:gd name="T66" fmla="*/ 103 w 921"/>
                    <a:gd name="T67" fmla="*/ 838 h 2723"/>
                    <a:gd name="T68" fmla="*/ 68 w 921"/>
                    <a:gd name="T69" fmla="*/ 942 h 2723"/>
                    <a:gd name="T70" fmla="*/ 39 w 921"/>
                    <a:gd name="T71" fmla="*/ 1048 h 2723"/>
                    <a:gd name="T72" fmla="*/ 19 w 921"/>
                    <a:gd name="T73" fmla="*/ 1158 h 2723"/>
                    <a:gd name="T74" fmla="*/ 6 w 921"/>
                    <a:gd name="T75" fmla="*/ 1272 h 2723"/>
                    <a:gd name="T76" fmla="*/ 0 w 921"/>
                    <a:gd name="T77" fmla="*/ 1385 h 2723"/>
                    <a:gd name="T78" fmla="*/ 2 w 921"/>
                    <a:gd name="T79" fmla="*/ 1440 h 2723"/>
                    <a:gd name="T80" fmla="*/ 9 w 921"/>
                    <a:gd name="T81" fmla="*/ 1546 h 2723"/>
                    <a:gd name="T82" fmla="*/ 24 w 921"/>
                    <a:gd name="T83" fmla="*/ 1650 h 2723"/>
                    <a:gd name="T84" fmla="*/ 46 w 921"/>
                    <a:gd name="T85" fmla="*/ 1753 h 2723"/>
                    <a:gd name="T86" fmla="*/ 74 w 921"/>
                    <a:gd name="T87" fmla="*/ 1852 h 2723"/>
                    <a:gd name="T88" fmla="*/ 108 w 921"/>
                    <a:gd name="T89" fmla="*/ 1949 h 2723"/>
                    <a:gd name="T90" fmla="*/ 150 w 921"/>
                    <a:gd name="T91" fmla="*/ 2042 h 2723"/>
                    <a:gd name="T92" fmla="*/ 196 w 921"/>
                    <a:gd name="T93" fmla="*/ 2132 h 2723"/>
                    <a:gd name="T94" fmla="*/ 249 w 921"/>
                    <a:gd name="T95" fmla="*/ 2218 h 2723"/>
                    <a:gd name="T96" fmla="*/ 308 w 921"/>
                    <a:gd name="T97" fmla="*/ 2300 h 2723"/>
                    <a:gd name="T98" fmla="*/ 370 w 921"/>
                    <a:gd name="T99" fmla="*/ 2379 h 2723"/>
                    <a:gd name="T100" fmla="*/ 439 w 921"/>
                    <a:gd name="T101" fmla="*/ 2452 h 2723"/>
                    <a:gd name="T102" fmla="*/ 511 w 921"/>
                    <a:gd name="T103" fmla="*/ 2521 h 2723"/>
                    <a:gd name="T104" fmla="*/ 589 w 921"/>
                    <a:gd name="T105" fmla="*/ 2585 h 2723"/>
                    <a:gd name="T106" fmla="*/ 670 w 921"/>
                    <a:gd name="T107" fmla="*/ 2644 h 2723"/>
                    <a:gd name="T108" fmla="*/ 756 w 921"/>
                    <a:gd name="T109" fmla="*/ 2697 h 2723"/>
                    <a:gd name="T110" fmla="*/ 800 w 921"/>
                    <a:gd name="T111" fmla="*/ 2723 h 2723"/>
                    <a:gd name="T112" fmla="*/ 803 w 921"/>
                    <a:gd name="T113" fmla="*/ 2715 h 2723"/>
                    <a:gd name="T114" fmla="*/ 708 w 921"/>
                    <a:gd name="T115" fmla="*/ 2660 h 2723"/>
                    <a:gd name="T116" fmla="*/ 617 w 921"/>
                    <a:gd name="T117" fmla="*/ 2596 h 2723"/>
                    <a:gd name="T118" fmla="*/ 531 w 921"/>
                    <a:gd name="T119" fmla="*/ 2529 h 2723"/>
                    <a:gd name="T120" fmla="*/ 450 w 921"/>
                    <a:gd name="T121" fmla="*/ 2454 h 2723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w 921"/>
                    <a:gd name="T184" fmla="*/ 0 h 2723"/>
                    <a:gd name="T185" fmla="*/ 921 w 921"/>
                    <a:gd name="T186" fmla="*/ 2723 h 2723"/>
                  </a:gdLst>
                  <a:ahLst/>
                  <a:cxnLst>
                    <a:cxn ang="T122">
                      <a:pos x="T0" y="T1"/>
                    </a:cxn>
                    <a:cxn ang="T123">
                      <a:pos x="T2" y="T3"/>
                    </a:cxn>
                    <a:cxn ang="T124">
                      <a:pos x="T4" y="T5"/>
                    </a:cxn>
                    <a:cxn ang="T125">
                      <a:pos x="T6" y="T7"/>
                    </a:cxn>
                    <a:cxn ang="T126">
                      <a:pos x="T8" y="T9"/>
                    </a:cxn>
                    <a:cxn ang="T127">
                      <a:pos x="T10" y="T11"/>
                    </a:cxn>
                    <a:cxn ang="T128">
                      <a:pos x="T12" y="T13"/>
                    </a:cxn>
                    <a:cxn ang="T129">
                      <a:pos x="T14" y="T15"/>
                    </a:cxn>
                    <a:cxn ang="T130">
                      <a:pos x="T16" y="T17"/>
                    </a:cxn>
                    <a:cxn ang="T131">
                      <a:pos x="T18" y="T19"/>
                    </a:cxn>
                    <a:cxn ang="T132">
                      <a:pos x="T20" y="T21"/>
                    </a:cxn>
                    <a:cxn ang="T133">
                      <a:pos x="T22" y="T23"/>
                    </a:cxn>
                    <a:cxn ang="T134">
                      <a:pos x="T24" y="T25"/>
                    </a:cxn>
                    <a:cxn ang="T135">
                      <a:pos x="T26" y="T27"/>
                    </a:cxn>
                    <a:cxn ang="T136">
                      <a:pos x="T28" y="T29"/>
                    </a:cxn>
                    <a:cxn ang="T137">
                      <a:pos x="T30" y="T31"/>
                    </a:cxn>
                    <a:cxn ang="T138">
                      <a:pos x="T32" y="T33"/>
                    </a:cxn>
                    <a:cxn ang="T139">
                      <a:pos x="T34" y="T35"/>
                    </a:cxn>
                    <a:cxn ang="T140">
                      <a:pos x="T36" y="T37"/>
                    </a:cxn>
                    <a:cxn ang="T141">
                      <a:pos x="T38" y="T39"/>
                    </a:cxn>
                    <a:cxn ang="T142">
                      <a:pos x="T40" y="T41"/>
                    </a:cxn>
                    <a:cxn ang="T143">
                      <a:pos x="T42" y="T43"/>
                    </a:cxn>
                    <a:cxn ang="T144">
                      <a:pos x="T44" y="T45"/>
                    </a:cxn>
                    <a:cxn ang="T145">
                      <a:pos x="T46" y="T47"/>
                    </a:cxn>
                    <a:cxn ang="T146">
                      <a:pos x="T48" y="T49"/>
                    </a:cxn>
                    <a:cxn ang="T147">
                      <a:pos x="T50" y="T51"/>
                    </a:cxn>
                    <a:cxn ang="T148">
                      <a:pos x="T52" y="T53"/>
                    </a:cxn>
                    <a:cxn ang="T149">
                      <a:pos x="T54" y="T55"/>
                    </a:cxn>
                    <a:cxn ang="T150">
                      <a:pos x="T56" y="T57"/>
                    </a:cxn>
                    <a:cxn ang="T151">
                      <a:pos x="T58" y="T59"/>
                    </a:cxn>
                    <a:cxn ang="T152">
                      <a:pos x="T60" y="T61"/>
                    </a:cxn>
                    <a:cxn ang="T153">
                      <a:pos x="T62" y="T63"/>
                    </a:cxn>
                    <a:cxn ang="T154">
                      <a:pos x="T64" y="T65"/>
                    </a:cxn>
                    <a:cxn ang="T155">
                      <a:pos x="T66" y="T67"/>
                    </a:cxn>
                    <a:cxn ang="T156">
                      <a:pos x="T68" y="T69"/>
                    </a:cxn>
                    <a:cxn ang="T157">
                      <a:pos x="T70" y="T71"/>
                    </a:cxn>
                    <a:cxn ang="T158">
                      <a:pos x="T72" y="T73"/>
                    </a:cxn>
                    <a:cxn ang="T159">
                      <a:pos x="T74" y="T75"/>
                    </a:cxn>
                    <a:cxn ang="T160">
                      <a:pos x="T76" y="T77"/>
                    </a:cxn>
                    <a:cxn ang="T161">
                      <a:pos x="T78" y="T79"/>
                    </a:cxn>
                    <a:cxn ang="T162">
                      <a:pos x="T80" y="T81"/>
                    </a:cxn>
                    <a:cxn ang="T163">
                      <a:pos x="T82" y="T83"/>
                    </a:cxn>
                    <a:cxn ang="T164">
                      <a:pos x="T84" y="T85"/>
                    </a:cxn>
                    <a:cxn ang="T165">
                      <a:pos x="T86" y="T87"/>
                    </a:cxn>
                    <a:cxn ang="T166">
                      <a:pos x="T88" y="T89"/>
                    </a:cxn>
                    <a:cxn ang="T167">
                      <a:pos x="T90" y="T91"/>
                    </a:cxn>
                    <a:cxn ang="T168">
                      <a:pos x="T92" y="T93"/>
                    </a:cxn>
                    <a:cxn ang="T169">
                      <a:pos x="T94" y="T95"/>
                    </a:cxn>
                    <a:cxn ang="T170">
                      <a:pos x="T96" y="T97"/>
                    </a:cxn>
                    <a:cxn ang="T171">
                      <a:pos x="T98" y="T99"/>
                    </a:cxn>
                    <a:cxn ang="T172">
                      <a:pos x="T100" y="T101"/>
                    </a:cxn>
                    <a:cxn ang="T173">
                      <a:pos x="T102" y="T103"/>
                    </a:cxn>
                    <a:cxn ang="T174">
                      <a:pos x="T104" y="T105"/>
                    </a:cxn>
                    <a:cxn ang="T175">
                      <a:pos x="T106" y="T107"/>
                    </a:cxn>
                    <a:cxn ang="T176">
                      <a:pos x="T108" y="T109"/>
                    </a:cxn>
                    <a:cxn ang="T177">
                      <a:pos x="T110" y="T111"/>
                    </a:cxn>
                    <a:cxn ang="T178">
                      <a:pos x="T112" y="T113"/>
                    </a:cxn>
                    <a:cxn ang="T179">
                      <a:pos x="T114" y="T115"/>
                    </a:cxn>
                    <a:cxn ang="T180">
                      <a:pos x="T116" y="T117"/>
                    </a:cxn>
                    <a:cxn ang="T181">
                      <a:pos x="T118" y="T119"/>
                    </a:cxn>
                    <a:cxn ang="T182">
                      <a:pos x="T120" y="T121"/>
                    </a:cxn>
                  </a:cxnLst>
                  <a:rect l="T183" t="T184" r="T185" b="T186"/>
                  <a:pathLst>
                    <a:path w="921" h="2723">
                      <a:moveTo>
                        <a:pt x="450" y="2454"/>
                      </a:moveTo>
                      <a:lnTo>
                        <a:pt x="450" y="2454"/>
                      </a:lnTo>
                      <a:lnTo>
                        <a:pt x="401" y="2401"/>
                      </a:lnTo>
                      <a:lnTo>
                        <a:pt x="353" y="2346"/>
                      </a:lnTo>
                      <a:lnTo>
                        <a:pt x="308" y="2289"/>
                      </a:lnTo>
                      <a:lnTo>
                        <a:pt x="266" y="2230"/>
                      </a:lnTo>
                      <a:lnTo>
                        <a:pt x="227" y="2168"/>
                      </a:lnTo>
                      <a:lnTo>
                        <a:pt x="191" y="2106"/>
                      </a:lnTo>
                      <a:lnTo>
                        <a:pt x="158" y="2040"/>
                      </a:lnTo>
                      <a:lnTo>
                        <a:pt x="127" y="1974"/>
                      </a:lnTo>
                      <a:lnTo>
                        <a:pt x="99" y="1905"/>
                      </a:lnTo>
                      <a:lnTo>
                        <a:pt x="77" y="1835"/>
                      </a:lnTo>
                      <a:lnTo>
                        <a:pt x="55" y="1764"/>
                      </a:lnTo>
                      <a:lnTo>
                        <a:pt x="39" y="1691"/>
                      </a:lnTo>
                      <a:lnTo>
                        <a:pt x="26" y="1616"/>
                      </a:lnTo>
                      <a:lnTo>
                        <a:pt x="17" y="1541"/>
                      </a:lnTo>
                      <a:lnTo>
                        <a:pt x="11" y="1464"/>
                      </a:lnTo>
                      <a:lnTo>
                        <a:pt x="8" y="1385"/>
                      </a:lnTo>
                      <a:lnTo>
                        <a:pt x="11" y="1308"/>
                      </a:lnTo>
                      <a:lnTo>
                        <a:pt x="17" y="1231"/>
                      </a:lnTo>
                      <a:lnTo>
                        <a:pt x="26" y="1156"/>
                      </a:lnTo>
                      <a:lnTo>
                        <a:pt x="39" y="1081"/>
                      </a:lnTo>
                      <a:lnTo>
                        <a:pt x="55" y="1008"/>
                      </a:lnTo>
                      <a:lnTo>
                        <a:pt x="77" y="937"/>
                      </a:lnTo>
                      <a:lnTo>
                        <a:pt x="99" y="867"/>
                      </a:lnTo>
                      <a:lnTo>
                        <a:pt x="127" y="798"/>
                      </a:lnTo>
                      <a:lnTo>
                        <a:pt x="158" y="732"/>
                      </a:lnTo>
                      <a:lnTo>
                        <a:pt x="191" y="666"/>
                      </a:lnTo>
                      <a:lnTo>
                        <a:pt x="227" y="604"/>
                      </a:lnTo>
                      <a:lnTo>
                        <a:pt x="266" y="542"/>
                      </a:lnTo>
                      <a:lnTo>
                        <a:pt x="308" y="483"/>
                      </a:lnTo>
                      <a:lnTo>
                        <a:pt x="353" y="426"/>
                      </a:lnTo>
                      <a:lnTo>
                        <a:pt x="401" y="371"/>
                      </a:lnTo>
                      <a:lnTo>
                        <a:pt x="450" y="318"/>
                      </a:lnTo>
                      <a:lnTo>
                        <a:pt x="502" y="269"/>
                      </a:lnTo>
                      <a:lnTo>
                        <a:pt x="556" y="223"/>
                      </a:lnTo>
                      <a:lnTo>
                        <a:pt x="611" y="179"/>
                      </a:lnTo>
                      <a:lnTo>
                        <a:pt x="670" y="137"/>
                      </a:lnTo>
                      <a:lnTo>
                        <a:pt x="728" y="99"/>
                      </a:lnTo>
                      <a:lnTo>
                        <a:pt x="791" y="62"/>
                      </a:lnTo>
                      <a:lnTo>
                        <a:pt x="855" y="29"/>
                      </a:lnTo>
                      <a:lnTo>
                        <a:pt x="921" y="0"/>
                      </a:lnTo>
                      <a:lnTo>
                        <a:pt x="902" y="0"/>
                      </a:lnTo>
                      <a:lnTo>
                        <a:pt x="853" y="22"/>
                      </a:lnTo>
                      <a:lnTo>
                        <a:pt x="803" y="48"/>
                      </a:lnTo>
                      <a:lnTo>
                        <a:pt x="758" y="73"/>
                      </a:lnTo>
                      <a:lnTo>
                        <a:pt x="710" y="101"/>
                      </a:lnTo>
                      <a:lnTo>
                        <a:pt x="666" y="132"/>
                      </a:lnTo>
                      <a:lnTo>
                        <a:pt x="622" y="163"/>
                      </a:lnTo>
                      <a:lnTo>
                        <a:pt x="578" y="194"/>
                      </a:lnTo>
                      <a:lnTo>
                        <a:pt x="536" y="229"/>
                      </a:lnTo>
                      <a:lnTo>
                        <a:pt x="496" y="263"/>
                      </a:lnTo>
                      <a:lnTo>
                        <a:pt x="458" y="302"/>
                      </a:lnTo>
                      <a:lnTo>
                        <a:pt x="419" y="338"/>
                      </a:lnTo>
                      <a:lnTo>
                        <a:pt x="383" y="379"/>
                      </a:lnTo>
                      <a:lnTo>
                        <a:pt x="348" y="419"/>
                      </a:lnTo>
                      <a:lnTo>
                        <a:pt x="315" y="461"/>
                      </a:lnTo>
                      <a:lnTo>
                        <a:pt x="282" y="505"/>
                      </a:lnTo>
                      <a:lnTo>
                        <a:pt x="253" y="549"/>
                      </a:lnTo>
                      <a:lnTo>
                        <a:pt x="224" y="595"/>
                      </a:lnTo>
                      <a:lnTo>
                        <a:pt x="196" y="642"/>
                      </a:lnTo>
                      <a:lnTo>
                        <a:pt x="170" y="690"/>
                      </a:lnTo>
                      <a:lnTo>
                        <a:pt x="147" y="737"/>
                      </a:lnTo>
                      <a:lnTo>
                        <a:pt x="123" y="787"/>
                      </a:lnTo>
                      <a:lnTo>
                        <a:pt x="103" y="838"/>
                      </a:lnTo>
                      <a:lnTo>
                        <a:pt x="84" y="889"/>
                      </a:lnTo>
                      <a:lnTo>
                        <a:pt x="68" y="942"/>
                      </a:lnTo>
                      <a:lnTo>
                        <a:pt x="52" y="995"/>
                      </a:lnTo>
                      <a:lnTo>
                        <a:pt x="39" y="1048"/>
                      </a:lnTo>
                      <a:lnTo>
                        <a:pt x="28" y="1103"/>
                      </a:lnTo>
                      <a:lnTo>
                        <a:pt x="19" y="1158"/>
                      </a:lnTo>
                      <a:lnTo>
                        <a:pt x="11" y="1215"/>
                      </a:lnTo>
                      <a:lnTo>
                        <a:pt x="6" y="1272"/>
                      </a:lnTo>
                      <a:lnTo>
                        <a:pt x="2" y="1328"/>
                      </a:lnTo>
                      <a:lnTo>
                        <a:pt x="0" y="1385"/>
                      </a:lnTo>
                      <a:lnTo>
                        <a:pt x="2" y="1440"/>
                      </a:lnTo>
                      <a:lnTo>
                        <a:pt x="4" y="1493"/>
                      </a:lnTo>
                      <a:lnTo>
                        <a:pt x="9" y="1546"/>
                      </a:lnTo>
                      <a:lnTo>
                        <a:pt x="17" y="1599"/>
                      </a:lnTo>
                      <a:lnTo>
                        <a:pt x="24" y="1650"/>
                      </a:lnTo>
                      <a:lnTo>
                        <a:pt x="33" y="1702"/>
                      </a:lnTo>
                      <a:lnTo>
                        <a:pt x="46" y="1753"/>
                      </a:lnTo>
                      <a:lnTo>
                        <a:pt x="59" y="1802"/>
                      </a:lnTo>
                      <a:lnTo>
                        <a:pt x="74" y="1852"/>
                      </a:lnTo>
                      <a:lnTo>
                        <a:pt x="90" y="1901"/>
                      </a:lnTo>
                      <a:lnTo>
                        <a:pt x="108" y="1949"/>
                      </a:lnTo>
                      <a:lnTo>
                        <a:pt x="128" y="1996"/>
                      </a:lnTo>
                      <a:lnTo>
                        <a:pt x="150" y="2042"/>
                      </a:lnTo>
                      <a:lnTo>
                        <a:pt x="172" y="2088"/>
                      </a:lnTo>
                      <a:lnTo>
                        <a:pt x="196" y="2132"/>
                      </a:lnTo>
                      <a:lnTo>
                        <a:pt x="222" y="2176"/>
                      </a:lnTo>
                      <a:lnTo>
                        <a:pt x="249" y="2218"/>
                      </a:lnTo>
                      <a:lnTo>
                        <a:pt x="278" y="2260"/>
                      </a:lnTo>
                      <a:lnTo>
                        <a:pt x="308" y="2300"/>
                      </a:lnTo>
                      <a:lnTo>
                        <a:pt x="339" y="2340"/>
                      </a:lnTo>
                      <a:lnTo>
                        <a:pt x="370" y="2379"/>
                      </a:lnTo>
                      <a:lnTo>
                        <a:pt x="405" y="2415"/>
                      </a:lnTo>
                      <a:lnTo>
                        <a:pt x="439" y="2452"/>
                      </a:lnTo>
                      <a:lnTo>
                        <a:pt x="474" y="2487"/>
                      </a:lnTo>
                      <a:lnTo>
                        <a:pt x="511" y="2521"/>
                      </a:lnTo>
                      <a:lnTo>
                        <a:pt x="549" y="2554"/>
                      </a:lnTo>
                      <a:lnTo>
                        <a:pt x="589" y="2585"/>
                      </a:lnTo>
                      <a:lnTo>
                        <a:pt x="630" y="2615"/>
                      </a:lnTo>
                      <a:lnTo>
                        <a:pt x="670" y="2644"/>
                      </a:lnTo>
                      <a:lnTo>
                        <a:pt x="712" y="2671"/>
                      </a:lnTo>
                      <a:lnTo>
                        <a:pt x="756" y="2697"/>
                      </a:lnTo>
                      <a:lnTo>
                        <a:pt x="800" y="2723"/>
                      </a:lnTo>
                      <a:lnTo>
                        <a:pt x="803" y="2715"/>
                      </a:lnTo>
                      <a:lnTo>
                        <a:pt x="754" y="2688"/>
                      </a:lnTo>
                      <a:lnTo>
                        <a:pt x="708" y="2660"/>
                      </a:lnTo>
                      <a:lnTo>
                        <a:pt x="661" y="2629"/>
                      </a:lnTo>
                      <a:lnTo>
                        <a:pt x="617" y="2596"/>
                      </a:lnTo>
                      <a:lnTo>
                        <a:pt x="573" y="2563"/>
                      </a:lnTo>
                      <a:lnTo>
                        <a:pt x="531" y="2529"/>
                      </a:lnTo>
                      <a:lnTo>
                        <a:pt x="491" y="2492"/>
                      </a:lnTo>
                      <a:lnTo>
                        <a:pt x="450" y="2454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89" name="Freeform 341"/>
                <p:cNvSpPr>
                  <a:spLocks/>
                </p:cNvSpPr>
                <p:nvPr/>
              </p:nvSpPr>
              <p:spPr bwMode="auto">
                <a:xfrm>
                  <a:off x="3272" y="1063"/>
                  <a:ext cx="646" cy="646"/>
                </a:xfrm>
                <a:custGeom>
                  <a:avLst/>
                  <a:gdLst>
                    <a:gd name="T0" fmla="*/ 79 w 646"/>
                    <a:gd name="T1" fmla="*/ 523 h 646"/>
                    <a:gd name="T2" fmla="*/ 31 w 646"/>
                    <a:gd name="T3" fmla="*/ 447 h 646"/>
                    <a:gd name="T4" fmla="*/ 9 w 646"/>
                    <a:gd name="T5" fmla="*/ 355 h 646"/>
                    <a:gd name="T6" fmla="*/ 9 w 646"/>
                    <a:gd name="T7" fmla="*/ 291 h 646"/>
                    <a:gd name="T8" fmla="*/ 31 w 646"/>
                    <a:gd name="T9" fmla="*/ 199 h 646"/>
                    <a:gd name="T10" fmla="*/ 79 w 646"/>
                    <a:gd name="T11" fmla="*/ 123 h 646"/>
                    <a:gd name="T12" fmla="*/ 123 w 646"/>
                    <a:gd name="T13" fmla="*/ 79 h 646"/>
                    <a:gd name="T14" fmla="*/ 199 w 646"/>
                    <a:gd name="T15" fmla="*/ 31 h 646"/>
                    <a:gd name="T16" fmla="*/ 291 w 646"/>
                    <a:gd name="T17" fmla="*/ 9 h 646"/>
                    <a:gd name="T18" fmla="*/ 355 w 646"/>
                    <a:gd name="T19" fmla="*/ 9 h 646"/>
                    <a:gd name="T20" fmla="*/ 446 w 646"/>
                    <a:gd name="T21" fmla="*/ 31 h 646"/>
                    <a:gd name="T22" fmla="*/ 523 w 646"/>
                    <a:gd name="T23" fmla="*/ 79 h 646"/>
                    <a:gd name="T24" fmla="*/ 567 w 646"/>
                    <a:gd name="T25" fmla="*/ 123 h 646"/>
                    <a:gd name="T26" fmla="*/ 615 w 646"/>
                    <a:gd name="T27" fmla="*/ 199 h 646"/>
                    <a:gd name="T28" fmla="*/ 637 w 646"/>
                    <a:gd name="T29" fmla="*/ 291 h 646"/>
                    <a:gd name="T30" fmla="*/ 637 w 646"/>
                    <a:gd name="T31" fmla="*/ 355 h 646"/>
                    <a:gd name="T32" fmla="*/ 615 w 646"/>
                    <a:gd name="T33" fmla="*/ 447 h 646"/>
                    <a:gd name="T34" fmla="*/ 567 w 646"/>
                    <a:gd name="T35" fmla="*/ 523 h 646"/>
                    <a:gd name="T36" fmla="*/ 523 w 646"/>
                    <a:gd name="T37" fmla="*/ 567 h 646"/>
                    <a:gd name="T38" fmla="*/ 446 w 646"/>
                    <a:gd name="T39" fmla="*/ 615 h 646"/>
                    <a:gd name="T40" fmla="*/ 355 w 646"/>
                    <a:gd name="T41" fmla="*/ 637 h 646"/>
                    <a:gd name="T42" fmla="*/ 298 w 646"/>
                    <a:gd name="T43" fmla="*/ 639 h 646"/>
                    <a:gd name="T44" fmla="*/ 225 w 646"/>
                    <a:gd name="T45" fmla="*/ 624 h 646"/>
                    <a:gd name="T46" fmla="*/ 159 w 646"/>
                    <a:gd name="T47" fmla="*/ 593 h 646"/>
                    <a:gd name="T48" fmla="*/ 132 w 646"/>
                    <a:gd name="T49" fmla="*/ 584 h 646"/>
                    <a:gd name="T50" fmla="*/ 174 w 646"/>
                    <a:gd name="T51" fmla="*/ 611 h 646"/>
                    <a:gd name="T52" fmla="*/ 245 w 646"/>
                    <a:gd name="T53" fmla="*/ 637 h 646"/>
                    <a:gd name="T54" fmla="*/ 324 w 646"/>
                    <a:gd name="T55" fmla="*/ 646 h 646"/>
                    <a:gd name="T56" fmla="*/ 388 w 646"/>
                    <a:gd name="T57" fmla="*/ 640 h 646"/>
                    <a:gd name="T58" fmla="*/ 477 w 646"/>
                    <a:gd name="T59" fmla="*/ 608 h 646"/>
                    <a:gd name="T60" fmla="*/ 552 w 646"/>
                    <a:gd name="T61" fmla="*/ 553 h 646"/>
                    <a:gd name="T62" fmla="*/ 607 w 646"/>
                    <a:gd name="T63" fmla="*/ 478 h 646"/>
                    <a:gd name="T64" fmla="*/ 640 w 646"/>
                    <a:gd name="T65" fmla="*/ 388 h 646"/>
                    <a:gd name="T66" fmla="*/ 646 w 646"/>
                    <a:gd name="T67" fmla="*/ 324 h 646"/>
                    <a:gd name="T68" fmla="*/ 631 w 646"/>
                    <a:gd name="T69" fmla="*/ 227 h 646"/>
                    <a:gd name="T70" fmla="*/ 591 w 646"/>
                    <a:gd name="T71" fmla="*/ 143 h 646"/>
                    <a:gd name="T72" fmla="*/ 529 w 646"/>
                    <a:gd name="T73" fmla="*/ 73 h 646"/>
                    <a:gd name="T74" fmla="*/ 448 w 646"/>
                    <a:gd name="T75" fmla="*/ 26 h 646"/>
                    <a:gd name="T76" fmla="*/ 357 w 646"/>
                    <a:gd name="T77" fmla="*/ 2 h 646"/>
                    <a:gd name="T78" fmla="*/ 289 w 646"/>
                    <a:gd name="T79" fmla="*/ 2 h 646"/>
                    <a:gd name="T80" fmla="*/ 198 w 646"/>
                    <a:gd name="T81" fmla="*/ 26 h 646"/>
                    <a:gd name="T82" fmla="*/ 117 w 646"/>
                    <a:gd name="T83" fmla="*/ 73 h 646"/>
                    <a:gd name="T84" fmla="*/ 55 w 646"/>
                    <a:gd name="T85" fmla="*/ 143 h 646"/>
                    <a:gd name="T86" fmla="*/ 15 w 646"/>
                    <a:gd name="T87" fmla="*/ 227 h 646"/>
                    <a:gd name="T88" fmla="*/ 0 w 646"/>
                    <a:gd name="T89" fmla="*/ 324 h 646"/>
                    <a:gd name="T90" fmla="*/ 7 w 646"/>
                    <a:gd name="T91" fmla="*/ 395 h 646"/>
                    <a:gd name="T92" fmla="*/ 48 w 646"/>
                    <a:gd name="T93" fmla="*/ 492 h 646"/>
                    <a:gd name="T94" fmla="*/ 115 w 646"/>
                    <a:gd name="T95" fmla="*/ 571 h 646"/>
                    <a:gd name="T96" fmla="*/ 121 w 646"/>
                    <a:gd name="T97" fmla="*/ 567 h 64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646"/>
                    <a:gd name="T148" fmla="*/ 0 h 646"/>
                    <a:gd name="T149" fmla="*/ 646 w 646"/>
                    <a:gd name="T150" fmla="*/ 646 h 646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646" h="646">
                      <a:moveTo>
                        <a:pt x="99" y="547"/>
                      </a:moveTo>
                      <a:lnTo>
                        <a:pt x="99" y="547"/>
                      </a:lnTo>
                      <a:lnTo>
                        <a:pt x="79" y="523"/>
                      </a:lnTo>
                      <a:lnTo>
                        <a:pt x="60" y="500"/>
                      </a:lnTo>
                      <a:lnTo>
                        <a:pt x="46" y="474"/>
                      </a:lnTo>
                      <a:lnTo>
                        <a:pt x="31" y="447"/>
                      </a:lnTo>
                      <a:lnTo>
                        <a:pt x="22" y="417"/>
                      </a:lnTo>
                      <a:lnTo>
                        <a:pt x="13" y="386"/>
                      </a:lnTo>
                      <a:lnTo>
                        <a:pt x="9" y="355"/>
                      </a:lnTo>
                      <a:lnTo>
                        <a:pt x="7" y="324"/>
                      </a:lnTo>
                      <a:lnTo>
                        <a:pt x="9" y="291"/>
                      </a:lnTo>
                      <a:lnTo>
                        <a:pt x="13" y="260"/>
                      </a:lnTo>
                      <a:lnTo>
                        <a:pt x="22" y="229"/>
                      </a:lnTo>
                      <a:lnTo>
                        <a:pt x="31" y="199"/>
                      </a:lnTo>
                      <a:lnTo>
                        <a:pt x="46" y="172"/>
                      </a:lnTo>
                      <a:lnTo>
                        <a:pt x="60" y="146"/>
                      </a:lnTo>
                      <a:lnTo>
                        <a:pt x="79" y="123"/>
                      </a:lnTo>
                      <a:lnTo>
                        <a:pt x="99" y="99"/>
                      </a:lnTo>
                      <a:lnTo>
                        <a:pt x="123" y="79"/>
                      </a:lnTo>
                      <a:lnTo>
                        <a:pt x="146" y="60"/>
                      </a:lnTo>
                      <a:lnTo>
                        <a:pt x="172" y="46"/>
                      </a:lnTo>
                      <a:lnTo>
                        <a:pt x="199" y="31"/>
                      </a:lnTo>
                      <a:lnTo>
                        <a:pt x="229" y="22"/>
                      </a:lnTo>
                      <a:lnTo>
                        <a:pt x="260" y="13"/>
                      </a:lnTo>
                      <a:lnTo>
                        <a:pt x="291" y="9"/>
                      </a:lnTo>
                      <a:lnTo>
                        <a:pt x="324" y="7"/>
                      </a:lnTo>
                      <a:lnTo>
                        <a:pt x="355" y="9"/>
                      </a:lnTo>
                      <a:lnTo>
                        <a:pt x="386" y="13"/>
                      </a:lnTo>
                      <a:lnTo>
                        <a:pt x="417" y="22"/>
                      </a:lnTo>
                      <a:lnTo>
                        <a:pt x="446" y="31"/>
                      </a:lnTo>
                      <a:lnTo>
                        <a:pt x="474" y="46"/>
                      </a:lnTo>
                      <a:lnTo>
                        <a:pt x="499" y="60"/>
                      </a:lnTo>
                      <a:lnTo>
                        <a:pt x="523" y="79"/>
                      </a:lnTo>
                      <a:lnTo>
                        <a:pt x="547" y="99"/>
                      </a:lnTo>
                      <a:lnTo>
                        <a:pt x="567" y="123"/>
                      </a:lnTo>
                      <a:lnTo>
                        <a:pt x="585" y="146"/>
                      </a:lnTo>
                      <a:lnTo>
                        <a:pt x="600" y="172"/>
                      </a:lnTo>
                      <a:lnTo>
                        <a:pt x="615" y="199"/>
                      </a:lnTo>
                      <a:lnTo>
                        <a:pt x="626" y="229"/>
                      </a:lnTo>
                      <a:lnTo>
                        <a:pt x="633" y="260"/>
                      </a:lnTo>
                      <a:lnTo>
                        <a:pt x="637" y="291"/>
                      </a:lnTo>
                      <a:lnTo>
                        <a:pt x="638" y="324"/>
                      </a:lnTo>
                      <a:lnTo>
                        <a:pt x="637" y="355"/>
                      </a:lnTo>
                      <a:lnTo>
                        <a:pt x="633" y="386"/>
                      </a:lnTo>
                      <a:lnTo>
                        <a:pt x="626" y="417"/>
                      </a:lnTo>
                      <a:lnTo>
                        <a:pt x="615" y="447"/>
                      </a:lnTo>
                      <a:lnTo>
                        <a:pt x="600" y="474"/>
                      </a:lnTo>
                      <a:lnTo>
                        <a:pt x="585" y="500"/>
                      </a:lnTo>
                      <a:lnTo>
                        <a:pt x="567" y="523"/>
                      </a:lnTo>
                      <a:lnTo>
                        <a:pt x="547" y="547"/>
                      </a:lnTo>
                      <a:lnTo>
                        <a:pt x="523" y="567"/>
                      </a:lnTo>
                      <a:lnTo>
                        <a:pt x="499" y="586"/>
                      </a:lnTo>
                      <a:lnTo>
                        <a:pt x="474" y="600"/>
                      </a:lnTo>
                      <a:lnTo>
                        <a:pt x="446" y="615"/>
                      </a:lnTo>
                      <a:lnTo>
                        <a:pt x="417" y="626"/>
                      </a:lnTo>
                      <a:lnTo>
                        <a:pt x="386" y="633"/>
                      </a:lnTo>
                      <a:lnTo>
                        <a:pt x="355" y="637"/>
                      </a:lnTo>
                      <a:lnTo>
                        <a:pt x="324" y="639"/>
                      </a:lnTo>
                      <a:lnTo>
                        <a:pt x="298" y="639"/>
                      </a:lnTo>
                      <a:lnTo>
                        <a:pt x="273" y="635"/>
                      </a:lnTo>
                      <a:lnTo>
                        <a:pt x="249" y="629"/>
                      </a:lnTo>
                      <a:lnTo>
                        <a:pt x="225" y="624"/>
                      </a:lnTo>
                      <a:lnTo>
                        <a:pt x="201" y="615"/>
                      </a:lnTo>
                      <a:lnTo>
                        <a:pt x="179" y="604"/>
                      </a:lnTo>
                      <a:lnTo>
                        <a:pt x="159" y="593"/>
                      </a:lnTo>
                      <a:lnTo>
                        <a:pt x="139" y="580"/>
                      </a:lnTo>
                      <a:lnTo>
                        <a:pt x="132" y="584"/>
                      </a:lnTo>
                      <a:lnTo>
                        <a:pt x="154" y="598"/>
                      </a:lnTo>
                      <a:lnTo>
                        <a:pt x="174" y="611"/>
                      </a:lnTo>
                      <a:lnTo>
                        <a:pt x="198" y="620"/>
                      </a:lnTo>
                      <a:lnTo>
                        <a:pt x="221" y="629"/>
                      </a:lnTo>
                      <a:lnTo>
                        <a:pt x="245" y="637"/>
                      </a:lnTo>
                      <a:lnTo>
                        <a:pt x="271" y="642"/>
                      </a:lnTo>
                      <a:lnTo>
                        <a:pt x="296" y="646"/>
                      </a:lnTo>
                      <a:lnTo>
                        <a:pt x="324" y="646"/>
                      </a:lnTo>
                      <a:lnTo>
                        <a:pt x="357" y="644"/>
                      </a:lnTo>
                      <a:lnTo>
                        <a:pt x="388" y="640"/>
                      </a:lnTo>
                      <a:lnTo>
                        <a:pt x="419" y="631"/>
                      </a:lnTo>
                      <a:lnTo>
                        <a:pt x="448" y="620"/>
                      </a:lnTo>
                      <a:lnTo>
                        <a:pt x="477" y="608"/>
                      </a:lnTo>
                      <a:lnTo>
                        <a:pt x="503" y="591"/>
                      </a:lnTo>
                      <a:lnTo>
                        <a:pt x="529" y="573"/>
                      </a:lnTo>
                      <a:lnTo>
                        <a:pt x="552" y="553"/>
                      </a:lnTo>
                      <a:lnTo>
                        <a:pt x="573" y="529"/>
                      </a:lnTo>
                      <a:lnTo>
                        <a:pt x="591" y="503"/>
                      </a:lnTo>
                      <a:lnTo>
                        <a:pt x="607" y="478"/>
                      </a:lnTo>
                      <a:lnTo>
                        <a:pt x="620" y="448"/>
                      </a:lnTo>
                      <a:lnTo>
                        <a:pt x="631" y="419"/>
                      </a:lnTo>
                      <a:lnTo>
                        <a:pt x="640" y="388"/>
                      </a:lnTo>
                      <a:lnTo>
                        <a:pt x="644" y="357"/>
                      </a:lnTo>
                      <a:lnTo>
                        <a:pt x="646" y="324"/>
                      </a:lnTo>
                      <a:lnTo>
                        <a:pt x="644" y="289"/>
                      </a:lnTo>
                      <a:lnTo>
                        <a:pt x="640" y="258"/>
                      </a:lnTo>
                      <a:lnTo>
                        <a:pt x="631" y="227"/>
                      </a:lnTo>
                      <a:lnTo>
                        <a:pt x="620" y="198"/>
                      </a:lnTo>
                      <a:lnTo>
                        <a:pt x="607" y="168"/>
                      </a:lnTo>
                      <a:lnTo>
                        <a:pt x="591" y="143"/>
                      </a:lnTo>
                      <a:lnTo>
                        <a:pt x="573" y="117"/>
                      </a:lnTo>
                      <a:lnTo>
                        <a:pt x="552" y="95"/>
                      </a:lnTo>
                      <a:lnTo>
                        <a:pt x="529" y="73"/>
                      </a:lnTo>
                      <a:lnTo>
                        <a:pt x="503" y="55"/>
                      </a:lnTo>
                      <a:lnTo>
                        <a:pt x="477" y="38"/>
                      </a:lnTo>
                      <a:lnTo>
                        <a:pt x="448" y="26"/>
                      </a:lnTo>
                      <a:lnTo>
                        <a:pt x="419" y="15"/>
                      </a:lnTo>
                      <a:lnTo>
                        <a:pt x="388" y="6"/>
                      </a:lnTo>
                      <a:lnTo>
                        <a:pt x="357" y="2"/>
                      </a:lnTo>
                      <a:lnTo>
                        <a:pt x="324" y="0"/>
                      </a:lnTo>
                      <a:lnTo>
                        <a:pt x="289" y="2"/>
                      </a:lnTo>
                      <a:lnTo>
                        <a:pt x="258" y="6"/>
                      </a:lnTo>
                      <a:lnTo>
                        <a:pt x="227" y="15"/>
                      </a:lnTo>
                      <a:lnTo>
                        <a:pt x="198" y="26"/>
                      </a:lnTo>
                      <a:lnTo>
                        <a:pt x="168" y="38"/>
                      </a:lnTo>
                      <a:lnTo>
                        <a:pt x="143" y="55"/>
                      </a:lnTo>
                      <a:lnTo>
                        <a:pt x="117" y="73"/>
                      </a:lnTo>
                      <a:lnTo>
                        <a:pt x="95" y="95"/>
                      </a:lnTo>
                      <a:lnTo>
                        <a:pt x="73" y="117"/>
                      </a:lnTo>
                      <a:lnTo>
                        <a:pt x="55" y="143"/>
                      </a:lnTo>
                      <a:lnTo>
                        <a:pt x="38" y="168"/>
                      </a:lnTo>
                      <a:lnTo>
                        <a:pt x="26" y="198"/>
                      </a:lnTo>
                      <a:lnTo>
                        <a:pt x="15" y="227"/>
                      </a:lnTo>
                      <a:lnTo>
                        <a:pt x="5" y="258"/>
                      </a:lnTo>
                      <a:lnTo>
                        <a:pt x="2" y="289"/>
                      </a:lnTo>
                      <a:lnTo>
                        <a:pt x="0" y="324"/>
                      </a:lnTo>
                      <a:lnTo>
                        <a:pt x="2" y="361"/>
                      </a:lnTo>
                      <a:lnTo>
                        <a:pt x="7" y="395"/>
                      </a:lnTo>
                      <a:lnTo>
                        <a:pt x="18" y="430"/>
                      </a:lnTo>
                      <a:lnTo>
                        <a:pt x="31" y="463"/>
                      </a:lnTo>
                      <a:lnTo>
                        <a:pt x="48" y="492"/>
                      </a:lnTo>
                      <a:lnTo>
                        <a:pt x="68" y="522"/>
                      </a:lnTo>
                      <a:lnTo>
                        <a:pt x="90" y="547"/>
                      </a:lnTo>
                      <a:lnTo>
                        <a:pt x="115" y="571"/>
                      </a:lnTo>
                      <a:lnTo>
                        <a:pt x="121" y="567"/>
                      </a:lnTo>
                      <a:lnTo>
                        <a:pt x="99" y="547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90" name="Freeform 342"/>
                <p:cNvSpPr>
                  <a:spLocks/>
                </p:cNvSpPr>
                <p:nvPr/>
              </p:nvSpPr>
              <p:spPr bwMode="auto">
                <a:xfrm>
                  <a:off x="2888" y="2723"/>
                  <a:ext cx="574" cy="173"/>
                </a:xfrm>
                <a:custGeom>
                  <a:avLst/>
                  <a:gdLst>
                    <a:gd name="T0" fmla="*/ 3 w 574"/>
                    <a:gd name="T1" fmla="*/ 0 h 173"/>
                    <a:gd name="T2" fmla="*/ 3 w 574"/>
                    <a:gd name="T3" fmla="*/ 0 h 173"/>
                    <a:gd name="T4" fmla="*/ 0 w 574"/>
                    <a:gd name="T5" fmla="*/ 5 h 173"/>
                    <a:gd name="T6" fmla="*/ 0 w 574"/>
                    <a:gd name="T7" fmla="*/ 5 h 173"/>
                    <a:gd name="T8" fmla="*/ 66 w 574"/>
                    <a:gd name="T9" fmla="*/ 38 h 173"/>
                    <a:gd name="T10" fmla="*/ 135 w 574"/>
                    <a:gd name="T11" fmla="*/ 67 h 173"/>
                    <a:gd name="T12" fmla="*/ 205 w 574"/>
                    <a:gd name="T13" fmla="*/ 95 h 173"/>
                    <a:gd name="T14" fmla="*/ 274 w 574"/>
                    <a:gd name="T15" fmla="*/ 117 h 173"/>
                    <a:gd name="T16" fmla="*/ 347 w 574"/>
                    <a:gd name="T17" fmla="*/ 137 h 173"/>
                    <a:gd name="T18" fmla="*/ 422 w 574"/>
                    <a:gd name="T19" fmla="*/ 153 h 173"/>
                    <a:gd name="T20" fmla="*/ 497 w 574"/>
                    <a:gd name="T21" fmla="*/ 166 h 173"/>
                    <a:gd name="T22" fmla="*/ 574 w 574"/>
                    <a:gd name="T23" fmla="*/ 173 h 173"/>
                    <a:gd name="T24" fmla="*/ 574 w 574"/>
                    <a:gd name="T25" fmla="*/ 173 h 173"/>
                    <a:gd name="T26" fmla="*/ 574 w 574"/>
                    <a:gd name="T27" fmla="*/ 166 h 173"/>
                    <a:gd name="T28" fmla="*/ 574 w 574"/>
                    <a:gd name="T29" fmla="*/ 166 h 173"/>
                    <a:gd name="T30" fmla="*/ 497 w 574"/>
                    <a:gd name="T31" fmla="*/ 159 h 173"/>
                    <a:gd name="T32" fmla="*/ 422 w 574"/>
                    <a:gd name="T33" fmla="*/ 146 h 173"/>
                    <a:gd name="T34" fmla="*/ 349 w 574"/>
                    <a:gd name="T35" fmla="*/ 130 h 173"/>
                    <a:gd name="T36" fmla="*/ 276 w 574"/>
                    <a:gd name="T37" fmla="*/ 111 h 173"/>
                    <a:gd name="T38" fmla="*/ 206 w 574"/>
                    <a:gd name="T39" fmla="*/ 87 h 173"/>
                    <a:gd name="T40" fmla="*/ 137 w 574"/>
                    <a:gd name="T41" fmla="*/ 62 h 173"/>
                    <a:gd name="T42" fmla="*/ 69 w 574"/>
                    <a:gd name="T43" fmla="*/ 31 h 173"/>
                    <a:gd name="T44" fmla="*/ 3 w 574"/>
                    <a:gd name="T45" fmla="*/ 0 h 173"/>
                    <a:gd name="T46" fmla="*/ 3 w 574"/>
                    <a:gd name="T47" fmla="*/ 0 h 173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574"/>
                    <a:gd name="T73" fmla="*/ 0 h 173"/>
                    <a:gd name="T74" fmla="*/ 574 w 574"/>
                    <a:gd name="T75" fmla="*/ 173 h 173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574" h="173">
                      <a:moveTo>
                        <a:pt x="3" y="0"/>
                      </a:moveTo>
                      <a:lnTo>
                        <a:pt x="3" y="0"/>
                      </a:lnTo>
                      <a:lnTo>
                        <a:pt x="0" y="5"/>
                      </a:lnTo>
                      <a:lnTo>
                        <a:pt x="66" y="38"/>
                      </a:lnTo>
                      <a:lnTo>
                        <a:pt x="135" y="67"/>
                      </a:lnTo>
                      <a:lnTo>
                        <a:pt x="205" y="95"/>
                      </a:lnTo>
                      <a:lnTo>
                        <a:pt x="274" y="117"/>
                      </a:lnTo>
                      <a:lnTo>
                        <a:pt x="347" y="137"/>
                      </a:lnTo>
                      <a:lnTo>
                        <a:pt x="422" y="153"/>
                      </a:lnTo>
                      <a:lnTo>
                        <a:pt x="497" y="166"/>
                      </a:lnTo>
                      <a:lnTo>
                        <a:pt x="574" y="173"/>
                      </a:lnTo>
                      <a:lnTo>
                        <a:pt x="574" y="166"/>
                      </a:lnTo>
                      <a:lnTo>
                        <a:pt x="497" y="159"/>
                      </a:lnTo>
                      <a:lnTo>
                        <a:pt x="422" y="146"/>
                      </a:lnTo>
                      <a:lnTo>
                        <a:pt x="349" y="130"/>
                      </a:lnTo>
                      <a:lnTo>
                        <a:pt x="276" y="111"/>
                      </a:lnTo>
                      <a:lnTo>
                        <a:pt x="206" y="87"/>
                      </a:lnTo>
                      <a:lnTo>
                        <a:pt x="137" y="62"/>
                      </a:lnTo>
                      <a:lnTo>
                        <a:pt x="69" y="31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91" name="Freeform 343"/>
                <p:cNvSpPr>
                  <a:spLocks/>
                </p:cNvSpPr>
                <p:nvPr/>
              </p:nvSpPr>
              <p:spPr bwMode="auto">
                <a:xfrm>
                  <a:off x="1999" y="0"/>
                  <a:ext cx="850" cy="2798"/>
                </a:xfrm>
                <a:custGeom>
                  <a:avLst/>
                  <a:gdLst>
                    <a:gd name="T0" fmla="*/ 472 w 850"/>
                    <a:gd name="T1" fmla="*/ 2510 h 2798"/>
                    <a:gd name="T2" fmla="*/ 369 w 850"/>
                    <a:gd name="T3" fmla="*/ 2397 h 2798"/>
                    <a:gd name="T4" fmla="*/ 278 w 850"/>
                    <a:gd name="T5" fmla="*/ 2274 h 2798"/>
                    <a:gd name="T6" fmla="*/ 199 w 850"/>
                    <a:gd name="T7" fmla="*/ 2144 h 2798"/>
                    <a:gd name="T8" fmla="*/ 131 w 850"/>
                    <a:gd name="T9" fmla="*/ 2005 h 2798"/>
                    <a:gd name="T10" fmla="*/ 78 w 850"/>
                    <a:gd name="T11" fmla="*/ 1859 h 2798"/>
                    <a:gd name="T12" fmla="*/ 40 w 850"/>
                    <a:gd name="T13" fmla="*/ 1707 h 2798"/>
                    <a:gd name="T14" fmla="*/ 14 w 850"/>
                    <a:gd name="T15" fmla="*/ 1548 h 2798"/>
                    <a:gd name="T16" fmla="*/ 7 w 850"/>
                    <a:gd name="T17" fmla="*/ 1385 h 2798"/>
                    <a:gd name="T18" fmla="*/ 9 w 850"/>
                    <a:gd name="T19" fmla="*/ 1305 h 2798"/>
                    <a:gd name="T20" fmla="*/ 25 w 850"/>
                    <a:gd name="T21" fmla="*/ 1144 h 2798"/>
                    <a:gd name="T22" fmla="*/ 56 w 850"/>
                    <a:gd name="T23" fmla="*/ 988 h 2798"/>
                    <a:gd name="T24" fmla="*/ 104 w 850"/>
                    <a:gd name="T25" fmla="*/ 840 h 2798"/>
                    <a:gd name="T26" fmla="*/ 164 w 850"/>
                    <a:gd name="T27" fmla="*/ 697 h 2798"/>
                    <a:gd name="T28" fmla="*/ 237 w 850"/>
                    <a:gd name="T29" fmla="*/ 562 h 2798"/>
                    <a:gd name="T30" fmla="*/ 322 w 850"/>
                    <a:gd name="T31" fmla="*/ 435 h 2798"/>
                    <a:gd name="T32" fmla="*/ 420 w 850"/>
                    <a:gd name="T33" fmla="*/ 317 h 2798"/>
                    <a:gd name="T34" fmla="*/ 472 w 850"/>
                    <a:gd name="T35" fmla="*/ 262 h 2798"/>
                    <a:gd name="T36" fmla="*/ 552 w 850"/>
                    <a:gd name="T37" fmla="*/ 188 h 2798"/>
                    <a:gd name="T38" fmla="*/ 636 w 850"/>
                    <a:gd name="T39" fmla="*/ 119 h 2798"/>
                    <a:gd name="T40" fmla="*/ 726 w 850"/>
                    <a:gd name="T41" fmla="*/ 57 h 2798"/>
                    <a:gd name="T42" fmla="*/ 819 w 850"/>
                    <a:gd name="T43" fmla="*/ 0 h 2798"/>
                    <a:gd name="T44" fmla="*/ 805 w 850"/>
                    <a:gd name="T45" fmla="*/ 0 h 2798"/>
                    <a:gd name="T46" fmla="*/ 715 w 850"/>
                    <a:gd name="T47" fmla="*/ 53 h 2798"/>
                    <a:gd name="T48" fmla="*/ 631 w 850"/>
                    <a:gd name="T49" fmla="*/ 113 h 2798"/>
                    <a:gd name="T50" fmla="*/ 550 w 850"/>
                    <a:gd name="T51" fmla="*/ 179 h 2798"/>
                    <a:gd name="T52" fmla="*/ 475 w 850"/>
                    <a:gd name="T53" fmla="*/ 249 h 2798"/>
                    <a:gd name="T54" fmla="*/ 404 w 850"/>
                    <a:gd name="T55" fmla="*/ 324 h 2798"/>
                    <a:gd name="T56" fmla="*/ 338 w 850"/>
                    <a:gd name="T57" fmla="*/ 403 h 2798"/>
                    <a:gd name="T58" fmla="*/ 278 w 850"/>
                    <a:gd name="T59" fmla="*/ 487 h 2798"/>
                    <a:gd name="T60" fmla="*/ 221 w 850"/>
                    <a:gd name="T61" fmla="*/ 573 h 2798"/>
                    <a:gd name="T62" fmla="*/ 172 w 850"/>
                    <a:gd name="T63" fmla="*/ 664 h 2798"/>
                    <a:gd name="T64" fmla="*/ 128 w 850"/>
                    <a:gd name="T65" fmla="*/ 759 h 2798"/>
                    <a:gd name="T66" fmla="*/ 89 w 850"/>
                    <a:gd name="T67" fmla="*/ 856 h 2798"/>
                    <a:gd name="T68" fmla="*/ 58 w 850"/>
                    <a:gd name="T69" fmla="*/ 957 h 2798"/>
                    <a:gd name="T70" fmla="*/ 33 w 850"/>
                    <a:gd name="T71" fmla="*/ 1061 h 2798"/>
                    <a:gd name="T72" fmla="*/ 14 w 850"/>
                    <a:gd name="T73" fmla="*/ 1167 h 2798"/>
                    <a:gd name="T74" fmla="*/ 3 w 850"/>
                    <a:gd name="T75" fmla="*/ 1275 h 2798"/>
                    <a:gd name="T76" fmla="*/ 0 w 850"/>
                    <a:gd name="T77" fmla="*/ 1385 h 2798"/>
                    <a:gd name="T78" fmla="*/ 0 w 850"/>
                    <a:gd name="T79" fmla="*/ 1444 h 2798"/>
                    <a:gd name="T80" fmla="*/ 9 w 850"/>
                    <a:gd name="T81" fmla="*/ 1555 h 2798"/>
                    <a:gd name="T82" fmla="*/ 23 w 850"/>
                    <a:gd name="T83" fmla="*/ 1667 h 2798"/>
                    <a:gd name="T84" fmla="*/ 47 w 850"/>
                    <a:gd name="T85" fmla="*/ 1773 h 2798"/>
                    <a:gd name="T86" fmla="*/ 76 w 850"/>
                    <a:gd name="T87" fmla="*/ 1879 h 2798"/>
                    <a:gd name="T88" fmla="*/ 115 w 850"/>
                    <a:gd name="T89" fmla="*/ 1982 h 2798"/>
                    <a:gd name="T90" fmla="*/ 157 w 850"/>
                    <a:gd name="T91" fmla="*/ 2079 h 2798"/>
                    <a:gd name="T92" fmla="*/ 208 w 850"/>
                    <a:gd name="T93" fmla="*/ 2174 h 2798"/>
                    <a:gd name="T94" fmla="*/ 263 w 850"/>
                    <a:gd name="T95" fmla="*/ 2265 h 2798"/>
                    <a:gd name="T96" fmla="*/ 325 w 850"/>
                    <a:gd name="T97" fmla="*/ 2351 h 2798"/>
                    <a:gd name="T98" fmla="*/ 393 w 850"/>
                    <a:gd name="T99" fmla="*/ 2435 h 2798"/>
                    <a:gd name="T100" fmla="*/ 464 w 850"/>
                    <a:gd name="T101" fmla="*/ 2512 h 2798"/>
                    <a:gd name="T102" fmla="*/ 541 w 850"/>
                    <a:gd name="T103" fmla="*/ 2585 h 2798"/>
                    <a:gd name="T104" fmla="*/ 623 w 850"/>
                    <a:gd name="T105" fmla="*/ 2653 h 2798"/>
                    <a:gd name="T106" fmla="*/ 711 w 850"/>
                    <a:gd name="T107" fmla="*/ 2715 h 2798"/>
                    <a:gd name="T108" fmla="*/ 801 w 850"/>
                    <a:gd name="T109" fmla="*/ 2770 h 2798"/>
                    <a:gd name="T110" fmla="*/ 849 w 850"/>
                    <a:gd name="T111" fmla="*/ 2798 h 2798"/>
                    <a:gd name="T112" fmla="*/ 850 w 850"/>
                    <a:gd name="T113" fmla="*/ 2790 h 2798"/>
                    <a:gd name="T114" fmla="*/ 748 w 850"/>
                    <a:gd name="T115" fmla="*/ 2730 h 2798"/>
                    <a:gd name="T116" fmla="*/ 651 w 850"/>
                    <a:gd name="T117" fmla="*/ 2664 h 2798"/>
                    <a:gd name="T118" fmla="*/ 559 w 850"/>
                    <a:gd name="T119" fmla="*/ 2591 h 2798"/>
                    <a:gd name="T120" fmla="*/ 472 w 850"/>
                    <a:gd name="T121" fmla="*/ 2510 h 2798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w 850"/>
                    <a:gd name="T184" fmla="*/ 0 h 2798"/>
                    <a:gd name="T185" fmla="*/ 850 w 850"/>
                    <a:gd name="T186" fmla="*/ 2798 h 2798"/>
                  </a:gdLst>
                  <a:ahLst/>
                  <a:cxnLst>
                    <a:cxn ang="T122">
                      <a:pos x="T0" y="T1"/>
                    </a:cxn>
                    <a:cxn ang="T123">
                      <a:pos x="T2" y="T3"/>
                    </a:cxn>
                    <a:cxn ang="T124">
                      <a:pos x="T4" y="T5"/>
                    </a:cxn>
                    <a:cxn ang="T125">
                      <a:pos x="T6" y="T7"/>
                    </a:cxn>
                    <a:cxn ang="T126">
                      <a:pos x="T8" y="T9"/>
                    </a:cxn>
                    <a:cxn ang="T127">
                      <a:pos x="T10" y="T11"/>
                    </a:cxn>
                    <a:cxn ang="T128">
                      <a:pos x="T12" y="T13"/>
                    </a:cxn>
                    <a:cxn ang="T129">
                      <a:pos x="T14" y="T15"/>
                    </a:cxn>
                    <a:cxn ang="T130">
                      <a:pos x="T16" y="T17"/>
                    </a:cxn>
                    <a:cxn ang="T131">
                      <a:pos x="T18" y="T19"/>
                    </a:cxn>
                    <a:cxn ang="T132">
                      <a:pos x="T20" y="T21"/>
                    </a:cxn>
                    <a:cxn ang="T133">
                      <a:pos x="T22" y="T23"/>
                    </a:cxn>
                    <a:cxn ang="T134">
                      <a:pos x="T24" y="T25"/>
                    </a:cxn>
                    <a:cxn ang="T135">
                      <a:pos x="T26" y="T27"/>
                    </a:cxn>
                    <a:cxn ang="T136">
                      <a:pos x="T28" y="T29"/>
                    </a:cxn>
                    <a:cxn ang="T137">
                      <a:pos x="T30" y="T31"/>
                    </a:cxn>
                    <a:cxn ang="T138">
                      <a:pos x="T32" y="T33"/>
                    </a:cxn>
                    <a:cxn ang="T139">
                      <a:pos x="T34" y="T35"/>
                    </a:cxn>
                    <a:cxn ang="T140">
                      <a:pos x="T36" y="T37"/>
                    </a:cxn>
                    <a:cxn ang="T141">
                      <a:pos x="T38" y="T39"/>
                    </a:cxn>
                    <a:cxn ang="T142">
                      <a:pos x="T40" y="T41"/>
                    </a:cxn>
                    <a:cxn ang="T143">
                      <a:pos x="T42" y="T43"/>
                    </a:cxn>
                    <a:cxn ang="T144">
                      <a:pos x="T44" y="T45"/>
                    </a:cxn>
                    <a:cxn ang="T145">
                      <a:pos x="T46" y="T47"/>
                    </a:cxn>
                    <a:cxn ang="T146">
                      <a:pos x="T48" y="T49"/>
                    </a:cxn>
                    <a:cxn ang="T147">
                      <a:pos x="T50" y="T51"/>
                    </a:cxn>
                    <a:cxn ang="T148">
                      <a:pos x="T52" y="T53"/>
                    </a:cxn>
                    <a:cxn ang="T149">
                      <a:pos x="T54" y="T55"/>
                    </a:cxn>
                    <a:cxn ang="T150">
                      <a:pos x="T56" y="T57"/>
                    </a:cxn>
                    <a:cxn ang="T151">
                      <a:pos x="T58" y="T59"/>
                    </a:cxn>
                    <a:cxn ang="T152">
                      <a:pos x="T60" y="T61"/>
                    </a:cxn>
                    <a:cxn ang="T153">
                      <a:pos x="T62" y="T63"/>
                    </a:cxn>
                    <a:cxn ang="T154">
                      <a:pos x="T64" y="T65"/>
                    </a:cxn>
                    <a:cxn ang="T155">
                      <a:pos x="T66" y="T67"/>
                    </a:cxn>
                    <a:cxn ang="T156">
                      <a:pos x="T68" y="T69"/>
                    </a:cxn>
                    <a:cxn ang="T157">
                      <a:pos x="T70" y="T71"/>
                    </a:cxn>
                    <a:cxn ang="T158">
                      <a:pos x="T72" y="T73"/>
                    </a:cxn>
                    <a:cxn ang="T159">
                      <a:pos x="T74" y="T75"/>
                    </a:cxn>
                    <a:cxn ang="T160">
                      <a:pos x="T76" y="T77"/>
                    </a:cxn>
                    <a:cxn ang="T161">
                      <a:pos x="T78" y="T79"/>
                    </a:cxn>
                    <a:cxn ang="T162">
                      <a:pos x="T80" y="T81"/>
                    </a:cxn>
                    <a:cxn ang="T163">
                      <a:pos x="T82" y="T83"/>
                    </a:cxn>
                    <a:cxn ang="T164">
                      <a:pos x="T84" y="T85"/>
                    </a:cxn>
                    <a:cxn ang="T165">
                      <a:pos x="T86" y="T87"/>
                    </a:cxn>
                    <a:cxn ang="T166">
                      <a:pos x="T88" y="T89"/>
                    </a:cxn>
                    <a:cxn ang="T167">
                      <a:pos x="T90" y="T91"/>
                    </a:cxn>
                    <a:cxn ang="T168">
                      <a:pos x="T92" y="T93"/>
                    </a:cxn>
                    <a:cxn ang="T169">
                      <a:pos x="T94" y="T95"/>
                    </a:cxn>
                    <a:cxn ang="T170">
                      <a:pos x="T96" y="T97"/>
                    </a:cxn>
                    <a:cxn ang="T171">
                      <a:pos x="T98" y="T99"/>
                    </a:cxn>
                    <a:cxn ang="T172">
                      <a:pos x="T100" y="T101"/>
                    </a:cxn>
                    <a:cxn ang="T173">
                      <a:pos x="T102" y="T103"/>
                    </a:cxn>
                    <a:cxn ang="T174">
                      <a:pos x="T104" y="T105"/>
                    </a:cxn>
                    <a:cxn ang="T175">
                      <a:pos x="T106" y="T107"/>
                    </a:cxn>
                    <a:cxn ang="T176">
                      <a:pos x="T108" y="T109"/>
                    </a:cxn>
                    <a:cxn ang="T177">
                      <a:pos x="T110" y="T111"/>
                    </a:cxn>
                    <a:cxn ang="T178">
                      <a:pos x="T112" y="T113"/>
                    </a:cxn>
                    <a:cxn ang="T179">
                      <a:pos x="T114" y="T115"/>
                    </a:cxn>
                    <a:cxn ang="T180">
                      <a:pos x="T116" y="T117"/>
                    </a:cxn>
                    <a:cxn ang="T181">
                      <a:pos x="T118" y="T119"/>
                    </a:cxn>
                    <a:cxn ang="T182">
                      <a:pos x="T120" y="T121"/>
                    </a:cxn>
                  </a:cxnLst>
                  <a:rect l="T183" t="T184" r="T185" b="T186"/>
                  <a:pathLst>
                    <a:path w="850" h="2798">
                      <a:moveTo>
                        <a:pt x="472" y="2510"/>
                      </a:moveTo>
                      <a:lnTo>
                        <a:pt x="472" y="2510"/>
                      </a:lnTo>
                      <a:lnTo>
                        <a:pt x="420" y="2455"/>
                      </a:lnTo>
                      <a:lnTo>
                        <a:pt x="369" y="2397"/>
                      </a:lnTo>
                      <a:lnTo>
                        <a:pt x="322" y="2337"/>
                      </a:lnTo>
                      <a:lnTo>
                        <a:pt x="278" y="2274"/>
                      </a:lnTo>
                      <a:lnTo>
                        <a:pt x="237" y="2210"/>
                      </a:lnTo>
                      <a:lnTo>
                        <a:pt x="199" y="2144"/>
                      </a:lnTo>
                      <a:lnTo>
                        <a:pt x="164" y="2075"/>
                      </a:lnTo>
                      <a:lnTo>
                        <a:pt x="131" y="2005"/>
                      </a:lnTo>
                      <a:lnTo>
                        <a:pt x="104" y="1932"/>
                      </a:lnTo>
                      <a:lnTo>
                        <a:pt x="78" y="1859"/>
                      </a:lnTo>
                      <a:lnTo>
                        <a:pt x="56" y="1784"/>
                      </a:lnTo>
                      <a:lnTo>
                        <a:pt x="40" y="1707"/>
                      </a:lnTo>
                      <a:lnTo>
                        <a:pt x="25" y="1628"/>
                      </a:lnTo>
                      <a:lnTo>
                        <a:pt x="14" y="1548"/>
                      </a:lnTo>
                      <a:lnTo>
                        <a:pt x="9" y="1467"/>
                      </a:lnTo>
                      <a:lnTo>
                        <a:pt x="7" y="1385"/>
                      </a:lnTo>
                      <a:lnTo>
                        <a:pt x="9" y="1305"/>
                      </a:lnTo>
                      <a:lnTo>
                        <a:pt x="14" y="1224"/>
                      </a:lnTo>
                      <a:lnTo>
                        <a:pt x="25" y="1144"/>
                      </a:lnTo>
                      <a:lnTo>
                        <a:pt x="40" y="1065"/>
                      </a:lnTo>
                      <a:lnTo>
                        <a:pt x="56" y="988"/>
                      </a:lnTo>
                      <a:lnTo>
                        <a:pt x="78" y="913"/>
                      </a:lnTo>
                      <a:lnTo>
                        <a:pt x="104" y="840"/>
                      </a:lnTo>
                      <a:lnTo>
                        <a:pt x="131" y="767"/>
                      </a:lnTo>
                      <a:lnTo>
                        <a:pt x="164" y="697"/>
                      </a:lnTo>
                      <a:lnTo>
                        <a:pt x="199" y="628"/>
                      </a:lnTo>
                      <a:lnTo>
                        <a:pt x="237" y="562"/>
                      </a:lnTo>
                      <a:lnTo>
                        <a:pt x="278" y="498"/>
                      </a:lnTo>
                      <a:lnTo>
                        <a:pt x="322" y="435"/>
                      </a:lnTo>
                      <a:lnTo>
                        <a:pt x="369" y="375"/>
                      </a:lnTo>
                      <a:lnTo>
                        <a:pt x="420" y="317"/>
                      </a:lnTo>
                      <a:lnTo>
                        <a:pt x="472" y="262"/>
                      </a:lnTo>
                      <a:lnTo>
                        <a:pt x="512" y="225"/>
                      </a:lnTo>
                      <a:lnTo>
                        <a:pt x="552" y="188"/>
                      </a:lnTo>
                      <a:lnTo>
                        <a:pt x="594" y="152"/>
                      </a:lnTo>
                      <a:lnTo>
                        <a:pt x="636" y="119"/>
                      </a:lnTo>
                      <a:lnTo>
                        <a:pt x="680" y="88"/>
                      </a:lnTo>
                      <a:lnTo>
                        <a:pt x="726" y="57"/>
                      </a:lnTo>
                      <a:lnTo>
                        <a:pt x="772" y="27"/>
                      </a:lnTo>
                      <a:lnTo>
                        <a:pt x="819" y="0"/>
                      </a:lnTo>
                      <a:lnTo>
                        <a:pt x="805" y="0"/>
                      </a:lnTo>
                      <a:lnTo>
                        <a:pt x="759" y="26"/>
                      </a:lnTo>
                      <a:lnTo>
                        <a:pt x="715" y="53"/>
                      </a:lnTo>
                      <a:lnTo>
                        <a:pt x="673" y="82"/>
                      </a:lnTo>
                      <a:lnTo>
                        <a:pt x="631" y="113"/>
                      </a:lnTo>
                      <a:lnTo>
                        <a:pt x="591" y="146"/>
                      </a:lnTo>
                      <a:lnTo>
                        <a:pt x="550" y="179"/>
                      </a:lnTo>
                      <a:lnTo>
                        <a:pt x="512" y="212"/>
                      </a:lnTo>
                      <a:lnTo>
                        <a:pt x="475" y="249"/>
                      </a:lnTo>
                      <a:lnTo>
                        <a:pt x="439" y="285"/>
                      </a:lnTo>
                      <a:lnTo>
                        <a:pt x="404" y="324"/>
                      </a:lnTo>
                      <a:lnTo>
                        <a:pt x="371" y="362"/>
                      </a:lnTo>
                      <a:lnTo>
                        <a:pt x="338" y="403"/>
                      </a:lnTo>
                      <a:lnTo>
                        <a:pt x="307" y="445"/>
                      </a:lnTo>
                      <a:lnTo>
                        <a:pt x="278" y="487"/>
                      </a:lnTo>
                      <a:lnTo>
                        <a:pt x="248" y="529"/>
                      </a:lnTo>
                      <a:lnTo>
                        <a:pt x="221" y="573"/>
                      </a:lnTo>
                      <a:lnTo>
                        <a:pt x="195" y="618"/>
                      </a:lnTo>
                      <a:lnTo>
                        <a:pt x="172" y="664"/>
                      </a:lnTo>
                      <a:lnTo>
                        <a:pt x="148" y="712"/>
                      </a:lnTo>
                      <a:lnTo>
                        <a:pt x="128" y="759"/>
                      </a:lnTo>
                      <a:lnTo>
                        <a:pt x="108" y="807"/>
                      </a:lnTo>
                      <a:lnTo>
                        <a:pt x="89" y="856"/>
                      </a:lnTo>
                      <a:lnTo>
                        <a:pt x="73" y="908"/>
                      </a:lnTo>
                      <a:lnTo>
                        <a:pt x="58" y="957"/>
                      </a:lnTo>
                      <a:lnTo>
                        <a:pt x="44" y="1008"/>
                      </a:lnTo>
                      <a:lnTo>
                        <a:pt x="33" y="1061"/>
                      </a:lnTo>
                      <a:lnTo>
                        <a:pt x="23" y="1114"/>
                      </a:lnTo>
                      <a:lnTo>
                        <a:pt x="14" y="1167"/>
                      </a:lnTo>
                      <a:lnTo>
                        <a:pt x="9" y="1220"/>
                      </a:lnTo>
                      <a:lnTo>
                        <a:pt x="3" y="1275"/>
                      </a:lnTo>
                      <a:lnTo>
                        <a:pt x="0" y="1330"/>
                      </a:lnTo>
                      <a:lnTo>
                        <a:pt x="0" y="1385"/>
                      </a:lnTo>
                      <a:lnTo>
                        <a:pt x="0" y="1444"/>
                      </a:lnTo>
                      <a:lnTo>
                        <a:pt x="3" y="1500"/>
                      </a:lnTo>
                      <a:lnTo>
                        <a:pt x="9" y="1555"/>
                      </a:lnTo>
                      <a:lnTo>
                        <a:pt x="16" y="1612"/>
                      </a:lnTo>
                      <a:lnTo>
                        <a:pt x="23" y="1667"/>
                      </a:lnTo>
                      <a:lnTo>
                        <a:pt x="34" y="1720"/>
                      </a:lnTo>
                      <a:lnTo>
                        <a:pt x="47" y="1773"/>
                      </a:lnTo>
                      <a:lnTo>
                        <a:pt x="62" y="1826"/>
                      </a:lnTo>
                      <a:lnTo>
                        <a:pt x="76" y="1879"/>
                      </a:lnTo>
                      <a:lnTo>
                        <a:pt x="95" y="1930"/>
                      </a:lnTo>
                      <a:lnTo>
                        <a:pt x="115" y="1982"/>
                      </a:lnTo>
                      <a:lnTo>
                        <a:pt x="135" y="2031"/>
                      </a:lnTo>
                      <a:lnTo>
                        <a:pt x="157" y="2079"/>
                      </a:lnTo>
                      <a:lnTo>
                        <a:pt x="183" y="2128"/>
                      </a:lnTo>
                      <a:lnTo>
                        <a:pt x="208" y="2174"/>
                      </a:lnTo>
                      <a:lnTo>
                        <a:pt x="234" y="2219"/>
                      </a:lnTo>
                      <a:lnTo>
                        <a:pt x="263" y="2265"/>
                      </a:lnTo>
                      <a:lnTo>
                        <a:pt x="294" y="2309"/>
                      </a:lnTo>
                      <a:lnTo>
                        <a:pt x="325" y="2351"/>
                      </a:lnTo>
                      <a:lnTo>
                        <a:pt x="358" y="2393"/>
                      </a:lnTo>
                      <a:lnTo>
                        <a:pt x="393" y="2435"/>
                      </a:lnTo>
                      <a:lnTo>
                        <a:pt x="428" y="2474"/>
                      </a:lnTo>
                      <a:lnTo>
                        <a:pt x="464" y="2512"/>
                      </a:lnTo>
                      <a:lnTo>
                        <a:pt x="503" y="2549"/>
                      </a:lnTo>
                      <a:lnTo>
                        <a:pt x="541" y="2585"/>
                      </a:lnTo>
                      <a:lnTo>
                        <a:pt x="583" y="2620"/>
                      </a:lnTo>
                      <a:lnTo>
                        <a:pt x="623" y="2653"/>
                      </a:lnTo>
                      <a:lnTo>
                        <a:pt x="667" y="2684"/>
                      </a:lnTo>
                      <a:lnTo>
                        <a:pt x="711" y="2715"/>
                      </a:lnTo>
                      <a:lnTo>
                        <a:pt x="755" y="2743"/>
                      </a:lnTo>
                      <a:lnTo>
                        <a:pt x="801" y="2770"/>
                      </a:lnTo>
                      <a:lnTo>
                        <a:pt x="849" y="2798"/>
                      </a:lnTo>
                      <a:lnTo>
                        <a:pt x="850" y="2790"/>
                      </a:lnTo>
                      <a:lnTo>
                        <a:pt x="799" y="2761"/>
                      </a:lnTo>
                      <a:lnTo>
                        <a:pt x="748" y="2730"/>
                      </a:lnTo>
                      <a:lnTo>
                        <a:pt x="699" y="2699"/>
                      </a:lnTo>
                      <a:lnTo>
                        <a:pt x="651" y="2664"/>
                      </a:lnTo>
                      <a:lnTo>
                        <a:pt x="603" y="2627"/>
                      </a:lnTo>
                      <a:lnTo>
                        <a:pt x="559" y="2591"/>
                      </a:lnTo>
                      <a:lnTo>
                        <a:pt x="516" y="2551"/>
                      </a:lnTo>
                      <a:lnTo>
                        <a:pt x="472" y="251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92" name="Freeform 344"/>
                <p:cNvSpPr>
                  <a:spLocks/>
                </p:cNvSpPr>
                <p:nvPr/>
              </p:nvSpPr>
              <p:spPr bwMode="auto">
                <a:xfrm>
                  <a:off x="4371" y="0"/>
                  <a:ext cx="820" cy="2646"/>
                </a:xfrm>
                <a:custGeom>
                  <a:avLst/>
                  <a:gdLst>
                    <a:gd name="T0" fmla="*/ 348 w 820"/>
                    <a:gd name="T1" fmla="*/ 262 h 2646"/>
                    <a:gd name="T2" fmla="*/ 450 w 820"/>
                    <a:gd name="T3" fmla="*/ 375 h 2646"/>
                    <a:gd name="T4" fmla="*/ 542 w 820"/>
                    <a:gd name="T5" fmla="*/ 498 h 2646"/>
                    <a:gd name="T6" fmla="*/ 621 w 820"/>
                    <a:gd name="T7" fmla="*/ 628 h 2646"/>
                    <a:gd name="T8" fmla="*/ 688 w 820"/>
                    <a:gd name="T9" fmla="*/ 767 h 2646"/>
                    <a:gd name="T10" fmla="*/ 741 w 820"/>
                    <a:gd name="T11" fmla="*/ 913 h 2646"/>
                    <a:gd name="T12" fmla="*/ 782 w 820"/>
                    <a:gd name="T13" fmla="*/ 1065 h 2646"/>
                    <a:gd name="T14" fmla="*/ 805 w 820"/>
                    <a:gd name="T15" fmla="*/ 1224 h 2646"/>
                    <a:gd name="T16" fmla="*/ 813 w 820"/>
                    <a:gd name="T17" fmla="*/ 1385 h 2646"/>
                    <a:gd name="T18" fmla="*/ 811 w 820"/>
                    <a:gd name="T19" fmla="*/ 1467 h 2646"/>
                    <a:gd name="T20" fmla="*/ 794 w 820"/>
                    <a:gd name="T21" fmla="*/ 1628 h 2646"/>
                    <a:gd name="T22" fmla="*/ 763 w 820"/>
                    <a:gd name="T23" fmla="*/ 1784 h 2646"/>
                    <a:gd name="T24" fmla="*/ 716 w 820"/>
                    <a:gd name="T25" fmla="*/ 1932 h 2646"/>
                    <a:gd name="T26" fmla="*/ 657 w 820"/>
                    <a:gd name="T27" fmla="*/ 2075 h 2646"/>
                    <a:gd name="T28" fmla="*/ 582 w 820"/>
                    <a:gd name="T29" fmla="*/ 2210 h 2646"/>
                    <a:gd name="T30" fmla="*/ 498 w 820"/>
                    <a:gd name="T31" fmla="*/ 2337 h 2646"/>
                    <a:gd name="T32" fmla="*/ 401 w 820"/>
                    <a:gd name="T33" fmla="*/ 2455 h 2646"/>
                    <a:gd name="T34" fmla="*/ 348 w 820"/>
                    <a:gd name="T35" fmla="*/ 2510 h 2646"/>
                    <a:gd name="T36" fmla="*/ 277 w 820"/>
                    <a:gd name="T37" fmla="*/ 2576 h 2646"/>
                    <a:gd name="T38" fmla="*/ 202 w 820"/>
                    <a:gd name="T39" fmla="*/ 2638 h 2646"/>
                    <a:gd name="T40" fmla="*/ 205 w 820"/>
                    <a:gd name="T41" fmla="*/ 2646 h 2646"/>
                    <a:gd name="T42" fmla="*/ 240 w 820"/>
                    <a:gd name="T43" fmla="*/ 2616 h 2646"/>
                    <a:gd name="T44" fmla="*/ 308 w 820"/>
                    <a:gd name="T45" fmla="*/ 2558 h 2646"/>
                    <a:gd name="T46" fmla="*/ 372 w 820"/>
                    <a:gd name="T47" fmla="*/ 2496 h 2646"/>
                    <a:gd name="T48" fmla="*/ 430 w 820"/>
                    <a:gd name="T49" fmla="*/ 2432 h 2646"/>
                    <a:gd name="T50" fmla="*/ 487 w 820"/>
                    <a:gd name="T51" fmla="*/ 2362 h 2646"/>
                    <a:gd name="T52" fmla="*/ 540 w 820"/>
                    <a:gd name="T53" fmla="*/ 2291 h 2646"/>
                    <a:gd name="T54" fmla="*/ 588 w 820"/>
                    <a:gd name="T55" fmla="*/ 2216 h 2646"/>
                    <a:gd name="T56" fmla="*/ 633 w 820"/>
                    <a:gd name="T57" fmla="*/ 2137 h 2646"/>
                    <a:gd name="T58" fmla="*/ 674 w 820"/>
                    <a:gd name="T59" fmla="*/ 2057 h 2646"/>
                    <a:gd name="T60" fmla="*/ 708 w 820"/>
                    <a:gd name="T61" fmla="*/ 1974 h 2646"/>
                    <a:gd name="T62" fmla="*/ 740 w 820"/>
                    <a:gd name="T63" fmla="*/ 1888 h 2646"/>
                    <a:gd name="T64" fmla="*/ 765 w 820"/>
                    <a:gd name="T65" fmla="*/ 1802 h 2646"/>
                    <a:gd name="T66" fmla="*/ 787 w 820"/>
                    <a:gd name="T67" fmla="*/ 1713 h 2646"/>
                    <a:gd name="T68" fmla="*/ 804 w 820"/>
                    <a:gd name="T69" fmla="*/ 1621 h 2646"/>
                    <a:gd name="T70" fmla="*/ 815 w 820"/>
                    <a:gd name="T71" fmla="*/ 1528 h 2646"/>
                    <a:gd name="T72" fmla="*/ 820 w 820"/>
                    <a:gd name="T73" fmla="*/ 1434 h 2646"/>
                    <a:gd name="T74" fmla="*/ 820 w 820"/>
                    <a:gd name="T75" fmla="*/ 1385 h 2646"/>
                    <a:gd name="T76" fmla="*/ 816 w 820"/>
                    <a:gd name="T77" fmla="*/ 1275 h 2646"/>
                    <a:gd name="T78" fmla="*/ 805 w 820"/>
                    <a:gd name="T79" fmla="*/ 1167 h 2646"/>
                    <a:gd name="T80" fmla="*/ 787 w 820"/>
                    <a:gd name="T81" fmla="*/ 1061 h 2646"/>
                    <a:gd name="T82" fmla="*/ 761 w 820"/>
                    <a:gd name="T83" fmla="*/ 957 h 2646"/>
                    <a:gd name="T84" fmla="*/ 730 w 820"/>
                    <a:gd name="T85" fmla="*/ 856 h 2646"/>
                    <a:gd name="T86" fmla="*/ 692 w 820"/>
                    <a:gd name="T87" fmla="*/ 759 h 2646"/>
                    <a:gd name="T88" fmla="*/ 648 w 820"/>
                    <a:gd name="T89" fmla="*/ 664 h 2646"/>
                    <a:gd name="T90" fmla="*/ 599 w 820"/>
                    <a:gd name="T91" fmla="*/ 573 h 2646"/>
                    <a:gd name="T92" fmla="*/ 542 w 820"/>
                    <a:gd name="T93" fmla="*/ 487 h 2646"/>
                    <a:gd name="T94" fmla="*/ 482 w 820"/>
                    <a:gd name="T95" fmla="*/ 403 h 2646"/>
                    <a:gd name="T96" fmla="*/ 416 w 820"/>
                    <a:gd name="T97" fmla="*/ 324 h 2646"/>
                    <a:gd name="T98" fmla="*/ 344 w 820"/>
                    <a:gd name="T99" fmla="*/ 249 h 2646"/>
                    <a:gd name="T100" fmla="*/ 269 w 820"/>
                    <a:gd name="T101" fmla="*/ 179 h 2646"/>
                    <a:gd name="T102" fmla="*/ 189 w 820"/>
                    <a:gd name="T103" fmla="*/ 113 h 2646"/>
                    <a:gd name="T104" fmla="*/ 105 w 820"/>
                    <a:gd name="T105" fmla="*/ 53 h 2646"/>
                    <a:gd name="T106" fmla="*/ 17 w 820"/>
                    <a:gd name="T107" fmla="*/ 0 h 2646"/>
                    <a:gd name="T108" fmla="*/ 0 w 820"/>
                    <a:gd name="T109" fmla="*/ 0 h 2646"/>
                    <a:gd name="T110" fmla="*/ 94 w 820"/>
                    <a:gd name="T111" fmla="*/ 57 h 2646"/>
                    <a:gd name="T112" fmla="*/ 183 w 820"/>
                    <a:gd name="T113" fmla="*/ 119 h 2646"/>
                    <a:gd name="T114" fmla="*/ 268 w 820"/>
                    <a:gd name="T115" fmla="*/ 188 h 2646"/>
                    <a:gd name="T116" fmla="*/ 348 w 820"/>
                    <a:gd name="T117" fmla="*/ 262 h 264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820"/>
                    <a:gd name="T178" fmla="*/ 0 h 2646"/>
                    <a:gd name="T179" fmla="*/ 820 w 820"/>
                    <a:gd name="T180" fmla="*/ 2646 h 2646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820" h="2646">
                      <a:moveTo>
                        <a:pt x="348" y="262"/>
                      </a:moveTo>
                      <a:lnTo>
                        <a:pt x="348" y="262"/>
                      </a:lnTo>
                      <a:lnTo>
                        <a:pt x="401" y="317"/>
                      </a:lnTo>
                      <a:lnTo>
                        <a:pt x="450" y="375"/>
                      </a:lnTo>
                      <a:lnTo>
                        <a:pt x="498" y="435"/>
                      </a:lnTo>
                      <a:lnTo>
                        <a:pt x="542" y="498"/>
                      </a:lnTo>
                      <a:lnTo>
                        <a:pt x="582" y="562"/>
                      </a:lnTo>
                      <a:lnTo>
                        <a:pt x="621" y="628"/>
                      </a:lnTo>
                      <a:lnTo>
                        <a:pt x="657" y="697"/>
                      </a:lnTo>
                      <a:lnTo>
                        <a:pt x="688" y="767"/>
                      </a:lnTo>
                      <a:lnTo>
                        <a:pt x="716" y="840"/>
                      </a:lnTo>
                      <a:lnTo>
                        <a:pt x="741" y="913"/>
                      </a:lnTo>
                      <a:lnTo>
                        <a:pt x="763" y="988"/>
                      </a:lnTo>
                      <a:lnTo>
                        <a:pt x="782" y="1065"/>
                      </a:lnTo>
                      <a:lnTo>
                        <a:pt x="794" y="1144"/>
                      </a:lnTo>
                      <a:lnTo>
                        <a:pt x="805" y="1224"/>
                      </a:lnTo>
                      <a:lnTo>
                        <a:pt x="811" y="1305"/>
                      </a:lnTo>
                      <a:lnTo>
                        <a:pt x="813" y="1385"/>
                      </a:lnTo>
                      <a:lnTo>
                        <a:pt x="811" y="1467"/>
                      </a:lnTo>
                      <a:lnTo>
                        <a:pt x="805" y="1548"/>
                      </a:lnTo>
                      <a:lnTo>
                        <a:pt x="794" y="1628"/>
                      </a:lnTo>
                      <a:lnTo>
                        <a:pt x="782" y="1707"/>
                      </a:lnTo>
                      <a:lnTo>
                        <a:pt x="763" y="1784"/>
                      </a:lnTo>
                      <a:lnTo>
                        <a:pt x="741" y="1859"/>
                      </a:lnTo>
                      <a:lnTo>
                        <a:pt x="716" y="1932"/>
                      </a:lnTo>
                      <a:lnTo>
                        <a:pt x="688" y="2005"/>
                      </a:lnTo>
                      <a:lnTo>
                        <a:pt x="657" y="2075"/>
                      </a:lnTo>
                      <a:lnTo>
                        <a:pt x="621" y="2144"/>
                      </a:lnTo>
                      <a:lnTo>
                        <a:pt x="582" y="2210"/>
                      </a:lnTo>
                      <a:lnTo>
                        <a:pt x="542" y="2274"/>
                      </a:lnTo>
                      <a:lnTo>
                        <a:pt x="498" y="2337"/>
                      </a:lnTo>
                      <a:lnTo>
                        <a:pt x="450" y="2397"/>
                      </a:lnTo>
                      <a:lnTo>
                        <a:pt x="401" y="2455"/>
                      </a:lnTo>
                      <a:lnTo>
                        <a:pt x="348" y="2510"/>
                      </a:lnTo>
                      <a:lnTo>
                        <a:pt x="313" y="2543"/>
                      </a:lnTo>
                      <a:lnTo>
                        <a:pt x="277" y="2576"/>
                      </a:lnTo>
                      <a:lnTo>
                        <a:pt x="240" y="2607"/>
                      </a:lnTo>
                      <a:lnTo>
                        <a:pt x="202" y="2638"/>
                      </a:lnTo>
                      <a:lnTo>
                        <a:pt x="205" y="2646"/>
                      </a:lnTo>
                      <a:lnTo>
                        <a:pt x="240" y="2616"/>
                      </a:lnTo>
                      <a:lnTo>
                        <a:pt x="275" y="2589"/>
                      </a:lnTo>
                      <a:lnTo>
                        <a:pt x="308" y="2558"/>
                      </a:lnTo>
                      <a:lnTo>
                        <a:pt x="339" y="2529"/>
                      </a:lnTo>
                      <a:lnTo>
                        <a:pt x="372" y="2496"/>
                      </a:lnTo>
                      <a:lnTo>
                        <a:pt x="401" y="2465"/>
                      </a:lnTo>
                      <a:lnTo>
                        <a:pt x="430" y="2432"/>
                      </a:lnTo>
                      <a:lnTo>
                        <a:pt x="460" y="2397"/>
                      </a:lnTo>
                      <a:lnTo>
                        <a:pt x="487" y="2362"/>
                      </a:lnTo>
                      <a:lnTo>
                        <a:pt x="515" y="2326"/>
                      </a:lnTo>
                      <a:lnTo>
                        <a:pt x="540" y="2291"/>
                      </a:lnTo>
                      <a:lnTo>
                        <a:pt x="564" y="2252"/>
                      </a:lnTo>
                      <a:lnTo>
                        <a:pt x="588" y="2216"/>
                      </a:lnTo>
                      <a:lnTo>
                        <a:pt x="611" y="2177"/>
                      </a:lnTo>
                      <a:lnTo>
                        <a:pt x="633" y="2137"/>
                      </a:lnTo>
                      <a:lnTo>
                        <a:pt x="654" y="2097"/>
                      </a:lnTo>
                      <a:lnTo>
                        <a:pt x="674" y="2057"/>
                      </a:lnTo>
                      <a:lnTo>
                        <a:pt x="692" y="2016"/>
                      </a:lnTo>
                      <a:lnTo>
                        <a:pt x="708" y="1974"/>
                      </a:lnTo>
                      <a:lnTo>
                        <a:pt x="725" y="1932"/>
                      </a:lnTo>
                      <a:lnTo>
                        <a:pt x="740" y="1888"/>
                      </a:lnTo>
                      <a:lnTo>
                        <a:pt x="752" y="1846"/>
                      </a:lnTo>
                      <a:lnTo>
                        <a:pt x="765" y="1802"/>
                      </a:lnTo>
                      <a:lnTo>
                        <a:pt x="776" y="1757"/>
                      </a:lnTo>
                      <a:lnTo>
                        <a:pt x="787" y="1713"/>
                      </a:lnTo>
                      <a:lnTo>
                        <a:pt x="796" y="1667"/>
                      </a:lnTo>
                      <a:lnTo>
                        <a:pt x="804" y="1621"/>
                      </a:lnTo>
                      <a:lnTo>
                        <a:pt x="809" y="1575"/>
                      </a:lnTo>
                      <a:lnTo>
                        <a:pt x="815" y="1528"/>
                      </a:lnTo>
                      <a:lnTo>
                        <a:pt x="818" y="1482"/>
                      </a:lnTo>
                      <a:lnTo>
                        <a:pt x="820" y="1434"/>
                      </a:lnTo>
                      <a:lnTo>
                        <a:pt x="820" y="1385"/>
                      </a:lnTo>
                      <a:lnTo>
                        <a:pt x="820" y="1330"/>
                      </a:lnTo>
                      <a:lnTo>
                        <a:pt x="816" y="1275"/>
                      </a:lnTo>
                      <a:lnTo>
                        <a:pt x="813" y="1220"/>
                      </a:lnTo>
                      <a:lnTo>
                        <a:pt x="805" y="1167"/>
                      </a:lnTo>
                      <a:lnTo>
                        <a:pt x="798" y="1114"/>
                      </a:lnTo>
                      <a:lnTo>
                        <a:pt x="787" y="1061"/>
                      </a:lnTo>
                      <a:lnTo>
                        <a:pt x="776" y="1008"/>
                      </a:lnTo>
                      <a:lnTo>
                        <a:pt x="761" y="957"/>
                      </a:lnTo>
                      <a:lnTo>
                        <a:pt x="747" y="908"/>
                      </a:lnTo>
                      <a:lnTo>
                        <a:pt x="730" y="856"/>
                      </a:lnTo>
                      <a:lnTo>
                        <a:pt x="712" y="807"/>
                      </a:lnTo>
                      <a:lnTo>
                        <a:pt x="692" y="759"/>
                      </a:lnTo>
                      <a:lnTo>
                        <a:pt x="672" y="712"/>
                      </a:lnTo>
                      <a:lnTo>
                        <a:pt x="648" y="664"/>
                      </a:lnTo>
                      <a:lnTo>
                        <a:pt x="624" y="618"/>
                      </a:lnTo>
                      <a:lnTo>
                        <a:pt x="599" y="573"/>
                      </a:lnTo>
                      <a:lnTo>
                        <a:pt x="571" y="529"/>
                      </a:lnTo>
                      <a:lnTo>
                        <a:pt x="542" y="487"/>
                      </a:lnTo>
                      <a:lnTo>
                        <a:pt x="513" y="445"/>
                      </a:lnTo>
                      <a:lnTo>
                        <a:pt x="482" y="403"/>
                      </a:lnTo>
                      <a:lnTo>
                        <a:pt x="449" y="362"/>
                      </a:lnTo>
                      <a:lnTo>
                        <a:pt x="416" y="324"/>
                      </a:lnTo>
                      <a:lnTo>
                        <a:pt x="381" y="285"/>
                      </a:lnTo>
                      <a:lnTo>
                        <a:pt x="344" y="249"/>
                      </a:lnTo>
                      <a:lnTo>
                        <a:pt x="308" y="212"/>
                      </a:lnTo>
                      <a:lnTo>
                        <a:pt x="269" y="179"/>
                      </a:lnTo>
                      <a:lnTo>
                        <a:pt x="229" y="146"/>
                      </a:lnTo>
                      <a:lnTo>
                        <a:pt x="189" y="113"/>
                      </a:lnTo>
                      <a:lnTo>
                        <a:pt x="147" y="82"/>
                      </a:lnTo>
                      <a:lnTo>
                        <a:pt x="105" y="53"/>
                      </a:lnTo>
                      <a:lnTo>
                        <a:pt x="61" y="26"/>
                      </a:lnTo>
                      <a:lnTo>
                        <a:pt x="17" y="0"/>
                      </a:lnTo>
                      <a:lnTo>
                        <a:pt x="0" y="0"/>
                      </a:lnTo>
                      <a:lnTo>
                        <a:pt x="48" y="27"/>
                      </a:lnTo>
                      <a:lnTo>
                        <a:pt x="94" y="57"/>
                      </a:lnTo>
                      <a:lnTo>
                        <a:pt x="139" y="88"/>
                      </a:lnTo>
                      <a:lnTo>
                        <a:pt x="183" y="119"/>
                      </a:lnTo>
                      <a:lnTo>
                        <a:pt x="227" y="152"/>
                      </a:lnTo>
                      <a:lnTo>
                        <a:pt x="268" y="188"/>
                      </a:lnTo>
                      <a:lnTo>
                        <a:pt x="308" y="225"/>
                      </a:lnTo>
                      <a:lnTo>
                        <a:pt x="348" y="262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93" name="Freeform 345"/>
                <p:cNvSpPr>
                  <a:spLocks/>
                </p:cNvSpPr>
                <p:nvPr/>
              </p:nvSpPr>
              <p:spPr bwMode="auto">
                <a:xfrm>
                  <a:off x="3468" y="2649"/>
                  <a:ext cx="1096" cy="333"/>
                </a:xfrm>
                <a:custGeom>
                  <a:avLst/>
                  <a:gdLst>
                    <a:gd name="T0" fmla="*/ 128 w 1096"/>
                    <a:gd name="T1" fmla="*/ 326 h 333"/>
                    <a:gd name="T2" fmla="*/ 128 w 1096"/>
                    <a:gd name="T3" fmla="*/ 326 h 333"/>
                    <a:gd name="T4" fmla="*/ 64 w 1096"/>
                    <a:gd name="T5" fmla="*/ 324 h 333"/>
                    <a:gd name="T6" fmla="*/ 2 w 1096"/>
                    <a:gd name="T7" fmla="*/ 321 h 333"/>
                    <a:gd name="T8" fmla="*/ 2 w 1096"/>
                    <a:gd name="T9" fmla="*/ 321 h 333"/>
                    <a:gd name="T10" fmla="*/ 0 w 1096"/>
                    <a:gd name="T11" fmla="*/ 328 h 333"/>
                    <a:gd name="T12" fmla="*/ 0 w 1096"/>
                    <a:gd name="T13" fmla="*/ 328 h 333"/>
                    <a:gd name="T14" fmla="*/ 64 w 1096"/>
                    <a:gd name="T15" fmla="*/ 332 h 333"/>
                    <a:gd name="T16" fmla="*/ 128 w 1096"/>
                    <a:gd name="T17" fmla="*/ 333 h 333"/>
                    <a:gd name="T18" fmla="*/ 128 w 1096"/>
                    <a:gd name="T19" fmla="*/ 333 h 333"/>
                    <a:gd name="T20" fmla="*/ 195 w 1096"/>
                    <a:gd name="T21" fmla="*/ 332 h 333"/>
                    <a:gd name="T22" fmla="*/ 261 w 1096"/>
                    <a:gd name="T23" fmla="*/ 328 h 333"/>
                    <a:gd name="T24" fmla="*/ 329 w 1096"/>
                    <a:gd name="T25" fmla="*/ 321 h 333"/>
                    <a:gd name="T26" fmla="*/ 395 w 1096"/>
                    <a:gd name="T27" fmla="*/ 311 h 333"/>
                    <a:gd name="T28" fmla="*/ 459 w 1096"/>
                    <a:gd name="T29" fmla="*/ 299 h 333"/>
                    <a:gd name="T30" fmla="*/ 523 w 1096"/>
                    <a:gd name="T31" fmla="*/ 284 h 333"/>
                    <a:gd name="T32" fmla="*/ 585 w 1096"/>
                    <a:gd name="T33" fmla="*/ 268 h 333"/>
                    <a:gd name="T34" fmla="*/ 647 w 1096"/>
                    <a:gd name="T35" fmla="*/ 247 h 333"/>
                    <a:gd name="T36" fmla="*/ 708 w 1096"/>
                    <a:gd name="T37" fmla="*/ 224 h 333"/>
                    <a:gd name="T38" fmla="*/ 768 w 1096"/>
                    <a:gd name="T39" fmla="*/ 200 h 333"/>
                    <a:gd name="T40" fmla="*/ 825 w 1096"/>
                    <a:gd name="T41" fmla="*/ 172 h 333"/>
                    <a:gd name="T42" fmla="*/ 881 w 1096"/>
                    <a:gd name="T43" fmla="*/ 143 h 333"/>
                    <a:gd name="T44" fmla="*/ 938 w 1096"/>
                    <a:gd name="T45" fmla="*/ 112 h 333"/>
                    <a:gd name="T46" fmla="*/ 991 w 1096"/>
                    <a:gd name="T47" fmla="*/ 79 h 333"/>
                    <a:gd name="T48" fmla="*/ 1044 w 1096"/>
                    <a:gd name="T49" fmla="*/ 44 h 333"/>
                    <a:gd name="T50" fmla="*/ 1096 w 1096"/>
                    <a:gd name="T51" fmla="*/ 6 h 333"/>
                    <a:gd name="T52" fmla="*/ 1096 w 1096"/>
                    <a:gd name="T53" fmla="*/ 6 h 333"/>
                    <a:gd name="T54" fmla="*/ 1092 w 1096"/>
                    <a:gd name="T55" fmla="*/ 0 h 333"/>
                    <a:gd name="T56" fmla="*/ 1092 w 1096"/>
                    <a:gd name="T57" fmla="*/ 0 h 333"/>
                    <a:gd name="T58" fmla="*/ 1041 w 1096"/>
                    <a:gd name="T59" fmla="*/ 37 h 333"/>
                    <a:gd name="T60" fmla="*/ 988 w 1096"/>
                    <a:gd name="T61" fmla="*/ 74 h 333"/>
                    <a:gd name="T62" fmla="*/ 935 w 1096"/>
                    <a:gd name="T63" fmla="*/ 107 h 333"/>
                    <a:gd name="T64" fmla="*/ 880 w 1096"/>
                    <a:gd name="T65" fmla="*/ 138 h 333"/>
                    <a:gd name="T66" fmla="*/ 823 w 1096"/>
                    <a:gd name="T67" fmla="*/ 167 h 333"/>
                    <a:gd name="T68" fmla="*/ 764 w 1096"/>
                    <a:gd name="T69" fmla="*/ 193 h 333"/>
                    <a:gd name="T70" fmla="*/ 706 w 1096"/>
                    <a:gd name="T71" fmla="*/ 218 h 333"/>
                    <a:gd name="T72" fmla="*/ 645 w 1096"/>
                    <a:gd name="T73" fmla="*/ 240 h 333"/>
                    <a:gd name="T74" fmla="*/ 583 w 1096"/>
                    <a:gd name="T75" fmla="*/ 260 h 333"/>
                    <a:gd name="T76" fmla="*/ 521 w 1096"/>
                    <a:gd name="T77" fmla="*/ 277 h 333"/>
                    <a:gd name="T78" fmla="*/ 457 w 1096"/>
                    <a:gd name="T79" fmla="*/ 291 h 333"/>
                    <a:gd name="T80" fmla="*/ 393 w 1096"/>
                    <a:gd name="T81" fmla="*/ 304 h 333"/>
                    <a:gd name="T82" fmla="*/ 327 w 1096"/>
                    <a:gd name="T83" fmla="*/ 313 h 333"/>
                    <a:gd name="T84" fmla="*/ 261 w 1096"/>
                    <a:gd name="T85" fmla="*/ 321 h 333"/>
                    <a:gd name="T86" fmla="*/ 195 w 1096"/>
                    <a:gd name="T87" fmla="*/ 324 h 333"/>
                    <a:gd name="T88" fmla="*/ 128 w 1096"/>
                    <a:gd name="T89" fmla="*/ 326 h 333"/>
                    <a:gd name="T90" fmla="*/ 128 w 1096"/>
                    <a:gd name="T91" fmla="*/ 326 h 333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w 1096"/>
                    <a:gd name="T139" fmla="*/ 0 h 333"/>
                    <a:gd name="T140" fmla="*/ 1096 w 1096"/>
                    <a:gd name="T141" fmla="*/ 333 h 333"/>
                  </a:gdLst>
                  <a:ahLst/>
                  <a:cxnLst>
                    <a:cxn ang="T92">
                      <a:pos x="T0" y="T1"/>
                    </a:cxn>
                    <a:cxn ang="T93">
                      <a:pos x="T2" y="T3"/>
                    </a:cxn>
                    <a:cxn ang="T94">
                      <a:pos x="T4" y="T5"/>
                    </a:cxn>
                    <a:cxn ang="T95">
                      <a:pos x="T6" y="T7"/>
                    </a:cxn>
                    <a:cxn ang="T96">
                      <a:pos x="T8" y="T9"/>
                    </a:cxn>
                    <a:cxn ang="T97">
                      <a:pos x="T10" y="T11"/>
                    </a:cxn>
                    <a:cxn ang="T98">
                      <a:pos x="T12" y="T13"/>
                    </a:cxn>
                    <a:cxn ang="T99">
                      <a:pos x="T14" y="T15"/>
                    </a:cxn>
                    <a:cxn ang="T100">
                      <a:pos x="T16" y="T17"/>
                    </a:cxn>
                    <a:cxn ang="T101">
                      <a:pos x="T18" y="T19"/>
                    </a:cxn>
                    <a:cxn ang="T102">
                      <a:pos x="T20" y="T21"/>
                    </a:cxn>
                    <a:cxn ang="T103">
                      <a:pos x="T22" y="T23"/>
                    </a:cxn>
                    <a:cxn ang="T104">
                      <a:pos x="T24" y="T25"/>
                    </a:cxn>
                    <a:cxn ang="T105">
                      <a:pos x="T26" y="T27"/>
                    </a:cxn>
                    <a:cxn ang="T106">
                      <a:pos x="T28" y="T29"/>
                    </a:cxn>
                    <a:cxn ang="T107">
                      <a:pos x="T30" y="T31"/>
                    </a:cxn>
                    <a:cxn ang="T108">
                      <a:pos x="T32" y="T33"/>
                    </a:cxn>
                    <a:cxn ang="T109">
                      <a:pos x="T34" y="T35"/>
                    </a:cxn>
                    <a:cxn ang="T110">
                      <a:pos x="T36" y="T37"/>
                    </a:cxn>
                    <a:cxn ang="T111">
                      <a:pos x="T38" y="T39"/>
                    </a:cxn>
                    <a:cxn ang="T112">
                      <a:pos x="T40" y="T41"/>
                    </a:cxn>
                    <a:cxn ang="T113">
                      <a:pos x="T42" y="T43"/>
                    </a:cxn>
                    <a:cxn ang="T114">
                      <a:pos x="T44" y="T45"/>
                    </a:cxn>
                    <a:cxn ang="T115">
                      <a:pos x="T46" y="T47"/>
                    </a:cxn>
                    <a:cxn ang="T116">
                      <a:pos x="T48" y="T49"/>
                    </a:cxn>
                    <a:cxn ang="T117">
                      <a:pos x="T50" y="T51"/>
                    </a:cxn>
                    <a:cxn ang="T118">
                      <a:pos x="T52" y="T53"/>
                    </a:cxn>
                    <a:cxn ang="T119">
                      <a:pos x="T54" y="T55"/>
                    </a:cxn>
                    <a:cxn ang="T120">
                      <a:pos x="T56" y="T57"/>
                    </a:cxn>
                    <a:cxn ang="T121">
                      <a:pos x="T58" y="T59"/>
                    </a:cxn>
                    <a:cxn ang="T122">
                      <a:pos x="T60" y="T61"/>
                    </a:cxn>
                    <a:cxn ang="T123">
                      <a:pos x="T62" y="T63"/>
                    </a:cxn>
                    <a:cxn ang="T124">
                      <a:pos x="T64" y="T65"/>
                    </a:cxn>
                    <a:cxn ang="T125">
                      <a:pos x="T66" y="T67"/>
                    </a:cxn>
                    <a:cxn ang="T126">
                      <a:pos x="T68" y="T69"/>
                    </a:cxn>
                    <a:cxn ang="T127">
                      <a:pos x="T70" y="T71"/>
                    </a:cxn>
                    <a:cxn ang="T128">
                      <a:pos x="T72" y="T73"/>
                    </a:cxn>
                    <a:cxn ang="T129">
                      <a:pos x="T74" y="T75"/>
                    </a:cxn>
                    <a:cxn ang="T130">
                      <a:pos x="T76" y="T77"/>
                    </a:cxn>
                    <a:cxn ang="T131">
                      <a:pos x="T78" y="T79"/>
                    </a:cxn>
                    <a:cxn ang="T132">
                      <a:pos x="T80" y="T81"/>
                    </a:cxn>
                    <a:cxn ang="T133">
                      <a:pos x="T82" y="T83"/>
                    </a:cxn>
                    <a:cxn ang="T134">
                      <a:pos x="T84" y="T85"/>
                    </a:cxn>
                    <a:cxn ang="T135">
                      <a:pos x="T86" y="T87"/>
                    </a:cxn>
                    <a:cxn ang="T136">
                      <a:pos x="T88" y="T89"/>
                    </a:cxn>
                    <a:cxn ang="T137">
                      <a:pos x="T90" y="T91"/>
                    </a:cxn>
                  </a:cxnLst>
                  <a:rect l="T138" t="T139" r="T140" b="T141"/>
                  <a:pathLst>
                    <a:path w="1096" h="333">
                      <a:moveTo>
                        <a:pt x="128" y="326"/>
                      </a:moveTo>
                      <a:lnTo>
                        <a:pt x="128" y="326"/>
                      </a:lnTo>
                      <a:lnTo>
                        <a:pt x="64" y="324"/>
                      </a:lnTo>
                      <a:lnTo>
                        <a:pt x="2" y="321"/>
                      </a:lnTo>
                      <a:lnTo>
                        <a:pt x="0" y="328"/>
                      </a:lnTo>
                      <a:lnTo>
                        <a:pt x="64" y="332"/>
                      </a:lnTo>
                      <a:lnTo>
                        <a:pt x="128" y="333"/>
                      </a:lnTo>
                      <a:lnTo>
                        <a:pt x="195" y="332"/>
                      </a:lnTo>
                      <a:lnTo>
                        <a:pt x="261" y="328"/>
                      </a:lnTo>
                      <a:lnTo>
                        <a:pt x="329" y="321"/>
                      </a:lnTo>
                      <a:lnTo>
                        <a:pt x="395" y="311"/>
                      </a:lnTo>
                      <a:lnTo>
                        <a:pt x="459" y="299"/>
                      </a:lnTo>
                      <a:lnTo>
                        <a:pt x="523" y="284"/>
                      </a:lnTo>
                      <a:lnTo>
                        <a:pt x="585" y="268"/>
                      </a:lnTo>
                      <a:lnTo>
                        <a:pt x="647" y="247"/>
                      </a:lnTo>
                      <a:lnTo>
                        <a:pt x="708" y="224"/>
                      </a:lnTo>
                      <a:lnTo>
                        <a:pt x="768" y="200"/>
                      </a:lnTo>
                      <a:lnTo>
                        <a:pt x="825" y="172"/>
                      </a:lnTo>
                      <a:lnTo>
                        <a:pt x="881" y="143"/>
                      </a:lnTo>
                      <a:lnTo>
                        <a:pt x="938" y="112"/>
                      </a:lnTo>
                      <a:lnTo>
                        <a:pt x="991" y="79"/>
                      </a:lnTo>
                      <a:lnTo>
                        <a:pt x="1044" y="44"/>
                      </a:lnTo>
                      <a:lnTo>
                        <a:pt x="1096" y="6"/>
                      </a:lnTo>
                      <a:lnTo>
                        <a:pt x="1092" y="0"/>
                      </a:lnTo>
                      <a:lnTo>
                        <a:pt x="1041" y="37"/>
                      </a:lnTo>
                      <a:lnTo>
                        <a:pt x="988" y="74"/>
                      </a:lnTo>
                      <a:lnTo>
                        <a:pt x="935" y="107"/>
                      </a:lnTo>
                      <a:lnTo>
                        <a:pt x="880" y="138"/>
                      </a:lnTo>
                      <a:lnTo>
                        <a:pt x="823" y="167"/>
                      </a:lnTo>
                      <a:lnTo>
                        <a:pt x="764" y="193"/>
                      </a:lnTo>
                      <a:lnTo>
                        <a:pt x="706" y="218"/>
                      </a:lnTo>
                      <a:lnTo>
                        <a:pt x="645" y="240"/>
                      </a:lnTo>
                      <a:lnTo>
                        <a:pt x="583" y="260"/>
                      </a:lnTo>
                      <a:lnTo>
                        <a:pt x="521" y="277"/>
                      </a:lnTo>
                      <a:lnTo>
                        <a:pt x="457" y="291"/>
                      </a:lnTo>
                      <a:lnTo>
                        <a:pt x="393" y="304"/>
                      </a:lnTo>
                      <a:lnTo>
                        <a:pt x="327" y="313"/>
                      </a:lnTo>
                      <a:lnTo>
                        <a:pt x="261" y="321"/>
                      </a:lnTo>
                      <a:lnTo>
                        <a:pt x="195" y="324"/>
                      </a:lnTo>
                      <a:lnTo>
                        <a:pt x="128" y="326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94" name="Freeform 346"/>
                <p:cNvSpPr>
                  <a:spLocks/>
                </p:cNvSpPr>
                <p:nvPr/>
              </p:nvSpPr>
              <p:spPr bwMode="auto">
                <a:xfrm>
                  <a:off x="4192" y="0"/>
                  <a:ext cx="920" cy="2569"/>
                </a:xfrm>
                <a:custGeom>
                  <a:avLst/>
                  <a:gdLst>
                    <a:gd name="T0" fmla="*/ 470 w 920"/>
                    <a:gd name="T1" fmla="*/ 318 h 2569"/>
                    <a:gd name="T2" fmla="*/ 567 w 920"/>
                    <a:gd name="T3" fmla="*/ 426 h 2569"/>
                    <a:gd name="T4" fmla="*/ 655 w 920"/>
                    <a:gd name="T5" fmla="*/ 542 h 2569"/>
                    <a:gd name="T6" fmla="*/ 730 w 920"/>
                    <a:gd name="T7" fmla="*/ 666 h 2569"/>
                    <a:gd name="T8" fmla="*/ 794 w 920"/>
                    <a:gd name="T9" fmla="*/ 798 h 2569"/>
                    <a:gd name="T10" fmla="*/ 845 w 920"/>
                    <a:gd name="T11" fmla="*/ 937 h 2569"/>
                    <a:gd name="T12" fmla="*/ 882 w 920"/>
                    <a:gd name="T13" fmla="*/ 1081 h 2569"/>
                    <a:gd name="T14" fmla="*/ 904 w 920"/>
                    <a:gd name="T15" fmla="*/ 1231 h 2569"/>
                    <a:gd name="T16" fmla="*/ 913 w 920"/>
                    <a:gd name="T17" fmla="*/ 1385 h 2569"/>
                    <a:gd name="T18" fmla="*/ 911 w 920"/>
                    <a:gd name="T19" fmla="*/ 1464 h 2569"/>
                    <a:gd name="T20" fmla="*/ 895 w 920"/>
                    <a:gd name="T21" fmla="*/ 1616 h 2569"/>
                    <a:gd name="T22" fmla="*/ 865 w 920"/>
                    <a:gd name="T23" fmla="*/ 1764 h 2569"/>
                    <a:gd name="T24" fmla="*/ 822 w 920"/>
                    <a:gd name="T25" fmla="*/ 1905 h 2569"/>
                    <a:gd name="T26" fmla="*/ 763 w 920"/>
                    <a:gd name="T27" fmla="*/ 2040 h 2569"/>
                    <a:gd name="T28" fmla="*/ 694 w 920"/>
                    <a:gd name="T29" fmla="*/ 2168 h 2569"/>
                    <a:gd name="T30" fmla="*/ 613 w 920"/>
                    <a:gd name="T31" fmla="*/ 2289 h 2569"/>
                    <a:gd name="T32" fmla="*/ 520 w 920"/>
                    <a:gd name="T33" fmla="*/ 2401 h 2569"/>
                    <a:gd name="T34" fmla="*/ 470 w 920"/>
                    <a:gd name="T35" fmla="*/ 2454 h 2569"/>
                    <a:gd name="T36" fmla="*/ 412 w 920"/>
                    <a:gd name="T37" fmla="*/ 2509 h 2569"/>
                    <a:gd name="T38" fmla="*/ 350 w 920"/>
                    <a:gd name="T39" fmla="*/ 2562 h 2569"/>
                    <a:gd name="T40" fmla="*/ 351 w 920"/>
                    <a:gd name="T41" fmla="*/ 2569 h 2569"/>
                    <a:gd name="T42" fmla="*/ 415 w 920"/>
                    <a:gd name="T43" fmla="*/ 2516 h 2569"/>
                    <a:gd name="T44" fmla="*/ 476 w 920"/>
                    <a:gd name="T45" fmla="*/ 2459 h 2569"/>
                    <a:gd name="T46" fmla="*/ 533 w 920"/>
                    <a:gd name="T47" fmla="*/ 2399 h 2569"/>
                    <a:gd name="T48" fmla="*/ 587 w 920"/>
                    <a:gd name="T49" fmla="*/ 2335 h 2569"/>
                    <a:gd name="T50" fmla="*/ 637 w 920"/>
                    <a:gd name="T51" fmla="*/ 2269 h 2569"/>
                    <a:gd name="T52" fmla="*/ 684 w 920"/>
                    <a:gd name="T53" fmla="*/ 2199 h 2569"/>
                    <a:gd name="T54" fmla="*/ 726 w 920"/>
                    <a:gd name="T55" fmla="*/ 2128 h 2569"/>
                    <a:gd name="T56" fmla="*/ 765 w 920"/>
                    <a:gd name="T57" fmla="*/ 2053 h 2569"/>
                    <a:gd name="T58" fmla="*/ 801 w 920"/>
                    <a:gd name="T59" fmla="*/ 1976 h 2569"/>
                    <a:gd name="T60" fmla="*/ 831 w 920"/>
                    <a:gd name="T61" fmla="*/ 1897 h 2569"/>
                    <a:gd name="T62" fmla="*/ 858 w 920"/>
                    <a:gd name="T63" fmla="*/ 1817 h 2569"/>
                    <a:gd name="T64" fmla="*/ 880 w 920"/>
                    <a:gd name="T65" fmla="*/ 1735 h 2569"/>
                    <a:gd name="T66" fmla="*/ 897 w 920"/>
                    <a:gd name="T67" fmla="*/ 1649 h 2569"/>
                    <a:gd name="T68" fmla="*/ 909 w 920"/>
                    <a:gd name="T69" fmla="*/ 1563 h 2569"/>
                    <a:gd name="T70" fmla="*/ 917 w 920"/>
                    <a:gd name="T71" fmla="*/ 1475 h 2569"/>
                    <a:gd name="T72" fmla="*/ 920 w 920"/>
                    <a:gd name="T73" fmla="*/ 1385 h 2569"/>
                    <a:gd name="T74" fmla="*/ 919 w 920"/>
                    <a:gd name="T75" fmla="*/ 1328 h 2569"/>
                    <a:gd name="T76" fmla="*/ 909 w 920"/>
                    <a:gd name="T77" fmla="*/ 1215 h 2569"/>
                    <a:gd name="T78" fmla="*/ 893 w 920"/>
                    <a:gd name="T79" fmla="*/ 1103 h 2569"/>
                    <a:gd name="T80" fmla="*/ 869 w 920"/>
                    <a:gd name="T81" fmla="*/ 995 h 2569"/>
                    <a:gd name="T82" fmla="*/ 836 w 920"/>
                    <a:gd name="T83" fmla="*/ 889 h 2569"/>
                    <a:gd name="T84" fmla="*/ 798 w 920"/>
                    <a:gd name="T85" fmla="*/ 787 h 2569"/>
                    <a:gd name="T86" fmla="*/ 750 w 920"/>
                    <a:gd name="T87" fmla="*/ 690 h 2569"/>
                    <a:gd name="T88" fmla="*/ 697 w 920"/>
                    <a:gd name="T89" fmla="*/ 595 h 2569"/>
                    <a:gd name="T90" fmla="*/ 639 w 920"/>
                    <a:gd name="T91" fmla="*/ 505 h 2569"/>
                    <a:gd name="T92" fmla="*/ 573 w 920"/>
                    <a:gd name="T93" fmla="*/ 419 h 2569"/>
                    <a:gd name="T94" fmla="*/ 501 w 920"/>
                    <a:gd name="T95" fmla="*/ 338 h 2569"/>
                    <a:gd name="T96" fmla="*/ 425 w 920"/>
                    <a:gd name="T97" fmla="*/ 263 h 2569"/>
                    <a:gd name="T98" fmla="*/ 342 w 920"/>
                    <a:gd name="T99" fmla="*/ 194 h 2569"/>
                    <a:gd name="T100" fmla="*/ 256 w 920"/>
                    <a:gd name="T101" fmla="*/ 132 h 2569"/>
                    <a:gd name="T102" fmla="*/ 165 w 920"/>
                    <a:gd name="T103" fmla="*/ 73 h 2569"/>
                    <a:gd name="T104" fmla="*/ 68 w 920"/>
                    <a:gd name="T105" fmla="*/ 22 h 2569"/>
                    <a:gd name="T106" fmla="*/ 0 w 920"/>
                    <a:gd name="T107" fmla="*/ 0 h 2569"/>
                    <a:gd name="T108" fmla="*/ 66 w 920"/>
                    <a:gd name="T109" fmla="*/ 29 h 2569"/>
                    <a:gd name="T110" fmla="*/ 192 w 920"/>
                    <a:gd name="T111" fmla="*/ 99 h 2569"/>
                    <a:gd name="T112" fmla="*/ 309 w 920"/>
                    <a:gd name="T113" fmla="*/ 179 h 2569"/>
                    <a:gd name="T114" fmla="*/ 419 w 920"/>
                    <a:gd name="T115" fmla="*/ 269 h 2569"/>
                    <a:gd name="T116" fmla="*/ 470 w 920"/>
                    <a:gd name="T117" fmla="*/ 318 h 2569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920"/>
                    <a:gd name="T178" fmla="*/ 0 h 2569"/>
                    <a:gd name="T179" fmla="*/ 920 w 920"/>
                    <a:gd name="T180" fmla="*/ 2569 h 2569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920" h="2569">
                      <a:moveTo>
                        <a:pt x="470" y="318"/>
                      </a:moveTo>
                      <a:lnTo>
                        <a:pt x="470" y="318"/>
                      </a:lnTo>
                      <a:lnTo>
                        <a:pt x="520" y="371"/>
                      </a:lnTo>
                      <a:lnTo>
                        <a:pt x="567" y="426"/>
                      </a:lnTo>
                      <a:lnTo>
                        <a:pt x="613" y="483"/>
                      </a:lnTo>
                      <a:lnTo>
                        <a:pt x="655" y="542"/>
                      </a:lnTo>
                      <a:lnTo>
                        <a:pt x="694" y="604"/>
                      </a:lnTo>
                      <a:lnTo>
                        <a:pt x="730" y="666"/>
                      </a:lnTo>
                      <a:lnTo>
                        <a:pt x="763" y="732"/>
                      </a:lnTo>
                      <a:lnTo>
                        <a:pt x="794" y="798"/>
                      </a:lnTo>
                      <a:lnTo>
                        <a:pt x="822" y="867"/>
                      </a:lnTo>
                      <a:lnTo>
                        <a:pt x="845" y="937"/>
                      </a:lnTo>
                      <a:lnTo>
                        <a:pt x="865" y="1008"/>
                      </a:lnTo>
                      <a:lnTo>
                        <a:pt x="882" y="1081"/>
                      </a:lnTo>
                      <a:lnTo>
                        <a:pt x="895" y="1156"/>
                      </a:lnTo>
                      <a:lnTo>
                        <a:pt x="904" y="1231"/>
                      </a:lnTo>
                      <a:lnTo>
                        <a:pt x="911" y="1308"/>
                      </a:lnTo>
                      <a:lnTo>
                        <a:pt x="913" y="1385"/>
                      </a:lnTo>
                      <a:lnTo>
                        <a:pt x="911" y="1464"/>
                      </a:lnTo>
                      <a:lnTo>
                        <a:pt x="904" y="1541"/>
                      </a:lnTo>
                      <a:lnTo>
                        <a:pt x="895" y="1616"/>
                      </a:lnTo>
                      <a:lnTo>
                        <a:pt x="882" y="1691"/>
                      </a:lnTo>
                      <a:lnTo>
                        <a:pt x="865" y="1764"/>
                      </a:lnTo>
                      <a:lnTo>
                        <a:pt x="845" y="1835"/>
                      </a:lnTo>
                      <a:lnTo>
                        <a:pt x="822" y="1905"/>
                      </a:lnTo>
                      <a:lnTo>
                        <a:pt x="794" y="1974"/>
                      </a:lnTo>
                      <a:lnTo>
                        <a:pt x="763" y="2040"/>
                      </a:lnTo>
                      <a:lnTo>
                        <a:pt x="730" y="2106"/>
                      </a:lnTo>
                      <a:lnTo>
                        <a:pt x="694" y="2168"/>
                      </a:lnTo>
                      <a:lnTo>
                        <a:pt x="655" y="2230"/>
                      </a:lnTo>
                      <a:lnTo>
                        <a:pt x="613" y="2289"/>
                      </a:lnTo>
                      <a:lnTo>
                        <a:pt x="567" y="2346"/>
                      </a:lnTo>
                      <a:lnTo>
                        <a:pt x="520" y="2401"/>
                      </a:lnTo>
                      <a:lnTo>
                        <a:pt x="470" y="2454"/>
                      </a:lnTo>
                      <a:lnTo>
                        <a:pt x="441" y="2481"/>
                      </a:lnTo>
                      <a:lnTo>
                        <a:pt x="412" y="2509"/>
                      </a:lnTo>
                      <a:lnTo>
                        <a:pt x="350" y="2562"/>
                      </a:lnTo>
                      <a:lnTo>
                        <a:pt x="351" y="2569"/>
                      </a:lnTo>
                      <a:lnTo>
                        <a:pt x="384" y="2543"/>
                      </a:lnTo>
                      <a:lnTo>
                        <a:pt x="415" y="2516"/>
                      </a:lnTo>
                      <a:lnTo>
                        <a:pt x="447" y="2487"/>
                      </a:lnTo>
                      <a:lnTo>
                        <a:pt x="476" y="2459"/>
                      </a:lnTo>
                      <a:lnTo>
                        <a:pt x="505" y="2428"/>
                      </a:lnTo>
                      <a:lnTo>
                        <a:pt x="533" y="2399"/>
                      </a:lnTo>
                      <a:lnTo>
                        <a:pt x="560" y="2366"/>
                      </a:lnTo>
                      <a:lnTo>
                        <a:pt x="587" y="2335"/>
                      </a:lnTo>
                      <a:lnTo>
                        <a:pt x="613" y="2302"/>
                      </a:lnTo>
                      <a:lnTo>
                        <a:pt x="637" y="2269"/>
                      </a:lnTo>
                      <a:lnTo>
                        <a:pt x="661" y="2234"/>
                      </a:lnTo>
                      <a:lnTo>
                        <a:pt x="684" y="2199"/>
                      </a:lnTo>
                      <a:lnTo>
                        <a:pt x="706" y="2163"/>
                      </a:lnTo>
                      <a:lnTo>
                        <a:pt x="726" y="2128"/>
                      </a:lnTo>
                      <a:lnTo>
                        <a:pt x="747" y="2090"/>
                      </a:lnTo>
                      <a:lnTo>
                        <a:pt x="765" y="2053"/>
                      </a:lnTo>
                      <a:lnTo>
                        <a:pt x="783" y="2014"/>
                      </a:lnTo>
                      <a:lnTo>
                        <a:pt x="801" y="1976"/>
                      </a:lnTo>
                      <a:lnTo>
                        <a:pt x="816" y="1938"/>
                      </a:lnTo>
                      <a:lnTo>
                        <a:pt x="831" y="1897"/>
                      </a:lnTo>
                      <a:lnTo>
                        <a:pt x="845" y="1857"/>
                      </a:lnTo>
                      <a:lnTo>
                        <a:pt x="858" y="1817"/>
                      </a:lnTo>
                      <a:lnTo>
                        <a:pt x="869" y="1775"/>
                      </a:lnTo>
                      <a:lnTo>
                        <a:pt x="880" y="1735"/>
                      </a:lnTo>
                      <a:lnTo>
                        <a:pt x="889" y="1692"/>
                      </a:lnTo>
                      <a:lnTo>
                        <a:pt x="897" y="1649"/>
                      </a:lnTo>
                      <a:lnTo>
                        <a:pt x="904" y="1606"/>
                      </a:lnTo>
                      <a:lnTo>
                        <a:pt x="909" y="1563"/>
                      </a:lnTo>
                      <a:lnTo>
                        <a:pt x="915" y="1519"/>
                      </a:lnTo>
                      <a:lnTo>
                        <a:pt x="917" y="1475"/>
                      </a:lnTo>
                      <a:lnTo>
                        <a:pt x="919" y="1431"/>
                      </a:lnTo>
                      <a:lnTo>
                        <a:pt x="920" y="1385"/>
                      </a:lnTo>
                      <a:lnTo>
                        <a:pt x="919" y="1328"/>
                      </a:lnTo>
                      <a:lnTo>
                        <a:pt x="915" y="1272"/>
                      </a:lnTo>
                      <a:lnTo>
                        <a:pt x="909" y="1215"/>
                      </a:lnTo>
                      <a:lnTo>
                        <a:pt x="902" y="1158"/>
                      </a:lnTo>
                      <a:lnTo>
                        <a:pt x="893" y="1103"/>
                      </a:lnTo>
                      <a:lnTo>
                        <a:pt x="882" y="1048"/>
                      </a:lnTo>
                      <a:lnTo>
                        <a:pt x="869" y="995"/>
                      </a:lnTo>
                      <a:lnTo>
                        <a:pt x="855" y="942"/>
                      </a:lnTo>
                      <a:lnTo>
                        <a:pt x="836" y="889"/>
                      </a:lnTo>
                      <a:lnTo>
                        <a:pt x="818" y="838"/>
                      </a:lnTo>
                      <a:lnTo>
                        <a:pt x="798" y="787"/>
                      </a:lnTo>
                      <a:lnTo>
                        <a:pt x="774" y="737"/>
                      </a:lnTo>
                      <a:lnTo>
                        <a:pt x="750" y="690"/>
                      </a:lnTo>
                      <a:lnTo>
                        <a:pt x="725" y="642"/>
                      </a:lnTo>
                      <a:lnTo>
                        <a:pt x="697" y="595"/>
                      </a:lnTo>
                      <a:lnTo>
                        <a:pt x="668" y="549"/>
                      </a:lnTo>
                      <a:lnTo>
                        <a:pt x="639" y="505"/>
                      </a:lnTo>
                      <a:lnTo>
                        <a:pt x="606" y="461"/>
                      </a:lnTo>
                      <a:lnTo>
                        <a:pt x="573" y="419"/>
                      </a:lnTo>
                      <a:lnTo>
                        <a:pt x="538" y="379"/>
                      </a:lnTo>
                      <a:lnTo>
                        <a:pt x="501" y="338"/>
                      </a:lnTo>
                      <a:lnTo>
                        <a:pt x="463" y="302"/>
                      </a:lnTo>
                      <a:lnTo>
                        <a:pt x="425" y="263"/>
                      </a:lnTo>
                      <a:lnTo>
                        <a:pt x="384" y="229"/>
                      </a:lnTo>
                      <a:lnTo>
                        <a:pt x="342" y="194"/>
                      </a:lnTo>
                      <a:lnTo>
                        <a:pt x="300" y="163"/>
                      </a:lnTo>
                      <a:lnTo>
                        <a:pt x="256" y="132"/>
                      </a:lnTo>
                      <a:lnTo>
                        <a:pt x="211" y="101"/>
                      </a:lnTo>
                      <a:lnTo>
                        <a:pt x="165" y="73"/>
                      </a:lnTo>
                      <a:lnTo>
                        <a:pt x="117" y="48"/>
                      </a:lnTo>
                      <a:lnTo>
                        <a:pt x="68" y="22"/>
                      </a:lnTo>
                      <a:lnTo>
                        <a:pt x="18" y="0"/>
                      </a:lnTo>
                      <a:lnTo>
                        <a:pt x="0" y="0"/>
                      </a:lnTo>
                      <a:lnTo>
                        <a:pt x="66" y="29"/>
                      </a:lnTo>
                      <a:lnTo>
                        <a:pt x="130" y="62"/>
                      </a:lnTo>
                      <a:lnTo>
                        <a:pt x="192" y="99"/>
                      </a:lnTo>
                      <a:lnTo>
                        <a:pt x="251" y="137"/>
                      </a:lnTo>
                      <a:lnTo>
                        <a:pt x="309" y="179"/>
                      </a:lnTo>
                      <a:lnTo>
                        <a:pt x="366" y="223"/>
                      </a:lnTo>
                      <a:lnTo>
                        <a:pt x="419" y="269"/>
                      </a:lnTo>
                      <a:lnTo>
                        <a:pt x="470" y="318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95" name="Freeform 347"/>
                <p:cNvSpPr>
                  <a:spLocks/>
                </p:cNvSpPr>
                <p:nvPr/>
              </p:nvSpPr>
              <p:spPr bwMode="auto">
                <a:xfrm>
                  <a:off x="3909" y="2433"/>
                  <a:ext cx="545" cy="275"/>
                </a:xfrm>
                <a:custGeom>
                  <a:avLst/>
                  <a:gdLst>
                    <a:gd name="T0" fmla="*/ 3 w 545"/>
                    <a:gd name="T1" fmla="*/ 266 h 275"/>
                    <a:gd name="T2" fmla="*/ 3 w 545"/>
                    <a:gd name="T3" fmla="*/ 266 h 275"/>
                    <a:gd name="T4" fmla="*/ 0 w 545"/>
                    <a:gd name="T5" fmla="*/ 275 h 275"/>
                    <a:gd name="T6" fmla="*/ 0 w 545"/>
                    <a:gd name="T7" fmla="*/ 275 h 275"/>
                    <a:gd name="T8" fmla="*/ 36 w 545"/>
                    <a:gd name="T9" fmla="*/ 266 h 275"/>
                    <a:gd name="T10" fmla="*/ 75 w 545"/>
                    <a:gd name="T11" fmla="*/ 255 h 275"/>
                    <a:gd name="T12" fmla="*/ 111 w 545"/>
                    <a:gd name="T13" fmla="*/ 242 h 275"/>
                    <a:gd name="T14" fmla="*/ 148 w 545"/>
                    <a:gd name="T15" fmla="*/ 229 h 275"/>
                    <a:gd name="T16" fmla="*/ 184 w 545"/>
                    <a:gd name="T17" fmla="*/ 216 h 275"/>
                    <a:gd name="T18" fmla="*/ 219 w 545"/>
                    <a:gd name="T19" fmla="*/ 202 h 275"/>
                    <a:gd name="T20" fmla="*/ 290 w 545"/>
                    <a:gd name="T21" fmla="*/ 169 h 275"/>
                    <a:gd name="T22" fmla="*/ 356 w 545"/>
                    <a:gd name="T23" fmla="*/ 134 h 275"/>
                    <a:gd name="T24" fmla="*/ 422 w 545"/>
                    <a:gd name="T25" fmla="*/ 94 h 275"/>
                    <a:gd name="T26" fmla="*/ 484 w 545"/>
                    <a:gd name="T27" fmla="*/ 52 h 275"/>
                    <a:gd name="T28" fmla="*/ 545 w 545"/>
                    <a:gd name="T29" fmla="*/ 4 h 275"/>
                    <a:gd name="T30" fmla="*/ 545 w 545"/>
                    <a:gd name="T31" fmla="*/ 4 h 275"/>
                    <a:gd name="T32" fmla="*/ 539 w 545"/>
                    <a:gd name="T33" fmla="*/ 0 h 275"/>
                    <a:gd name="T34" fmla="*/ 539 w 545"/>
                    <a:gd name="T35" fmla="*/ 0 h 275"/>
                    <a:gd name="T36" fmla="*/ 481 w 545"/>
                    <a:gd name="T37" fmla="*/ 44 h 275"/>
                    <a:gd name="T38" fmla="*/ 419 w 545"/>
                    <a:gd name="T39" fmla="*/ 88 h 275"/>
                    <a:gd name="T40" fmla="*/ 355 w 545"/>
                    <a:gd name="T41" fmla="*/ 127 h 275"/>
                    <a:gd name="T42" fmla="*/ 289 w 545"/>
                    <a:gd name="T43" fmla="*/ 162 h 275"/>
                    <a:gd name="T44" fmla="*/ 219 w 545"/>
                    <a:gd name="T45" fmla="*/ 194 h 275"/>
                    <a:gd name="T46" fmla="*/ 150 w 545"/>
                    <a:gd name="T47" fmla="*/ 222 h 275"/>
                    <a:gd name="T48" fmla="*/ 76 w 545"/>
                    <a:gd name="T49" fmla="*/ 246 h 275"/>
                    <a:gd name="T50" fmla="*/ 40 w 545"/>
                    <a:gd name="T51" fmla="*/ 257 h 275"/>
                    <a:gd name="T52" fmla="*/ 3 w 545"/>
                    <a:gd name="T53" fmla="*/ 266 h 275"/>
                    <a:gd name="T54" fmla="*/ 3 w 545"/>
                    <a:gd name="T55" fmla="*/ 266 h 275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w 545"/>
                    <a:gd name="T85" fmla="*/ 0 h 275"/>
                    <a:gd name="T86" fmla="*/ 545 w 545"/>
                    <a:gd name="T87" fmla="*/ 275 h 275"/>
                  </a:gdLst>
                  <a:ahLst/>
                  <a:cxnLst>
                    <a:cxn ang="T56">
                      <a:pos x="T0" y="T1"/>
                    </a:cxn>
                    <a:cxn ang="T57">
                      <a:pos x="T2" y="T3"/>
                    </a:cxn>
                    <a:cxn ang="T58">
                      <a:pos x="T4" y="T5"/>
                    </a:cxn>
                    <a:cxn ang="T59">
                      <a:pos x="T6" y="T7"/>
                    </a:cxn>
                    <a:cxn ang="T60">
                      <a:pos x="T8" y="T9"/>
                    </a:cxn>
                    <a:cxn ang="T61">
                      <a:pos x="T10" y="T11"/>
                    </a:cxn>
                    <a:cxn ang="T62">
                      <a:pos x="T12" y="T13"/>
                    </a:cxn>
                    <a:cxn ang="T63">
                      <a:pos x="T14" y="T15"/>
                    </a:cxn>
                    <a:cxn ang="T64">
                      <a:pos x="T16" y="T17"/>
                    </a:cxn>
                    <a:cxn ang="T65">
                      <a:pos x="T18" y="T19"/>
                    </a:cxn>
                    <a:cxn ang="T66">
                      <a:pos x="T20" y="T21"/>
                    </a:cxn>
                    <a:cxn ang="T67">
                      <a:pos x="T22" y="T23"/>
                    </a:cxn>
                    <a:cxn ang="T68">
                      <a:pos x="T24" y="T25"/>
                    </a:cxn>
                    <a:cxn ang="T69">
                      <a:pos x="T26" y="T27"/>
                    </a:cxn>
                    <a:cxn ang="T70">
                      <a:pos x="T28" y="T29"/>
                    </a:cxn>
                    <a:cxn ang="T71">
                      <a:pos x="T30" y="T31"/>
                    </a:cxn>
                    <a:cxn ang="T72">
                      <a:pos x="T32" y="T33"/>
                    </a:cxn>
                    <a:cxn ang="T73">
                      <a:pos x="T34" y="T35"/>
                    </a:cxn>
                    <a:cxn ang="T74">
                      <a:pos x="T36" y="T37"/>
                    </a:cxn>
                    <a:cxn ang="T75">
                      <a:pos x="T38" y="T39"/>
                    </a:cxn>
                    <a:cxn ang="T76">
                      <a:pos x="T40" y="T41"/>
                    </a:cxn>
                    <a:cxn ang="T77">
                      <a:pos x="T42" y="T43"/>
                    </a:cxn>
                    <a:cxn ang="T78">
                      <a:pos x="T44" y="T45"/>
                    </a:cxn>
                    <a:cxn ang="T79">
                      <a:pos x="T46" y="T47"/>
                    </a:cxn>
                    <a:cxn ang="T80">
                      <a:pos x="T48" y="T49"/>
                    </a:cxn>
                    <a:cxn ang="T81">
                      <a:pos x="T50" y="T51"/>
                    </a:cxn>
                    <a:cxn ang="T82">
                      <a:pos x="T52" y="T53"/>
                    </a:cxn>
                    <a:cxn ang="T83">
                      <a:pos x="T54" y="T55"/>
                    </a:cxn>
                  </a:cxnLst>
                  <a:rect l="T84" t="T85" r="T86" b="T87"/>
                  <a:pathLst>
                    <a:path w="545" h="275">
                      <a:moveTo>
                        <a:pt x="3" y="266"/>
                      </a:moveTo>
                      <a:lnTo>
                        <a:pt x="3" y="266"/>
                      </a:lnTo>
                      <a:lnTo>
                        <a:pt x="0" y="275"/>
                      </a:lnTo>
                      <a:lnTo>
                        <a:pt x="36" y="266"/>
                      </a:lnTo>
                      <a:lnTo>
                        <a:pt x="75" y="255"/>
                      </a:lnTo>
                      <a:lnTo>
                        <a:pt x="111" y="242"/>
                      </a:lnTo>
                      <a:lnTo>
                        <a:pt x="148" y="229"/>
                      </a:lnTo>
                      <a:lnTo>
                        <a:pt x="184" y="216"/>
                      </a:lnTo>
                      <a:lnTo>
                        <a:pt x="219" y="202"/>
                      </a:lnTo>
                      <a:lnTo>
                        <a:pt x="290" y="169"/>
                      </a:lnTo>
                      <a:lnTo>
                        <a:pt x="356" y="134"/>
                      </a:lnTo>
                      <a:lnTo>
                        <a:pt x="422" y="94"/>
                      </a:lnTo>
                      <a:lnTo>
                        <a:pt x="484" y="52"/>
                      </a:lnTo>
                      <a:lnTo>
                        <a:pt x="545" y="4"/>
                      </a:lnTo>
                      <a:lnTo>
                        <a:pt x="539" y="0"/>
                      </a:lnTo>
                      <a:lnTo>
                        <a:pt x="481" y="44"/>
                      </a:lnTo>
                      <a:lnTo>
                        <a:pt x="419" y="88"/>
                      </a:lnTo>
                      <a:lnTo>
                        <a:pt x="355" y="127"/>
                      </a:lnTo>
                      <a:lnTo>
                        <a:pt x="289" y="162"/>
                      </a:lnTo>
                      <a:lnTo>
                        <a:pt x="219" y="194"/>
                      </a:lnTo>
                      <a:lnTo>
                        <a:pt x="150" y="222"/>
                      </a:lnTo>
                      <a:lnTo>
                        <a:pt x="76" y="246"/>
                      </a:lnTo>
                      <a:lnTo>
                        <a:pt x="40" y="257"/>
                      </a:lnTo>
                      <a:lnTo>
                        <a:pt x="3" y="266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96" name="Freeform 348"/>
                <p:cNvSpPr>
                  <a:spLocks/>
                </p:cNvSpPr>
                <p:nvPr/>
              </p:nvSpPr>
              <p:spPr bwMode="auto">
                <a:xfrm>
                  <a:off x="2236" y="27"/>
                  <a:ext cx="2717" cy="2551"/>
                </a:xfrm>
                <a:custGeom>
                  <a:avLst/>
                  <a:gdLst>
                    <a:gd name="T0" fmla="*/ 317 w 2717"/>
                    <a:gd name="T1" fmla="*/ 2218 h 2551"/>
                    <a:gd name="T2" fmla="*/ 171 w 2717"/>
                    <a:gd name="T3" fmla="*/ 2002 h 2551"/>
                    <a:gd name="T4" fmla="*/ 70 w 2717"/>
                    <a:gd name="T5" fmla="*/ 1761 h 2551"/>
                    <a:gd name="T6" fmla="*/ 15 w 2717"/>
                    <a:gd name="T7" fmla="*/ 1497 h 2551"/>
                    <a:gd name="T8" fmla="*/ 10 w 2717"/>
                    <a:gd name="T9" fmla="*/ 1290 h 2551"/>
                    <a:gd name="T10" fmla="*/ 52 w 2717"/>
                    <a:gd name="T11" fmla="*/ 1021 h 2551"/>
                    <a:gd name="T12" fmla="*/ 141 w 2717"/>
                    <a:gd name="T13" fmla="*/ 773 h 2551"/>
                    <a:gd name="T14" fmla="*/ 277 w 2717"/>
                    <a:gd name="T15" fmla="*/ 551 h 2551"/>
                    <a:gd name="T16" fmla="*/ 405 w 2717"/>
                    <a:gd name="T17" fmla="*/ 405 h 2551"/>
                    <a:gd name="T18" fmla="*/ 604 w 2717"/>
                    <a:gd name="T19" fmla="*/ 238 h 2551"/>
                    <a:gd name="T20" fmla="*/ 833 w 2717"/>
                    <a:gd name="T21" fmla="*/ 114 h 2551"/>
                    <a:gd name="T22" fmla="*/ 1087 w 2717"/>
                    <a:gd name="T23" fmla="*/ 35 h 2551"/>
                    <a:gd name="T24" fmla="*/ 1360 w 2717"/>
                    <a:gd name="T25" fmla="*/ 8 h 2551"/>
                    <a:gd name="T26" fmla="*/ 1565 w 2717"/>
                    <a:gd name="T27" fmla="*/ 24 h 2551"/>
                    <a:gd name="T28" fmla="*/ 1823 w 2717"/>
                    <a:gd name="T29" fmla="*/ 90 h 2551"/>
                    <a:gd name="T30" fmla="*/ 2059 w 2717"/>
                    <a:gd name="T31" fmla="*/ 204 h 2551"/>
                    <a:gd name="T32" fmla="*/ 2267 w 2717"/>
                    <a:gd name="T33" fmla="*/ 359 h 2551"/>
                    <a:gd name="T34" fmla="*/ 2401 w 2717"/>
                    <a:gd name="T35" fmla="*/ 500 h 2551"/>
                    <a:gd name="T36" fmla="*/ 2547 w 2717"/>
                    <a:gd name="T37" fmla="*/ 716 h 2551"/>
                    <a:gd name="T38" fmla="*/ 2650 w 2717"/>
                    <a:gd name="T39" fmla="*/ 957 h 2551"/>
                    <a:gd name="T40" fmla="*/ 2703 w 2717"/>
                    <a:gd name="T41" fmla="*/ 1221 h 2551"/>
                    <a:gd name="T42" fmla="*/ 2708 w 2717"/>
                    <a:gd name="T43" fmla="*/ 1428 h 2551"/>
                    <a:gd name="T44" fmla="*/ 2666 w 2717"/>
                    <a:gd name="T45" fmla="*/ 1697 h 2551"/>
                    <a:gd name="T46" fmla="*/ 2576 w 2717"/>
                    <a:gd name="T47" fmla="*/ 1944 h 2551"/>
                    <a:gd name="T48" fmla="*/ 2441 w 2717"/>
                    <a:gd name="T49" fmla="*/ 2167 h 2551"/>
                    <a:gd name="T50" fmla="*/ 2315 w 2717"/>
                    <a:gd name="T51" fmla="*/ 2313 h 2551"/>
                    <a:gd name="T52" fmla="*/ 2229 w 2717"/>
                    <a:gd name="T53" fmla="*/ 2401 h 2551"/>
                    <a:gd name="T54" fmla="*/ 2384 w 2717"/>
                    <a:gd name="T55" fmla="*/ 2247 h 2551"/>
                    <a:gd name="T56" fmla="*/ 2551 w 2717"/>
                    <a:gd name="T57" fmla="*/ 2009 h 2551"/>
                    <a:gd name="T58" fmla="*/ 2664 w 2717"/>
                    <a:gd name="T59" fmla="*/ 1737 h 2551"/>
                    <a:gd name="T60" fmla="*/ 2715 w 2717"/>
                    <a:gd name="T61" fmla="*/ 1437 h 2551"/>
                    <a:gd name="T62" fmla="*/ 2715 w 2717"/>
                    <a:gd name="T63" fmla="*/ 1289 h 2551"/>
                    <a:gd name="T64" fmla="*/ 2673 w 2717"/>
                    <a:gd name="T65" fmla="*/ 1020 h 2551"/>
                    <a:gd name="T66" fmla="*/ 2584 w 2717"/>
                    <a:gd name="T67" fmla="*/ 771 h 2551"/>
                    <a:gd name="T68" fmla="*/ 2446 w 2717"/>
                    <a:gd name="T69" fmla="*/ 546 h 2551"/>
                    <a:gd name="T70" fmla="*/ 2273 w 2717"/>
                    <a:gd name="T71" fmla="*/ 354 h 2551"/>
                    <a:gd name="T72" fmla="*/ 2062 w 2717"/>
                    <a:gd name="T73" fmla="*/ 198 h 2551"/>
                    <a:gd name="T74" fmla="*/ 1826 w 2717"/>
                    <a:gd name="T75" fmla="*/ 83 h 2551"/>
                    <a:gd name="T76" fmla="*/ 1566 w 2717"/>
                    <a:gd name="T77" fmla="*/ 17 h 2551"/>
                    <a:gd name="T78" fmla="*/ 1360 w 2717"/>
                    <a:gd name="T79" fmla="*/ 0 h 2551"/>
                    <a:gd name="T80" fmla="*/ 1085 w 2717"/>
                    <a:gd name="T81" fmla="*/ 28 h 2551"/>
                    <a:gd name="T82" fmla="*/ 831 w 2717"/>
                    <a:gd name="T83" fmla="*/ 108 h 2551"/>
                    <a:gd name="T84" fmla="*/ 601 w 2717"/>
                    <a:gd name="T85" fmla="*/ 233 h 2551"/>
                    <a:gd name="T86" fmla="*/ 399 w 2717"/>
                    <a:gd name="T87" fmla="*/ 399 h 2551"/>
                    <a:gd name="T88" fmla="*/ 233 w 2717"/>
                    <a:gd name="T89" fmla="*/ 601 h 2551"/>
                    <a:gd name="T90" fmla="*/ 108 w 2717"/>
                    <a:gd name="T91" fmla="*/ 831 h 2551"/>
                    <a:gd name="T92" fmla="*/ 28 w 2717"/>
                    <a:gd name="T93" fmla="*/ 1085 h 2551"/>
                    <a:gd name="T94" fmla="*/ 0 w 2717"/>
                    <a:gd name="T95" fmla="*/ 1358 h 2551"/>
                    <a:gd name="T96" fmla="*/ 8 w 2717"/>
                    <a:gd name="T97" fmla="*/ 1501 h 2551"/>
                    <a:gd name="T98" fmla="*/ 41 w 2717"/>
                    <a:gd name="T99" fmla="*/ 1686 h 2551"/>
                    <a:gd name="T100" fmla="*/ 96 w 2717"/>
                    <a:gd name="T101" fmla="*/ 1859 h 2551"/>
                    <a:gd name="T102" fmla="*/ 174 w 2717"/>
                    <a:gd name="T103" fmla="*/ 2022 h 2551"/>
                    <a:gd name="T104" fmla="*/ 271 w 2717"/>
                    <a:gd name="T105" fmla="*/ 2172 h 2551"/>
                    <a:gd name="T106" fmla="*/ 388 w 2717"/>
                    <a:gd name="T107" fmla="*/ 2308 h 2551"/>
                    <a:gd name="T108" fmla="*/ 520 w 2717"/>
                    <a:gd name="T109" fmla="*/ 2427 h 2551"/>
                    <a:gd name="T110" fmla="*/ 668 w 2717"/>
                    <a:gd name="T111" fmla="*/ 2529 h 2551"/>
                    <a:gd name="T112" fmla="*/ 710 w 2717"/>
                    <a:gd name="T113" fmla="*/ 2544 h 2551"/>
                    <a:gd name="T114" fmla="*/ 549 w 2717"/>
                    <a:gd name="T115" fmla="*/ 2439 h 2551"/>
                    <a:gd name="T116" fmla="*/ 405 w 2717"/>
                    <a:gd name="T117" fmla="*/ 2313 h 2551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2717"/>
                    <a:gd name="T178" fmla="*/ 0 h 2551"/>
                    <a:gd name="T179" fmla="*/ 2717 w 2717"/>
                    <a:gd name="T180" fmla="*/ 2551 h 2551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2717" h="2551">
                      <a:moveTo>
                        <a:pt x="405" y="2313"/>
                      </a:moveTo>
                      <a:lnTo>
                        <a:pt x="405" y="2313"/>
                      </a:lnTo>
                      <a:lnTo>
                        <a:pt x="359" y="2267"/>
                      </a:lnTo>
                      <a:lnTo>
                        <a:pt x="317" y="2218"/>
                      </a:lnTo>
                      <a:lnTo>
                        <a:pt x="277" y="2167"/>
                      </a:lnTo>
                      <a:lnTo>
                        <a:pt x="238" y="2114"/>
                      </a:lnTo>
                      <a:lnTo>
                        <a:pt x="204" y="2059"/>
                      </a:lnTo>
                      <a:lnTo>
                        <a:pt x="171" y="2002"/>
                      </a:lnTo>
                      <a:lnTo>
                        <a:pt x="141" y="1944"/>
                      </a:lnTo>
                      <a:lnTo>
                        <a:pt x="114" y="1885"/>
                      </a:lnTo>
                      <a:lnTo>
                        <a:pt x="90" y="1823"/>
                      </a:lnTo>
                      <a:lnTo>
                        <a:pt x="70" y="1761"/>
                      </a:lnTo>
                      <a:lnTo>
                        <a:pt x="52" y="1697"/>
                      </a:lnTo>
                      <a:lnTo>
                        <a:pt x="35" y="1631"/>
                      </a:lnTo>
                      <a:lnTo>
                        <a:pt x="24" y="1565"/>
                      </a:lnTo>
                      <a:lnTo>
                        <a:pt x="15" y="1497"/>
                      </a:lnTo>
                      <a:lnTo>
                        <a:pt x="10" y="1428"/>
                      </a:lnTo>
                      <a:lnTo>
                        <a:pt x="8" y="1358"/>
                      </a:lnTo>
                      <a:lnTo>
                        <a:pt x="10" y="1290"/>
                      </a:lnTo>
                      <a:lnTo>
                        <a:pt x="15" y="1221"/>
                      </a:lnTo>
                      <a:lnTo>
                        <a:pt x="24" y="1153"/>
                      </a:lnTo>
                      <a:lnTo>
                        <a:pt x="35" y="1087"/>
                      </a:lnTo>
                      <a:lnTo>
                        <a:pt x="52" y="1021"/>
                      </a:lnTo>
                      <a:lnTo>
                        <a:pt x="70" y="957"/>
                      </a:lnTo>
                      <a:lnTo>
                        <a:pt x="90" y="895"/>
                      </a:lnTo>
                      <a:lnTo>
                        <a:pt x="114" y="833"/>
                      </a:lnTo>
                      <a:lnTo>
                        <a:pt x="141" y="773"/>
                      </a:lnTo>
                      <a:lnTo>
                        <a:pt x="171" y="716"/>
                      </a:lnTo>
                      <a:lnTo>
                        <a:pt x="204" y="659"/>
                      </a:lnTo>
                      <a:lnTo>
                        <a:pt x="238" y="604"/>
                      </a:lnTo>
                      <a:lnTo>
                        <a:pt x="277" y="551"/>
                      </a:lnTo>
                      <a:lnTo>
                        <a:pt x="317" y="500"/>
                      </a:lnTo>
                      <a:lnTo>
                        <a:pt x="359" y="451"/>
                      </a:lnTo>
                      <a:lnTo>
                        <a:pt x="405" y="405"/>
                      </a:lnTo>
                      <a:lnTo>
                        <a:pt x="451" y="359"/>
                      </a:lnTo>
                      <a:lnTo>
                        <a:pt x="500" y="317"/>
                      </a:lnTo>
                      <a:lnTo>
                        <a:pt x="551" y="277"/>
                      </a:lnTo>
                      <a:lnTo>
                        <a:pt x="604" y="238"/>
                      </a:lnTo>
                      <a:lnTo>
                        <a:pt x="659" y="204"/>
                      </a:lnTo>
                      <a:lnTo>
                        <a:pt x="716" y="171"/>
                      </a:lnTo>
                      <a:lnTo>
                        <a:pt x="774" y="141"/>
                      </a:lnTo>
                      <a:lnTo>
                        <a:pt x="833" y="114"/>
                      </a:lnTo>
                      <a:lnTo>
                        <a:pt x="895" y="90"/>
                      </a:lnTo>
                      <a:lnTo>
                        <a:pt x="957" y="68"/>
                      </a:lnTo>
                      <a:lnTo>
                        <a:pt x="1021" y="52"/>
                      </a:lnTo>
                      <a:lnTo>
                        <a:pt x="1087" y="35"/>
                      </a:lnTo>
                      <a:lnTo>
                        <a:pt x="1153" y="24"/>
                      </a:lnTo>
                      <a:lnTo>
                        <a:pt x="1221" y="15"/>
                      </a:lnTo>
                      <a:lnTo>
                        <a:pt x="1290" y="10"/>
                      </a:lnTo>
                      <a:lnTo>
                        <a:pt x="1360" y="8"/>
                      </a:lnTo>
                      <a:lnTo>
                        <a:pt x="1429" y="10"/>
                      </a:lnTo>
                      <a:lnTo>
                        <a:pt x="1497" y="15"/>
                      </a:lnTo>
                      <a:lnTo>
                        <a:pt x="1565" y="24"/>
                      </a:lnTo>
                      <a:lnTo>
                        <a:pt x="1631" y="35"/>
                      </a:lnTo>
                      <a:lnTo>
                        <a:pt x="1696" y="52"/>
                      </a:lnTo>
                      <a:lnTo>
                        <a:pt x="1760" y="68"/>
                      </a:lnTo>
                      <a:lnTo>
                        <a:pt x="1823" y="90"/>
                      </a:lnTo>
                      <a:lnTo>
                        <a:pt x="1885" y="114"/>
                      </a:lnTo>
                      <a:lnTo>
                        <a:pt x="1945" y="141"/>
                      </a:lnTo>
                      <a:lnTo>
                        <a:pt x="2002" y="171"/>
                      </a:lnTo>
                      <a:lnTo>
                        <a:pt x="2059" y="204"/>
                      </a:lnTo>
                      <a:lnTo>
                        <a:pt x="2113" y="238"/>
                      </a:lnTo>
                      <a:lnTo>
                        <a:pt x="2167" y="277"/>
                      </a:lnTo>
                      <a:lnTo>
                        <a:pt x="2218" y="317"/>
                      </a:lnTo>
                      <a:lnTo>
                        <a:pt x="2267" y="359"/>
                      </a:lnTo>
                      <a:lnTo>
                        <a:pt x="2315" y="405"/>
                      </a:lnTo>
                      <a:lnTo>
                        <a:pt x="2359" y="451"/>
                      </a:lnTo>
                      <a:lnTo>
                        <a:pt x="2401" y="500"/>
                      </a:lnTo>
                      <a:lnTo>
                        <a:pt x="2441" y="551"/>
                      </a:lnTo>
                      <a:lnTo>
                        <a:pt x="2479" y="604"/>
                      </a:lnTo>
                      <a:lnTo>
                        <a:pt x="2514" y="659"/>
                      </a:lnTo>
                      <a:lnTo>
                        <a:pt x="2547" y="716"/>
                      </a:lnTo>
                      <a:lnTo>
                        <a:pt x="2576" y="773"/>
                      </a:lnTo>
                      <a:lnTo>
                        <a:pt x="2604" y="833"/>
                      </a:lnTo>
                      <a:lnTo>
                        <a:pt x="2628" y="895"/>
                      </a:lnTo>
                      <a:lnTo>
                        <a:pt x="2650" y="957"/>
                      </a:lnTo>
                      <a:lnTo>
                        <a:pt x="2666" y="1021"/>
                      </a:lnTo>
                      <a:lnTo>
                        <a:pt x="2682" y="1087"/>
                      </a:lnTo>
                      <a:lnTo>
                        <a:pt x="2693" y="1153"/>
                      </a:lnTo>
                      <a:lnTo>
                        <a:pt x="2703" y="1221"/>
                      </a:lnTo>
                      <a:lnTo>
                        <a:pt x="2708" y="1290"/>
                      </a:lnTo>
                      <a:lnTo>
                        <a:pt x="2710" y="1358"/>
                      </a:lnTo>
                      <a:lnTo>
                        <a:pt x="2708" y="1428"/>
                      </a:lnTo>
                      <a:lnTo>
                        <a:pt x="2703" y="1497"/>
                      </a:lnTo>
                      <a:lnTo>
                        <a:pt x="2693" y="1565"/>
                      </a:lnTo>
                      <a:lnTo>
                        <a:pt x="2682" y="1631"/>
                      </a:lnTo>
                      <a:lnTo>
                        <a:pt x="2666" y="1697"/>
                      </a:lnTo>
                      <a:lnTo>
                        <a:pt x="2650" y="1761"/>
                      </a:lnTo>
                      <a:lnTo>
                        <a:pt x="2628" y="1823"/>
                      </a:lnTo>
                      <a:lnTo>
                        <a:pt x="2604" y="1885"/>
                      </a:lnTo>
                      <a:lnTo>
                        <a:pt x="2576" y="1944"/>
                      </a:lnTo>
                      <a:lnTo>
                        <a:pt x="2547" y="2002"/>
                      </a:lnTo>
                      <a:lnTo>
                        <a:pt x="2514" y="2059"/>
                      </a:lnTo>
                      <a:lnTo>
                        <a:pt x="2479" y="2114"/>
                      </a:lnTo>
                      <a:lnTo>
                        <a:pt x="2441" y="2167"/>
                      </a:lnTo>
                      <a:lnTo>
                        <a:pt x="2401" y="2218"/>
                      </a:lnTo>
                      <a:lnTo>
                        <a:pt x="2359" y="2267"/>
                      </a:lnTo>
                      <a:lnTo>
                        <a:pt x="2315" y="2313"/>
                      </a:lnTo>
                      <a:lnTo>
                        <a:pt x="2269" y="2355"/>
                      </a:lnTo>
                      <a:lnTo>
                        <a:pt x="2223" y="2396"/>
                      </a:lnTo>
                      <a:lnTo>
                        <a:pt x="2229" y="2401"/>
                      </a:lnTo>
                      <a:lnTo>
                        <a:pt x="2284" y="2353"/>
                      </a:lnTo>
                      <a:lnTo>
                        <a:pt x="2337" y="2302"/>
                      </a:lnTo>
                      <a:lnTo>
                        <a:pt x="2384" y="2247"/>
                      </a:lnTo>
                      <a:lnTo>
                        <a:pt x="2432" y="2192"/>
                      </a:lnTo>
                      <a:lnTo>
                        <a:pt x="2474" y="2134"/>
                      </a:lnTo>
                      <a:lnTo>
                        <a:pt x="2514" y="2072"/>
                      </a:lnTo>
                      <a:lnTo>
                        <a:pt x="2551" y="2009"/>
                      </a:lnTo>
                      <a:lnTo>
                        <a:pt x="2585" y="1944"/>
                      </a:lnTo>
                      <a:lnTo>
                        <a:pt x="2615" y="1876"/>
                      </a:lnTo>
                      <a:lnTo>
                        <a:pt x="2640" y="1806"/>
                      </a:lnTo>
                      <a:lnTo>
                        <a:pt x="2664" y="1737"/>
                      </a:lnTo>
                      <a:lnTo>
                        <a:pt x="2682" y="1664"/>
                      </a:lnTo>
                      <a:lnTo>
                        <a:pt x="2697" y="1589"/>
                      </a:lnTo>
                      <a:lnTo>
                        <a:pt x="2708" y="1514"/>
                      </a:lnTo>
                      <a:lnTo>
                        <a:pt x="2715" y="1437"/>
                      </a:lnTo>
                      <a:lnTo>
                        <a:pt x="2715" y="1398"/>
                      </a:lnTo>
                      <a:lnTo>
                        <a:pt x="2717" y="1358"/>
                      </a:lnTo>
                      <a:lnTo>
                        <a:pt x="2715" y="1289"/>
                      </a:lnTo>
                      <a:lnTo>
                        <a:pt x="2710" y="1221"/>
                      </a:lnTo>
                      <a:lnTo>
                        <a:pt x="2701" y="1151"/>
                      </a:lnTo>
                      <a:lnTo>
                        <a:pt x="2690" y="1085"/>
                      </a:lnTo>
                      <a:lnTo>
                        <a:pt x="2673" y="1020"/>
                      </a:lnTo>
                      <a:lnTo>
                        <a:pt x="2655" y="956"/>
                      </a:lnTo>
                      <a:lnTo>
                        <a:pt x="2635" y="892"/>
                      </a:lnTo>
                      <a:lnTo>
                        <a:pt x="2609" y="831"/>
                      </a:lnTo>
                      <a:lnTo>
                        <a:pt x="2584" y="771"/>
                      </a:lnTo>
                      <a:lnTo>
                        <a:pt x="2553" y="712"/>
                      </a:lnTo>
                      <a:lnTo>
                        <a:pt x="2520" y="655"/>
                      </a:lnTo>
                      <a:lnTo>
                        <a:pt x="2485" y="601"/>
                      </a:lnTo>
                      <a:lnTo>
                        <a:pt x="2446" y="546"/>
                      </a:lnTo>
                      <a:lnTo>
                        <a:pt x="2406" y="494"/>
                      </a:lnTo>
                      <a:lnTo>
                        <a:pt x="2364" y="445"/>
                      </a:lnTo>
                      <a:lnTo>
                        <a:pt x="2318" y="399"/>
                      </a:lnTo>
                      <a:lnTo>
                        <a:pt x="2273" y="354"/>
                      </a:lnTo>
                      <a:lnTo>
                        <a:pt x="2223" y="311"/>
                      </a:lnTo>
                      <a:lnTo>
                        <a:pt x="2172" y="271"/>
                      </a:lnTo>
                      <a:lnTo>
                        <a:pt x="2119" y="233"/>
                      </a:lnTo>
                      <a:lnTo>
                        <a:pt x="2062" y="198"/>
                      </a:lnTo>
                      <a:lnTo>
                        <a:pt x="2006" y="165"/>
                      </a:lnTo>
                      <a:lnTo>
                        <a:pt x="1947" y="134"/>
                      </a:lnTo>
                      <a:lnTo>
                        <a:pt x="1887" y="108"/>
                      </a:lnTo>
                      <a:lnTo>
                        <a:pt x="1826" y="83"/>
                      </a:lnTo>
                      <a:lnTo>
                        <a:pt x="1762" y="63"/>
                      </a:lnTo>
                      <a:lnTo>
                        <a:pt x="1698" y="44"/>
                      </a:lnTo>
                      <a:lnTo>
                        <a:pt x="1632" y="28"/>
                      </a:lnTo>
                      <a:lnTo>
                        <a:pt x="1566" y="17"/>
                      </a:lnTo>
                      <a:lnTo>
                        <a:pt x="1497" y="8"/>
                      </a:lnTo>
                      <a:lnTo>
                        <a:pt x="1429" y="2"/>
                      </a:lnTo>
                      <a:lnTo>
                        <a:pt x="1360" y="0"/>
                      </a:lnTo>
                      <a:lnTo>
                        <a:pt x="1288" y="2"/>
                      </a:lnTo>
                      <a:lnTo>
                        <a:pt x="1221" y="8"/>
                      </a:lnTo>
                      <a:lnTo>
                        <a:pt x="1153" y="17"/>
                      </a:lnTo>
                      <a:lnTo>
                        <a:pt x="1085" y="28"/>
                      </a:lnTo>
                      <a:lnTo>
                        <a:pt x="1019" y="44"/>
                      </a:lnTo>
                      <a:lnTo>
                        <a:pt x="955" y="63"/>
                      </a:lnTo>
                      <a:lnTo>
                        <a:pt x="891" y="83"/>
                      </a:lnTo>
                      <a:lnTo>
                        <a:pt x="831" y="108"/>
                      </a:lnTo>
                      <a:lnTo>
                        <a:pt x="771" y="134"/>
                      </a:lnTo>
                      <a:lnTo>
                        <a:pt x="712" y="165"/>
                      </a:lnTo>
                      <a:lnTo>
                        <a:pt x="655" y="198"/>
                      </a:lnTo>
                      <a:lnTo>
                        <a:pt x="601" y="233"/>
                      </a:lnTo>
                      <a:lnTo>
                        <a:pt x="547" y="271"/>
                      </a:lnTo>
                      <a:lnTo>
                        <a:pt x="494" y="311"/>
                      </a:lnTo>
                      <a:lnTo>
                        <a:pt x="447" y="354"/>
                      </a:lnTo>
                      <a:lnTo>
                        <a:pt x="399" y="399"/>
                      </a:lnTo>
                      <a:lnTo>
                        <a:pt x="354" y="445"/>
                      </a:lnTo>
                      <a:lnTo>
                        <a:pt x="311" y="494"/>
                      </a:lnTo>
                      <a:lnTo>
                        <a:pt x="271" y="546"/>
                      </a:lnTo>
                      <a:lnTo>
                        <a:pt x="233" y="601"/>
                      </a:lnTo>
                      <a:lnTo>
                        <a:pt x="198" y="655"/>
                      </a:lnTo>
                      <a:lnTo>
                        <a:pt x="165" y="712"/>
                      </a:lnTo>
                      <a:lnTo>
                        <a:pt x="136" y="771"/>
                      </a:lnTo>
                      <a:lnTo>
                        <a:pt x="108" y="831"/>
                      </a:lnTo>
                      <a:lnTo>
                        <a:pt x="83" y="892"/>
                      </a:lnTo>
                      <a:lnTo>
                        <a:pt x="63" y="956"/>
                      </a:lnTo>
                      <a:lnTo>
                        <a:pt x="44" y="1020"/>
                      </a:lnTo>
                      <a:lnTo>
                        <a:pt x="28" y="1085"/>
                      </a:lnTo>
                      <a:lnTo>
                        <a:pt x="17" y="1151"/>
                      </a:lnTo>
                      <a:lnTo>
                        <a:pt x="8" y="1221"/>
                      </a:lnTo>
                      <a:lnTo>
                        <a:pt x="2" y="1289"/>
                      </a:lnTo>
                      <a:lnTo>
                        <a:pt x="0" y="1358"/>
                      </a:lnTo>
                      <a:lnTo>
                        <a:pt x="2" y="1407"/>
                      </a:lnTo>
                      <a:lnTo>
                        <a:pt x="4" y="1455"/>
                      </a:lnTo>
                      <a:lnTo>
                        <a:pt x="8" y="1501"/>
                      </a:lnTo>
                      <a:lnTo>
                        <a:pt x="15" y="1548"/>
                      </a:lnTo>
                      <a:lnTo>
                        <a:pt x="22" y="1594"/>
                      </a:lnTo>
                      <a:lnTo>
                        <a:pt x="30" y="1640"/>
                      </a:lnTo>
                      <a:lnTo>
                        <a:pt x="41" y="1686"/>
                      </a:lnTo>
                      <a:lnTo>
                        <a:pt x="52" y="1730"/>
                      </a:lnTo>
                      <a:lnTo>
                        <a:pt x="66" y="1773"/>
                      </a:lnTo>
                      <a:lnTo>
                        <a:pt x="81" y="1817"/>
                      </a:lnTo>
                      <a:lnTo>
                        <a:pt x="96" y="1859"/>
                      </a:lnTo>
                      <a:lnTo>
                        <a:pt x="114" y="1902"/>
                      </a:lnTo>
                      <a:lnTo>
                        <a:pt x="132" y="1942"/>
                      </a:lnTo>
                      <a:lnTo>
                        <a:pt x="152" y="1982"/>
                      </a:lnTo>
                      <a:lnTo>
                        <a:pt x="174" y="2022"/>
                      </a:lnTo>
                      <a:lnTo>
                        <a:pt x="196" y="2061"/>
                      </a:lnTo>
                      <a:lnTo>
                        <a:pt x="220" y="2099"/>
                      </a:lnTo>
                      <a:lnTo>
                        <a:pt x="246" y="2136"/>
                      </a:lnTo>
                      <a:lnTo>
                        <a:pt x="271" y="2172"/>
                      </a:lnTo>
                      <a:lnTo>
                        <a:pt x="299" y="2207"/>
                      </a:lnTo>
                      <a:lnTo>
                        <a:pt x="328" y="2242"/>
                      </a:lnTo>
                      <a:lnTo>
                        <a:pt x="357" y="2275"/>
                      </a:lnTo>
                      <a:lnTo>
                        <a:pt x="388" y="2308"/>
                      </a:lnTo>
                      <a:lnTo>
                        <a:pt x="419" y="2339"/>
                      </a:lnTo>
                      <a:lnTo>
                        <a:pt x="452" y="2370"/>
                      </a:lnTo>
                      <a:lnTo>
                        <a:pt x="485" y="2399"/>
                      </a:lnTo>
                      <a:lnTo>
                        <a:pt x="520" y="2427"/>
                      </a:lnTo>
                      <a:lnTo>
                        <a:pt x="557" y="2454"/>
                      </a:lnTo>
                      <a:lnTo>
                        <a:pt x="593" y="2480"/>
                      </a:lnTo>
                      <a:lnTo>
                        <a:pt x="630" y="2505"/>
                      </a:lnTo>
                      <a:lnTo>
                        <a:pt x="668" y="2529"/>
                      </a:lnTo>
                      <a:lnTo>
                        <a:pt x="707" y="2551"/>
                      </a:lnTo>
                      <a:lnTo>
                        <a:pt x="710" y="2544"/>
                      </a:lnTo>
                      <a:lnTo>
                        <a:pt x="668" y="2520"/>
                      </a:lnTo>
                      <a:lnTo>
                        <a:pt x="628" y="2494"/>
                      </a:lnTo>
                      <a:lnTo>
                        <a:pt x="588" y="2467"/>
                      </a:lnTo>
                      <a:lnTo>
                        <a:pt x="549" y="2439"/>
                      </a:lnTo>
                      <a:lnTo>
                        <a:pt x="511" y="2410"/>
                      </a:lnTo>
                      <a:lnTo>
                        <a:pt x="474" y="2379"/>
                      </a:lnTo>
                      <a:lnTo>
                        <a:pt x="438" y="2348"/>
                      </a:lnTo>
                      <a:lnTo>
                        <a:pt x="405" y="2313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97" name="Freeform 349"/>
                <p:cNvSpPr>
                  <a:spLocks/>
                </p:cNvSpPr>
                <p:nvPr/>
              </p:nvSpPr>
              <p:spPr bwMode="auto">
                <a:xfrm>
                  <a:off x="3212" y="1486"/>
                  <a:ext cx="117" cy="197"/>
                </a:xfrm>
                <a:custGeom>
                  <a:avLst/>
                  <a:gdLst>
                    <a:gd name="T0" fmla="*/ 104 w 117"/>
                    <a:gd name="T1" fmla="*/ 179 h 197"/>
                    <a:gd name="T2" fmla="*/ 104 w 117"/>
                    <a:gd name="T3" fmla="*/ 179 h 197"/>
                    <a:gd name="T4" fmla="*/ 86 w 117"/>
                    <a:gd name="T5" fmla="*/ 161 h 197"/>
                    <a:gd name="T6" fmla="*/ 69 w 117"/>
                    <a:gd name="T7" fmla="*/ 141 h 197"/>
                    <a:gd name="T8" fmla="*/ 54 w 117"/>
                    <a:gd name="T9" fmla="*/ 119 h 197"/>
                    <a:gd name="T10" fmla="*/ 40 w 117"/>
                    <a:gd name="T11" fmla="*/ 97 h 197"/>
                    <a:gd name="T12" fmla="*/ 27 w 117"/>
                    <a:gd name="T13" fmla="*/ 75 h 197"/>
                    <a:gd name="T14" fmla="*/ 16 w 117"/>
                    <a:gd name="T15" fmla="*/ 51 h 197"/>
                    <a:gd name="T16" fmla="*/ 7 w 117"/>
                    <a:gd name="T17" fmla="*/ 25 h 197"/>
                    <a:gd name="T18" fmla="*/ 0 w 117"/>
                    <a:gd name="T19" fmla="*/ 0 h 197"/>
                    <a:gd name="T20" fmla="*/ 0 w 117"/>
                    <a:gd name="T21" fmla="*/ 0 h 197"/>
                    <a:gd name="T22" fmla="*/ 1 w 117"/>
                    <a:gd name="T23" fmla="*/ 31 h 197"/>
                    <a:gd name="T24" fmla="*/ 1 w 117"/>
                    <a:gd name="T25" fmla="*/ 31 h 197"/>
                    <a:gd name="T26" fmla="*/ 11 w 117"/>
                    <a:gd name="T27" fmla="*/ 55 h 197"/>
                    <a:gd name="T28" fmla="*/ 22 w 117"/>
                    <a:gd name="T29" fmla="*/ 77 h 197"/>
                    <a:gd name="T30" fmla="*/ 33 w 117"/>
                    <a:gd name="T31" fmla="*/ 100 h 197"/>
                    <a:gd name="T32" fmla="*/ 45 w 117"/>
                    <a:gd name="T33" fmla="*/ 120 h 197"/>
                    <a:gd name="T34" fmla="*/ 60 w 117"/>
                    <a:gd name="T35" fmla="*/ 142 h 197"/>
                    <a:gd name="T36" fmla="*/ 76 w 117"/>
                    <a:gd name="T37" fmla="*/ 161 h 197"/>
                    <a:gd name="T38" fmla="*/ 93 w 117"/>
                    <a:gd name="T39" fmla="*/ 181 h 197"/>
                    <a:gd name="T40" fmla="*/ 111 w 117"/>
                    <a:gd name="T41" fmla="*/ 197 h 197"/>
                    <a:gd name="T42" fmla="*/ 111 w 117"/>
                    <a:gd name="T43" fmla="*/ 197 h 197"/>
                    <a:gd name="T44" fmla="*/ 117 w 117"/>
                    <a:gd name="T45" fmla="*/ 194 h 197"/>
                    <a:gd name="T46" fmla="*/ 117 w 117"/>
                    <a:gd name="T47" fmla="*/ 194 h 197"/>
                    <a:gd name="T48" fmla="*/ 104 w 117"/>
                    <a:gd name="T49" fmla="*/ 179 h 197"/>
                    <a:gd name="T50" fmla="*/ 104 w 117"/>
                    <a:gd name="T51" fmla="*/ 179 h 197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w 117"/>
                    <a:gd name="T79" fmla="*/ 0 h 197"/>
                    <a:gd name="T80" fmla="*/ 117 w 117"/>
                    <a:gd name="T81" fmla="*/ 197 h 197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T78" t="T79" r="T80" b="T81"/>
                  <a:pathLst>
                    <a:path w="117" h="197">
                      <a:moveTo>
                        <a:pt x="104" y="179"/>
                      </a:moveTo>
                      <a:lnTo>
                        <a:pt x="104" y="179"/>
                      </a:lnTo>
                      <a:lnTo>
                        <a:pt x="86" y="161"/>
                      </a:lnTo>
                      <a:lnTo>
                        <a:pt x="69" y="141"/>
                      </a:lnTo>
                      <a:lnTo>
                        <a:pt x="54" y="119"/>
                      </a:lnTo>
                      <a:lnTo>
                        <a:pt x="40" y="97"/>
                      </a:lnTo>
                      <a:lnTo>
                        <a:pt x="27" y="75"/>
                      </a:lnTo>
                      <a:lnTo>
                        <a:pt x="16" y="51"/>
                      </a:lnTo>
                      <a:lnTo>
                        <a:pt x="7" y="25"/>
                      </a:lnTo>
                      <a:lnTo>
                        <a:pt x="0" y="0"/>
                      </a:lnTo>
                      <a:lnTo>
                        <a:pt x="1" y="31"/>
                      </a:lnTo>
                      <a:lnTo>
                        <a:pt x="11" y="55"/>
                      </a:lnTo>
                      <a:lnTo>
                        <a:pt x="22" y="77"/>
                      </a:lnTo>
                      <a:lnTo>
                        <a:pt x="33" y="100"/>
                      </a:lnTo>
                      <a:lnTo>
                        <a:pt x="45" y="120"/>
                      </a:lnTo>
                      <a:lnTo>
                        <a:pt x="60" y="142"/>
                      </a:lnTo>
                      <a:lnTo>
                        <a:pt x="76" y="161"/>
                      </a:lnTo>
                      <a:lnTo>
                        <a:pt x="93" y="181"/>
                      </a:lnTo>
                      <a:lnTo>
                        <a:pt x="111" y="197"/>
                      </a:lnTo>
                      <a:lnTo>
                        <a:pt x="117" y="194"/>
                      </a:lnTo>
                      <a:lnTo>
                        <a:pt x="104" y="179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98" name="Freeform 350"/>
                <p:cNvSpPr>
                  <a:spLocks/>
                </p:cNvSpPr>
                <p:nvPr/>
              </p:nvSpPr>
              <p:spPr bwMode="auto">
                <a:xfrm>
                  <a:off x="3481" y="2717"/>
                  <a:ext cx="349" cy="28"/>
                </a:xfrm>
                <a:custGeom>
                  <a:avLst/>
                  <a:gdLst>
                    <a:gd name="T0" fmla="*/ 115 w 349"/>
                    <a:gd name="T1" fmla="*/ 20 h 28"/>
                    <a:gd name="T2" fmla="*/ 115 w 349"/>
                    <a:gd name="T3" fmla="*/ 20 h 28"/>
                    <a:gd name="T4" fmla="*/ 56 w 349"/>
                    <a:gd name="T5" fmla="*/ 18 h 28"/>
                    <a:gd name="T6" fmla="*/ 0 w 349"/>
                    <a:gd name="T7" fmla="*/ 15 h 28"/>
                    <a:gd name="T8" fmla="*/ 0 w 349"/>
                    <a:gd name="T9" fmla="*/ 15 h 28"/>
                    <a:gd name="T10" fmla="*/ 0 w 349"/>
                    <a:gd name="T11" fmla="*/ 22 h 28"/>
                    <a:gd name="T12" fmla="*/ 0 w 349"/>
                    <a:gd name="T13" fmla="*/ 22 h 28"/>
                    <a:gd name="T14" fmla="*/ 56 w 349"/>
                    <a:gd name="T15" fmla="*/ 26 h 28"/>
                    <a:gd name="T16" fmla="*/ 115 w 349"/>
                    <a:gd name="T17" fmla="*/ 28 h 28"/>
                    <a:gd name="T18" fmla="*/ 115 w 349"/>
                    <a:gd name="T19" fmla="*/ 28 h 28"/>
                    <a:gd name="T20" fmla="*/ 173 w 349"/>
                    <a:gd name="T21" fmla="*/ 26 h 28"/>
                    <a:gd name="T22" fmla="*/ 234 w 349"/>
                    <a:gd name="T23" fmla="*/ 22 h 28"/>
                    <a:gd name="T24" fmla="*/ 292 w 349"/>
                    <a:gd name="T25" fmla="*/ 15 h 28"/>
                    <a:gd name="T26" fmla="*/ 349 w 349"/>
                    <a:gd name="T27" fmla="*/ 7 h 28"/>
                    <a:gd name="T28" fmla="*/ 349 w 349"/>
                    <a:gd name="T29" fmla="*/ 7 h 28"/>
                    <a:gd name="T30" fmla="*/ 349 w 349"/>
                    <a:gd name="T31" fmla="*/ 0 h 28"/>
                    <a:gd name="T32" fmla="*/ 349 w 349"/>
                    <a:gd name="T33" fmla="*/ 0 h 28"/>
                    <a:gd name="T34" fmla="*/ 290 w 349"/>
                    <a:gd name="T35" fmla="*/ 7 h 28"/>
                    <a:gd name="T36" fmla="*/ 232 w 349"/>
                    <a:gd name="T37" fmla="*/ 15 h 28"/>
                    <a:gd name="T38" fmla="*/ 173 w 349"/>
                    <a:gd name="T39" fmla="*/ 18 h 28"/>
                    <a:gd name="T40" fmla="*/ 115 w 349"/>
                    <a:gd name="T41" fmla="*/ 20 h 28"/>
                    <a:gd name="T42" fmla="*/ 115 w 349"/>
                    <a:gd name="T43" fmla="*/ 20 h 28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w 349"/>
                    <a:gd name="T67" fmla="*/ 0 h 28"/>
                    <a:gd name="T68" fmla="*/ 349 w 349"/>
                    <a:gd name="T69" fmla="*/ 28 h 28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T66" t="T67" r="T68" b="T69"/>
                  <a:pathLst>
                    <a:path w="349" h="28">
                      <a:moveTo>
                        <a:pt x="115" y="20"/>
                      </a:moveTo>
                      <a:lnTo>
                        <a:pt x="115" y="20"/>
                      </a:lnTo>
                      <a:lnTo>
                        <a:pt x="56" y="18"/>
                      </a:lnTo>
                      <a:lnTo>
                        <a:pt x="0" y="15"/>
                      </a:lnTo>
                      <a:lnTo>
                        <a:pt x="0" y="22"/>
                      </a:lnTo>
                      <a:lnTo>
                        <a:pt x="56" y="26"/>
                      </a:lnTo>
                      <a:lnTo>
                        <a:pt x="115" y="28"/>
                      </a:lnTo>
                      <a:lnTo>
                        <a:pt x="173" y="26"/>
                      </a:lnTo>
                      <a:lnTo>
                        <a:pt x="234" y="22"/>
                      </a:lnTo>
                      <a:lnTo>
                        <a:pt x="292" y="15"/>
                      </a:lnTo>
                      <a:lnTo>
                        <a:pt x="349" y="7"/>
                      </a:lnTo>
                      <a:lnTo>
                        <a:pt x="349" y="0"/>
                      </a:lnTo>
                      <a:lnTo>
                        <a:pt x="290" y="7"/>
                      </a:lnTo>
                      <a:lnTo>
                        <a:pt x="232" y="15"/>
                      </a:lnTo>
                      <a:lnTo>
                        <a:pt x="173" y="18"/>
                      </a:lnTo>
                      <a:lnTo>
                        <a:pt x="115" y="2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99" name="Freeform 351"/>
                <p:cNvSpPr>
                  <a:spLocks/>
                </p:cNvSpPr>
                <p:nvPr/>
              </p:nvSpPr>
              <p:spPr bwMode="auto">
                <a:xfrm>
                  <a:off x="2158" y="0"/>
                  <a:ext cx="1085" cy="2649"/>
                </a:xfrm>
                <a:custGeom>
                  <a:avLst/>
                  <a:gdLst>
                    <a:gd name="T0" fmla="*/ 379 w 1085"/>
                    <a:gd name="T1" fmla="*/ 2348 h 2649"/>
                    <a:gd name="T2" fmla="*/ 250 w 1085"/>
                    <a:gd name="T3" fmla="*/ 2186 h 2649"/>
                    <a:gd name="T4" fmla="*/ 148 w 1085"/>
                    <a:gd name="T5" fmla="*/ 2005 h 2649"/>
                    <a:gd name="T6" fmla="*/ 71 w 1085"/>
                    <a:gd name="T7" fmla="*/ 1811 h 2649"/>
                    <a:gd name="T8" fmla="*/ 24 w 1085"/>
                    <a:gd name="T9" fmla="*/ 1605 h 2649"/>
                    <a:gd name="T10" fmla="*/ 7 w 1085"/>
                    <a:gd name="T11" fmla="*/ 1385 h 2649"/>
                    <a:gd name="T12" fmla="*/ 14 w 1085"/>
                    <a:gd name="T13" fmla="*/ 1241 h 2649"/>
                    <a:gd name="T14" fmla="*/ 53 w 1085"/>
                    <a:gd name="T15" fmla="*/ 1028 h 2649"/>
                    <a:gd name="T16" fmla="*/ 119 w 1085"/>
                    <a:gd name="T17" fmla="*/ 829 h 2649"/>
                    <a:gd name="T18" fmla="*/ 214 w 1085"/>
                    <a:gd name="T19" fmla="*/ 644 h 2649"/>
                    <a:gd name="T20" fmla="*/ 333 w 1085"/>
                    <a:gd name="T21" fmla="*/ 476 h 2649"/>
                    <a:gd name="T22" fmla="*/ 426 w 1085"/>
                    <a:gd name="T23" fmla="*/ 375 h 2649"/>
                    <a:gd name="T24" fmla="*/ 532 w 1085"/>
                    <a:gd name="T25" fmla="*/ 278 h 2649"/>
                    <a:gd name="T26" fmla="*/ 646 w 1085"/>
                    <a:gd name="T27" fmla="*/ 194 h 2649"/>
                    <a:gd name="T28" fmla="*/ 770 w 1085"/>
                    <a:gd name="T29" fmla="*/ 121 h 2649"/>
                    <a:gd name="T30" fmla="*/ 900 w 1085"/>
                    <a:gd name="T31" fmla="*/ 60 h 2649"/>
                    <a:gd name="T32" fmla="*/ 1037 w 1085"/>
                    <a:gd name="T33" fmla="*/ 13 h 2649"/>
                    <a:gd name="T34" fmla="*/ 1057 w 1085"/>
                    <a:gd name="T35" fmla="*/ 0 h 2649"/>
                    <a:gd name="T36" fmla="*/ 889 w 1085"/>
                    <a:gd name="T37" fmla="*/ 57 h 2649"/>
                    <a:gd name="T38" fmla="*/ 733 w 1085"/>
                    <a:gd name="T39" fmla="*/ 132 h 2649"/>
                    <a:gd name="T40" fmla="*/ 587 w 1085"/>
                    <a:gd name="T41" fmla="*/ 227 h 2649"/>
                    <a:gd name="T42" fmla="*/ 455 w 1085"/>
                    <a:gd name="T43" fmla="*/ 337 h 2649"/>
                    <a:gd name="T44" fmla="*/ 336 w 1085"/>
                    <a:gd name="T45" fmla="*/ 463 h 2649"/>
                    <a:gd name="T46" fmla="*/ 232 w 1085"/>
                    <a:gd name="T47" fmla="*/ 600 h 2649"/>
                    <a:gd name="T48" fmla="*/ 146 w 1085"/>
                    <a:gd name="T49" fmla="*/ 752 h 2649"/>
                    <a:gd name="T50" fmla="*/ 78 w 1085"/>
                    <a:gd name="T51" fmla="*/ 913 h 2649"/>
                    <a:gd name="T52" fmla="*/ 31 w 1085"/>
                    <a:gd name="T53" fmla="*/ 1085 h 2649"/>
                    <a:gd name="T54" fmla="*/ 5 w 1085"/>
                    <a:gd name="T55" fmla="*/ 1262 h 2649"/>
                    <a:gd name="T56" fmla="*/ 0 w 1085"/>
                    <a:gd name="T57" fmla="*/ 1385 h 2649"/>
                    <a:gd name="T58" fmla="*/ 7 w 1085"/>
                    <a:gd name="T59" fmla="*/ 1537 h 2649"/>
                    <a:gd name="T60" fmla="*/ 31 w 1085"/>
                    <a:gd name="T61" fmla="*/ 1685 h 2649"/>
                    <a:gd name="T62" fmla="*/ 68 w 1085"/>
                    <a:gd name="T63" fmla="*/ 1826 h 2649"/>
                    <a:gd name="T64" fmla="*/ 119 w 1085"/>
                    <a:gd name="T65" fmla="*/ 1961 h 2649"/>
                    <a:gd name="T66" fmla="*/ 183 w 1085"/>
                    <a:gd name="T67" fmla="*/ 2090 h 2649"/>
                    <a:gd name="T68" fmla="*/ 260 w 1085"/>
                    <a:gd name="T69" fmla="*/ 2210 h 2649"/>
                    <a:gd name="T70" fmla="*/ 347 w 1085"/>
                    <a:gd name="T71" fmla="*/ 2324 h 2649"/>
                    <a:gd name="T72" fmla="*/ 444 w 1085"/>
                    <a:gd name="T73" fmla="*/ 2426 h 2649"/>
                    <a:gd name="T74" fmla="*/ 552 w 1085"/>
                    <a:gd name="T75" fmla="*/ 2519 h 2649"/>
                    <a:gd name="T76" fmla="*/ 669 w 1085"/>
                    <a:gd name="T77" fmla="*/ 2602 h 2649"/>
                    <a:gd name="T78" fmla="*/ 752 w 1085"/>
                    <a:gd name="T79" fmla="*/ 2649 h 2649"/>
                    <a:gd name="T80" fmla="*/ 710 w 1085"/>
                    <a:gd name="T81" fmla="*/ 2616 h 2649"/>
                    <a:gd name="T82" fmla="*/ 582 w 1085"/>
                    <a:gd name="T83" fmla="*/ 2532 h 2649"/>
                    <a:gd name="T84" fmla="*/ 463 w 1085"/>
                    <a:gd name="T85" fmla="*/ 2433 h 2649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085"/>
                    <a:gd name="T130" fmla="*/ 0 h 2649"/>
                    <a:gd name="T131" fmla="*/ 1085 w 1085"/>
                    <a:gd name="T132" fmla="*/ 2649 h 2649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085" h="2649">
                      <a:moveTo>
                        <a:pt x="426" y="2397"/>
                      </a:moveTo>
                      <a:lnTo>
                        <a:pt x="426" y="2397"/>
                      </a:lnTo>
                      <a:lnTo>
                        <a:pt x="379" y="2348"/>
                      </a:lnTo>
                      <a:lnTo>
                        <a:pt x="333" y="2296"/>
                      </a:lnTo>
                      <a:lnTo>
                        <a:pt x="291" y="2241"/>
                      </a:lnTo>
                      <a:lnTo>
                        <a:pt x="250" y="2186"/>
                      </a:lnTo>
                      <a:lnTo>
                        <a:pt x="214" y="2128"/>
                      </a:lnTo>
                      <a:lnTo>
                        <a:pt x="179" y="2068"/>
                      </a:lnTo>
                      <a:lnTo>
                        <a:pt x="148" y="2005"/>
                      </a:lnTo>
                      <a:lnTo>
                        <a:pt x="119" y="1943"/>
                      </a:lnTo>
                      <a:lnTo>
                        <a:pt x="93" y="1877"/>
                      </a:lnTo>
                      <a:lnTo>
                        <a:pt x="71" y="1811"/>
                      </a:lnTo>
                      <a:lnTo>
                        <a:pt x="53" y="1744"/>
                      </a:lnTo>
                      <a:lnTo>
                        <a:pt x="36" y="1674"/>
                      </a:lnTo>
                      <a:lnTo>
                        <a:pt x="24" y="1605"/>
                      </a:lnTo>
                      <a:lnTo>
                        <a:pt x="14" y="1531"/>
                      </a:lnTo>
                      <a:lnTo>
                        <a:pt x="9" y="1460"/>
                      </a:lnTo>
                      <a:lnTo>
                        <a:pt x="7" y="1385"/>
                      </a:lnTo>
                      <a:lnTo>
                        <a:pt x="9" y="1312"/>
                      </a:lnTo>
                      <a:lnTo>
                        <a:pt x="14" y="1241"/>
                      </a:lnTo>
                      <a:lnTo>
                        <a:pt x="24" y="1167"/>
                      </a:lnTo>
                      <a:lnTo>
                        <a:pt x="36" y="1098"/>
                      </a:lnTo>
                      <a:lnTo>
                        <a:pt x="53" y="1028"/>
                      </a:lnTo>
                      <a:lnTo>
                        <a:pt x="71" y="961"/>
                      </a:lnTo>
                      <a:lnTo>
                        <a:pt x="93" y="895"/>
                      </a:lnTo>
                      <a:lnTo>
                        <a:pt x="119" y="829"/>
                      </a:lnTo>
                      <a:lnTo>
                        <a:pt x="148" y="767"/>
                      </a:lnTo>
                      <a:lnTo>
                        <a:pt x="179" y="704"/>
                      </a:lnTo>
                      <a:lnTo>
                        <a:pt x="214" y="644"/>
                      </a:lnTo>
                      <a:lnTo>
                        <a:pt x="250" y="586"/>
                      </a:lnTo>
                      <a:lnTo>
                        <a:pt x="291" y="531"/>
                      </a:lnTo>
                      <a:lnTo>
                        <a:pt x="333" y="476"/>
                      </a:lnTo>
                      <a:lnTo>
                        <a:pt x="379" y="424"/>
                      </a:lnTo>
                      <a:lnTo>
                        <a:pt x="426" y="375"/>
                      </a:lnTo>
                      <a:lnTo>
                        <a:pt x="461" y="342"/>
                      </a:lnTo>
                      <a:lnTo>
                        <a:pt x="496" y="309"/>
                      </a:lnTo>
                      <a:lnTo>
                        <a:pt x="532" y="278"/>
                      </a:lnTo>
                      <a:lnTo>
                        <a:pt x="569" y="249"/>
                      </a:lnTo>
                      <a:lnTo>
                        <a:pt x="607" y="221"/>
                      </a:lnTo>
                      <a:lnTo>
                        <a:pt x="646" y="194"/>
                      </a:lnTo>
                      <a:lnTo>
                        <a:pt x="686" y="168"/>
                      </a:lnTo>
                      <a:lnTo>
                        <a:pt x="728" y="145"/>
                      </a:lnTo>
                      <a:lnTo>
                        <a:pt x="770" y="121"/>
                      </a:lnTo>
                      <a:lnTo>
                        <a:pt x="812" y="99"/>
                      </a:lnTo>
                      <a:lnTo>
                        <a:pt x="856" y="79"/>
                      </a:lnTo>
                      <a:lnTo>
                        <a:pt x="900" y="60"/>
                      </a:lnTo>
                      <a:lnTo>
                        <a:pt x="946" y="42"/>
                      </a:lnTo>
                      <a:lnTo>
                        <a:pt x="991" y="27"/>
                      </a:lnTo>
                      <a:lnTo>
                        <a:pt x="1037" y="13"/>
                      </a:lnTo>
                      <a:lnTo>
                        <a:pt x="1085" y="0"/>
                      </a:lnTo>
                      <a:lnTo>
                        <a:pt x="1057" y="0"/>
                      </a:lnTo>
                      <a:lnTo>
                        <a:pt x="1001" y="16"/>
                      </a:lnTo>
                      <a:lnTo>
                        <a:pt x="944" y="35"/>
                      </a:lnTo>
                      <a:lnTo>
                        <a:pt x="889" y="57"/>
                      </a:lnTo>
                      <a:lnTo>
                        <a:pt x="836" y="81"/>
                      </a:lnTo>
                      <a:lnTo>
                        <a:pt x="785" y="104"/>
                      </a:lnTo>
                      <a:lnTo>
                        <a:pt x="733" y="132"/>
                      </a:lnTo>
                      <a:lnTo>
                        <a:pt x="682" y="163"/>
                      </a:lnTo>
                      <a:lnTo>
                        <a:pt x="635" y="194"/>
                      </a:lnTo>
                      <a:lnTo>
                        <a:pt x="587" y="227"/>
                      </a:lnTo>
                      <a:lnTo>
                        <a:pt x="541" y="262"/>
                      </a:lnTo>
                      <a:lnTo>
                        <a:pt x="497" y="298"/>
                      </a:lnTo>
                      <a:lnTo>
                        <a:pt x="455" y="337"/>
                      </a:lnTo>
                      <a:lnTo>
                        <a:pt x="413" y="377"/>
                      </a:lnTo>
                      <a:lnTo>
                        <a:pt x="373" y="419"/>
                      </a:lnTo>
                      <a:lnTo>
                        <a:pt x="336" y="463"/>
                      </a:lnTo>
                      <a:lnTo>
                        <a:pt x="300" y="507"/>
                      </a:lnTo>
                      <a:lnTo>
                        <a:pt x="265" y="553"/>
                      </a:lnTo>
                      <a:lnTo>
                        <a:pt x="232" y="600"/>
                      </a:lnTo>
                      <a:lnTo>
                        <a:pt x="203" y="650"/>
                      </a:lnTo>
                      <a:lnTo>
                        <a:pt x="174" y="701"/>
                      </a:lnTo>
                      <a:lnTo>
                        <a:pt x="146" y="752"/>
                      </a:lnTo>
                      <a:lnTo>
                        <a:pt x="122" y="805"/>
                      </a:lnTo>
                      <a:lnTo>
                        <a:pt x="100" y="858"/>
                      </a:lnTo>
                      <a:lnTo>
                        <a:pt x="78" y="913"/>
                      </a:lnTo>
                      <a:lnTo>
                        <a:pt x="60" y="970"/>
                      </a:lnTo>
                      <a:lnTo>
                        <a:pt x="46" y="1026"/>
                      </a:lnTo>
                      <a:lnTo>
                        <a:pt x="31" y="1085"/>
                      </a:lnTo>
                      <a:lnTo>
                        <a:pt x="20" y="1144"/>
                      </a:lnTo>
                      <a:lnTo>
                        <a:pt x="11" y="1202"/>
                      </a:lnTo>
                      <a:lnTo>
                        <a:pt x="5" y="1262"/>
                      </a:lnTo>
                      <a:lnTo>
                        <a:pt x="2" y="1325"/>
                      </a:lnTo>
                      <a:lnTo>
                        <a:pt x="0" y="1385"/>
                      </a:lnTo>
                      <a:lnTo>
                        <a:pt x="0" y="1436"/>
                      </a:lnTo>
                      <a:lnTo>
                        <a:pt x="3" y="1488"/>
                      </a:lnTo>
                      <a:lnTo>
                        <a:pt x="7" y="1537"/>
                      </a:lnTo>
                      <a:lnTo>
                        <a:pt x="14" y="1586"/>
                      </a:lnTo>
                      <a:lnTo>
                        <a:pt x="22" y="1636"/>
                      </a:lnTo>
                      <a:lnTo>
                        <a:pt x="31" y="1685"/>
                      </a:lnTo>
                      <a:lnTo>
                        <a:pt x="42" y="1733"/>
                      </a:lnTo>
                      <a:lnTo>
                        <a:pt x="55" y="1778"/>
                      </a:lnTo>
                      <a:lnTo>
                        <a:pt x="68" y="1826"/>
                      </a:lnTo>
                      <a:lnTo>
                        <a:pt x="84" y="1872"/>
                      </a:lnTo>
                      <a:lnTo>
                        <a:pt x="100" y="1918"/>
                      </a:lnTo>
                      <a:lnTo>
                        <a:pt x="119" y="1961"/>
                      </a:lnTo>
                      <a:lnTo>
                        <a:pt x="139" y="2005"/>
                      </a:lnTo>
                      <a:lnTo>
                        <a:pt x="161" y="2047"/>
                      </a:lnTo>
                      <a:lnTo>
                        <a:pt x="183" y="2090"/>
                      </a:lnTo>
                      <a:lnTo>
                        <a:pt x="208" y="2132"/>
                      </a:lnTo>
                      <a:lnTo>
                        <a:pt x="232" y="2172"/>
                      </a:lnTo>
                      <a:lnTo>
                        <a:pt x="260" y="2210"/>
                      </a:lnTo>
                      <a:lnTo>
                        <a:pt x="287" y="2249"/>
                      </a:lnTo>
                      <a:lnTo>
                        <a:pt x="316" y="2287"/>
                      </a:lnTo>
                      <a:lnTo>
                        <a:pt x="347" y="2324"/>
                      </a:lnTo>
                      <a:lnTo>
                        <a:pt x="379" y="2358"/>
                      </a:lnTo>
                      <a:lnTo>
                        <a:pt x="411" y="2393"/>
                      </a:lnTo>
                      <a:lnTo>
                        <a:pt x="444" y="2426"/>
                      </a:lnTo>
                      <a:lnTo>
                        <a:pt x="479" y="2459"/>
                      </a:lnTo>
                      <a:lnTo>
                        <a:pt x="516" y="2488"/>
                      </a:lnTo>
                      <a:lnTo>
                        <a:pt x="552" y="2519"/>
                      </a:lnTo>
                      <a:lnTo>
                        <a:pt x="591" y="2547"/>
                      </a:lnTo>
                      <a:lnTo>
                        <a:pt x="629" y="2574"/>
                      </a:lnTo>
                      <a:lnTo>
                        <a:pt x="669" y="2602"/>
                      </a:lnTo>
                      <a:lnTo>
                        <a:pt x="710" y="2626"/>
                      </a:lnTo>
                      <a:lnTo>
                        <a:pt x="752" y="2649"/>
                      </a:lnTo>
                      <a:lnTo>
                        <a:pt x="754" y="2642"/>
                      </a:lnTo>
                      <a:lnTo>
                        <a:pt x="710" y="2616"/>
                      </a:lnTo>
                      <a:lnTo>
                        <a:pt x="666" y="2591"/>
                      </a:lnTo>
                      <a:lnTo>
                        <a:pt x="622" y="2562"/>
                      </a:lnTo>
                      <a:lnTo>
                        <a:pt x="582" y="2532"/>
                      </a:lnTo>
                      <a:lnTo>
                        <a:pt x="540" y="2499"/>
                      </a:lnTo>
                      <a:lnTo>
                        <a:pt x="501" y="2466"/>
                      </a:lnTo>
                      <a:lnTo>
                        <a:pt x="463" y="2433"/>
                      </a:lnTo>
                      <a:lnTo>
                        <a:pt x="426" y="2397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00" name="Freeform 352"/>
                <p:cNvSpPr>
                  <a:spLocks/>
                </p:cNvSpPr>
                <p:nvPr/>
              </p:nvSpPr>
              <p:spPr bwMode="auto">
                <a:xfrm>
                  <a:off x="2919" y="2648"/>
                  <a:ext cx="549" cy="170"/>
                </a:xfrm>
                <a:custGeom>
                  <a:avLst/>
                  <a:gdLst>
                    <a:gd name="T0" fmla="*/ 4 w 549"/>
                    <a:gd name="T1" fmla="*/ 0 h 170"/>
                    <a:gd name="T2" fmla="*/ 4 w 549"/>
                    <a:gd name="T3" fmla="*/ 0 h 170"/>
                    <a:gd name="T4" fmla="*/ 0 w 549"/>
                    <a:gd name="T5" fmla="*/ 7 h 170"/>
                    <a:gd name="T6" fmla="*/ 0 w 549"/>
                    <a:gd name="T7" fmla="*/ 7 h 170"/>
                    <a:gd name="T8" fmla="*/ 64 w 549"/>
                    <a:gd name="T9" fmla="*/ 38 h 170"/>
                    <a:gd name="T10" fmla="*/ 128 w 549"/>
                    <a:gd name="T11" fmla="*/ 67 h 170"/>
                    <a:gd name="T12" fmla="*/ 196 w 549"/>
                    <a:gd name="T13" fmla="*/ 93 h 170"/>
                    <a:gd name="T14" fmla="*/ 263 w 549"/>
                    <a:gd name="T15" fmla="*/ 115 h 170"/>
                    <a:gd name="T16" fmla="*/ 333 w 549"/>
                    <a:gd name="T17" fmla="*/ 133 h 170"/>
                    <a:gd name="T18" fmla="*/ 402 w 549"/>
                    <a:gd name="T19" fmla="*/ 150 h 170"/>
                    <a:gd name="T20" fmla="*/ 476 w 549"/>
                    <a:gd name="T21" fmla="*/ 161 h 170"/>
                    <a:gd name="T22" fmla="*/ 549 w 549"/>
                    <a:gd name="T23" fmla="*/ 170 h 170"/>
                    <a:gd name="T24" fmla="*/ 549 w 549"/>
                    <a:gd name="T25" fmla="*/ 170 h 170"/>
                    <a:gd name="T26" fmla="*/ 549 w 549"/>
                    <a:gd name="T27" fmla="*/ 162 h 170"/>
                    <a:gd name="T28" fmla="*/ 549 w 549"/>
                    <a:gd name="T29" fmla="*/ 162 h 170"/>
                    <a:gd name="T30" fmla="*/ 476 w 549"/>
                    <a:gd name="T31" fmla="*/ 153 h 170"/>
                    <a:gd name="T32" fmla="*/ 404 w 549"/>
                    <a:gd name="T33" fmla="*/ 142 h 170"/>
                    <a:gd name="T34" fmla="*/ 333 w 549"/>
                    <a:gd name="T35" fmla="*/ 128 h 170"/>
                    <a:gd name="T36" fmla="*/ 265 w 549"/>
                    <a:gd name="T37" fmla="*/ 108 h 170"/>
                    <a:gd name="T38" fmla="*/ 197 w 549"/>
                    <a:gd name="T39" fmla="*/ 86 h 170"/>
                    <a:gd name="T40" fmla="*/ 130 w 549"/>
                    <a:gd name="T41" fmla="*/ 60 h 170"/>
                    <a:gd name="T42" fmla="*/ 66 w 549"/>
                    <a:gd name="T43" fmla="*/ 33 h 170"/>
                    <a:gd name="T44" fmla="*/ 4 w 549"/>
                    <a:gd name="T45" fmla="*/ 0 h 170"/>
                    <a:gd name="T46" fmla="*/ 4 w 549"/>
                    <a:gd name="T47" fmla="*/ 0 h 170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549"/>
                    <a:gd name="T73" fmla="*/ 0 h 170"/>
                    <a:gd name="T74" fmla="*/ 549 w 549"/>
                    <a:gd name="T75" fmla="*/ 170 h 170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549" h="170">
                      <a:moveTo>
                        <a:pt x="4" y="0"/>
                      </a:moveTo>
                      <a:lnTo>
                        <a:pt x="4" y="0"/>
                      </a:lnTo>
                      <a:lnTo>
                        <a:pt x="0" y="7"/>
                      </a:lnTo>
                      <a:lnTo>
                        <a:pt x="64" y="38"/>
                      </a:lnTo>
                      <a:lnTo>
                        <a:pt x="128" y="67"/>
                      </a:lnTo>
                      <a:lnTo>
                        <a:pt x="196" y="93"/>
                      </a:lnTo>
                      <a:lnTo>
                        <a:pt x="263" y="115"/>
                      </a:lnTo>
                      <a:lnTo>
                        <a:pt x="333" y="133"/>
                      </a:lnTo>
                      <a:lnTo>
                        <a:pt x="402" y="150"/>
                      </a:lnTo>
                      <a:lnTo>
                        <a:pt x="476" y="161"/>
                      </a:lnTo>
                      <a:lnTo>
                        <a:pt x="549" y="170"/>
                      </a:lnTo>
                      <a:lnTo>
                        <a:pt x="549" y="162"/>
                      </a:lnTo>
                      <a:lnTo>
                        <a:pt x="476" y="153"/>
                      </a:lnTo>
                      <a:lnTo>
                        <a:pt x="404" y="142"/>
                      </a:lnTo>
                      <a:lnTo>
                        <a:pt x="333" y="128"/>
                      </a:lnTo>
                      <a:lnTo>
                        <a:pt x="265" y="108"/>
                      </a:lnTo>
                      <a:lnTo>
                        <a:pt x="197" y="86"/>
                      </a:lnTo>
                      <a:lnTo>
                        <a:pt x="130" y="60"/>
                      </a:lnTo>
                      <a:lnTo>
                        <a:pt x="66" y="33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01" name="Freeform 353"/>
                <p:cNvSpPr>
                  <a:spLocks/>
                </p:cNvSpPr>
                <p:nvPr/>
              </p:nvSpPr>
              <p:spPr bwMode="auto">
                <a:xfrm>
                  <a:off x="3947" y="0"/>
                  <a:ext cx="1085" cy="2490"/>
                </a:xfrm>
                <a:custGeom>
                  <a:avLst/>
                  <a:gdLst>
                    <a:gd name="T0" fmla="*/ 659 w 1085"/>
                    <a:gd name="T1" fmla="*/ 375 h 2490"/>
                    <a:gd name="T2" fmla="*/ 752 w 1085"/>
                    <a:gd name="T3" fmla="*/ 476 h 2490"/>
                    <a:gd name="T4" fmla="*/ 834 w 1085"/>
                    <a:gd name="T5" fmla="*/ 586 h 2490"/>
                    <a:gd name="T6" fmla="*/ 906 w 1085"/>
                    <a:gd name="T7" fmla="*/ 704 h 2490"/>
                    <a:gd name="T8" fmla="*/ 966 w 1085"/>
                    <a:gd name="T9" fmla="*/ 829 h 2490"/>
                    <a:gd name="T10" fmla="*/ 1014 w 1085"/>
                    <a:gd name="T11" fmla="*/ 961 h 2490"/>
                    <a:gd name="T12" fmla="*/ 1048 w 1085"/>
                    <a:gd name="T13" fmla="*/ 1098 h 2490"/>
                    <a:gd name="T14" fmla="*/ 1070 w 1085"/>
                    <a:gd name="T15" fmla="*/ 1241 h 2490"/>
                    <a:gd name="T16" fmla="*/ 1078 w 1085"/>
                    <a:gd name="T17" fmla="*/ 1385 h 2490"/>
                    <a:gd name="T18" fmla="*/ 1076 w 1085"/>
                    <a:gd name="T19" fmla="*/ 1460 h 2490"/>
                    <a:gd name="T20" fmla="*/ 1061 w 1085"/>
                    <a:gd name="T21" fmla="*/ 1605 h 2490"/>
                    <a:gd name="T22" fmla="*/ 1034 w 1085"/>
                    <a:gd name="T23" fmla="*/ 1744 h 2490"/>
                    <a:gd name="T24" fmla="*/ 992 w 1085"/>
                    <a:gd name="T25" fmla="*/ 1877 h 2490"/>
                    <a:gd name="T26" fmla="*/ 937 w 1085"/>
                    <a:gd name="T27" fmla="*/ 2005 h 2490"/>
                    <a:gd name="T28" fmla="*/ 871 w 1085"/>
                    <a:gd name="T29" fmla="*/ 2128 h 2490"/>
                    <a:gd name="T30" fmla="*/ 794 w 1085"/>
                    <a:gd name="T31" fmla="*/ 2241 h 2490"/>
                    <a:gd name="T32" fmla="*/ 706 w 1085"/>
                    <a:gd name="T33" fmla="*/ 2348 h 2490"/>
                    <a:gd name="T34" fmla="*/ 659 w 1085"/>
                    <a:gd name="T35" fmla="*/ 2397 h 2490"/>
                    <a:gd name="T36" fmla="*/ 563 w 1085"/>
                    <a:gd name="T37" fmla="*/ 2485 h 2490"/>
                    <a:gd name="T38" fmla="*/ 567 w 1085"/>
                    <a:gd name="T39" fmla="*/ 2490 h 2490"/>
                    <a:gd name="T40" fmla="*/ 626 w 1085"/>
                    <a:gd name="T41" fmla="*/ 2441 h 2490"/>
                    <a:gd name="T42" fmla="*/ 732 w 1085"/>
                    <a:gd name="T43" fmla="*/ 2329 h 2490"/>
                    <a:gd name="T44" fmla="*/ 827 w 1085"/>
                    <a:gd name="T45" fmla="*/ 2207 h 2490"/>
                    <a:gd name="T46" fmla="*/ 909 w 1085"/>
                    <a:gd name="T47" fmla="*/ 2075 h 2490"/>
                    <a:gd name="T48" fmla="*/ 977 w 1085"/>
                    <a:gd name="T49" fmla="*/ 1934 h 2490"/>
                    <a:gd name="T50" fmla="*/ 1017 w 1085"/>
                    <a:gd name="T51" fmla="*/ 1824 h 2490"/>
                    <a:gd name="T52" fmla="*/ 1039 w 1085"/>
                    <a:gd name="T53" fmla="*/ 1747 h 2490"/>
                    <a:gd name="T54" fmla="*/ 1057 w 1085"/>
                    <a:gd name="T55" fmla="*/ 1671 h 2490"/>
                    <a:gd name="T56" fmla="*/ 1070 w 1085"/>
                    <a:gd name="T57" fmla="*/ 1590 h 2490"/>
                    <a:gd name="T58" fmla="*/ 1079 w 1085"/>
                    <a:gd name="T59" fmla="*/ 1510 h 2490"/>
                    <a:gd name="T60" fmla="*/ 1085 w 1085"/>
                    <a:gd name="T61" fmla="*/ 1427 h 2490"/>
                    <a:gd name="T62" fmla="*/ 1085 w 1085"/>
                    <a:gd name="T63" fmla="*/ 1385 h 2490"/>
                    <a:gd name="T64" fmla="*/ 1079 w 1085"/>
                    <a:gd name="T65" fmla="*/ 1262 h 2490"/>
                    <a:gd name="T66" fmla="*/ 1065 w 1085"/>
                    <a:gd name="T67" fmla="*/ 1144 h 2490"/>
                    <a:gd name="T68" fmla="*/ 1039 w 1085"/>
                    <a:gd name="T69" fmla="*/ 1026 h 2490"/>
                    <a:gd name="T70" fmla="*/ 1006 w 1085"/>
                    <a:gd name="T71" fmla="*/ 913 h 2490"/>
                    <a:gd name="T72" fmla="*/ 962 w 1085"/>
                    <a:gd name="T73" fmla="*/ 805 h 2490"/>
                    <a:gd name="T74" fmla="*/ 911 w 1085"/>
                    <a:gd name="T75" fmla="*/ 701 h 2490"/>
                    <a:gd name="T76" fmla="*/ 853 w 1085"/>
                    <a:gd name="T77" fmla="*/ 600 h 2490"/>
                    <a:gd name="T78" fmla="*/ 785 w 1085"/>
                    <a:gd name="T79" fmla="*/ 507 h 2490"/>
                    <a:gd name="T80" fmla="*/ 712 w 1085"/>
                    <a:gd name="T81" fmla="*/ 419 h 2490"/>
                    <a:gd name="T82" fmla="*/ 631 w 1085"/>
                    <a:gd name="T83" fmla="*/ 337 h 2490"/>
                    <a:gd name="T84" fmla="*/ 543 w 1085"/>
                    <a:gd name="T85" fmla="*/ 262 h 2490"/>
                    <a:gd name="T86" fmla="*/ 450 w 1085"/>
                    <a:gd name="T87" fmla="*/ 194 h 2490"/>
                    <a:gd name="T88" fmla="*/ 351 w 1085"/>
                    <a:gd name="T89" fmla="*/ 132 h 2490"/>
                    <a:gd name="T90" fmla="*/ 249 w 1085"/>
                    <a:gd name="T91" fmla="*/ 81 h 2490"/>
                    <a:gd name="T92" fmla="*/ 141 w 1085"/>
                    <a:gd name="T93" fmla="*/ 35 h 2490"/>
                    <a:gd name="T94" fmla="*/ 27 w 1085"/>
                    <a:gd name="T95" fmla="*/ 0 h 2490"/>
                    <a:gd name="T96" fmla="*/ 0 w 1085"/>
                    <a:gd name="T97" fmla="*/ 0 h 2490"/>
                    <a:gd name="T98" fmla="*/ 93 w 1085"/>
                    <a:gd name="T99" fmla="*/ 27 h 2490"/>
                    <a:gd name="T100" fmla="*/ 185 w 1085"/>
                    <a:gd name="T101" fmla="*/ 60 h 2490"/>
                    <a:gd name="T102" fmla="*/ 273 w 1085"/>
                    <a:gd name="T103" fmla="*/ 99 h 2490"/>
                    <a:gd name="T104" fmla="*/ 357 w 1085"/>
                    <a:gd name="T105" fmla="*/ 145 h 2490"/>
                    <a:gd name="T106" fmla="*/ 439 w 1085"/>
                    <a:gd name="T107" fmla="*/ 194 h 2490"/>
                    <a:gd name="T108" fmla="*/ 516 w 1085"/>
                    <a:gd name="T109" fmla="*/ 249 h 2490"/>
                    <a:gd name="T110" fmla="*/ 589 w 1085"/>
                    <a:gd name="T111" fmla="*/ 309 h 2490"/>
                    <a:gd name="T112" fmla="*/ 659 w 1085"/>
                    <a:gd name="T113" fmla="*/ 375 h 2490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1085"/>
                    <a:gd name="T172" fmla="*/ 0 h 2490"/>
                    <a:gd name="T173" fmla="*/ 1085 w 1085"/>
                    <a:gd name="T174" fmla="*/ 2490 h 2490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1085" h="2490">
                      <a:moveTo>
                        <a:pt x="659" y="375"/>
                      </a:moveTo>
                      <a:lnTo>
                        <a:pt x="659" y="375"/>
                      </a:lnTo>
                      <a:lnTo>
                        <a:pt x="706" y="424"/>
                      </a:lnTo>
                      <a:lnTo>
                        <a:pt x="752" y="476"/>
                      </a:lnTo>
                      <a:lnTo>
                        <a:pt x="794" y="531"/>
                      </a:lnTo>
                      <a:lnTo>
                        <a:pt x="834" y="586"/>
                      </a:lnTo>
                      <a:lnTo>
                        <a:pt x="871" y="644"/>
                      </a:lnTo>
                      <a:lnTo>
                        <a:pt x="906" y="704"/>
                      </a:lnTo>
                      <a:lnTo>
                        <a:pt x="937" y="767"/>
                      </a:lnTo>
                      <a:lnTo>
                        <a:pt x="966" y="829"/>
                      </a:lnTo>
                      <a:lnTo>
                        <a:pt x="992" y="895"/>
                      </a:lnTo>
                      <a:lnTo>
                        <a:pt x="1014" y="961"/>
                      </a:lnTo>
                      <a:lnTo>
                        <a:pt x="1034" y="1028"/>
                      </a:lnTo>
                      <a:lnTo>
                        <a:pt x="1048" y="1098"/>
                      </a:lnTo>
                      <a:lnTo>
                        <a:pt x="1061" y="1167"/>
                      </a:lnTo>
                      <a:lnTo>
                        <a:pt x="1070" y="1241"/>
                      </a:lnTo>
                      <a:lnTo>
                        <a:pt x="1076" y="1312"/>
                      </a:lnTo>
                      <a:lnTo>
                        <a:pt x="1078" y="1385"/>
                      </a:lnTo>
                      <a:lnTo>
                        <a:pt x="1076" y="1460"/>
                      </a:lnTo>
                      <a:lnTo>
                        <a:pt x="1070" y="1531"/>
                      </a:lnTo>
                      <a:lnTo>
                        <a:pt x="1061" y="1605"/>
                      </a:lnTo>
                      <a:lnTo>
                        <a:pt x="1048" y="1674"/>
                      </a:lnTo>
                      <a:lnTo>
                        <a:pt x="1034" y="1744"/>
                      </a:lnTo>
                      <a:lnTo>
                        <a:pt x="1014" y="1811"/>
                      </a:lnTo>
                      <a:lnTo>
                        <a:pt x="992" y="1877"/>
                      </a:lnTo>
                      <a:lnTo>
                        <a:pt x="966" y="1943"/>
                      </a:lnTo>
                      <a:lnTo>
                        <a:pt x="937" y="2005"/>
                      </a:lnTo>
                      <a:lnTo>
                        <a:pt x="906" y="2068"/>
                      </a:lnTo>
                      <a:lnTo>
                        <a:pt x="871" y="2128"/>
                      </a:lnTo>
                      <a:lnTo>
                        <a:pt x="834" y="2186"/>
                      </a:lnTo>
                      <a:lnTo>
                        <a:pt x="794" y="2241"/>
                      </a:lnTo>
                      <a:lnTo>
                        <a:pt x="752" y="2296"/>
                      </a:lnTo>
                      <a:lnTo>
                        <a:pt x="706" y="2348"/>
                      </a:lnTo>
                      <a:lnTo>
                        <a:pt x="659" y="2397"/>
                      </a:lnTo>
                      <a:lnTo>
                        <a:pt x="613" y="2443"/>
                      </a:lnTo>
                      <a:lnTo>
                        <a:pt x="563" y="2485"/>
                      </a:lnTo>
                      <a:lnTo>
                        <a:pt x="567" y="2490"/>
                      </a:lnTo>
                      <a:lnTo>
                        <a:pt x="626" y="2441"/>
                      </a:lnTo>
                      <a:lnTo>
                        <a:pt x="681" y="2386"/>
                      </a:lnTo>
                      <a:lnTo>
                        <a:pt x="732" y="2329"/>
                      </a:lnTo>
                      <a:lnTo>
                        <a:pt x="781" y="2269"/>
                      </a:lnTo>
                      <a:lnTo>
                        <a:pt x="827" y="2207"/>
                      </a:lnTo>
                      <a:lnTo>
                        <a:pt x="871" y="2143"/>
                      </a:lnTo>
                      <a:lnTo>
                        <a:pt x="909" y="2075"/>
                      </a:lnTo>
                      <a:lnTo>
                        <a:pt x="944" y="2005"/>
                      </a:lnTo>
                      <a:lnTo>
                        <a:pt x="977" y="1934"/>
                      </a:lnTo>
                      <a:lnTo>
                        <a:pt x="1004" y="1861"/>
                      </a:lnTo>
                      <a:lnTo>
                        <a:pt x="1017" y="1824"/>
                      </a:lnTo>
                      <a:lnTo>
                        <a:pt x="1028" y="1786"/>
                      </a:lnTo>
                      <a:lnTo>
                        <a:pt x="1039" y="1747"/>
                      </a:lnTo>
                      <a:lnTo>
                        <a:pt x="1048" y="1709"/>
                      </a:lnTo>
                      <a:lnTo>
                        <a:pt x="1057" y="1671"/>
                      </a:lnTo>
                      <a:lnTo>
                        <a:pt x="1065" y="1630"/>
                      </a:lnTo>
                      <a:lnTo>
                        <a:pt x="1070" y="1590"/>
                      </a:lnTo>
                      <a:lnTo>
                        <a:pt x="1076" y="1550"/>
                      </a:lnTo>
                      <a:lnTo>
                        <a:pt x="1079" y="1510"/>
                      </a:lnTo>
                      <a:lnTo>
                        <a:pt x="1083" y="1469"/>
                      </a:lnTo>
                      <a:lnTo>
                        <a:pt x="1085" y="1427"/>
                      </a:lnTo>
                      <a:lnTo>
                        <a:pt x="1085" y="1385"/>
                      </a:lnTo>
                      <a:lnTo>
                        <a:pt x="1083" y="1325"/>
                      </a:lnTo>
                      <a:lnTo>
                        <a:pt x="1079" y="1262"/>
                      </a:lnTo>
                      <a:lnTo>
                        <a:pt x="1074" y="1202"/>
                      </a:lnTo>
                      <a:lnTo>
                        <a:pt x="1065" y="1144"/>
                      </a:lnTo>
                      <a:lnTo>
                        <a:pt x="1054" y="1085"/>
                      </a:lnTo>
                      <a:lnTo>
                        <a:pt x="1039" y="1026"/>
                      </a:lnTo>
                      <a:lnTo>
                        <a:pt x="1025" y="970"/>
                      </a:lnTo>
                      <a:lnTo>
                        <a:pt x="1006" y="913"/>
                      </a:lnTo>
                      <a:lnTo>
                        <a:pt x="986" y="858"/>
                      </a:lnTo>
                      <a:lnTo>
                        <a:pt x="962" y="805"/>
                      </a:lnTo>
                      <a:lnTo>
                        <a:pt x="939" y="752"/>
                      </a:lnTo>
                      <a:lnTo>
                        <a:pt x="911" y="701"/>
                      </a:lnTo>
                      <a:lnTo>
                        <a:pt x="884" y="650"/>
                      </a:lnTo>
                      <a:lnTo>
                        <a:pt x="853" y="600"/>
                      </a:lnTo>
                      <a:lnTo>
                        <a:pt x="820" y="553"/>
                      </a:lnTo>
                      <a:lnTo>
                        <a:pt x="785" y="507"/>
                      </a:lnTo>
                      <a:lnTo>
                        <a:pt x="748" y="463"/>
                      </a:lnTo>
                      <a:lnTo>
                        <a:pt x="712" y="419"/>
                      </a:lnTo>
                      <a:lnTo>
                        <a:pt x="671" y="377"/>
                      </a:lnTo>
                      <a:lnTo>
                        <a:pt x="631" y="337"/>
                      </a:lnTo>
                      <a:lnTo>
                        <a:pt x="587" y="298"/>
                      </a:lnTo>
                      <a:lnTo>
                        <a:pt x="543" y="262"/>
                      </a:lnTo>
                      <a:lnTo>
                        <a:pt x="498" y="227"/>
                      </a:lnTo>
                      <a:lnTo>
                        <a:pt x="450" y="194"/>
                      </a:lnTo>
                      <a:lnTo>
                        <a:pt x="402" y="163"/>
                      </a:lnTo>
                      <a:lnTo>
                        <a:pt x="351" y="132"/>
                      </a:lnTo>
                      <a:lnTo>
                        <a:pt x="300" y="104"/>
                      </a:lnTo>
                      <a:lnTo>
                        <a:pt x="249" y="81"/>
                      </a:lnTo>
                      <a:lnTo>
                        <a:pt x="196" y="57"/>
                      </a:lnTo>
                      <a:lnTo>
                        <a:pt x="141" y="35"/>
                      </a:lnTo>
                      <a:lnTo>
                        <a:pt x="84" y="16"/>
                      </a:lnTo>
                      <a:lnTo>
                        <a:pt x="27" y="0"/>
                      </a:lnTo>
                      <a:lnTo>
                        <a:pt x="0" y="0"/>
                      </a:lnTo>
                      <a:lnTo>
                        <a:pt x="48" y="13"/>
                      </a:lnTo>
                      <a:lnTo>
                        <a:pt x="93" y="27"/>
                      </a:lnTo>
                      <a:lnTo>
                        <a:pt x="139" y="42"/>
                      </a:lnTo>
                      <a:lnTo>
                        <a:pt x="185" y="60"/>
                      </a:lnTo>
                      <a:lnTo>
                        <a:pt x="229" y="79"/>
                      </a:lnTo>
                      <a:lnTo>
                        <a:pt x="273" y="99"/>
                      </a:lnTo>
                      <a:lnTo>
                        <a:pt x="315" y="121"/>
                      </a:lnTo>
                      <a:lnTo>
                        <a:pt x="357" y="145"/>
                      </a:lnTo>
                      <a:lnTo>
                        <a:pt x="399" y="168"/>
                      </a:lnTo>
                      <a:lnTo>
                        <a:pt x="439" y="194"/>
                      </a:lnTo>
                      <a:lnTo>
                        <a:pt x="478" y="221"/>
                      </a:lnTo>
                      <a:lnTo>
                        <a:pt x="516" y="249"/>
                      </a:lnTo>
                      <a:lnTo>
                        <a:pt x="554" y="278"/>
                      </a:lnTo>
                      <a:lnTo>
                        <a:pt x="589" y="309"/>
                      </a:lnTo>
                      <a:lnTo>
                        <a:pt x="626" y="342"/>
                      </a:lnTo>
                      <a:lnTo>
                        <a:pt x="659" y="375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02" name="Freeform 354"/>
                <p:cNvSpPr>
                  <a:spLocks/>
                </p:cNvSpPr>
                <p:nvPr/>
              </p:nvSpPr>
              <p:spPr bwMode="auto">
                <a:xfrm>
                  <a:off x="3197" y="983"/>
                  <a:ext cx="801" cy="806"/>
                </a:xfrm>
                <a:custGeom>
                  <a:avLst/>
                  <a:gdLst>
                    <a:gd name="T0" fmla="*/ 146 w 801"/>
                    <a:gd name="T1" fmla="*/ 98 h 806"/>
                    <a:gd name="T2" fmla="*/ 243 w 801"/>
                    <a:gd name="T3" fmla="*/ 38 h 806"/>
                    <a:gd name="T4" fmla="*/ 357 w 801"/>
                    <a:gd name="T5" fmla="*/ 9 h 806"/>
                    <a:gd name="T6" fmla="*/ 439 w 801"/>
                    <a:gd name="T7" fmla="*/ 9 h 806"/>
                    <a:gd name="T8" fmla="*/ 552 w 801"/>
                    <a:gd name="T9" fmla="*/ 38 h 806"/>
                    <a:gd name="T10" fmla="*/ 649 w 801"/>
                    <a:gd name="T11" fmla="*/ 98 h 806"/>
                    <a:gd name="T12" fmla="*/ 702 w 801"/>
                    <a:gd name="T13" fmla="*/ 151 h 806"/>
                    <a:gd name="T14" fmla="*/ 763 w 801"/>
                    <a:gd name="T15" fmla="*/ 248 h 806"/>
                    <a:gd name="T16" fmla="*/ 792 w 801"/>
                    <a:gd name="T17" fmla="*/ 362 h 806"/>
                    <a:gd name="T18" fmla="*/ 792 w 801"/>
                    <a:gd name="T19" fmla="*/ 444 h 806"/>
                    <a:gd name="T20" fmla="*/ 763 w 801"/>
                    <a:gd name="T21" fmla="*/ 558 h 806"/>
                    <a:gd name="T22" fmla="*/ 702 w 801"/>
                    <a:gd name="T23" fmla="*/ 655 h 806"/>
                    <a:gd name="T24" fmla="*/ 649 w 801"/>
                    <a:gd name="T25" fmla="*/ 708 h 806"/>
                    <a:gd name="T26" fmla="*/ 552 w 801"/>
                    <a:gd name="T27" fmla="*/ 768 h 806"/>
                    <a:gd name="T28" fmla="*/ 439 w 801"/>
                    <a:gd name="T29" fmla="*/ 797 h 806"/>
                    <a:gd name="T30" fmla="*/ 362 w 801"/>
                    <a:gd name="T31" fmla="*/ 797 h 806"/>
                    <a:gd name="T32" fmla="*/ 260 w 801"/>
                    <a:gd name="T33" fmla="*/ 774 h 806"/>
                    <a:gd name="T34" fmla="*/ 170 w 801"/>
                    <a:gd name="T35" fmla="*/ 726 h 806"/>
                    <a:gd name="T36" fmla="*/ 137 w 801"/>
                    <a:gd name="T37" fmla="*/ 709 h 806"/>
                    <a:gd name="T38" fmla="*/ 194 w 801"/>
                    <a:gd name="T39" fmla="*/ 750 h 806"/>
                    <a:gd name="T40" fmla="*/ 291 w 801"/>
                    <a:gd name="T41" fmla="*/ 792 h 806"/>
                    <a:gd name="T42" fmla="*/ 399 w 801"/>
                    <a:gd name="T43" fmla="*/ 806 h 806"/>
                    <a:gd name="T44" fmla="*/ 479 w 801"/>
                    <a:gd name="T45" fmla="*/ 797 h 806"/>
                    <a:gd name="T46" fmla="*/ 591 w 801"/>
                    <a:gd name="T47" fmla="*/ 757 h 806"/>
                    <a:gd name="T48" fmla="*/ 682 w 801"/>
                    <a:gd name="T49" fmla="*/ 688 h 806"/>
                    <a:gd name="T50" fmla="*/ 752 w 801"/>
                    <a:gd name="T51" fmla="*/ 596 h 806"/>
                    <a:gd name="T52" fmla="*/ 792 w 801"/>
                    <a:gd name="T53" fmla="*/ 484 h 806"/>
                    <a:gd name="T54" fmla="*/ 801 w 801"/>
                    <a:gd name="T55" fmla="*/ 404 h 806"/>
                    <a:gd name="T56" fmla="*/ 783 w 801"/>
                    <a:gd name="T57" fmla="*/ 283 h 806"/>
                    <a:gd name="T58" fmla="*/ 732 w 801"/>
                    <a:gd name="T59" fmla="*/ 177 h 806"/>
                    <a:gd name="T60" fmla="*/ 655 w 801"/>
                    <a:gd name="T61" fmla="*/ 93 h 806"/>
                    <a:gd name="T62" fmla="*/ 554 w 801"/>
                    <a:gd name="T63" fmla="*/ 32 h 806"/>
                    <a:gd name="T64" fmla="*/ 439 w 801"/>
                    <a:gd name="T65" fmla="*/ 1 h 806"/>
                    <a:gd name="T66" fmla="*/ 360 w 801"/>
                    <a:gd name="T67" fmla="*/ 1 h 806"/>
                    <a:gd name="T68" fmla="*/ 256 w 801"/>
                    <a:gd name="T69" fmla="*/ 25 h 806"/>
                    <a:gd name="T70" fmla="*/ 163 w 801"/>
                    <a:gd name="T71" fmla="*/ 76 h 806"/>
                    <a:gd name="T72" fmla="*/ 86 w 801"/>
                    <a:gd name="T73" fmla="*/ 148 h 806"/>
                    <a:gd name="T74" fmla="*/ 31 w 801"/>
                    <a:gd name="T75" fmla="*/ 237 h 806"/>
                    <a:gd name="T76" fmla="*/ 0 w 801"/>
                    <a:gd name="T77" fmla="*/ 340 h 806"/>
                    <a:gd name="T78" fmla="*/ 4 w 801"/>
                    <a:gd name="T79" fmla="*/ 369 h 806"/>
                    <a:gd name="T80" fmla="*/ 27 w 801"/>
                    <a:gd name="T81" fmla="*/ 267 h 806"/>
                    <a:gd name="T82" fmla="*/ 75 w 801"/>
                    <a:gd name="T83" fmla="*/ 175 h 806"/>
                    <a:gd name="T84" fmla="*/ 119 w 801"/>
                    <a:gd name="T85" fmla="*/ 124 h 80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801"/>
                    <a:gd name="T130" fmla="*/ 0 h 806"/>
                    <a:gd name="T131" fmla="*/ 801 w 801"/>
                    <a:gd name="T132" fmla="*/ 806 h 806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801" h="806">
                      <a:moveTo>
                        <a:pt x="119" y="124"/>
                      </a:moveTo>
                      <a:lnTo>
                        <a:pt x="119" y="124"/>
                      </a:lnTo>
                      <a:lnTo>
                        <a:pt x="146" y="98"/>
                      </a:lnTo>
                      <a:lnTo>
                        <a:pt x="177" y="75"/>
                      </a:lnTo>
                      <a:lnTo>
                        <a:pt x="209" y="54"/>
                      </a:lnTo>
                      <a:lnTo>
                        <a:pt x="243" y="38"/>
                      </a:lnTo>
                      <a:lnTo>
                        <a:pt x="280" y="25"/>
                      </a:lnTo>
                      <a:lnTo>
                        <a:pt x="318" y="16"/>
                      </a:lnTo>
                      <a:lnTo>
                        <a:pt x="357" y="9"/>
                      </a:lnTo>
                      <a:lnTo>
                        <a:pt x="399" y="7"/>
                      </a:lnTo>
                      <a:lnTo>
                        <a:pt x="439" y="9"/>
                      </a:lnTo>
                      <a:lnTo>
                        <a:pt x="477" y="16"/>
                      </a:lnTo>
                      <a:lnTo>
                        <a:pt x="516" y="25"/>
                      </a:lnTo>
                      <a:lnTo>
                        <a:pt x="552" y="38"/>
                      </a:lnTo>
                      <a:lnTo>
                        <a:pt x="587" y="54"/>
                      </a:lnTo>
                      <a:lnTo>
                        <a:pt x="618" y="75"/>
                      </a:lnTo>
                      <a:lnTo>
                        <a:pt x="649" y="98"/>
                      </a:lnTo>
                      <a:lnTo>
                        <a:pt x="679" y="124"/>
                      </a:lnTo>
                      <a:lnTo>
                        <a:pt x="702" y="151"/>
                      </a:lnTo>
                      <a:lnTo>
                        <a:pt x="726" y="183"/>
                      </a:lnTo>
                      <a:lnTo>
                        <a:pt x="746" y="214"/>
                      </a:lnTo>
                      <a:lnTo>
                        <a:pt x="763" y="248"/>
                      </a:lnTo>
                      <a:lnTo>
                        <a:pt x="776" y="285"/>
                      </a:lnTo>
                      <a:lnTo>
                        <a:pt x="785" y="323"/>
                      </a:lnTo>
                      <a:lnTo>
                        <a:pt x="792" y="362"/>
                      </a:lnTo>
                      <a:lnTo>
                        <a:pt x="794" y="404"/>
                      </a:lnTo>
                      <a:lnTo>
                        <a:pt x="792" y="444"/>
                      </a:lnTo>
                      <a:lnTo>
                        <a:pt x="785" y="483"/>
                      </a:lnTo>
                      <a:lnTo>
                        <a:pt x="776" y="521"/>
                      </a:lnTo>
                      <a:lnTo>
                        <a:pt x="763" y="558"/>
                      </a:lnTo>
                      <a:lnTo>
                        <a:pt x="746" y="592"/>
                      </a:lnTo>
                      <a:lnTo>
                        <a:pt x="726" y="623"/>
                      </a:lnTo>
                      <a:lnTo>
                        <a:pt x="702" y="655"/>
                      </a:lnTo>
                      <a:lnTo>
                        <a:pt x="679" y="682"/>
                      </a:lnTo>
                      <a:lnTo>
                        <a:pt x="649" y="708"/>
                      </a:lnTo>
                      <a:lnTo>
                        <a:pt x="618" y="731"/>
                      </a:lnTo>
                      <a:lnTo>
                        <a:pt x="587" y="752"/>
                      </a:lnTo>
                      <a:lnTo>
                        <a:pt x="552" y="768"/>
                      </a:lnTo>
                      <a:lnTo>
                        <a:pt x="516" y="781"/>
                      </a:lnTo>
                      <a:lnTo>
                        <a:pt x="477" y="790"/>
                      </a:lnTo>
                      <a:lnTo>
                        <a:pt x="439" y="797"/>
                      </a:lnTo>
                      <a:lnTo>
                        <a:pt x="399" y="799"/>
                      </a:lnTo>
                      <a:lnTo>
                        <a:pt x="362" y="797"/>
                      </a:lnTo>
                      <a:lnTo>
                        <a:pt x="327" y="792"/>
                      </a:lnTo>
                      <a:lnTo>
                        <a:pt x="293" y="784"/>
                      </a:lnTo>
                      <a:lnTo>
                        <a:pt x="260" y="774"/>
                      </a:lnTo>
                      <a:lnTo>
                        <a:pt x="229" y="761"/>
                      </a:lnTo>
                      <a:lnTo>
                        <a:pt x="199" y="744"/>
                      </a:lnTo>
                      <a:lnTo>
                        <a:pt x="170" y="726"/>
                      </a:lnTo>
                      <a:lnTo>
                        <a:pt x="143" y="706"/>
                      </a:lnTo>
                      <a:lnTo>
                        <a:pt x="137" y="709"/>
                      </a:lnTo>
                      <a:lnTo>
                        <a:pt x="165" y="731"/>
                      </a:lnTo>
                      <a:lnTo>
                        <a:pt x="194" y="750"/>
                      </a:lnTo>
                      <a:lnTo>
                        <a:pt x="225" y="766"/>
                      </a:lnTo>
                      <a:lnTo>
                        <a:pt x="256" y="781"/>
                      </a:lnTo>
                      <a:lnTo>
                        <a:pt x="291" y="792"/>
                      </a:lnTo>
                      <a:lnTo>
                        <a:pt x="326" y="799"/>
                      </a:lnTo>
                      <a:lnTo>
                        <a:pt x="360" y="805"/>
                      </a:lnTo>
                      <a:lnTo>
                        <a:pt x="399" y="806"/>
                      </a:lnTo>
                      <a:lnTo>
                        <a:pt x="439" y="805"/>
                      </a:lnTo>
                      <a:lnTo>
                        <a:pt x="479" y="797"/>
                      </a:lnTo>
                      <a:lnTo>
                        <a:pt x="518" y="788"/>
                      </a:lnTo>
                      <a:lnTo>
                        <a:pt x="554" y="774"/>
                      </a:lnTo>
                      <a:lnTo>
                        <a:pt x="591" y="757"/>
                      </a:lnTo>
                      <a:lnTo>
                        <a:pt x="624" y="737"/>
                      </a:lnTo>
                      <a:lnTo>
                        <a:pt x="655" y="715"/>
                      </a:lnTo>
                      <a:lnTo>
                        <a:pt x="682" y="688"/>
                      </a:lnTo>
                      <a:lnTo>
                        <a:pt x="710" y="660"/>
                      </a:lnTo>
                      <a:lnTo>
                        <a:pt x="732" y="629"/>
                      </a:lnTo>
                      <a:lnTo>
                        <a:pt x="752" y="596"/>
                      </a:lnTo>
                      <a:lnTo>
                        <a:pt x="770" y="559"/>
                      </a:lnTo>
                      <a:lnTo>
                        <a:pt x="783" y="523"/>
                      </a:lnTo>
                      <a:lnTo>
                        <a:pt x="792" y="484"/>
                      </a:lnTo>
                      <a:lnTo>
                        <a:pt x="799" y="444"/>
                      </a:lnTo>
                      <a:lnTo>
                        <a:pt x="801" y="404"/>
                      </a:lnTo>
                      <a:lnTo>
                        <a:pt x="799" y="362"/>
                      </a:lnTo>
                      <a:lnTo>
                        <a:pt x="792" y="322"/>
                      </a:lnTo>
                      <a:lnTo>
                        <a:pt x="783" y="283"/>
                      </a:lnTo>
                      <a:lnTo>
                        <a:pt x="770" y="247"/>
                      </a:lnTo>
                      <a:lnTo>
                        <a:pt x="752" y="212"/>
                      </a:lnTo>
                      <a:lnTo>
                        <a:pt x="732" y="177"/>
                      </a:lnTo>
                      <a:lnTo>
                        <a:pt x="710" y="146"/>
                      </a:lnTo>
                      <a:lnTo>
                        <a:pt x="682" y="118"/>
                      </a:lnTo>
                      <a:lnTo>
                        <a:pt x="655" y="93"/>
                      </a:lnTo>
                      <a:lnTo>
                        <a:pt x="624" y="69"/>
                      </a:lnTo>
                      <a:lnTo>
                        <a:pt x="591" y="49"/>
                      </a:lnTo>
                      <a:lnTo>
                        <a:pt x="554" y="32"/>
                      </a:lnTo>
                      <a:lnTo>
                        <a:pt x="518" y="18"/>
                      </a:lnTo>
                      <a:lnTo>
                        <a:pt x="479" y="9"/>
                      </a:lnTo>
                      <a:lnTo>
                        <a:pt x="439" y="1"/>
                      </a:lnTo>
                      <a:lnTo>
                        <a:pt x="399" y="0"/>
                      </a:lnTo>
                      <a:lnTo>
                        <a:pt x="360" y="1"/>
                      </a:lnTo>
                      <a:lnTo>
                        <a:pt x="324" y="7"/>
                      </a:lnTo>
                      <a:lnTo>
                        <a:pt x="289" y="14"/>
                      </a:lnTo>
                      <a:lnTo>
                        <a:pt x="256" y="25"/>
                      </a:lnTo>
                      <a:lnTo>
                        <a:pt x="223" y="40"/>
                      </a:lnTo>
                      <a:lnTo>
                        <a:pt x="192" y="56"/>
                      </a:lnTo>
                      <a:lnTo>
                        <a:pt x="163" y="76"/>
                      </a:lnTo>
                      <a:lnTo>
                        <a:pt x="135" y="98"/>
                      </a:lnTo>
                      <a:lnTo>
                        <a:pt x="110" y="122"/>
                      </a:lnTo>
                      <a:lnTo>
                        <a:pt x="86" y="148"/>
                      </a:lnTo>
                      <a:lnTo>
                        <a:pt x="66" y="175"/>
                      </a:lnTo>
                      <a:lnTo>
                        <a:pt x="48" y="204"/>
                      </a:lnTo>
                      <a:lnTo>
                        <a:pt x="31" y="237"/>
                      </a:lnTo>
                      <a:lnTo>
                        <a:pt x="18" y="270"/>
                      </a:lnTo>
                      <a:lnTo>
                        <a:pt x="7" y="303"/>
                      </a:lnTo>
                      <a:lnTo>
                        <a:pt x="0" y="340"/>
                      </a:lnTo>
                      <a:lnTo>
                        <a:pt x="4" y="369"/>
                      </a:lnTo>
                      <a:lnTo>
                        <a:pt x="9" y="334"/>
                      </a:lnTo>
                      <a:lnTo>
                        <a:pt x="16" y="300"/>
                      </a:lnTo>
                      <a:lnTo>
                        <a:pt x="27" y="267"/>
                      </a:lnTo>
                      <a:lnTo>
                        <a:pt x="40" y="236"/>
                      </a:lnTo>
                      <a:lnTo>
                        <a:pt x="57" y="204"/>
                      </a:lnTo>
                      <a:lnTo>
                        <a:pt x="75" y="175"/>
                      </a:lnTo>
                      <a:lnTo>
                        <a:pt x="95" y="148"/>
                      </a:lnTo>
                      <a:lnTo>
                        <a:pt x="119" y="124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03" name="Freeform 355"/>
                <p:cNvSpPr>
                  <a:spLocks/>
                </p:cNvSpPr>
                <p:nvPr/>
              </p:nvSpPr>
              <p:spPr bwMode="auto">
                <a:xfrm>
                  <a:off x="2835" y="2873"/>
                  <a:ext cx="605" cy="183"/>
                </a:xfrm>
                <a:custGeom>
                  <a:avLst/>
                  <a:gdLst>
                    <a:gd name="T0" fmla="*/ 3 w 605"/>
                    <a:gd name="T1" fmla="*/ 0 h 183"/>
                    <a:gd name="T2" fmla="*/ 3 w 605"/>
                    <a:gd name="T3" fmla="*/ 0 h 183"/>
                    <a:gd name="T4" fmla="*/ 0 w 605"/>
                    <a:gd name="T5" fmla="*/ 7 h 183"/>
                    <a:gd name="T6" fmla="*/ 0 w 605"/>
                    <a:gd name="T7" fmla="*/ 7 h 183"/>
                    <a:gd name="T8" fmla="*/ 71 w 605"/>
                    <a:gd name="T9" fmla="*/ 42 h 183"/>
                    <a:gd name="T10" fmla="*/ 142 w 605"/>
                    <a:gd name="T11" fmla="*/ 71 h 183"/>
                    <a:gd name="T12" fmla="*/ 216 w 605"/>
                    <a:gd name="T13" fmla="*/ 98 h 183"/>
                    <a:gd name="T14" fmla="*/ 291 w 605"/>
                    <a:gd name="T15" fmla="*/ 122 h 183"/>
                    <a:gd name="T16" fmla="*/ 366 w 605"/>
                    <a:gd name="T17" fmla="*/ 142 h 183"/>
                    <a:gd name="T18" fmla="*/ 444 w 605"/>
                    <a:gd name="T19" fmla="*/ 159 h 183"/>
                    <a:gd name="T20" fmla="*/ 523 w 605"/>
                    <a:gd name="T21" fmla="*/ 172 h 183"/>
                    <a:gd name="T22" fmla="*/ 603 w 605"/>
                    <a:gd name="T23" fmla="*/ 183 h 183"/>
                    <a:gd name="T24" fmla="*/ 603 w 605"/>
                    <a:gd name="T25" fmla="*/ 183 h 183"/>
                    <a:gd name="T26" fmla="*/ 605 w 605"/>
                    <a:gd name="T27" fmla="*/ 175 h 183"/>
                    <a:gd name="T28" fmla="*/ 605 w 605"/>
                    <a:gd name="T29" fmla="*/ 175 h 183"/>
                    <a:gd name="T30" fmla="*/ 525 w 605"/>
                    <a:gd name="T31" fmla="*/ 166 h 183"/>
                    <a:gd name="T32" fmla="*/ 446 w 605"/>
                    <a:gd name="T33" fmla="*/ 151 h 183"/>
                    <a:gd name="T34" fmla="*/ 367 w 605"/>
                    <a:gd name="T35" fmla="*/ 135 h 183"/>
                    <a:gd name="T36" fmla="*/ 292 w 605"/>
                    <a:gd name="T37" fmla="*/ 115 h 183"/>
                    <a:gd name="T38" fmla="*/ 217 w 605"/>
                    <a:gd name="T39" fmla="*/ 91 h 183"/>
                    <a:gd name="T40" fmla="*/ 144 w 605"/>
                    <a:gd name="T41" fmla="*/ 64 h 183"/>
                    <a:gd name="T42" fmla="*/ 73 w 605"/>
                    <a:gd name="T43" fmla="*/ 34 h 183"/>
                    <a:gd name="T44" fmla="*/ 3 w 605"/>
                    <a:gd name="T45" fmla="*/ 0 h 183"/>
                    <a:gd name="T46" fmla="*/ 3 w 605"/>
                    <a:gd name="T47" fmla="*/ 0 h 183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605"/>
                    <a:gd name="T73" fmla="*/ 0 h 183"/>
                    <a:gd name="T74" fmla="*/ 605 w 605"/>
                    <a:gd name="T75" fmla="*/ 183 h 183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605" h="183">
                      <a:moveTo>
                        <a:pt x="3" y="0"/>
                      </a:moveTo>
                      <a:lnTo>
                        <a:pt x="3" y="0"/>
                      </a:lnTo>
                      <a:lnTo>
                        <a:pt x="0" y="7"/>
                      </a:lnTo>
                      <a:lnTo>
                        <a:pt x="71" y="42"/>
                      </a:lnTo>
                      <a:lnTo>
                        <a:pt x="142" y="71"/>
                      </a:lnTo>
                      <a:lnTo>
                        <a:pt x="216" y="98"/>
                      </a:lnTo>
                      <a:lnTo>
                        <a:pt x="291" y="122"/>
                      </a:lnTo>
                      <a:lnTo>
                        <a:pt x="366" y="142"/>
                      </a:lnTo>
                      <a:lnTo>
                        <a:pt x="444" y="159"/>
                      </a:lnTo>
                      <a:lnTo>
                        <a:pt x="523" y="172"/>
                      </a:lnTo>
                      <a:lnTo>
                        <a:pt x="603" y="183"/>
                      </a:lnTo>
                      <a:lnTo>
                        <a:pt x="605" y="175"/>
                      </a:lnTo>
                      <a:lnTo>
                        <a:pt x="525" y="166"/>
                      </a:lnTo>
                      <a:lnTo>
                        <a:pt x="446" y="151"/>
                      </a:lnTo>
                      <a:lnTo>
                        <a:pt x="367" y="135"/>
                      </a:lnTo>
                      <a:lnTo>
                        <a:pt x="292" y="115"/>
                      </a:lnTo>
                      <a:lnTo>
                        <a:pt x="217" y="91"/>
                      </a:lnTo>
                      <a:lnTo>
                        <a:pt x="144" y="64"/>
                      </a:lnTo>
                      <a:lnTo>
                        <a:pt x="73" y="34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04" name="Freeform 356"/>
                <p:cNvSpPr>
                  <a:spLocks/>
                </p:cNvSpPr>
                <p:nvPr/>
              </p:nvSpPr>
              <p:spPr bwMode="auto">
                <a:xfrm>
                  <a:off x="4787" y="0"/>
                  <a:ext cx="644" cy="2113"/>
                </a:xfrm>
                <a:custGeom>
                  <a:avLst/>
                  <a:gdLst>
                    <a:gd name="T0" fmla="*/ 100 w 644"/>
                    <a:gd name="T1" fmla="*/ 93 h 2113"/>
                    <a:gd name="T2" fmla="*/ 219 w 644"/>
                    <a:gd name="T3" fmla="*/ 223 h 2113"/>
                    <a:gd name="T4" fmla="*/ 324 w 644"/>
                    <a:gd name="T5" fmla="*/ 364 h 2113"/>
                    <a:gd name="T6" fmla="*/ 415 w 644"/>
                    <a:gd name="T7" fmla="*/ 514 h 2113"/>
                    <a:gd name="T8" fmla="*/ 492 w 644"/>
                    <a:gd name="T9" fmla="*/ 675 h 2113"/>
                    <a:gd name="T10" fmla="*/ 525 w 644"/>
                    <a:gd name="T11" fmla="*/ 757 h 2113"/>
                    <a:gd name="T12" fmla="*/ 554 w 644"/>
                    <a:gd name="T13" fmla="*/ 842 h 2113"/>
                    <a:gd name="T14" fmla="*/ 578 w 644"/>
                    <a:gd name="T15" fmla="*/ 929 h 2113"/>
                    <a:gd name="T16" fmla="*/ 598 w 644"/>
                    <a:gd name="T17" fmla="*/ 1017 h 2113"/>
                    <a:gd name="T18" fmla="*/ 614 w 644"/>
                    <a:gd name="T19" fmla="*/ 1107 h 2113"/>
                    <a:gd name="T20" fmla="*/ 627 w 644"/>
                    <a:gd name="T21" fmla="*/ 1198 h 2113"/>
                    <a:gd name="T22" fmla="*/ 633 w 644"/>
                    <a:gd name="T23" fmla="*/ 1292 h 2113"/>
                    <a:gd name="T24" fmla="*/ 636 w 644"/>
                    <a:gd name="T25" fmla="*/ 1385 h 2113"/>
                    <a:gd name="T26" fmla="*/ 635 w 644"/>
                    <a:gd name="T27" fmla="*/ 1434 h 2113"/>
                    <a:gd name="T28" fmla="*/ 631 w 644"/>
                    <a:gd name="T29" fmla="*/ 1530 h 2113"/>
                    <a:gd name="T30" fmla="*/ 620 w 644"/>
                    <a:gd name="T31" fmla="*/ 1625 h 2113"/>
                    <a:gd name="T32" fmla="*/ 605 w 644"/>
                    <a:gd name="T33" fmla="*/ 1718 h 2113"/>
                    <a:gd name="T34" fmla="*/ 587 w 644"/>
                    <a:gd name="T35" fmla="*/ 1810 h 2113"/>
                    <a:gd name="T36" fmla="*/ 563 w 644"/>
                    <a:gd name="T37" fmla="*/ 1897 h 2113"/>
                    <a:gd name="T38" fmla="*/ 536 w 644"/>
                    <a:gd name="T39" fmla="*/ 1985 h 2113"/>
                    <a:gd name="T40" fmla="*/ 503 w 644"/>
                    <a:gd name="T41" fmla="*/ 2071 h 2113"/>
                    <a:gd name="T42" fmla="*/ 485 w 644"/>
                    <a:gd name="T43" fmla="*/ 2113 h 2113"/>
                    <a:gd name="T44" fmla="*/ 496 w 644"/>
                    <a:gd name="T45" fmla="*/ 2110 h 2113"/>
                    <a:gd name="T46" fmla="*/ 528 w 644"/>
                    <a:gd name="T47" fmla="*/ 2025 h 2113"/>
                    <a:gd name="T48" fmla="*/ 558 w 644"/>
                    <a:gd name="T49" fmla="*/ 1939 h 2113"/>
                    <a:gd name="T50" fmla="*/ 583 w 644"/>
                    <a:gd name="T51" fmla="*/ 1850 h 2113"/>
                    <a:gd name="T52" fmla="*/ 605 w 644"/>
                    <a:gd name="T53" fmla="*/ 1760 h 2113"/>
                    <a:gd name="T54" fmla="*/ 622 w 644"/>
                    <a:gd name="T55" fmla="*/ 1669 h 2113"/>
                    <a:gd name="T56" fmla="*/ 633 w 644"/>
                    <a:gd name="T57" fmla="*/ 1575 h 2113"/>
                    <a:gd name="T58" fmla="*/ 640 w 644"/>
                    <a:gd name="T59" fmla="*/ 1482 h 2113"/>
                    <a:gd name="T60" fmla="*/ 644 w 644"/>
                    <a:gd name="T61" fmla="*/ 1385 h 2113"/>
                    <a:gd name="T62" fmla="*/ 642 w 644"/>
                    <a:gd name="T63" fmla="*/ 1334 h 2113"/>
                    <a:gd name="T64" fmla="*/ 636 w 644"/>
                    <a:gd name="T65" fmla="*/ 1231 h 2113"/>
                    <a:gd name="T66" fmla="*/ 625 w 644"/>
                    <a:gd name="T67" fmla="*/ 1131 h 2113"/>
                    <a:gd name="T68" fmla="*/ 609 w 644"/>
                    <a:gd name="T69" fmla="*/ 1032 h 2113"/>
                    <a:gd name="T70" fmla="*/ 587 w 644"/>
                    <a:gd name="T71" fmla="*/ 935 h 2113"/>
                    <a:gd name="T72" fmla="*/ 560 w 644"/>
                    <a:gd name="T73" fmla="*/ 840 h 2113"/>
                    <a:gd name="T74" fmla="*/ 528 w 644"/>
                    <a:gd name="T75" fmla="*/ 747 h 2113"/>
                    <a:gd name="T76" fmla="*/ 492 w 644"/>
                    <a:gd name="T77" fmla="*/ 655 h 2113"/>
                    <a:gd name="T78" fmla="*/ 452 w 644"/>
                    <a:gd name="T79" fmla="*/ 567 h 2113"/>
                    <a:gd name="T80" fmla="*/ 406 w 644"/>
                    <a:gd name="T81" fmla="*/ 481 h 2113"/>
                    <a:gd name="T82" fmla="*/ 355 w 644"/>
                    <a:gd name="T83" fmla="*/ 399 h 2113"/>
                    <a:gd name="T84" fmla="*/ 302 w 644"/>
                    <a:gd name="T85" fmla="*/ 318 h 2113"/>
                    <a:gd name="T86" fmla="*/ 243 w 644"/>
                    <a:gd name="T87" fmla="*/ 242 h 2113"/>
                    <a:gd name="T88" fmla="*/ 181 w 644"/>
                    <a:gd name="T89" fmla="*/ 168 h 2113"/>
                    <a:gd name="T90" fmla="*/ 115 w 644"/>
                    <a:gd name="T91" fmla="*/ 99 h 2113"/>
                    <a:gd name="T92" fmla="*/ 45 w 644"/>
                    <a:gd name="T93" fmla="*/ 31 h 2113"/>
                    <a:gd name="T94" fmla="*/ 0 w 644"/>
                    <a:gd name="T95" fmla="*/ 0 h 2113"/>
                    <a:gd name="T96" fmla="*/ 51 w 644"/>
                    <a:gd name="T97" fmla="*/ 46 h 2113"/>
                    <a:gd name="T98" fmla="*/ 100 w 644"/>
                    <a:gd name="T99" fmla="*/ 93 h 2113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w 644"/>
                    <a:gd name="T151" fmla="*/ 0 h 2113"/>
                    <a:gd name="T152" fmla="*/ 644 w 644"/>
                    <a:gd name="T153" fmla="*/ 2113 h 2113"/>
                  </a:gdLst>
                  <a:ahLst/>
                  <a:cxnLst>
                    <a:cxn ang="T100">
                      <a:pos x="T0" y="T1"/>
                    </a:cxn>
                    <a:cxn ang="T101">
                      <a:pos x="T2" y="T3"/>
                    </a:cxn>
                    <a:cxn ang="T102">
                      <a:pos x="T4" y="T5"/>
                    </a:cxn>
                    <a:cxn ang="T103">
                      <a:pos x="T6" y="T7"/>
                    </a:cxn>
                    <a:cxn ang="T104">
                      <a:pos x="T8" y="T9"/>
                    </a:cxn>
                    <a:cxn ang="T105">
                      <a:pos x="T10" y="T11"/>
                    </a:cxn>
                    <a:cxn ang="T106">
                      <a:pos x="T12" y="T13"/>
                    </a:cxn>
                    <a:cxn ang="T107">
                      <a:pos x="T14" y="T15"/>
                    </a:cxn>
                    <a:cxn ang="T108">
                      <a:pos x="T16" y="T17"/>
                    </a:cxn>
                    <a:cxn ang="T109">
                      <a:pos x="T18" y="T19"/>
                    </a:cxn>
                    <a:cxn ang="T110">
                      <a:pos x="T20" y="T21"/>
                    </a:cxn>
                    <a:cxn ang="T111">
                      <a:pos x="T22" y="T23"/>
                    </a:cxn>
                    <a:cxn ang="T112">
                      <a:pos x="T24" y="T25"/>
                    </a:cxn>
                    <a:cxn ang="T113">
                      <a:pos x="T26" y="T27"/>
                    </a:cxn>
                    <a:cxn ang="T114">
                      <a:pos x="T28" y="T29"/>
                    </a:cxn>
                    <a:cxn ang="T115">
                      <a:pos x="T30" y="T31"/>
                    </a:cxn>
                    <a:cxn ang="T116">
                      <a:pos x="T32" y="T33"/>
                    </a:cxn>
                    <a:cxn ang="T117">
                      <a:pos x="T34" y="T35"/>
                    </a:cxn>
                    <a:cxn ang="T118">
                      <a:pos x="T36" y="T37"/>
                    </a:cxn>
                    <a:cxn ang="T119">
                      <a:pos x="T38" y="T39"/>
                    </a:cxn>
                    <a:cxn ang="T120">
                      <a:pos x="T40" y="T41"/>
                    </a:cxn>
                    <a:cxn ang="T121">
                      <a:pos x="T42" y="T43"/>
                    </a:cxn>
                    <a:cxn ang="T122">
                      <a:pos x="T44" y="T45"/>
                    </a:cxn>
                    <a:cxn ang="T123">
                      <a:pos x="T46" y="T47"/>
                    </a:cxn>
                    <a:cxn ang="T124">
                      <a:pos x="T48" y="T49"/>
                    </a:cxn>
                    <a:cxn ang="T125">
                      <a:pos x="T50" y="T51"/>
                    </a:cxn>
                    <a:cxn ang="T126">
                      <a:pos x="T52" y="T53"/>
                    </a:cxn>
                    <a:cxn ang="T127">
                      <a:pos x="T54" y="T55"/>
                    </a:cxn>
                    <a:cxn ang="T128">
                      <a:pos x="T56" y="T57"/>
                    </a:cxn>
                    <a:cxn ang="T129">
                      <a:pos x="T58" y="T59"/>
                    </a:cxn>
                    <a:cxn ang="T130">
                      <a:pos x="T60" y="T61"/>
                    </a:cxn>
                    <a:cxn ang="T131">
                      <a:pos x="T62" y="T63"/>
                    </a:cxn>
                    <a:cxn ang="T132">
                      <a:pos x="T64" y="T65"/>
                    </a:cxn>
                    <a:cxn ang="T133">
                      <a:pos x="T66" y="T67"/>
                    </a:cxn>
                    <a:cxn ang="T134">
                      <a:pos x="T68" y="T69"/>
                    </a:cxn>
                    <a:cxn ang="T135">
                      <a:pos x="T70" y="T71"/>
                    </a:cxn>
                    <a:cxn ang="T136">
                      <a:pos x="T72" y="T73"/>
                    </a:cxn>
                    <a:cxn ang="T137">
                      <a:pos x="T74" y="T75"/>
                    </a:cxn>
                    <a:cxn ang="T138">
                      <a:pos x="T76" y="T77"/>
                    </a:cxn>
                    <a:cxn ang="T139">
                      <a:pos x="T78" y="T79"/>
                    </a:cxn>
                    <a:cxn ang="T140">
                      <a:pos x="T80" y="T81"/>
                    </a:cxn>
                    <a:cxn ang="T141">
                      <a:pos x="T82" y="T83"/>
                    </a:cxn>
                    <a:cxn ang="T142">
                      <a:pos x="T84" y="T85"/>
                    </a:cxn>
                    <a:cxn ang="T143">
                      <a:pos x="T86" y="T87"/>
                    </a:cxn>
                    <a:cxn ang="T144">
                      <a:pos x="T88" y="T89"/>
                    </a:cxn>
                    <a:cxn ang="T145">
                      <a:pos x="T90" y="T91"/>
                    </a:cxn>
                    <a:cxn ang="T146">
                      <a:pos x="T92" y="T93"/>
                    </a:cxn>
                    <a:cxn ang="T147">
                      <a:pos x="T94" y="T95"/>
                    </a:cxn>
                    <a:cxn ang="T148">
                      <a:pos x="T96" y="T97"/>
                    </a:cxn>
                    <a:cxn ang="T149">
                      <a:pos x="T98" y="T99"/>
                    </a:cxn>
                  </a:cxnLst>
                  <a:rect l="T150" t="T151" r="T152" b="T153"/>
                  <a:pathLst>
                    <a:path w="644" h="2113">
                      <a:moveTo>
                        <a:pt x="100" y="93"/>
                      </a:moveTo>
                      <a:lnTo>
                        <a:pt x="100" y="93"/>
                      </a:lnTo>
                      <a:lnTo>
                        <a:pt x="161" y="157"/>
                      </a:lnTo>
                      <a:lnTo>
                        <a:pt x="219" y="223"/>
                      </a:lnTo>
                      <a:lnTo>
                        <a:pt x="272" y="293"/>
                      </a:lnTo>
                      <a:lnTo>
                        <a:pt x="324" y="364"/>
                      </a:lnTo>
                      <a:lnTo>
                        <a:pt x="371" y="437"/>
                      </a:lnTo>
                      <a:lnTo>
                        <a:pt x="415" y="514"/>
                      </a:lnTo>
                      <a:lnTo>
                        <a:pt x="455" y="593"/>
                      </a:lnTo>
                      <a:lnTo>
                        <a:pt x="492" y="675"/>
                      </a:lnTo>
                      <a:lnTo>
                        <a:pt x="508" y="715"/>
                      </a:lnTo>
                      <a:lnTo>
                        <a:pt x="525" y="757"/>
                      </a:lnTo>
                      <a:lnTo>
                        <a:pt x="539" y="800"/>
                      </a:lnTo>
                      <a:lnTo>
                        <a:pt x="554" y="842"/>
                      </a:lnTo>
                      <a:lnTo>
                        <a:pt x="567" y="886"/>
                      </a:lnTo>
                      <a:lnTo>
                        <a:pt x="578" y="929"/>
                      </a:lnTo>
                      <a:lnTo>
                        <a:pt x="589" y="973"/>
                      </a:lnTo>
                      <a:lnTo>
                        <a:pt x="598" y="1017"/>
                      </a:lnTo>
                      <a:lnTo>
                        <a:pt x="607" y="1063"/>
                      </a:lnTo>
                      <a:lnTo>
                        <a:pt x="614" y="1107"/>
                      </a:lnTo>
                      <a:lnTo>
                        <a:pt x="622" y="1153"/>
                      </a:lnTo>
                      <a:lnTo>
                        <a:pt x="627" y="1198"/>
                      </a:lnTo>
                      <a:lnTo>
                        <a:pt x="631" y="1246"/>
                      </a:lnTo>
                      <a:lnTo>
                        <a:pt x="633" y="1292"/>
                      </a:lnTo>
                      <a:lnTo>
                        <a:pt x="635" y="1339"/>
                      </a:lnTo>
                      <a:lnTo>
                        <a:pt x="636" y="1385"/>
                      </a:lnTo>
                      <a:lnTo>
                        <a:pt x="635" y="1434"/>
                      </a:lnTo>
                      <a:lnTo>
                        <a:pt x="633" y="1482"/>
                      </a:lnTo>
                      <a:lnTo>
                        <a:pt x="631" y="1530"/>
                      </a:lnTo>
                      <a:lnTo>
                        <a:pt x="625" y="1577"/>
                      </a:lnTo>
                      <a:lnTo>
                        <a:pt x="620" y="1625"/>
                      </a:lnTo>
                      <a:lnTo>
                        <a:pt x="614" y="1671"/>
                      </a:lnTo>
                      <a:lnTo>
                        <a:pt x="605" y="1718"/>
                      </a:lnTo>
                      <a:lnTo>
                        <a:pt x="596" y="1764"/>
                      </a:lnTo>
                      <a:lnTo>
                        <a:pt x="587" y="1810"/>
                      </a:lnTo>
                      <a:lnTo>
                        <a:pt x="576" y="1853"/>
                      </a:lnTo>
                      <a:lnTo>
                        <a:pt x="563" y="1897"/>
                      </a:lnTo>
                      <a:lnTo>
                        <a:pt x="549" y="1943"/>
                      </a:lnTo>
                      <a:lnTo>
                        <a:pt x="536" y="1985"/>
                      </a:lnTo>
                      <a:lnTo>
                        <a:pt x="519" y="2029"/>
                      </a:lnTo>
                      <a:lnTo>
                        <a:pt x="503" y="2071"/>
                      </a:lnTo>
                      <a:lnTo>
                        <a:pt x="485" y="2113"/>
                      </a:lnTo>
                      <a:lnTo>
                        <a:pt x="496" y="2110"/>
                      </a:lnTo>
                      <a:lnTo>
                        <a:pt x="512" y="2068"/>
                      </a:lnTo>
                      <a:lnTo>
                        <a:pt x="528" y="2025"/>
                      </a:lnTo>
                      <a:lnTo>
                        <a:pt x="545" y="1982"/>
                      </a:lnTo>
                      <a:lnTo>
                        <a:pt x="558" y="1939"/>
                      </a:lnTo>
                      <a:lnTo>
                        <a:pt x="572" y="1896"/>
                      </a:lnTo>
                      <a:lnTo>
                        <a:pt x="583" y="1850"/>
                      </a:lnTo>
                      <a:lnTo>
                        <a:pt x="594" y="1806"/>
                      </a:lnTo>
                      <a:lnTo>
                        <a:pt x="605" y="1760"/>
                      </a:lnTo>
                      <a:lnTo>
                        <a:pt x="614" y="1714"/>
                      </a:lnTo>
                      <a:lnTo>
                        <a:pt x="622" y="1669"/>
                      </a:lnTo>
                      <a:lnTo>
                        <a:pt x="627" y="1623"/>
                      </a:lnTo>
                      <a:lnTo>
                        <a:pt x="633" y="1575"/>
                      </a:lnTo>
                      <a:lnTo>
                        <a:pt x="638" y="1530"/>
                      </a:lnTo>
                      <a:lnTo>
                        <a:pt x="640" y="1482"/>
                      </a:lnTo>
                      <a:lnTo>
                        <a:pt x="642" y="1434"/>
                      </a:lnTo>
                      <a:lnTo>
                        <a:pt x="644" y="1385"/>
                      </a:lnTo>
                      <a:lnTo>
                        <a:pt x="642" y="1334"/>
                      </a:lnTo>
                      <a:lnTo>
                        <a:pt x="640" y="1283"/>
                      </a:lnTo>
                      <a:lnTo>
                        <a:pt x="636" y="1231"/>
                      </a:lnTo>
                      <a:lnTo>
                        <a:pt x="631" y="1182"/>
                      </a:lnTo>
                      <a:lnTo>
                        <a:pt x="625" y="1131"/>
                      </a:lnTo>
                      <a:lnTo>
                        <a:pt x="618" y="1081"/>
                      </a:lnTo>
                      <a:lnTo>
                        <a:pt x="609" y="1032"/>
                      </a:lnTo>
                      <a:lnTo>
                        <a:pt x="598" y="983"/>
                      </a:lnTo>
                      <a:lnTo>
                        <a:pt x="587" y="935"/>
                      </a:lnTo>
                      <a:lnTo>
                        <a:pt x="574" y="887"/>
                      </a:lnTo>
                      <a:lnTo>
                        <a:pt x="560" y="840"/>
                      </a:lnTo>
                      <a:lnTo>
                        <a:pt x="545" y="792"/>
                      </a:lnTo>
                      <a:lnTo>
                        <a:pt x="528" y="747"/>
                      </a:lnTo>
                      <a:lnTo>
                        <a:pt x="510" y="701"/>
                      </a:lnTo>
                      <a:lnTo>
                        <a:pt x="492" y="655"/>
                      </a:lnTo>
                      <a:lnTo>
                        <a:pt x="472" y="611"/>
                      </a:lnTo>
                      <a:lnTo>
                        <a:pt x="452" y="567"/>
                      </a:lnTo>
                      <a:lnTo>
                        <a:pt x="428" y="525"/>
                      </a:lnTo>
                      <a:lnTo>
                        <a:pt x="406" y="481"/>
                      </a:lnTo>
                      <a:lnTo>
                        <a:pt x="380" y="439"/>
                      </a:lnTo>
                      <a:lnTo>
                        <a:pt x="355" y="399"/>
                      </a:lnTo>
                      <a:lnTo>
                        <a:pt x="329" y="359"/>
                      </a:lnTo>
                      <a:lnTo>
                        <a:pt x="302" y="318"/>
                      </a:lnTo>
                      <a:lnTo>
                        <a:pt x="272" y="280"/>
                      </a:lnTo>
                      <a:lnTo>
                        <a:pt x="243" y="242"/>
                      </a:lnTo>
                      <a:lnTo>
                        <a:pt x="212" y="205"/>
                      </a:lnTo>
                      <a:lnTo>
                        <a:pt x="181" y="168"/>
                      </a:lnTo>
                      <a:lnTo>
                        <a:pt x="150" y="134"/>
                      </a:lnTo>
                      <a:lnTo>
                        <a:pt x="115" y="99"/>
                      </a:lnTo>
                      <a:lnTo>
                        <a:pt x="82" y="64"/>
                      </a:lnTo>
                      <a:lnTo>
                        <a:pt x="45" y="31"/>
                      </a:lnTo>
                      <a:lnTo>
                        <a:pt x="11" y="0"/>
                      </a:lnTo>
                      <a:lnTo>
                        <a:pt x="0" y="0"/>
                      </a:lnTo>
                      <a:lnTo>
                        <a:pt x="51" y="46"/>
                      </a:lnTo>
                      <a:lnTo>
                        <a:pt x="100" y="93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05" name="Freeform 357"/>
                <p:cNvSpPr>
                  <a:spLocks/>
                </p:cNvSpPr>
                <p:nvPr/>
              </p:nvSpPr>
              <p:spPr bwMode="auto">
                <a:xfrm>
                  <a:off x="2328" y="1493"/>
                  <a:ext cx="2" cy="6"/>
                </a:xfrm>
                <a:custGeom>
                  <a:avLst/>
                  <a:gdLst>
                    <a:gd name="T0" fmla="*/ 0 w 2"/>
                    <a:gd name="T1" fmla="*/ 0 h 6"/>
                    <a:gd name="T2" fmla="*/ 0 w 2"/>
                    <a:gd name="T3" fmla="*/ 0 h 6"/>
                    <a:gd name="T4" fmla="*/ 2 w 2"/>
                    <a:gd name="T5" fmla="*/ 6 h 6"/>
                    <a:gd name="T6" fmla="*/ 2 w 2"/>
                    <a:gd name="T7" fmla="*/ 6 h 6"/>
                    <a:gd name="T8" fmla="*/ 0 w 2"/>
                    <a:gd name="T9" fmla="*/ 0 h 6"/>
                    <a:gd name="T10" fmla="*/ 0 w 2"/>
                    <a:gd name="T11" fmla="*/ 0 h 6"/>
                    <a:gd name="T12" fmla="*/ 0 w 2"/>
                    <a:gd name="T13" fmla="*/ 0 h 6"/>
                    <a:gd name="T14" fmla="*/ 0 w 2"/>
                    <a:gd name="T15" fmla="*/ 0 h 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2"/>
                    <a:gd name="T25" fmla="*/ 0 h 6"/>
                    <a:gd name="T26" fmla="*/ 2 w 2"/>
                    <a:gd name="T27" fmla="*/ 6 h 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2" h="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2" y="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06" name="Freeform 358"/>
                <p:cNvSpPr>
                  <a:spLocks/>
                </p:cNvSpPr>
                <p:nvPr/>
              </p:nvSpPr>
              <p:spPr bwMode="auto">
                <a:xfrm>
                  <a:off x="2860" y="2796"/>
                  <a:ext cx="593" cy="181"/>
                </a:xfrm>
                <a:custGeom>
                  <a:avLst/>
                  <a:gdLst>
                    <a:gd name="T0" fmla="*/ 2 w 593"/>
                    <a:gd name="T1" fmla="*/ 0 h 181"/>
                    <a:gd name="T2" fmla="*/ 2 w 593"/>
                    <a:gd name="T3" fmla="*/ 0 h 181"/>
                    <a:gd name="T4" fmla="*/ 0 w 593"/>
                    <a:gd name="T5" fmla="*/ 7 h 181"/>
                    <a:gd name="T6" fmla="*/ 0 w 593"/>
                    <a:gd name="T7" fmla="*/ 7 h 181"/>
                    <a:gd name="T8" fmla="*/ 68 w 593"/>
                    <a:gd name="T9" fmla="*/ 42 h 181"/>
                    <a:gd name="T10" fmla="*/ 139 w 593"/>
                    <a:gd name="T11" fmla="*/ 71 h 181"/>
                    <a:gd name="T12" fmla="*/ 211 w 593"/>
                    <a:gd name="T13" fmla="*/ 99 h 181"/>
                    <a:gd name="T14" fmla="*/ 284 w 593"/>
                    <a:gd name="T15" fmla="*/ 122 h 181"/>
                    <a:gd name="T16" fmla="*/ 359 w 593"/>
                    <a:gd name="T17" fmla="*/ 142 h 181"/>
                    <a:gd name="T18" fmla="*/ 436 w 593"/>
                    <a:gd name="T19" fmla="*/ 159 h 181"/>
                    <a:gd name="T20" fmla="*/ 513 w 593"/>
                    <a:gd name="T21" fmla="*/ 172 h 181"/>
                    <a:gd name="T22" fmla="*/ 591 w 593"/>
                    <a:gd name="T23" fmla="*/ 181 h 181"/>
                    <a:gd name="T24" fmla="*/ 591 w 593"/>
                    <a:gd name="T25" fmla="*/ 181 h 181"/>
                    <a:gd name="T26" fmla="*/ 593 w 593"/>
                    <a:gd name="T27" fmla="*/ 174 h 181"/>
                    <a:gd name="T28" fmla="*/ 593 w 593"/>
                    <a:gd name="T29" fmla="*/ 174 h 181"/>
                    <a:gd name="T30" fmla="*/ 514 w 593"/>
                    <a:gd name="T31" fmla="*/ 164 h 181"/>
                    <a:gd name="T32" fmla="*/ 438 w 593"/>
                    <a:gd name="T33" fmla="*/ 152 h 181"/>
                    <a:gd name="T34" fmla="*/ 361 w 593"/>
                    <a:gd name="T35" fmla="*/ 135 h 181"/>
                    <a:gd name="T36" fmla="*/ 286 w 593"/>
                    <a:gd name="T37" fmla="*/ 115 h 181"/>
                    <a:gd name="T38" fmla="*/ 213 w 593"/>
                    <a:gd name="T39" fmla="*/ 91 h 181"/>
                    <a:gd name="T40" fmla="*/ 141 w 593"/>
                    <a:gd name="T41" fmla="*/ 64 h 181"/>
                    <a:gd name="T42" fmla="*/ 72 w 593"/>
                    <a:gd name="T43" fmla="*/ 35 h 181"/>
                    <a:gd name="T44" fmla="*/ 2 w 593"/>
                    <a:gd name="T45" fmla="*/ 0 h 181"/>
                    <a:gd name="T46" fmla="*/ 2 w 593"/>
                    <a:gd name="T47" fmla="*/ 0 h 181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593"/>
                    <a:gd name="T73" fmla="*/ 0 h 181"/>
                    <a:gd name="T74" fmla="*/ 593 w 593"/>
                    <a:gd name="T75" fmla="*/ 181 h 181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593" h="181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7"/>
                      </a:lnTo>
                      <a:lnTo>
                        <a:pt x="68" y="42"/>
                      </a:lnTo>
                      <a:lnTo>
                        <a:pt x="139" y="71"/>
                      </a:lnTo>
                      <a:lnTo>
                        <a:pt x="211" y="99"/>
                      </a:lnTo>
                      <a:lnTo>
                        <a:pt x="284" y="122"/>
                      </a:lnTo>
                      <a:lnTo>
                        <a:pt x="359" y="142"/>
                      </a:lnTo>
                      <a:lnTo>
                        <a:pt x="436" y="159"/>
                      </a:lnTo>
                      <a:lnTo>
                        <a:pt x="513" y="172"/>
                      </a:lnTo>
                      <a:lnTo>
                        <a:pt x="591" y="181"/>
                      </a:lnTo>
                      <a:lnTo>
                        <a:pt x="593" y="174"/>
                      </a:lnTo>
                      <a:lnTo>
                        <a:pt x="514" y="164"/>
                      </a:lnTo>
                      <a:lnTo>
                        <a:pt x="438" y="152"/>
                      </a:lnTo>
                      <a:lnTo>
                        <a:pt x="361" y="135"/>
                      </a:lnTo>
                      <a:lnTo>
                        <a:pt x="286" y="115"/>
                      </a:lnTo>
                      <a:lnTo>
                        <a:pt x="213" y="91"/>
                      </a:lnTo>
                      <a:lnTo>
                        <a:pt x="141" y="64"/>
                      </a:lnTo>
                      <a:lnTo>
                        <a:pt x="72" y="35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07" name="Freeform 359"/>
                <p:cNvSpPr>
                  <a:spLocks/>
                </p:cNvSpPr>
                <p:nvPr/>
              </p:nvSpPr>
              <p:spPr bwMode="auto">
                <a:xfrm>
                  <a:off x="3850" y="2704"/>
                  <a:ext cx="42" cy="15"/>
                </a:xfrm>
                <a:custGeom>
                  <a:avLst/>
                  <a:gdLst>
                    <a:gd name="T0" fmla="*/ 0 w 42"/>
                    <a:gd name="T1" fmla="*/ 15 h 15"/>
                    <a:gd name="T2" fmla="*/ 0 w 42"/>
                    <a:gd name="T3" fmla="*/ 15 h 15"/>
                    <a:gd name="T4" fmla="*/ 37 w 42"/>
                    <a:gd name="T5" fmla="*/ 8 h 15"/>
                    <a:gd name="T6" fmla="*/ 37 w 42"/>
                    <a:gd name="T7" fmla="*/ 8 h 15"/>
                    <a:gd name="T8" fmla="*/ 42 w 42"/>
                    <a:gd name="T9" fmla="*/ 0 h 15"/>
                    <a:gd name="T10" fmla="*/ 42 w 42"/>
                    <a:gd name="T11" fmla="*/ 0 h 15"/>
                    <a:gd name="T12" fmla="*/ 0 w 42"/>
                    <a:gd name="T13" fmla="*/ 8 h 15"/>
                    <a:gd name="T14" fmla="*/ 0 w 42"/>
                    <a:gd name="T15" fmla="*/ 8 h 15"/>
                    <a:gd name="T16" fmla="*/ 0 w 42"/>
                    <a:gd name="T17" fmla="*/ 15 h 15"/>
                    <a:gd name="T18" fmla="*/ 0 w 42"/>
                    <a:gd name="T19" fmla="*/ 15 h 15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42"/>
                    <a:gd name="T31" fmla="*/ 0 h 15"/>
                    <a:gd name="T32" fmla="*/ 42 w 42"/>
                    <a:gd name="T33" fmla="*/ 15 h 15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42" h="15">
                      <a:moveTo>
                        <a:pt x="0" y="15"/>
                      </a:moveTo>
                      <a:lnTo>
                        <a:pt x="0" y="15"/>
                      </a:lnTo>
                      <a:lnTo>
                        <a:pt x="37" y="8"/>
                      </a:lnTo>
                      <a:lnTo>
                        <a:pt x="42" y="0"/>
                      </a:lnTo>
                      <a:lnTo>
                        <a:pt x="0" y="8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08" name="Freeform 360"/>
                <p:cNvSpPr>
                  <a:spLocks/>
                </p:cNvSpPr>
                <p:nvPr/>
              </p:nvSpPr>
              <p:spPr bwMode="auto">
                <a:xfrm>
                  <a:off x="4661" y="0"/>
                  <a:ext cx="689" cy="2177"/>
                </a:xfrm>
                <a:custGeom>
                  <a:avLst/>
                  <a:gdLst>
                    <a:gd name="T0" fmla="*/ 170 w 689"/>
                    <a:gd name="T1" fmla="*/ 150 h 2177"/>
                    <a:gd name="T2" fmla="*/ 283 w 689"/>
                    <a:gd name="T3" fmla="*/ 274 h 2177"/>
                    <a:gd name="T4" fmla="*/ 384 w 689"/>
                    <a:gd name="T5" fmla="*/ 408 h 2177"/>
                    <a:gd name="T6" fmla="*/ 471 w 689"/>
                    <a:gd name="T7" fmla="*/ 553 h 2177"/>
                    <a:gd name="T8" fmla="*/ 545 w 689"/>
                    <a:gd name="T9" fmla="*/ 704 h 2177"/>
                    <a:gd name="T10" fmla="*/ 603 w 689"/>
                    <a:gd name="T11" fmla="*/ 865 h 2177"/>
                    <a:gd name="T12" fmla="*/ 647 w 689"/>
                    <a:gd name="T13" fmla="*/ 1034 h 2177"/>
                    <a:gd name="T14" fmla="*/ 662 w 689"/>
                    <a:gd name="T15" fmla="*/ 1120 h 2177"/>
                    <a:gd name="T16" fmla="*/ 673 w 689"/>
                    <a:gd name="T17" fmla="*/ 1208 h 2177"/>
                    <a:gd name="T18" fmla="*/ 680 w 689"/>
                    <a:gd name="T19" fmla="*/ 1295 h 2177"/>
                    <a:gd name="T20" fmla="*/ 682 w 689"/>
                    <a:gd name="T21" fmla="*/ 1385 h 2177"/>
                    <a:gd name="T22" fmla="*/ 682 w 689"/>
                    <a:gd name="T23" fmla="*/ 1440 h 2177"/>
                    <a:gd name="T24" fmla="*/ 675 w 689"/>
                    <a:gd name="T25" fmla="*/ 1544 h 2177"/>
                    <a:gd name="T26" fmla="*/ 664 w 689"/>
                    <a:gd name="T27" fmla="*/ 1649 h 2177"/>
                    <a:gd name="T28" fmla="*/ 645 w 689"/>
                    <a:gd name="T29" fmla="*/ 1749 h 2177"/>
                    <a:gd name="T30" fmla="*/ 620 w 689"/>
                    <a:gd name="T31" fmla="*/ 1848 h 2177"/>
                    <a:gd name="T32" fmla="*/ 590 w 689"/>
                    <a:gd name="T33" fmla="*/ 1945 h 2177"/>
                    <a:gd name="T34" fmla="*/ 556 w 689"/>
                    <a:gd name="T35" fmla="*/ 2040 h 2177"/>
                    <a:gd name="T36" fmla="*/ 515 w 689"/>
                    <a:gd name="T37" fmla="*/ 2132 h 2177"/>
                    <a:gd name="T38" fmla="*/ 493 w 689"/>
                    <a:gd name="T39" fmla="*/ 2177 h 2177"/>
                    <a:gd name="T40" fmla="*/ 504 w 689"/>
                    <a:gd name="T41" fmla="*/ 2170 h 2177"/>
                    <a:gd name="T42" fmla="*/ 547 w 689"/>
                    <a:gd name="T43" fmla="*/ 2080 h 2177"/>
                    <a:gd name="T44" fmla="*/ 583 w 689"/>
                    <a:gd name="T45" fmla="*/ 1987 h 2177"/>
                    <a:gd name="T46" fmla="*/ 616 w 689"/>
                    <a:gd name="T47" fmla="*/ 1892 h 2177"/>
                    <a:gd name="T48" fmla="*/ 642 w 689"/>
                    <a:gd name="T49" fmla="*/ 1795 h 2177"/>
                    <a:gd name="T50" fmla="*/ 662 w 689"/>
                    <a:gd name="T51" fmla="*/ 1696 h 2177"/>
                    <a:gd name="T52" fmla="*/ 676 w 689"/>
                    <a:gd name="T53" fmla="*/ 1594 h 2177"/>
                    <a:gd name="T54" fmla="*/ 686 w 689"/>
                    <a:gd name="T55" fmla="*/ 1491 h 2177"/>
                    <a:gd name="T56" fmla="*/ 689 w 689"/>
                    <a:gd name="T57" fmla="*/ 1385 h 2177"/>
                    <a:gd name="T58" fmla="*/ 689 w 689"/>
                    <a:gd name="T59" fmla="*/ 1334 h 2177"/>
                    <a:gd name="T60" fmla="*/ 682 w 689"/>
                    <a:gd name="T61" fmla="*/ 1230 h 2177"/>
                    <a:gd name="T62" fmla="*/ 671 w 689"/>
                    <a:gd name="T63" fmla="*/ 1127 h 2177"/>
                    <a:gd name="T64" fmla="*/ 653 w 689"/>
                    <a:gd name="T65" fmla="*/ 1026 h 2177"/>
                    <a:gd name="T66" fmla="*/ 629 w 689"/>
                    <a:gd name="T67" fmla="*/ 928 h 2177"/>
                    <a:gd name="T68" fmla="*/ 600 w 689"/>
                    <a:gd name="T69" fmla="*/ 831 h 2177"/>
                    <a:gd name="T70" fmla="*/ 567 w 689"/>
                    <a:gd name="T71" fmla="*/ 737 h 2177"/>
                    <a:gd name="T72" fmla="*/ 526 w 689"/>
                    <a:gd name="T73" fmla="*/ 646 h 2177"/>
                    <a:gd name="T74" fmla="*/ 482 w 689"/>
                    <a:gd name="T75" fmla="*/ 558 h 2177"/>
                    <a:gd name="T76" fmla="*/ 433 w 689"/>
                    <a:gd name="T77" fmla="*/ 472 h 2177"/>
                    <a:gd name="T78" fmla="*/ 380 w 689"/>
                    <a:gd name="T79" fmla="*/ 390 h 2177"/>
                    <a:gd name="T80" fmla="*/ 321 w 689"/>
                    <a:gd name="T81" fmla="*/ 311 h 2177"/>
                    <a:gd name="T82" fmla="*/ 259 w 689"/>
                    <a:gd name="T83" fmla="*/ 234 h 2177"/>
                    <a:gd name="T84" fmla="*/ 193 w 689"/>
                    <a:gd name="T85" fmla="*/ 163 h 2177"/>
                    <a:gd name="T86" fmla="*/ 124 w 689"/>
                    <a:gd name="T87" fmla="*/ 95 h 2177"/>
                    <a:gd name="T88" fmla="*/ 49 w 689"/>
                    <a:gd name="T89" fmla="*/ 29 h 2177"/>
                    <a:gd name="T90" fmla="*/ 0 w 689"/>
                    <a:gd name="T91" fmla="*/ 0 h 2177"/>
                    <a:gd name="T92" fmla="*/ 43 w 689"/>
                    <a:gd name="T93" fmla="*/ 35 h 2177"/>
                    <a:gd name="T94" fmla="*/ 129 w 689"/>
                    <a:gd name="T95" fmla="*/ 110 h 2177"/>
                    <a:gd name="T96" fmla="*/ 170 w 689"/>
                    <a:gd name="T97" fmla="*/ 150 h 2177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689"/>
                    <a:gd name="T148" fmla="*/ 0 h 2177"/>
                    <a:gd name="T149" fmla="*/ 689 w 689"/>
                    <a:gd name="T150" fmla="*/ 2177 h 2177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689" h="2177">
                      <a:moveTo>
                        <a:pt x="170" y="150"/>
                      </a:moveTo>
                      <a:lnTo>
                        <a:pt x="170" y="150"/>
                      </a:lnTo>
                      <a:lnTo>
                        <a:pt x="228" y="210"/>
                      </a:lnTo>
                      <a:lnTo>
                        <a:pt x="283" y="274"/>
                      </a:lnTo>
                      <a:lnTo>
                        <a:pt x="334" y="340"/>
                      </a:lnTo>
                      <a:lnTo>
                        <a:pt x="384" y="408"/>
                      </a:lnTo>
                      <a:lnTo>
                        <a:pt x="429" y="479"/>
                      </a:lnTo>
                      <a:lnTo>
                        <a:pt x="471" y="553"/>
                      </a:lnTo>
                      <a:lnTo>
                        <a:pt x="510" y="628"/>
                      </a:lnTo>
                      <a:lnTo>
                        <a:pt x="545" y="704"/>
                      </a:lnTo>
                      <a:lnTo>
                        <a:pt x="576" y="785"/>
                      </a:lnTo>
                      <a:lnTo>
                        <a:pt x="603" y="865"/>
                      </a:lnTo>
                      <a:lnTo>
                        <a:pt x="627" y="950"/>
                      </a:lnTo>
                      <a:lnTo>
                        <a:pt x="647" y="1034"/>
                      </a:lnTo>
                      <a:lnTo>
                        <a:pt x="654" y="1076"/>
                      </a:lnTo>
                      <a:lnTo>
                        <a:pt x="662" y="1120"/>
                      </a:lnTo>
                      <a:lnTo>
                        <a:pt x="667" y="1164"/>
                      </a:lnTo>
                      <a:lnTo>
                        <a:pt x="673" y="1208"/>
                      </a:lnTo>
                      <a:lnTo>
                        <a:pt x="676" y="1252"/>
                      </a:lnTo>
                      <a:lnTo>
                        <a:pt x="680" y="1295"/>
                      </a:lnTo>
                      <a:lnTo>
                        <a:pt x="682" y="1341"/>
                      </a:lnTo>
                      <a:lnTo>
                        <a:pt x="682" y="1385"/>
                      </a:lnTo>
                      <a:lnTo>
                        <a:pt x="682" y="1440"/>
                      </a:lnTo>
                      <a:lnTo>
                        <a:pt x="678" y="1491"/>
                      </a:lnTo>
                      <a:lnTo>
                        <a:pt x="675" y="1544"/>
                      </a:lnTo>
                      <a:lnTo>
                        <a:pt x="669" y="1595"/>
                      </a:lnTo>
                      <a:lnTo>
                        <a:pt x="664" y="1649"/>
                      </a:lnTo>
                      <a:lnTo>
                        <a:pt x="654" y="1698"/>
                      </a:lnTo>
                      <a:lnTo>
                        <a:pt x="645" y="1749"/>
                      </a:lnTo>
                      <a:lnTo>
                        <a:pt x="632" y="1799"/>
                      </a:lnTo>
                      <a:lnTo>
                        <a:pt x="620" y="1848"/>
                      </a:lnTo>
                      <a:lnTo>
                        <a:pt x="607" y="1897"/>
                      </a:lnTo>
                      <a:lnTo>
                        <a:pt x="590" y="1945"/>
                      </a:lnTo>
                      <a:lnTo>
                        <a:pt x="574" y="1993"/>
                      </a:lnTo>
                      <a:lnTo>
                        <a:pt x="556" y="2040"/>
                      </a:lnTo>
                      <a:lnTo>
                        <a:pt x="536" y="2086"/>
                      </a:lnTo>
                      <a:lnTo>
                        <a:pt x="515" y="2132"/>
                      </a:lnTo>
                      <a:lnTo>
                        <a:pt x="493" y="2177"/>
                      </a:lnTo>
                      <a:lnTo>
                        <a:pt x="504" y="2170"/>
                      </a:lnTo>
                      <a:lnTo>
                        <a:pt x="526" y="2126"/>
                      </a:lnTo>
                      <a:lnTo>
                        <a:pt x="547" y="2080"/>
                      </a:lnTo>
                      <a:lnTo>
                        <a:pt x="567" y="2035"/>
                      </a:lnTo>
                      <a:lnTo>
                        <a:pt x="583" y="1987"/>
                      </a:lnTo>
                      <a:lnTo>
                        <a:pt x="600" y="1941"/>
                      </a:lnTo>
                      <a:lnTo>
                        <a:pt x="616" y="1892"/>
                      </a:lnTo>
                      <a:lnTo>
                        <a:pt x="629" y="1844"/>
                      </a:lnTo>
                      <a:lnTo>
                        <a:pt x="642" y="1795"/>
                      </a:lnTo>
                      <a:lnTo>
                        <a:pt x="653" y="1746"/>
                      </a:lnTo>
                      <a:lnTo>
                        <a:pt x="662" y="1696"/>
                      </a:lnTo>
                      <a:lnTo>
                        <a:pt x="671" y="1645"/>
                      </a:lnTo>
                      <a:lnTo>
                        <a:pt x="676" y="1594"/>
                      </a:lnTo>
                      <a:lnTo>
                        <a:pt x="682" y="1542"/>
                      </a:lnTo>
                      <a:lnTo>
                        <a:pt x="686" y="1491"/>
                      </a:lnTo>
                      <a:lnTo>
                        <a:pt x="689" y="1438"/>
                      </a:lnTo>
                      <a:lnTo>
                        <a:pt x="689" y="1385"/>
                      </a:lnTo>
                      <a:lnTo>
                        <a:pt x="689" y="1334"/>
                      </a:lnTo>
                      <a:lnTo>
                        <a:pt x="686" y="1281"/>
                      </a:lnTo>
                      <a:lnTo>
                        <a:pt x="682" y="1230"/>
                      </a:lnTo>
                      <a:lnTo>
                        <a:pt x="676" y="1178"/>
                      </a:lnTo>
                      <a:lnTo>
                        <a:pt x="671" y="1127"/>
                      </a:lnTo>
                      <a:lnTo>
                        <a:pt x="662" y="1076"/>
                      </a:lnTo>
                      <a:lnTo>
                        <a:pt x="653" y="1026"/>
                      </a:lnTo>
                      <a:lnTo>
                        <a:pt x="642" y="977"/>
                      </a:lnTo>
                      <a:lnTo>
                        <a:pt x="629" y="928"/>
                      </a:lnTo>
                      <a:lnTo>
                        <a:pt x="616" y="880"/>
                      </a:lnTo>
                      <a:lnTo>
                        <a:pt x="600" y="831"/>
                      </a:lnTo>
                      <a:lnTo>
                        <a:pt x="583" y="785"/>
                      </a:lnTo>
                      <a:lnTo>
                        <a:pt x="567" y="737"/>
                      </a:lnTo>
                      <a:lnTo>
                        <a:pt x="547" y="692"/>
                      </a:lnTo>
                      <a:lnTo>
                        <a:pt x="526" y="646"/>
                      </a:lnTo>
                      <a:lnTo>
                        <a:pt x="504" y="602"/>
                      </a:lnTo>
                      <a:lnTo>
                        <a:pt x="482" y="558"/>
                      </a:lnTo>
                      <a:lnTo>
                        <a:pt x="459" y="514"/>
                      </a:lnTo>
                      <a:lnTo>
                        <a:pt x="433" y="472"/>
                      </a:lnTo>
                      <a:lnTo>
                        <a:pt x="407" y="430"/>
                      </a:lnTo>
                      <a:lnTo>
                        <a:pt x="380" y="390"/>
                      </a:lnTo>
                      <a:lnTo>
                        <a:pt x="351" y="349"/>
                      </a:lnTo>
                      <a:lnTo>
                        <a:pt x="321" y="311"/>
                      </a:lnTo>
                      <a:lnTo>
                        <a:pt x="290" y="273"/>
                      </a:lnTo>
                      <a:lnTo>
                        <a:pt x="259" y="234"/>
                      </a:lnTo>
                      <a:lnTo>
                        <a:pt x="226" y="198"/>
                      </a:lnTo>
                      <a:lnTo>
                        <a:pt x="193" y="163"/>
                      </a:lnTo>
                      <a:lnTo>
                        <a:pt x="159" y="128"/>
                      </a:lnTo>
                      <a:lnTo>
                        <a:pt x="124" y="95"/>
                      </a:lnTo>
                      <a:lnTo>
                        <a:pt x="87" y="62"/>
                      </a:lnTo>
                      <a:lnTo>
                        <a:pt x="49" y="29"/>
                      </a:lnTo>
                      <a:lnTo>
                        <a:pt x="10" y="0"/>
                      </a:lnTo>
                      <a:lnTo>
                        <a:pt x="0" y="0"/>
                      </a:lnTo>
                      <a:lnTo>
                        <a:pt x="43" y="35"/>
                      </a:lnTo>
                      <a:lnTo>
                        <a:pt x="87" y="71"/>
                      </a:lnTo>
                      <a:lnTo>
                        <a:pt x="129" y="110"/>
                      </a:lnTo>
                      <a:lnTo>
                        <a:pt x="170" y="15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09" name="Freeform 361"/>
                <p:cNvSpPr>
                  <a:spLocks/>
                </p:cNvSpPr>
                <p:nvPr/>
              </p:nvSpPr>
              <p:spPr bwMode="auto">
                <a:xfrm>
                  <a:off x="3407" y="2122"/>
                  <a:ext cx="1870" cy="1100"/>
                </a:xfrm>
                <a:custGeom>
                  <a:avLst/>
                  <a:gdLst>
                    <a:gd name="T0" fmla="*/ 1480 w 1870"/>
                    <a:gd name="T1" fmla="*/ 557 h 1100"/>
                    <a:gd name="T2" fmla="*/ 1350 w 1870"/>
                    <a:gd name="T3" fmla="*/ 674 h 1100"/>
                    <a:gd name="T4" fmla="*/ 1210 w 1870"/>
                    <a:gd name="T5" fmla="*/ 780 h 1100"/>
                    <a:gd name="T6" fmla="*/ 1060 w 1870"/>
                    <a:gd name="T7" fmla="*/ 871 h 1100"/>
                    <a:gd name="T8" fmla="*/ 899 w 1870"/>
                    <a:gd name="T9" fmla="*/ 948 h 1100"/>
                    <a:gd name="T10" fmla="*/ 816 w 1870"/>
                    <a:gd name="T11" fmla="*/ 981 h 1100"/>
                    <a:gd name="T12" fmla="*/ 732 w 1870"/>
                    <a:gd name="T13" fmla="*/ 1010 h 1100"/>
                    <a:gd name="T14" fmla="*/ 644 w 1870"/>
                    <a:gd name="T15" fmla="*/ 1034 h 1100"/>
                    <a:gd name="T16" fmla="*/ 556 w 1870"/>
                    <a:gd name="T17" fmla="*/ 1054 h 1100"/>
                    <a:gd name="T18" fmla="*/ 467 w 1870"/>
                    <a:gd name="T19" fmla="*/ 1071 h 1100"/>
                    <a:gd name="T20" fmla="*/ 375 w 1870"/>
                    <a:gd name="T21" fmla="*/ 1082 h 1100"/>
                    <a:gd name="T22" fmla="*/ 282 w 1870"/>
                    <a:gd name="T23" fmla="*/ 1089 h 1100"/>
                    <a:gd name="T24" fmla="*/ 189 w 1870"/>
                    <a:gd name="T25" fmla="*/ 1093 h 1100"/>
                    <a:gd name="T26" fmla="*/ 141 w 1870"/>
                    <a:gd name="T27" fmla="*/ 1091 h 1100"/>
                    <a:gd name="T28" fmla="*/ 48 w 1870"/>
                    <a:gd name="T29" fmla="*/ 1087 h 1100"/>
                    <a:gd name="T30" fmla="*/ 2 w 1870"/>
                    <a:gd name="T31" fmla="*/ 1082 h 1100"/>
                    <a:gd name="T32" fmla="*/ 0 w 1870"/>
                    <a:gd name="T33" fmla="*/ 1089 h 1100"/>
                    <a:gd name="T34" fmla="*/ 94 w 1870"/>
                    <a:gd name="T35" fmla="*/ 1096 h 1100"/>
                    <a:gd name="T36" fmla="*/ 189 w 1870"/>
                    <a:gd name="T37" fmla="*/ 1100 h 1100"/>
                    <a:gd name="T38" fmla="*/ 258 w 1870"/>
                    <a:gd name="T39" fmla="*/ 1098 h 1100"/>
                    <a:gd name="T40" fmla="*/ 395 w 1870"/>
                    <a:gd name="T41" fmla="*/ 1087 h 1100"/>
                    <a:gd name="T42" fmla="*/ 531 w 1870"/>
                    <a:gd name="T43" fmla="*/ 1067 h 1100"/>
                    <a:gd name="T44" fmla="*/ 663 w 1870"/>
                    <a:gd name="T45" fmla="*/ 1038 h 1100"/>
                    <a:gd name="T46" fmla="*/ 791 w 1870"/>
                    <a:gd name="T47" fmla="*/ 998 h 1100"/>
                    <a:gd name="T48" fmla="*/ 915 w 1870"/>
                    <a:gd name="T49" fmla="*/ 950 h 1100"/>
                    <a:gd name="T50" fmla="*/ 1034 w 1870"/>
                    <a:gd name="T51" fmla="*/ 893 h 1100"/>
                    <a:gd name="T52" fmla="*/ 1149 w 1870"/>
                    <a:gd name="T53" fmla="*/ 827 h 1100"/>
                    <a:gd name="T54" fmla="*/ 1259 w 1870"/>
                    <a:gd name="T55" fmla="*/ 754 h 1100"/>
                    <a:gd name="T56" fmla="*/ 1361 w 1870"/>
                    <a:gd name="T57" fmla="*/ 676 h 1100"/>
                    <a:gd name="T58" fmla="*/ 1458 w 1870"/>
                    <a:gd name="T59" fmla="*/ 588 h 1100"/>
                    <a:gd name="T60" fmla="*/ 1550 w 1870"/>
                    <a:gd name="T61" fmla="*/ 494 h 1100"/>
                    <a:gd name="T62" fmla="*/ 1634 w 1870"/>
                    <a:gd name="T63" fmla="*/ 394 h 1100"/>
                    <a:gd name="T64" fmla="*/ 1711 w 1870"/>
                    <a:gd name="T65" fmla="*/ 288 h 1100"/>
                    <a:gd name="T66" fmla="*/ 1780 w 1870"/>
                    <a:gd name="T67" fmla="*/ 176 h 1100"/>
                    <a:gd name="T68" fmla="*/ 1843 w 1870"/>
                    <a:gd name="T69" fmla="*/ 61 h 1100"/>
                    <a:gd name="T70" fmla="*/ 1870 w 1870"/>
                    <a:gd name="T71" fmla="*/ 0 h 1100"/>
                    <a:gd name="T72" fmla="*/ 1859 w 1870"/>
                    <a:gd name="T73" fmla="*/ 4 h 1100"/>
                    <a:gd name="T74" fmla="*/ 1784 w 1870"/>
                    <a:gd name="T75" fmla="*/ 156 h 1100"/>
                    <a:gd name="T76" fmla="*/ 1694 w 1870"/>
                    <a:gd name="T77" fmla="*/ 299 h 1100"/>
                    <a:gd name="T78" fmla="*/ 1594 w 1870"/>
                    <a:gd name="T79" fmla="*/ 432 h 1100"/>
                    <a:gd name="T80" fmla="*/ 1480 w 1870"/>
                    <a:gd name="T81" fmla="*/ 557 h 1100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w 1870"/>
                    <a:gd name="T124" fmla="*/ 0 h 1100"/>
                    <a:gd name="T125" fmla="*/ 1870 w 1870"/>
                    <a:gd name="T126" fmla="*/ 1100 h 1100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T123" t="T124" r="T125" b="T126"/>
                  <a:pathLst>
                    <a:path w="1870" h="1100">
                      <a:moveTo>
                        <a:pt x="1480" y="557"/>
                      </a:moveTo>
                      <a:lnTo>
                        <a:pt x="1480" y="557"/>
                      </a:lnTo>
                      <a:lnTo>
                        <a:pt x="1416" y="617"/>
                      </a:lnTo>
                      <a:lnTo>
                        <a:pt x="1350" y="674"/>
                      </a:lnTo>
                      <a:lnTo>
                        <a:pt x="1281" y="729"/>
                      </a:lnTo>
                      <a:lnTo>
                        <a:pt x="1210" y="780"/>
                      </a:lnTo>
                      <a:lnTo>
                        <a:pt x="1136" y="827"/>
                      </a:lnTo>
                      <a:lnTo>
                        <a:pt x="1060" y="871"/>
                      </a:lnTo>
                      <a:lnTo>
                        <a:pt x="981" y="912"/>
                      </a:lnTo>
                      <a:lnTo>
                        <a:pt x="899" y="948"/>
                      </a:lnTo>
                      <a:lnTo>
                        <a:pt x="858" y="965"/>
                      </a:lnTo>
                      <a:lnTo>
                        <a:pt x="816" y="981"/>
                      </a:lnTo>
                      <a:lnTo>
                        <a:pt x="774" y="996"/>
                      </a:lnTo>
                      <a:lnTo>
                        <a:pt x="732" y="1010"/>
                      </a:lnTo>
                      <a:lnTo>
                        <a:pt x="688" y="1023"/>
                      </a:lnTo>
                      <a:lnTo>
                        <a:pt x="644" y="1034"/>
                      </a:lnTo>
                      <a:lnTo>
                        <a:pt x="600" y="1045"/>
                      </a:lnTo>
                      <a:lnTo>
                        <a:pt x="556" y="1054"/>
                      </a:lnTo>
                      <a:lnTo>
                        <a:pt x="511" y="1064"/>
                      </a:lnTo>
                      <a:lnTo>
                        <a:pt x="467" y="1071"/>
                      </a:lnTo>
                      <a:lnTo>
                        <a:pt x="421" y="1078"/>
                      </a:lnTo>
                      <a:lnTo>
                        <a:pt x="375" y="1082"/>
                      </a:lnTo>
                      <a:lnTo>
                        <a:pt x="328" y="1087"/>
                      </a:lnTo>
                      <a:lnTo>
                        <a:pt x="282" y="1089"/>
                      </a:lnTo>
                      <a:lnTo>
                        <a:pt x="235" y="1091"/>
                      </a:lnTo>
                      <a:lnTo>
                        <a:pt x="189" y="1093"/>
                      </a:lnTo>
                      <a:lnTo>
                        <a:pt x="141" y="1091"/>
                      </a:lnTo>
                      <a:lnTo>
                        <a:pt x="94" y="1089"/>
                      </a:lnTo>
                      <a:lnTo>
                        <a:pt x="48" y="1087"/>
                      </a:lnTo>
                      <a:lnTo>
                        <a:pt x="2" y="1082"/>
                      </a:lnTo>
                      <a:lnTo>
                        <a:pt x="0" y="1089"/>
                      </a:lnTo>
                      <a:lnTo>
                        <a:pt x="46" y="1095"/>
                      </a:lnTo>
                      <a:lnTo>
                        <a:pt x="94" y="1096"/>
                      </a:lnTo>
                      <a:lnTo>
                        <a:pt x="141" y="1098"/>
                      </a:lnTo>
                      <a:lnTo>
                        <a:pt x="189" y="1100"/>
                      </a:lnTo>
                      <a:lnTo>
                        <a:pt x="258" y="1098"/>
                      </a:lnTo>
                      <a:lnTo>
                        <a:pt x="328" y="1095"/>
                      </a:lnTo>
                      <a:lnTo>
                        <a:pt x="395" y="1087"/>
                      </a:lnTo>
                      <a:lnTo>
                        <a:pt x="465" y="1078"/>
                      </a:lnTo>
                      <a:lnTo>
                        <a:pt x="531" y="1067"/>
                      </a:lnTo>
                      <a:lnTo>
                        <a:pt x="599" y="1053"/>
                      </a:lnTo>
                      <a:lnTo>
                        <a:pt x="663" y="1038"/>
                      </a:lnTo>
                      <a:lnTo>
                        <a:pt x="728" y="1018"/>
                      </a:lnTo>
                      <a:lnTo>
                        <a:pt x="791" y="998"/>
                      </a:lnTo>
                      <a:lnTo>
                        <a:pt x="855" y="974"/>
                      </a:lnTo>
                      <a:lnTo>
                        <a:pt x="915" y="950"/>
                      </a:lnTo>
                      <a:lnTo>
                        <a:pt x="975" y="923"/>
                      </a:lnTo>
                      <a:lnTo>
                        <a:pt x="1034" y="893"/>
                      </a:lnTo>
                      <a:lnTo>
                        <a:pt x="1093" y="860"/>
                      </a:lnTo>
                      <a:lnTo>
                        <a:pt x="1149" y="827"/>
                      </a:lnTo>
                      <a:lnTo>
                        <a:pt x="1204" y="793"/>
                      </a:lnTo>
                      <a:lnTo>
                        <a:pt x="1259" y="754"/>
                      </a:lnTo>
                      <a:lnTo>
                        <a:pt x="1310" y="716"/>
                      </a:lnTo>
                      <a:lnTo>
                        <a:pt x="1361" y="676"/>
                      </a:lnTo>
                      <a:lnTo>
                        <a:pt x="1411" y="632"/>
                      </a:lnTo>
                      <a:lnTo>
                        <a:pt x="1458" y="588"/>
                      </a:lnTo>
                      <a:lnTo>
                        <a:pt x="1506" y="542"/>
                      </a:lnTo>
                      <a:lnTo>
                        <a:pt x="1550" y="494"/>
                      </a:lnTo>
                      <a:lnTo>
                        <a:pt x="1592" y="445"/>
                      </a:lnTo>
                      <a:lnTo>
                        <a:pt x="1634" y="394"/>
                      </a:lnTo>
                      <a:lnTo>
                        <a:pt x="1674" y="341"/>
                      </a:lnTo>
                      <a:lnTo>
                        <a:pt x="1711" y="288"/>
                      </a:lnTo>
                      <a:lnTo>
                        <a:pt x="1747" y="233"/>
                      </a:lnTo>
                      <a:lnTo>
                        <a:pt x="1780" y="176"/>
                      </a:lnTo>
                      <a:lnTo>
                        <a:pt x="1811" y="119"/>
                      </a:lnTo>
                      <a:lnTo>
                        <a:pt x="1843" y="61"/>
                      </a:lnTo>
                      <a:lnTo>
                        <a:pt x="1870" y="0"/>
                      </a:lnTo>
                      <a:lnTo>
                        <a:pt x="1859" y="4"/>
                      </a:lnTo>
                      <a:lnTo>
                        <a:pt x="1822" y="81"/>
                      </a:lnTo>
                      <a:lnTo>
                        <a:pt x="1784" y="156"/>
                      </a:lnTo>
                      <a:lnTo>
                        <a:pt x="1740" y="229"/>
                      </a:lnTo>
                      <a:lnTo>
                        <a:pt x="1694" y="299"/>
                      </a:lnTo>
                      <a:lnTo>
                        <a:pt x="1645" y="366"/>
                      </a:lnTo>
                      <a:lnTo>
                        <a:pt x="1594" y="432"/>
                      </a:lnTo>
                      <a:lnTo>
                        <a:pt x="1539" y="496"/>
                      </a:lnTo>
                      <a:lnTo>
                        <a:pt x="1480" y="557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10" name="Freeform 362"/>
                <p:cNvSpPr>
                  <a:spLocks/>
                </p:cNvSpPr>
                <p:nvPr/>
              </p:nvSpPr>
              <p:spPr bwMode="auto">
                <a:xfrm>
                  <a:off x="2802" y="3034"/>
                  <a:ext cx="593" cy="175"/>
                </a:xfrm>
                <a:custGeom>
                  <a:avLst/>
                  <a:gdLst>
                    <a:gd name="T0" fmla="*/ 0 w 593"/>
                    <a:gd name="T1" fmla="*/ 7 h 175"/>
                    <a:gd name="T2" fmla="*/ 0 w 593"/>
                    <a:gd name="T3" fmla="*/ 7 h 175"/>
                    <a:gd name="T4" fmla="*/ 67 w 593"/>
                    <a:gd name="T5" fmla="*/ 38 h 175"/>
                    <a:gd name="T6" fmla="*/ 139 w 593"/>
                    <a:gd name="T7" fmla="*/ 67 h 175"/>
                    <a:gd name="T8" fmla="*/ 210 w 593"/>
                    <a:gd name="T9" fmla="*/ 93 h 175"/>
                    <a:gd name="T10" fmla="*/ 285 w 593"/>
                    <a:gd name="T11" fmla="*/ 117 h 175"/>
                    <a:gd name="T12" fmla="*/ 358 w 593"/>
                    <a:gd name="T13" fmla="*/ 135 h 175"/>
                    <a:gd name="T14" fmla="*/ 435 w 593"/>
                    <a:gd name="T15" fmla="*/ 152 h 175"/>
                    <a:gd name="T16" fmla="*/ 512 w 593"/>
                    <a:gd name="T17" fmla="*/ 166 h 175"/>
                    <a:gd name="T18" fmla="*/ 591 w 593"/>
                    <a:gd name="T19" fmla="*/ 175 h 175"/>
                    <a:gd name="T20" fmla="*/ 591 w 593"/>
                    <a:gd name="T21" fmla="*/ 175 h 175"/>
                    <a:gd name="T22" fmla="*/ 593 w 593"/>
                    <a:gd name="T23" fmla="*/ 170 h 175"/>
                    <a:gd name="T24" fmla="*/ 593 w 593"/>
                    <a:gd name="T25" fmla="*/ 170 h 175"/>
                    <a:gd name="T26" fmla="*/ 514 w 593"/>
                    <a:gd name="T27" fmla="*/ 159 h 175"/>
                    <a:gd name="T28" fmla="*/ 437 w 593"/>
                    <a:gd name="T29" fmla="*/ 146 h 175"/>
                    <a:gd name="T30" fmla="*/ 362 w 593"/>
                    <a:gd name="T31" fmla="*/ 128 h 175"/>
                    <a:gd name="T32" fmla="*/ 287 w 593"/>
                    <a:gd name="T33" fmla="*/ 109 h 175"/>
                    <a:gd name="T34" fmla="*/ 212 w 593"/>
                    <a:gd name="T35" fmla="*/ 86 h 175"/>
                    <a:gd name="T36" fmla="*/ 141 w 593"/>
                    <a:gd name="T37" fmla="*/ 60 h 175"/>
                    <a:gd name="T38" fmla="*/ 69 w 593"/>
                    <a:gd name="T39" fmla="*/ 31 h 175"/>
                    <a:gd name="T40" fmla="*/ 0 w 593"/>
                    <a:gd name="T41" fmla="*/ 0 h 175"/>
                    <a:gd name="T42" fmla="*/ 0 w 593"/>
                    <a:gd name="T43" fmla="*/ 0 h 175"/>
                    <a:gd name="T44" fmla="*/ 0 w 593"/>
                    <a:gd name="T45" fmla="*/ 7 h 175"/>
                    <a:gd name="T46" fmla="*/ 0 w 593"/>
                    <a:gd name="T47" fmla="*/ 7 h 175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593"/>
                    <a:gd name="T73" fmla="*/ 0 h 175"/>
                    <a:gd name="T74" fmla="*/ 593 w 593"/>
                    <a:gd name="T75" fmla="*/ 175 h 175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593" h="175">
                      <a:moveTo>
                        <a:pt x="0" y="7"/>
                      </a:moveTo>
                      <a:lnTo>
                        <a:pt x="0" y="7"/>
                      </a:lnTo>
                      <a:lnTo>
                        <a:pt x="67" y="38"/>
                      </a:lnTo>
                      <a:lnTo>
                        <a:pt x="139" y="67"/>
                      </a:lnTo>
                      <a:lnTo>
                        <a:pt x="210" y="93"/>
                      </a:lnTo>
                      <a:lnTo>
                        <a:pt x="285" y="117"/>
                      </a:lnTo>
                      <a:lnTo>
                        <a:pt x="358" y="135"/>
                      </a:lnTo>
                      <a:lnTo>
                        <a:pt x="435" y="152"/>
                      </a:lnTo>
                      <a:lnTo>
                        <a:pt x="512" y="166"/>
                      </a:lnTo>
                      <a:lnTo>
                        <a:pt x="591" y="175"/>
                      </a:lnTo>
                      <a:lnTo>
                        <a:pt x="593" y="170"/>
                      </a:lnTo>
                      <a:lnTo>
                        <a:pt x="514" y="159"/>
                      </a:lnTo>
                      <a:lnTo>
                        <a:pt x="437" y="146"/>
                      </a:lnTo>
                      <a:lnTo>
                        <a:pt x="362" y="128"/>
                      </a:lnTo>
                      <a:lnTo>
                        <a:pt x="287" y="109"/>
                      </a:lnTo>
                      <a:lnTo>
                        <a:pt x="212" y="86"/>
                      </a:lnTo>
                      <a:lnTo>
                        <a:pt x="141" y="60"/>
                      </a:lnTo>
                      <a:lnTo>
                        <a:pt x="69" y="31"/>
                      </a:lnTo>
                      <a:lnTo>
                        <a:pt x="0" y="0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11" name="Freeform 363"/>
                <p:cNvSpPr>
                  <a:spLocks/>
                </p:cNvSpPr>
                <p:nvPr/>
              </p:nvSpPr>
              <p:spPr bwMode="auto">
                <a:xfrm>
                  <a:off x="1759" y="0"/>
                  <a:ext cx="1026" cy="3034"/>
                </a:xfrm>
                <a:custGeom>
                  <a:avLst/>
                  <a:gdLst>
                    <a:gd name="T0" fmla="*/ 483 w 1026"/>
                    <a:gd name="T1" fmla="*/ 2615 h 3034"/>
                    <a:gd name="T2" fmla="*/ 320 w 1026"/>
                    <a:gd name="T3" fmla="*/ 2408 h 3034"/>
                    <a:gd name="T4" fmla="*/ 188 w 1026"/>
                    <a:gd name="T5" fmla="*/ 2179 h 3034"/>
                    <a:gd name="T6" fmla="*/ 119 w 1026"/>
                    <a:gd name="T7" fmla="*/ 2014 h 3034"/>
                    <a:gd name="T8" fmla="*/ 77 w 1026"/>
                    <a:gd name="T9" fmla="*/ 1886 h 3034"/>
                    <a:gd name="T10" fmla="*/ 46 w 1026"/>
                    <a:gd name="T11" fmla="*/ 1755 h 3034"/>
                    <a:gd name="T12" fmla="*/ 22 w 1026"/>
                    <a:gd name="T13" fmla="*/ 1619 h 3034"/>
                    <a:gd name="T14" fmla="*/ 11 w 1026"/>
                    <a:gd name="T15" fmla="*/ 1480 h 3034"/>
                    <a:gd name="T16" fmla="*/ 7 w 1026"/>
                    <a:gd name="T17" fmla="*/ 1385 h 3034"/>
                    <a:gd name="T18" fmla="*/ 13 w 1026"/>
                    <a:gd name="T19" fmla="*/ 1246 h 3034"/>
                    <a:gd name="T20" fmla="*/ 29 w 1026"/>
                    <a:gd name="T21" fmla="*/ 1107 h 3034"/>
                    <a:gd name="T22" fmla="*/ 55 w 1026"/>
                    <a:gd name="T23" fmla="*/ 973 h 3034"/>
                    <a:gd name="T24" fmla="*/ 90 w 1026"/>
                    <a:gd name="T25" fmla="*/ 842 h 3034"/>
                    <a:gd name="T26" fmla="*/ 135 w 1026"/>
                    <a:gd name="T27" fmla="*/ 715 h 3034"/>
                    <a:gd name="T28" fmla="*/ 229 w 1026"/>
                    <a:gd name="T29" fmla="*/ 514 h 3034"/>
                    <a:gd name="T30" fmla="*/ 371 w 1026"/>
                    <a:gd name="T31" fmla="*/ 293 h 3034"/>
                    <a:gd name="T32" fmla="*/ 543 w 1026"/>
                    <a:gd name="T33" fmla="*/ 93 h 3034"/>
                    <a:gd name="T34" fmla="*/ 644 w 1026"/>
                    <a:gd name="T35" fmla="*/ 0 h 3034"/>
                    <a:gd name="T36" fmla="*/ 598 w 1026"/>
                    <a:gd name="T37" fmla="*/ 31 h 3034"/>
                    <a:gd name="T38" fmla="*/ 496 w 1026"/>
                    <a:gd name="T39" fmla="*/ 134 h 3034"/>
                    <a:gd name="T40" fmla="*/ 401 w 1026"/>
                    <a:gd name="T41" fmla="*/ 242 h 3034"/>
                    <a:gd name="T42" fmla="*/ 315 w 1026"/>
                    <a:gd name="T43" fmla="*/ 359 h 3034"/>
                    <a:gd name="T44" fmla="*/ 238 w 1026"/>
                    <a:gd name="T45" fmla="*/ 481 h 3034"/>
                    <a:gd name="T46" fmla="*/ 172 w 1026"/>
                    <a:gd name="T47" fmla="*/ 611 h 3034"/>
                    <a:gd name="T48" fmla="*/ 115 w 1026"/>
                    <a:gd name="T49" fmla="*/ 747 h 3034"/>
                    <a:gd name="T50" fmla="*/ 70 w 1026"/>
                    <a:gd name="T51" fmla="*/ 887 h 3034"/>
                    <a:gd name="T52" fmla="*/ 35 w 1026"/>
                    <a:gd name="T53" fmla="*/ 1032 h 3034"/>
                    <a:gd name="T54" fmla="*/ 13 w 1026"/>
                    <a:gd name="T55" fmla="*/ 1182 h 3034"/>
                    <a:gd name="T56" fmla="*/ 2 w 1026"/>
                    <a:gd name="T57" fmla="*/ 1334 h 3034"/>
                    <a:gd name="T58" fmla="*/ 2 w 1026"/>
                    <a:gd name="T59" fmla="*/ 1453 h 3034"/>
                    <a:gd name="T60" fmla="*/ 20 w 1026"/>
                    <a:gd name="T61" fmla="*/ 1652 h 3034"/>
                    <a:gd name="T62" fmla="*/ 59 w 1026"/>
                    <a:gd name="T63" fmla="*/ 1844 h 3034"/>
                    <a:gd name="T64" fmla="*/ 117 w 1026"/>
                    <a:gd name="T65" fmla="*/ 2027 h 3034"/>
                    <a:gd name="T66" fmla="*/ 192 w 1026"/>
                    <a:gd name="T67" fmla="*/ 2203 h 3034"/>
                    <a:gd name="T68" fmla="*/ 285 w 1026"/>
                    <a:gd name="T69" fmla="*/ 2368 h 3034"/>
                    <a:gd name="T70" fmla="*/ 395 w 1026"/>
                    <a:gd name="T71" fmla="*/ 2521 h 3034"/>
                    <a:gd name="T72" fmla="*/ 520 w 1026"/>
                    <a:gd name="T73" fmla="*/ 2664 h 3034"/>
                    <a:gd name="T74" fmla="*/ 657 w 1026"/>
                    <a:gd name="T75" fmla="*/ 2792 h 3034"/>
                    <a:gd name="T76" fmla="*/ 807 w 1026"/>
                    <a:gd name="T77" fmla="*/ 2906 h 3034"/>
                    <a:gd name="T78" fmla="*/ 970 w 1026"/>
                    <a:gd name="T79" fmla="*/ 3004 h 3034"/>
                    <a:gd name="T80" fmla="*/ 1026 w 1026"/>
                    <a:gd name="T81" fmla="*/ 3024 h 3034"/>
                    <a:gd name="T82" fmla="*/ 895 w 1026"/>
                    <a:gd name="T83" fmla="*/ 2953 h 3034"/>
                    <a:gd name="T84" fmla="*/ 710 w 1026"/>
                    <a:gd name="T85" fmla="*/ 2827 h 3034"/>
                    <a:gd name="T86" fmla="*/ 543 w 1026"/>
                    <a:gd name="T87" fmla="*/ 2679 h 3034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w 1026"/>
                    <a:gd name="T133" fmla="*/ 0 h 3034"/>
                    <a:gd name="T134" fmla="*/ 1026 w 1026"/>
                    <a:gd name="T135" fmla="*/ 3034 h 3034"/>
                  </a:gdLst>
                  <a:ahLst/>
                  <a:cxnLst>
                    <a:cxn ang="T88">
                      <a:pos x="T0" y="T1"/>
                    </a:cxn>
                    <a:cxn ang="T89">
                      <a:pos x="T2" y="T3"/>
                    </a:cxn>
                    <a:cxn ang="T90">
                      <a:pos x="T4" y="T5"/>
                    </a:cxn>
                    <a:cxn ang="T91">
                      <a:pos x="T6" y="T7"/>
                    </a:cxn>
                    <a:cxn ang="T92">
                      <a:pos x="T8" y="T9"/>
                    </a:cxn>
                    <a:cxn ang="T93">
                      <a:pos x="T10" y="T11"/>
                    </a:cxn>
                    <a:cxn ang="T94">
                      <a:pos x="T12" y="T13"/>
                    </a:cxn>
                    <a:cxn ang="T95">
                      <a:pos x="T14" y="T15"/>
                    </a:cxn>
                    <a:cxn ang="T96">
                      <a:pos x="T16" y="T17"/>
                    </a:cxn>
                    <a:cxn ang="T97">
                      <a:pos x="T18" y="T19"/>
                    </a:cxn>
                    <a:cxn ang="T98">
                      <a:pos x="T20" y="T21"/>
                    </a:cxn>
                    <a:cxn ang="T99">
                      <a:pos x="T22" y="T23"/>
                    </a:cxn>
                    <a:cxn ang="T100">
                      <a:pos x="T24" y="T25"/>
                    </a:cxn>
                    <a:cxn ang="T101">
                      <a:pos x="T26" y="T27"/>
                    </a:cxn>
                    <a:cxn ang="T102">
                      <a:pos x="T28" y="T29"/>
                    </a:cxn>
                    <a:cxn ang="T103">
                      <a:pos x="T30" y="T31"/>
                    </a:cxn>
                    <a:cxn ang="T104">
                      <a:pos x="T32" y="T33"/>
                    </a:cxn>
                    <a:cxn ang="T105">
                      <a:pos x="T34" y="T35"/>
                    </a:cxn>
                    <a:cxn ang="T106">
                      <a:pos x="T36" y="T37"/>
                    </a:cxn>
                    <a:cxn ang="T107">
                      <a:pos x="T38" y="T39"/>
                    </a:cxn>
                    <a:cxn ang="T108">
                      <a:pos x="T40" y="T41"/>
                    </a:cxn>
                    <a:cxn ang="T109">
                      <a:pos x="T42" y="T43"/>
                    </a:cxn>
                    <a:cxn ang="T110">
                      <a:pos x="T44" y="T45"/>
                    </a:cxn>
                    <a:cxn ang="T111">
                      <a:pos x="T46" y="T47"/>
                    </a:cxn>
                    <a:cxn ang="T112">
                      <a:pos x="T48" y="T49"/>
                    </a:cxn>
                    <a:cxn ang="T113">
                      <a:pos x="T50" y="T51"/>
                    </a:cxn>
                    <a:cxn ang="T114">
                      <a:pos x="T52" y="T53"/>
                    </a:cxn>
                    <a:cxn ang="T115">
                      <a:pos x="T54" y="T55"/>
                    </a:cxn>
                    <a:cxn ang="T116">
                      <a:pos x="T56" y="T57"/>
                    </a:cxn>
                    <a:cxn ang="T117">
                      <a:pos x="T58" y="T59"/>
                    </a:cxn>
                    <a:cxn ang="T118">
                      <a:pos x="T60" y="T61"/>
                    </a:cxn>
                    <a:cxn ang="T119">
                      <a:pos x="T62" y="T63"/>
                    </a:cxn>
                    <a:cxn ang="T120">
                      <a:pos x="T64" y="T65"/>
                    </a:cxn>
                    <a:cxn ang="T121">
                      <a:pos x="T66" y="T67"/>
                    </a:cxn>
                    <a:cxn ang="T122">
                      <a:pos x="T68" y="T69"/>
                    </a:cxn>
                    <a:cxn ang="T123">
                      <a:pos x="T70" y="T71"/>
                    </a:cxn>
                    <a:cxn ang="T124">
                      <a:pos x="T72" y="T73"/>
                    </a:cxn>
                    <a:cxn ang="T125">
                      <a:pos x="T74" y="T75"/>
                    </a:cxn>
                    <a:cxn ang="T126">
                      <a:pos x="T76" y="T77"/>
                    </a:cxn>
                    <a:cxn ang="T127">
                      <a:pos x="T78" y="T79"/>
                    </a:cxn>
                    <a:cxn ang="T128">
                      <a:pos x="T80" y="T81"/>
                    </a:cxn>
                    <a:cxn ang="T129">
                      <a:pos x="T82" y="T83"/>
                    </a:cxn>
                    <a:cxn ang="T130">
                      <a:pos x="T84" y="T85"/>
                    </a:cxn>
                    <a:cxn ang="T131">
                      <a:pos x="T86" y="T87"/>
                    </a:cxn>
                  </a:cxnLst>
                  <a:rect l="T132" t="T133" r="T134" b="T135"/>
                  <a:pathLst>
                    <a:path w="1026" h="3034">
                      <a:moveTo>
                        <a:pt x="543" y="2679"/>
                      </a:moveTo>
                      <a:lnTo>
                        <a:pt x="543" y="2679"/>
                      </a:lnTo>
                      <a:lnTo>
                        <a:pt x="483" y="2615"/>
                      </a:lnTo>
                      <a:lnTo>
                        <a:pt x="426" y="2549"/>
                      </a:lnTo>
                      <a:lnTo>
                        <a:pt x="371" y="2479"/>
                      </a:lnTo>
                      <a:lnTo>
                        <a:pt x="320" y="2408"/>
                      </a:lnTo>
                      <a:lnTo>
                        <a:pt x="273" y="2335"/>
                      </a:lnTo>
                      <a:lnTo>
                        <a:pt x="229" y="2258"/>
                      </a:lnTo>
                      <a:lnTo>
                        <a:pt x="188" y="2179"/>
                      </a:lnTo>
                      <a:lnTo>
                        <a:pt x="152" y="2097"/>
                      </a:lnTo>
                      <a:lnTo>
                        <a:pt x="135" y="2057"/>
                      </a:lnTo>
                      <a:lnTo>
                        <a:pt x="119" y="2014"/>
                      </a:lnTo>
                      <a:lnTo>
                        <a:pt x="104" y="1972"/>
                      </a:lnTo>
                      <a:lnTo>
                        <a:pt x="90" y="1930"/>
                      </a:lnTo>
                      <a:lnTo>
                        <a:pt x="77" y="1886"/>
                      </a:lnTo>
                      <a:lnTo>
                        <a:pt x="66" y="1843"/>
                      </a:lnTo>
                      <a:lnTo>
                        <a:pt x="55" y="1799"/>
                      </a:lnTo>
                      <a:lnTo>
                        <a:pt x="46" y="1755"/>
                      </a:lnTo>
                      <a:lnTo>
                        <a:pt x="37" y="1709"/>
                      </a:lnTo>
                      <a:lnTo>
                        <a:pt x="29" y="1665"/>
                      </a:lnTo>
                      <a:lnTo>
                        <a:pt x="22" y="1619"/>
                      </a:lnTo>
                      <a:lnTo>
                        <a:pt x="18" y="1574"/>
                      </a:lnTo>
                      <a:lnTo>
                        <a:pt x="13" y="1526"/>
                      </a:lnTo>
                      <a:lnTo>
                        <a:pt x="11" y="1480"/>
                      </a:lnTo>
                      <a:lnTo>
                        <a:pt x="9" y="1433"/>
                      </a:lnTo>
                      <a:lnTo>
                        <a:pt x="7" y="1385"/>
                      </a:lnTo>
                      <a:lnTo>
                        <a:pt x="9" y="1339"/>
                      </a:lnTo>
                      <a:lnTo>
                        <a:pt x="11" y="1292"/>
                      </a:lnTo>
                      <a:lnTo>
                        <a:pt x="13" y="1246"/>
                      </a:lnTo>
                      <a:lnTo>
                        <a:pt x="18" y="1198"/>
                      </a:lnTo>
                      <a:lnTo>
                        <a:pt x="22" y="1153"/>
                      </a:lnTo>
                      <a:lnTo>
                        <a:pt x="29" y="1107"/>
                      </a:lnTo>
                      <a:lnTo>
                        <a:pt x="37" y="1063"/>
                      </a:lnTo>
                      <a:lnTo>
                        <a:pt x="46" y="1017"/>
                      </a:lnTo>
                      <a:lnTo>
                        <a:pt x="55" y="973"/>
                      </a:lnTo>
                      <a:lnTo>
                        <a:pt x="66" y="929"/>
                      </a:lnTo>
                      <a:lnTo>
                        <a:pt x="77" y="886"/>
                      </a:lnTo>
                      <a:lnTo>
                        <a:pt x="90" y="842"/>
                      </a:lnTo>
                      <a:lnTo>
                        <a:pt x="104" y="800"/>
                      </a:lnTo>
                      <a:lnTo>
                        <a:pt x="119" y="757"/>
                      </a:lnTo>
                      <a:lnTo>
                        <a:pt x="135" y="715"/>
                      </a:lnTo>
                      <a:lnTo>
                        <a:pt x="152" y="675"/>
                      </a:lnTo>
                      <a:lnTo>
                        <a:pt x="188" y="593"/>
                      </a:lnTo>
                      <a:lnTo>
                        <a:pt x="229" y="514"/>
                      </a:lnTo>
                      <a:lnTo>
                        <a:pt x="273" y="437"/>
                      </a:lnTo>
                      <a:lnTo>
                        <a:pt x="320" y="364"/>
                      </a:lnTo>
                      <a:lnTo>
                        <a:pt x="371" y="293"/>
                      </a:lnTo>
                      <a:lnTo>
                        <a:pt x="426" y="223"/>
                      </a:lnTo>
                      <a:lnTo>
                        <a:pt x="483" y="157"/>
                      </a:lnTo>
                      <a:lnTo>
                        <a:pt x="543" y="93"/>
                      </a:lnTo>
                      <a:lnTo>
                        <a:pt x="593" y="46"/>
                      </a:lnTo>
                      <a:lnTo>
                        <a:pt x="644" y="0"/>
                      </a:lnTo>
                      <a:lnTo>
                        <a:pt x="633" y="0"/>
                      </a:lnTo>
                      <a:lnTo>
                        <a:pt x="598" y="31"/>
                      </a:lnTo>
                      <a:lnTo>
                        <a:pt x="563" y="64"/>
                      </a:lnTo>
                      <a:lnTo>
                        <a:pt x="529" y="99"/>
                      </a:lnTo>
                      <a:lnTo>
                        <a:pt x="496" y="134"/>
                      </a:lnTo>
                      <a:lnTo>
                        <a:pt x="463" y="168"/>
                      </a:lnTo>
                      <a:lnTo>
                        <a:pt x="432" y="205"/>
                      </a:lnTo>
                      <a:lnTo>
                        <a:pt x="401" y="242"/>
                      </a:lnTo>
                      <a:lnTo>
                        <a:pt x="371" y="280"/>
                      </a:lnTo>
                      <a:lnTo>
                        <a:pt x="342" y="318"/>
                      </a:lnTo>
                      <a:lnTo>
                        <a:pt x="315" y="359"/>
                      </a:lnTo>
                      <a:lnTo>
                        <a:pt x="289" y="399"/>
                      </a:lnTo>
                      <a:lnTo>
                        <a:pt x="263" y="439"/>
                      </a:lnTo>
                      <a:lnTo>
                        <a:pt x="238" y="481"/>
                      </a:lnTo>
                      <a:lnTo>
                        <a:pt x="216" y="525"/>
                      </a:lnTo>
                      <a:lnTo>
                        <a:pt x="192" y="567"/>
                      </a:lnTo>
                      <a:lnTo>
                        <a:pt x="172" y="611"/>
                      </a:lnTo>
                      <a:lnTo>
                        <a:pt x="152" y="655"/>
                      </a:lnTo>
                      <a:lnTo>
                        <a:pt x="134" y="701"/>
                      </a:lnTo>
                      <a:lnTo>
                        <a:pt x="115" y="747"/>
                      </a:lnTo>
                      <a:lnTo>
                        <a:pt x="99" y="792"/>
                      </a:lnTo>
                      <a:lnTo>
                        <a:pt x="84" y="840"/>
                      </a:lnTo>
                      <a:lnTo>
                        <a:pt x="70" y="887"/>
                      </a:lnTo>
                      <a:lnTo>
                        <a:pt x="57" y="935"/>
                      </a:lnTo>
                      <a:lnTo>
                        <a:pt x="46" y="983"/>
                      </a:lnTo>
                      <a:lnTo>
                        <a:pt x="35" y="1032"/>
                      </a:lnTo>
                      <a:lnTo>
                        <a:pt x="26" y="1081"/>
                      </a:lnTo>
                      <a:lnTo>
                        <a:pt x="18" y="1131"/>
                      </a:lnTo>
                      <a:lnTo>
                        <a:pt x="13" y="1182"/>
                      </a:lnTo>
                      <a:lnTo>
                        <a:pt x="7" y="1231"/>
                      </a:lnTo>
                      <a:lnTo>
                        <a:pt x="4" y="1283"/>
                      </a:lnTo>
                      <a:lnTo>
                        <a:pt x="2" y="1334"/>
                      </a:lnTo>
                      <a:lnTo>
                        <a:pt x="0" y="1385"/>
                      </a:lnTo>
                      <a:lnTo>
                        <a:pt x="2" y="1453"/>
                      </a:lnTo>
                      <a:lnTo>
                        <a:pt x="5" y="1520"/>
                      </a:lnTo>
                      <a:lnTo>
                        <a:pt x="11" y="1586"/>
                      </a:lnTo>
                      <a:lnTo>
                        <a:pt x="20" y="1652"/>
                      </a:lnTo>
                      <a:lnTo>
                        <a:pt x="31" y="1716"/>
                      </a:lnTo>
                      <a:lnTo>
                        <a:pt x="44" y="1780"/>
                      </a:lnTo>
                      <a:lnTo>
                        <a:pt x="59" y="1844"/>
                      </a:lnTo>
                      <a:lnTo>
                        <a:pt x="75" y="1907"/>
                      </a:lnTo>
                      <a:lnTo>
                        <a:pt x="95" y="1967"/>
                      </a:lnTo>
                      <a:lnTo>
                        <a:pt x="117" y="2027"/>
                      </a:lnTo>
                      <a:lnTo>
                        <a:pt x="139" y="2088"/>
                      </a:lnTo>
                      <a:lnTo>
                        <a:pt x="165" y="2146"/>
                      </a:lnTo>
                      <a:lnTo>
                        <a:pt x="192" y="2203"/>
                      </a:lnTo>
                      <a:lnTo>
                        <a:pt x="221" y="2260"/>
                      </a:lnTo>
                      <a:lnTo>
                        <a:pt x="252" y="2315"/>
                      </a:lnTo>
                      <a:lnTo>
                        <a:pt x="285" y="2368"/>
                      </a:lnTo>
                      <a:lnTo>
                        <a:pt x="320" y="2421"/>
                      </a:lnTo>
                      <a:lnTo>
                        <a:pt x="357" y="2472"/>
                      </a:lnTo>
                      <a:lnTo>
                        <a:pt x="395" y="2521"/>
                      </a:lnTo>
                      <a:lnTo>
                        <a:pt x="434" y="2571"/>
                      </a:lnTo>
                      <a:lnTo>
                        <a:pt x="476" y="2618"/>
                      </a:lnTo>
                      <a:lnTo>
                        <a:pt x="520" y="2664"/>
                      </a:lnTo>
                      <a:lnTo>
                        <a:pt x="563" y="2708"/>
                      </a:lnTo>
                      <a:lnTo>
                        <a:pt x="609" y="2750"/>
                      </a:lnTo>
                      <a:lnTo>
                        <a:pt x="657" y="2792"/>
                      </a:lnTo>
                      <a:lnTo>
                        <a:pt x="706" y="2832"/>
                      </a:lnTo>
                      <a:lnTo>
                        <a:pt x="756" y="2869"/>
                      </a:lnTo>
                      <a:lnTo>
                        <a:pt x="807" y="2906"/>
                      </a:lnTo>
                      <a:lnTo>
                        <a:pt x="860" y="2940"/>
                      </a:lnTo>
                      <a:lnTo>
                        <a:pt x="913" y="2973"/>
                      </a:lnTo>
                      <a:lnTo>
                        <a:pt x="970" y="3004"/>
                      </a:lnTo>
                      <a:lnTo>
                        <a:pt x="1024" y="3034"/>
                      </a:lnTo>
                      <a:lnTo>
                        <a:pt x="1026" y="3024"/>
                      </a:lnTo>
                      <a:lnTo>
                        <a:pt x="960" y="2990"/>
                      </a:lnTo>
                      <a:lnTo>
                        <a:pt x="895" y="2953"/>
                      </a:lnTo>
                      <a:lnTo>
                        <a:pt x="832" y="2913"/>
                      </a:lnTo>
                      <a:lnTo>
                        <a:pt x="770" y="2871"/>
                      </a:lnTo>
                      <a:lnTo>
                        <a:pt x="710" y="2827"/>
                      </a:lnTo>
                      <a:lnTo>
                        <a:pt x="653" y="2779"/>
                      </a:lnTo>
                      <a:lnTo>
                        <a:pt x="596" y="2730"/>
                      </a:lnTo>
                      <a:lnTo>
                        <a:pt x="543" y="2679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12" name="Freeform 364"/>
                <p:cNvSpPr>
                  <a:spLocks/>
                </p:cNvSpPr>
                <p:nvPr/>
              </p:nvSpPr>
              <p:spPr bwMode="auto">
                <a:xfrm>
                  <a:off x="3433" y="2185"/>
                  <a:ext cx="1725" cy="957"/>
                </a:xfrm>
                <a:custGeom>
                  <a:avLst/>
                  <a:gdLst>
                    <a:gd name="T0" fmla="*/ 1398 w 1725"/>
                    <a:gd name="T1" fmla="*/ 437 h 957"/>
                    <a:gd name="T2" fmla="*/ 1273 w 1725"/>
                    <a:gd name="T3" fmla="*/ 550 h 957"/>
                    <a:gd name="T4" fmla="*/ 1140 w 1725"/>
                    <a:gd name="T5" fmla="*/ 651 h 957"/>
                    <a:gd name="T6" fmla="*/ 995 w 1725"/>
                    <a:gd name="T7" fmla="*/ 739 h 957"/>
                    <a:gd name="T8" fmla="*/ 843 w 1725"/>
                    <a:gd name="T9" fmla="*/ 812 h 957"/>
                    <a:gd name="T10" fmla="*/ 682 w 1725"/>
                    <a:gd name="T11" fmla="*/ 871 h 957"/>
                    <a:gd name="T12" fmla="*/ 514 w 1725"/>
                    <a:gd name="T13" fmla="*/ 915 h 957"/>
                    <a:gd name="T14" fmla="*/ 428 w 1725"/>
                    <a:gd name="T15" fmla="*/ 929 h 957"/>
                    <a:gd name="T16" fmla="*/ 340 w 1725"/>
                    <a:gd name="T17" fmla="*/ 940 h 957"/>
                    <a:gd name="T18" fmla="*/ 252 w 1725"/>
                    <a:gd name="T19" fmla="*/ 947 h 957"/>
                    <a:gd name="T20" fmla="*/ 163 w 1725"/>
                    <a:gd name="T21" fmla="*/ 949 h 957"/>
                    <a:gd name="T22" fmla="*/ 82 w 1725"/>
                    <a:gd name="T23" fmla="*/ 947 h 957"/>
                    <a:gd name="T24" fmla="*/ 2 w 1725"/>
                    <a:gd name="T25" fmla="*/ 942 h 957"/>
                    <a:gd name="T26" fmla="*/ 0 w 1725"/>
                    <a:gd name="T27" fmla="*/ 949 h 957"/>
                    <a:gd name="T28" fmla="*/ 163 w 1725"/>
                    <a:gd name="T29" fmla="*/ 957 h 957"/>
                    <a:gd name="T30" fmla="*/ 225 w 1725"/>
                    <a:gd name="T31" fmla="*/ 955 h 957"/>
                    <a:gd name="T32" fmla="*/ 351 w 1725"/>
                    <a:gd name="T33" fmla="*/ 947 h 957"/>
                    <a:gd name="T34" fmla="*/ 474 w 1725"/>
                    <a:gd name="T35" fmla="*/ 929 h 957"/>
                    <a:gd name="T36" fmla="*/ 595 w 1725"/>
                    <a:gd name="T37" fmla="*/ 904 h 957"/>
                    <a:gd name="T38" fmla="*/ 712 w 1725"/>
                    <a:gd name="T39" fmla="*/ 869 h 957"/>
                    <a:gd name="T40" fmla="*/ 825 w 1725"/>
                    <a:gd name="T41" fmla="*/ 827 h 957"/>
                    <a:gd name="T42" fmla="*/ 935 w 1725"/>
                    <a:gd name="T43" fmla="*/ 779 h 957"/>
                    <a:gd name="T44" fmla="*/ 1039 w 1725"/>
                    <a:gd name="T45" fmla="*/ 722 h 957"/>
                    <a:gd name="T46" fmla="*/ 1140 w 1725"/>
                    <a:gd name="T47" fmla="*/ 658 h 957"/>
                    <a:gd name="T48" fmla="*/ 1237 w 1725"/>
                    <a:gd name="T49" fmla="*/ 589 h 957"/>
                    <a:gd name="T50" fmla="*/ 1328 w 1725"/>
                    <a:gd name="T51" fmla="*/ 514 h 957"/>
                    <a:gd name="T52" fmla="*/ 1414 w 1725"/>
                    <a:gd name="T53" fmla="*/ 431 h 957"/>
                    <a:gd name="T54" fmla="*/ 1495 w 1725"/>
                    <a:gd name="T55" fmla="*/ 345 h 957"/>
                    <a:gd name="T56" fmla="*/ 1568 w 1725"/>
                    <a:gd name="T57" fmla="*/ 252 h 957"/>
                    <a:gd name="T58" fmla="*/ 1635 w 1725"/>
                    <a:gd name="T59" fmla="*/ 155 h 957"/>
                    <a:gd name="T60" fmla="*/ 1698 w 1725"/>
                    <a:gd name="T61" fmla="*/ 53 h 957"/>
                    <a:gd name="T62" fmla="*/ 1725 w 1725"/>
                    <a:gd name="T63" fmla="*/ 0 h 957"/>
                    <a:gd name="T64" fmla="*/ 1712 w 1725"/>
                    <a:gd name="T65" fmla="*/ 9 h 957"/>
                    <a:gd name="T66" fmla="*/ 1646 w 1725"/>
                    <a:gd name="T67" fmla="*/ 124 h 957"/>
                    <a:gd name="T68" fmla="*/ 1571 w 1725"/>
                    <a:gd name="T69" fmla="*/ 236 h 957"/>
                    <a:gd name="T70" fmla="*/ 1489 w 1725"/>
                    <a:gd name="T71" fmla="*/ 340 h 957"/>
                    <a:gd name="T72" fmla="*/ 1398 w 1725"/>
                    <a:gd name="T73" fmla="*/ 437 h 957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w 1725"/>
                    <a:gd name="T112" fmla="*/ 0 h 957"/>
                    <a:gd name="T113" fmla="*/ 1725 w 1725"/>
                    <a:gd name="T114" fmla="*/ 957 h 957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T111" t="T112" r="T113" b="T114"/>
                  <a:pathLst>
                    <a:path w="1725" h="957">
                      <a:moveTo>
                        <a:pt x="1398" y="437"/>
                      </a:moveTo>
                      <a:lnTo>
                        <a:pt x="1398" y="437"/>
                      </a:lnTo>
                      <a:lnTo>
                        <a:pt x="1337" y="496"/>
                      </a:lnTo>
                      <a:lnTo>
                        <a:pt x="1273" y="550"/>
                      </a:lnTo>
                      <a:lnTo>
                        <a:pt x="1207" y="602"/>
                      </a:lnTo>
                      <a:lnTo>
                        <a:pt x="1140" y="651"/>
                      </a:lnTo>
                      <a:lnTo>
                        <a:pt x="1068" y="697"/>
                      </a:lnTo>
                      <a:lnTo>
                        <a:pt x="995" y="739"/>
                      </a:lnTo>
                      <a:lnTo>
                        <a:pt x="920" y="777"/>
                      </a:lnTo>
                      <a:lnTo>
                        <a:pt x="843" y="812"/>
                      </a:lnTo>
                      <a:lnTo>
                        <a:pt x="763" y="843"/>
                      </a:lnTo>
                      <a:lnTo>
                        <a:pt x="682" y="871"/>
                      </a:lnTo>
                      <a:lnTo>
                        <a:pt x="598" y="894"/>
                      </a:lnTo>
                      <a:lnTo>
                        <a:pt x="514" y="915"/>
                      </a:lnTo>
                      <a:lnTo>
                        <a:pt x="472" y="922"/>
                      </a:lnTo>
                      <a:lnTo>
                        <a:pt x="428" y="929"/>
                      </a:lnTo>
                      <a:lnTo>
                        <a:pt x="384" y="935"/>
                      </a:lnTo>
                      <a:lnTo>
                        <a:pt x="340" y="940"/>
                      </a:lnTo>
                      <a:lnTo>
                        <a:pt x="296" y="944"/>
                      </a:lnTo>
                      <a:lnTo>
                        <a:pt x="252" y="947"/>
                      </a:lnTo>
                      <a:lnTo>
                        <a:pt x="207" y="949"/>
                      </a:lnTo>
                      <a:lnTo>
                        <a:pt x="163" y="949"/>
                      </a:lnTo>
                      <a:lnTo>
                        <a:pt x="82" y="947"/>
                      </a:lnTo>
                      <a:lnTo>
                        <a:pt x="2" y="942"/>
                      </a:lnTo>
                      <a:lnTo>
                        <a:pt x="0" y="949"/>
                      </a:lnTo>
                      <a:lnTo>
                        <a:pt x="80" y="955"/>
                      </a:lnTo>
                      <a:lnTo>
                        <a:pt x="163" y="957"/>
                      </a:lnTo>
                      <a:lnTo>
                        <a:pt x="225" y="955"/>
                      </a:lnTo>
                      <a:lnTo>
                        <a:pt x="289" y="953"/>
                      </a:lnTo>
                      <a:lnTo>
                        <a:pt x="351" y="947"/>
                      </a:lnTo>
                      <a:lnTo>
                        <a:pt x="413" y="938"/>
                      </a:lnTo>
                      <a:lnTo>
                        <a:pt x="474" y="929"/>
                      </a:lnTo>
                      <a:lnTo>
                        <a:pt x="534" y="916"/>
                      </a:lnTo>
                      <a:lnTo>
                        <a:pt x="595" y="904"/>
                      </a:lnTo>
                      <a:lnTo>
                        <a:pt x="653" y="887"/>
                      </a:lnTo>
                      <a:lnTo>
                        <a:pt x="712" y="869"/>
                      </a:lnTo>
                      <a:lnTo>
                        <a:pt x="768" y="849"/>
                      </a:lnTo>
                      <a:lnTo>
                        <a:pt x="825" y="827"/>
                      </a:lnTo>
                      <a:lnTo>
                        <a:pt x="880" y="803"/>
                      </a:lnTo>
                      <a:lnTo>
                        <a:pt x="935" y="779"/>
                      </a:lnTo>
                      <a:lnTo>
                        <a:pt x="988" y="752"/>
                      </a:lnTo>
                      <a:lnTo>
                        <a:pt x="1039" y="722"/>
                      </a:lnTo>
                      <a:lnTo>
                        <a:pt x="1090" y="691"/>
                      </a:lnTo>
                      <a:lnTo>
                        <a:pt x="1140" y="658"/>
                      </a:lnTo>
                      <a:lnTo>
                        <a:pt x="1189" y="625"/>
                      </a:lnTo>
                      <a:lnTo>
                        <a:pt x="1237" y="589"/>
                      </a:lnTo>
                      <a:lnTo>
                        <a:pt x="1282" y="552"/>
                      </a:lnTo>
                      <a:lnTo>
                        <a:pt x="1328" y="514"/>
                      </a:lnTo>
                      <a:lnTo>
                        <a:pt x="1372" y="474"/>
                      </a:lnTo>
                      <a:lnTo>
                        <a:pt x="1414" y="431"/>
                      </a:lnTo>
                      <a:lnTo>
                        <a:pt x="1454" y="389"/>
                      </a:lnTo>
                      <a:lnTo>
                        <a:pt x="1495" y="345"/>
                      </a:lnTo>
                      <a:lnTo>
                        <a:pt x="1531" y="300"/>
                      </a:lnTo>
                      <a:lnTo>
                        <a:pt x="1568" y="252"/>
                      </a:lnTo>
                      <a:lnTo>
                        <a:pt x="1603" y="205"/>
                      </a:lnTo>
                      <a:lnTo>
                        <a:pt x="1635" y="155"/>
                      </a:lnTo>
                      <a:lnTo>
                        <a:pt x="1668" y="104"/>
                      </a:lnTo>
                      <a:lnTo>
                        <a:pt x="1698" y="53"/>
                      </a:lnTo>
                      <a:lnTo>
                        <a:pt x="1725" y="0"/>
                      </a:lnTo>
                      <a:lnTo>
                        <a:pt x="1712" y="9"/>
                      </a:lnTo>
                      <a:lnTo>
                        <a:pt x="1681" y="67"/>
                      </a:lnTo>
                      <a:lnTo>
                        <a:pt x="1646" y="124"/>
                      </a:lnTo>
                      <a:lnTo>
                        <a:pt x="1610" y="181"/>
                      </a:lnTo>
                      <a:lnTo>
                        <a:pt x="1571" y="236"/>
                      </a:lnTo>
                      <a:lnTo>
                        <a:pt x="1531" y="289"/>
                      </a:lnTo>
                      <a:lnTo>
                        <a:pt x="1489" y="340"/>
                      </a:lnTo>
                      <a:lnTo>
                        <a:pt x="1445" y="389"/>
                      </a:lnTo>
                      <a:lnTo>
                        <a:pt x="1398" y="437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13" name="Freeform 365"/>
                <p:cNvSpPr>
                  <a:spLocks/>
                </p:cNvSpPr>
                <p:nvPr/>
              </p:nvSpPr>
              <p:spPr bwMode="auto">
                <a:xfrm>
                  <a:off x="3453" y="2307"/>
                  <a:ext cx="1542" cy="756"/>
                </a:xfrm>
                <a:custGeom>
                  <a:avLst/>
                  <a:gdLst>
                    <a:gd name="T0" fmla="*/ 1323 w 1542"/>
                    <a:gd name="T1" fmla="*/ 258 h 756"/>
                    <a:gd name="T2" fmla="*/ 1204 w 1542"/>
                    <a:gd name="T3" fmla="*/ 366 h 756"/>
                    <a:gd name="T4" fmla="*/ 1076 w 1542"/>
                    <a:gd name="T5" fmla="*/ 463 h 756"/>
                    <a:gd name="T6" fmla="*/ 937 w 1542"/>
                    <a:gd name="T7" fmla="*/ 546 h 756"/>
                    <a:gd name="T8" fmla="*/ 792 w 1542"/>
                    <a:gd name="T9" fmla="*/ 617 h 756"/>
                    <a:gd name="T10" fmla="*/ 639 w 1542"/>
                    <a:gd name="T11" fmla="*/ 674 h 756"/>
                    <a:gd name="T12" fmla="*/ 478 w 1542"/>
                    <a:gd name="T13" fmla="*/ 714 h 756"/>
                    <a:gd name="T14" fmla="*/ 313 w 1542"/>
                    <a:gd name="T15" fmla="*/ 739 h 756"/>
                    <a:gd name="T16" fmla="*/ 143 w 1542"/>
                    <a:gd name="T17" fmla="*/ 749 h 756"/>
                    <a:gd name="T18" fmla="*/ 71 w 1542"/>
                    <a:gd name="T19" fmla="*/ 747 h 756"/>
                    <a:gd name="T20" fmla="*/ 2 w 1542"/>
                    <a:gd name="T21" fmla="*/ 741 h 756"/>
                    <a:gd name="T22" fmla="*/ 0 w 1542"/>
                    <a:gd name="T23" fmla="*/ 749 h 756"/>
                    <a:gd name="T24" fmla="*/ 143 w 1542"/>
                    <a:gd name="T25" fmla="*/ 756 h 756"/>
                    <a:gd name="T26" fmla="*/ 196 w 1542"/>
                    <a:gd name="T27" fmla="*/ 754 h 756"/>
                    <a:gd name="T28" fmla="*/ 304 w 1542"/>
                    <a:gd name="T29" fmla="*/ 747 h 756"/>
                    <a:gd name="T30" fmla="*/ 410 w 1542"/>
                    <a:gd name="T31" fmla="*/ 734 h 756"/>
                    <a:gd name="T32" fmla="*/ 514 w 1542"/>
                    <a:gd name="T33" fmla="*/ 714 h 756"/>
                    <a:gd name="T34" fmla="*/ 617 w 1542"/>
                    <a:gd name="T35" fmla="*/ 686 h 756"/>
                    <a:gd name="T36" fmla="*/ 715 w 1542"/>
                    <a:gd name="T37" fmla="*/ 655 h 756"/>
                    <a:gd name="T38" fmla="*/ 811 w 1542"/>
                    <a:gd name="T39" fmla="*/ 617 h 756"/>
                    <a:gd name="T40" fmla="*/ 904 w 1542"/>
                    <a:gd name="T41" fmla="*/ 573 h 756"/>
                    <a:gd name="T42" fmla="*/ 993 w 1542"/>
                    <a:gd name="T43" fmla="*/ 524 h 756"/>
                    <a:gd name="T44" fmla="*/ 1079 w 1542"/>
                    <a:gd name="T45" fmla="*/ 469 h 756"/>
                    <a:gd name="T46" fmla="*/ 1164 w 1542"/>
                    <a:gd name="T47" fmla="*/ 408 h 756"/>
                    <a:gd name="T48" fmla="*/ 1242 w 1542"/>
                    <a:gd name="T49" fmla="*/ 344 h 756"/>
                    <a:gd name="T50" fmla="*/ 1317 w 1542"/>
                    <a:gd name="T51" fmla="*/ 275 h 756"/>
                    <a:gd name="T52" fmla="*/ 1387 w 1542"/>
                    <a:gd name="T53" fmla="*/ 202 h 756"/>
                    <a:gd name="T54" fmla="*/ 1453 w 1542"/>
                    <a:gd name="T55" fmla="*/ 123 h 756"/>
                    <a:gd name="T56" fmla="*/ 1513 w 1542"/>
                    <a:gd name="T57" fmla="*/ 42 h 756"/>
                    <a:gd name="T58" fmla="*/ 1542 w 1542"/>
                    <a:gd name="T59" fmla="*/ 0 h 756"/>
                    <a:gd name="T60" fmla="*/ 1522 w 1542"/>
                    <a:gd name="T61" fmla="*/ 17 h 756"/>
                    <a:gd name="T62" fmla="*/ 1427 w 1542"/>
                    <a:gd name="T63" fmla="*/ 143 h 756"/>
                    <a:gd name="T64" fmla="*/ 1323 w 1542"/>
                    <a:gd name="T65" fmla="*/ 258 h 75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w 1542"/>
                    <a:gd name="T100" fmla="*/ 0 h 756"/>
                    <a:gd name="T101" fmla="*/ 1542 w 1542"/>
                    <a:gd name="T102" fmla="*/ 756 h 756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T99" t="T100" r="T101" b="T102"/>
                  <a:pathLst>
                    <a:path w="1542" h="756">
                      <a:moveTo>
                        <a:pt x="1323" y="258"/>
                      </a:moveTo>
                      <a:lnTo>
                        <a:pt x="1323" y="258"/>
                      </a:lnTo>
                      <a:lnTo>
                        <a:pt x="1264" y="315"/>
                      </a:lnTo>
                      <a:lnTo>
                        <a:pt x="1204" y="366"/>
                      </a:lnTo>
                      <a:lnTo>
                        <a:pt x="1140" y="416"/>
                      </a:lnTo>
                      <a:lnTo>
                        <a:pt x="1076" y="463"/>
                      </a:lnTo>
                      <a:lnTo>
                        <a:pt x="1008" y="507"/>
                      </a:lnTo>
                      <a:lnTo>
                        <a:pt x="937" y="546"/>
                      </a:lnTo>
                      <a:lnTo>
                        <a:pt x="865" y="584"/>
                      </a:lnTo>
                      <a:lnTo>
                        <a:pt x="792" y="617"/>
                      </a:lnTo>
                      <a:lnTo>
                        <a:pt x="715" y="646"/>
                      </a:lnTo>
                      <a:lnTo>
                        <a:pt x="639" y="674"/>
                      </a:lnTo>
                      <a:lnTo>
                        <a:pt x="560" y="696"/>
                      </a:lnTo>
                      <a:lnTo>
                        <a:pt x="478" y="714"/>
                      </a:lnTo>
                      <a:lnTo>
                        <a:pt x="395" y="728"/>
                      </a:lnTo>
                      <a:lnTo>
                        <a:pt x="313" y="739"/>
                      </a:lnTo>
                      <a:lnTo>
                        <a:pt x="227" y="745"/>
                      </a:lnTo>
                      <a:lnTo>
                        <a:pt x="143" y="749"/>
                      </a:lnTo>
                      <a:lnTo>
                        <a:pt x="71" y="747"/>
                      </a:lnTo>
                      <a:lnTo>
                        <a:pt x="2" y="741"/>
                      </a:lnTo>
                      <a:lnTo>
                        <a:pt x="0" y="749"/>
                      </a:lnTo>
                      <a:lnTo>
                        <a:pt x="71" y="754"/>
                      </a:lnTo>
                      <a:lnTo>
                        <a:pt x="143" y="756"/>
                      </a:lnTo>
                      <a:lnTo>
                        <a:pt x="196" y="754"/>
                      </a:lnTo>
                      <a:lnTo>
                        <a:pt x="251" y="752"/>
                      </a:lnTo>
                      <a:lnTo>
                        <a:pt x="304" y="747"/>
                      </a:lnTo>
                      <a:lnTo>
                        <a:pt x="359" y="741"/>
                      </a:lnTo>
                      <a:lnTo>
                        <a:pt x="410" y="734"/>
                      </a:lnTo>
                      <a:lnTo>
                        <a:pt x="463" y="725"/>
                      </a:lnTo>
                      <a:lnTo>
                        <a:pt x="514" y="714"/>
                      </a:lnTo>
                      <a:lnTo>
                        <a:pt x="565" y="701"/>
                      </a:lnTo>
                      <a:lnTo>
                        <a:pt x="617" y="686"/>
                      </a:lnTo>
                      <a:lnTo>
                        <a:pt x="666" y="672"/>
                      </a:lnTo>
                      <a:lnTo>
                        <a:pt x="715" y="655"/>
                      </a:lnTo>
                      <a:lnTo>
                        <a:pt x="763" y="637"/>
                      </a:lnTo>
                      <a:lnTo>
                        <a:pt x="811" y="617"/>
                      </a:lnTo>
                      <a:lnTo>
                        <a:pt x="858" y="595"/>
                      </a:lnTo>
                      <a:lnTo>
                        <a:pt x="904" y="573"/>
                      </a:lnTo>
                      <a:lnTo>
                        <a:pt x="950" y="547"/>
                      </a:lnTo>
                      <a:lnTo>
                        <a:pt x="993" y="524"/>
                      </a:lnTo>
                      <a:lnTo>
                        <a:pt x="1037" y="496"/>
                      </a:lnTo>
                      <a:lnTo>
                        <a:pt x="1079" y="469"/>
                      </a:lnTo>
                      <a:lnTo>
                        <a:pt x="1122" y="439"/>
                      </a:lnTo>
                      <a:lnTo>
                        <a:pt x="1164" y="408"/>
                      </a:lnTo>
                      <a:lnTo>
                        <a:pt x="1202" y="377"/>
                      </a:lnTo>
                      <a:lnTo>
                        <a:pt x="1242" y="344"/>
                      </a:lnTo>
                      <a:lnTo>
                        <a:pt x="1279" y="309"/>
                      </a:lnTo>
                      <a:lnTo>
                        <a:pt x="1317" y="275"/>
                      </a:lnTo>
                      <a:lnTo>
                        <a:pt x="1352" y="238"/>
                      </a:lnTo>
                      <a:lnTo>
                        <a:pt x="1387" y="202"/>
                      </a:lnTo>
                      <a:lnTo>
                        <a:pt x="1420" y="163"/>
                      </a:lnTo>
                      <a:lnTo>
                        <a:pt x="1453" y="123"/>
                      </a:lnTo>
                      <a:lnTo>
                        <a:pt x="1484" y="83"/>
                      </a:lnTo>
                      <a:lnTo>
                        <a:pt x="1513" y="42"/>
                      </a:lnTo>
                      <a:lnTo>
                        <a:pt x="1542" y="0"/>
                      </a:lnTo>
                      <a:lnTo>
                        <a:pt x="1522" y="17"/>
                      </a:lnTo>
                      <a:lnTo>
                        <a:pt x="1476" y="81"/>
                      </a:lnTo>
                      <a:lnTo>
                        <a:pt x="1427" y="143"/>
                      </a:lnTo>
                      <a:lnTo>
                        <a:pt x="1376" y="202"/>
                      </a:lnTo>
                      <a:lnTo>
                        <a:pt x="1323" y="258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14" name="Freeform 366"/>
                <p:cNvSpPr>
                  <a:spLocks/>
                </p:cNvSpPr>
                <p:nvPr/>
              </p:nvSpPr>
              <p:spPr bwMode="auto">
                <a:xfrm>
                  <a:off x="3431" y="1222"/>
                  <a:ext cx="328" cy="328"/>
                </a:xfrm>
                <a:custGeom>
                  <a:avLst/>
                  <a:gdLst>
                    <a:gd name="T0" fmla="*/ 7 w 328"/>
                    <a:gd name="T1" fmla="*/ 148 h 328"/>
                    <a:gd name="T2" fmla="*/ 20 w 328"/>
                    <a:gd name="T3" fmla="*/ 103 h 328"/>
                    <a:gd name="T4" fmla="*/ 42 w 328"/>
                    <a:gd name="T5" fmla="*/ 64 h 328"/>
                    <a:gd name="T6" fmla="*/ 77 w 328"/>
                    <a:gd name="T7" fmla="*/ 33 h 328"/>
                    <a:gd name="T8" fmla="*/ 117 w 328"/>
                    <a:gd name="T9" fmla="*/ 15 h 328"/>
                    <a:gd name="T10" fmla="*/ 165 w 328"/>
                    <a:gd name="T11" fmla="*/ 8 h 328"/>
                    <a:gd name="T12" fmla="*/ 196 w 328"/>
                    <a:gd name="T13" fmla="*/ 11 h 328"/>
                    <a:gd name="T14" fmla="*/ 238 w 328"/>
                    <a:gd name="T15" fmla="*/ 26 h 328"/>
                    <a:gd name="T16" fmla="*/ 275 w 328"/>
                    <a:gd name="T17" fmla="*/ 53 h 328"/>
                    <a:gd name="T18" fmla="*/ 302 w 328"/>
                    <a:gd name="T19" fmla="*/ 90 h 328"/>
                    <a:gd name="T20" fmla="*/ 318 w 328"/>
                    <a:gd name="T21" fmla="*/ 132 h 328"/>
                    <a:gd name="T22" fmla="*/ 320 w 328"/>
                    <a:gd name="T23" fmla="*/ 165 h 328"/>
                    <a:gd name="T24" fmla="*/ 313 w 328"/>
                    <a:gd name="T25" fmla="*/ 211 h 328"/>
                    <a:gd name="T26" fmla="*/ 295 w 328"/>
                    <a:gd name="T27" fmla="*/ 251 h 328"/>
                    <a:gd name="T28" fmla="*/ 264 w 328"/>
                    <a:gd name="T29" fmla="*/ 286 h 328"/>
                    <a:gd name="T30" fmla="*/ 225 w 328"/>
                    <a:gd name="T31" fmla="*/ 309 h 328"/>
                    <a:gd name="T32" fmla="*/ 179 w 328"/>
                    <a:gd name="T33" fmla="*/ 320 h 328"/>
                    <a:gd name="T34" fmla="*/ 146 w 328"/>
                    <a:gd name="T35" fmla="*/ 320 h 328"/>
                    <a:gd name="T36" fmla="*/ 99 w 328"/>
                    <a:gd name="T37" fmla="*/ 306 h 328"/>
                    <a:gd name="T38" fmla="*/ 93 w 328"/>
                    <a:gd name="T39" fmla="*/ 313 h 328"/>
                    <a:gd name="T40" fmla="*/ 145 w 328"/>
                    <a:gd name="T41" fmla="*/ 328 h 328"/>
                    <a:gd name="T42" fmla="*/ 181 w 328"/>
                    <a:gd name="T43" fmla="*/ 328 h 328"/>
                    <a:gd name="T44" fmla="*/ 229 w 328"/>
                    <a:gd name="T45" fmla="*/ 315 h 328"/>
                    <a:gd name="T46" fmla="*/ 269 w 328"/>
                    <a:gd name="T47" fmla="*/ 291 h 328"/>
                    <a:gd name="T48" fmla="*/ 300 w 328"/>
                    <a:gd name="T49" fmla="*/ 256 h 328"/>
                    <a:gd name="T50" fmla="*/ 320 w 328"/>
                    <a:gd name="T51" fmla="*/ 212 h 328"/>
                    <a:gd name="T52" fmla="*/ 328 w 328"/>
                    <a:gd name="T53" fmla="*/ 165 h 328"/>
                    <a:gd name="T54" fmla="*/ 326 w 328"/>
                    <a:gd name="T55" fmla="*/ 130 h 328"/>
                    <a:gd name="T56" fmla="*/ 309 w 328"/>
                    <a:gd name="T57" fmla="*/ 86 h 328"/>
                    <a:gd name="T58" fmla="*/ 280 w 328"/>
                    <a:gd name="T59" fmla="*/ 48 h 328"/>
                    <a:gd name="T60" fmla="*/ 242 w 328"/>
                    <a:gd name="T61" fmla="*/ 20 h 328"/>
                    <a:gd name="T62" fmla="*/ 198 w 328"/>
                    <a:gd name="T63" fmla="*/ 4 h 328"/>
                    <a:gd name="T64" fmla="*/ 165 w 328"/>
                    <a:gd name="T65" fmla="*/ 0 h 328"/>
                    <a:gd name="T66" fmla="*/ 115 w 328"/>
                    <a:gd name="T67" fmla="*/ 8 h 328"/>
                    <a:gd name="T68" fmla="*/ 71 w 328"/>
                    <a:gd name="T69" fmla="*/ 28 h 328"/>
                    <a:gd name="T70" fmla="*/ 37 w 328"/>
                    <a:gd name="T71" fmla="*/ 59 h 328"/>
                    <a:gd name="T72" fmla="*/ 13 w 328"/>
                    <a:gd name="T73" fmla="*/ 101 h 328"/>
                    <a:gd name="T74" fmla="*/ 0 w 328"/>
                    <a:gd name="T75" fmla="*/ 147 h 328"/>
                    <a:gd name="T76" fmla="*/ 2 w 328"/>
                    <a:gd name="T77" fmla="*/ 187 h 328"/>
                    <a:gd name="T78" fmla="*/ 22 w 328"/>
                    <a:gd name="T79" fmla="*/ 247 h 328"/>
                    <a:gd name="T80" fmla="*/ 64 w 328"/>
                    <a:gd name="T81" fmla="*/ 295 h 328"/>
                    <a:gd name="T82" fmla="*/ 86 w 328"/>
                    <a:gd name="T83" fmla="*/ 300 h 328"/>
                    <a:gd name="T84" fmla="*/ 55 w 328"/>
                    <a:gd name="T85" fmla="*/ 277 h 328"/>
                    <a:gd name="T86" fmla="*/ 20 w 328"/>
                    <a:gd name="T87" fmla="*/ 225 h 328"/>
                    <a:gd name="T88" fmla="*/ 7 w 328"/>
                    <a:gd name="T89" fmla="*/ 165 h 328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w 328"/>
                    <a:gd name="T136" fmla="*/ 0 h 328"/>
                    <a:gd name="T137" fmla="*/ 328 w 328"/>
                    <a:gd name="T138" fmla="*/ 328 h 328"/>
                  </a:gdLst>
                  <a:ahLst/>
                  <a:cxnLst>
                    <a:cxn ang="T90">
                      <a:pos x="T0" y="T1"/>
                    </a:cxn>
                    <a:cxn ang="T91">
                      <a:pos x="T2" y="T3"/>
                    </a:cxn>
                    <a:cxn ang="T92">
                      <a:pos x="T4" y="T5"/>
                    </a:cxn>
                    <a:cxn ang="T93">
                      <a:pos x="T6" y="T7"/>
                    </a:cxn>
                    <a:cxn ang="T94">
                      <a:pos x="T8" y="T9"/>
                    </a:cxn>
                    <a:cxn ang="T95">
                      <a:pos x="T10" y="T11"/>
                    </a:cxn>
                    <a:cxn ang="T96">
                      <a:pos x="T12" y="T13"/>
                    </a:cxn>
                    <a:cxn ang="T97">
                      <a:pos x="T14" y="T15"/>
                    </a:cxn>
                    <a:cxn ang="T98">
                      <a:pos x="T16" y="T17"/>
                    </a:cxn>
                    <a:cxn ang="T99">
                      <a:pos x="T18" y="T19"/>
                    </a:cxn>
                    <a:cxn ang="T100">
                      <a:pos x="T20" y="T21"/>
                    </a:cxn>
                    <a:cxn ang="T101">
                      <a:pos x="T22" y="T23"/>
                    </a:cxn>
                    <a:cxn ang="T102">
                      <a:pos x="T24" y="T25"/>
                    </a:cxn>
                    <a:cxn ang="T103">
                      <a:pos x="T26" y="T27"/>
                    </a:cxn>
                    <a:cxn ang="T104">
                      <a:pos x="T28" y="T29"/>
                    </a:cxn>
                    <a:cxn ang="T105">
                      <a:pos x="T30" y="T31"/>
                    </a:cxn>
                    <a:cxn ang="T106">
                      <a:pos x="T32" y="T33"/>
                    </a:cxn>
                    <a:cxn ang="T107">
                      <a:pos x="T34" y="T35"/>
                    </a:cxn>
                    <a:cxn ang="T108">
                      <a:pos x="T36" y="T37"/>
                    </a:cxn>
                    <a:cxn ang="T109">
                      <a:pos x="T38" y="T39"/>
                    </a:cxn>
                    <a:cxn ang="T110">
                      <a:pos x="T40" y="T41"/>
                    </a:cxn>
                    <a:cxn ang="T111">
                      <a:pos x="T42" y="T43"/>
                    </a:cxn>
                    <a:cxn ang="T112">
                      <a:pos x="T44" y="T45"/>
                    </a:cxn>
                    <a:cxn ang="T113">
                      <a:pos x="T46" y="T47"/>
                    </a:cxn>
                    <a:cxn ang="T114">
                      <a:pos x="T48" y="T49"/>
                    </a:cxn>
                    <a:cxn ang="T115">
                      <a:pos x="T50" y="T51"/>
                    </a:cxn>
                    <a:cxn ang="T116">
                      <a:pos x="T52" y="T53"/>
                    </a:cxn>
                    <a:cxn ang="T117">
                      <a:pos x="T54" y="T55"/>
                    </a:cxn>
                    <a:cxn ang="T118">
                      <a:pos x="T56" y="T57"/>
                    </a:cxn>
                    <a:cxn ang="T119">
                      <a:pos x="T58" y="T59"/>
                    </a:cxn>
                    <a:cxn ang="T120">
                      <a:pos x="T60" y="T61"/>
                    </a:cxn>
                    <a:cxn ang="T121">
                      <a:pos x="T62" y="T63"/>
                    </a:cxn>
                    <a:cxn ang="T122">
                      <a:pos x="T64" y="T65"/>
                    </a:cxn>
                    <a:cxn ang="T123">
                      <a:pos x="T66" y="T67"/>
                    </a:cxn>
                    <a:cxn ang="T124">
                      <a:pos x="T68" y="T69"/>
                    </a:cxn>
                    <a:cxn ang="T125">
                      <a:pos x="T70" y="T71"/>
                    </a:cxn>
                    <a:cxn ang="T126">
                      <a:pos x="T72" y="T73"/>
                    </a:cxn>
                    <a:cxn ang="T127">
                      <a:pos x="T74" y="T75"/>
                    </a:cxn>
                    <a:cxn ang="T128">
                      <a:pos x="T76" y="T77"/>
                    </a:cxn>
                    <a:cxn ang="T129">
                      <a:pos x="T78" y="T79"/>
                    </a:cxn>
                    <a:cxn ang="T130">
                      <a:pos x="T80" y="T81"/>
                    </a:cxn>
                    <a:cxn ang="T131">
                      <a:pos x="T82" y="T83"/>
                    </a:cxn>
                    <a:cxn ang="T132">
                      <a:pos x="T84" y="T85"/>
                    </a:cxn>
                    <a:cxn ang="T133">
                      <a:pos x="T86" y="T87"/>
                    </a:cxn>
                    <a:cxn ang="T134">
                      <a:pos x="T88" y="T89"/>
                    </a:cxn>
                  </a:cxnLst>
                  <a:rect l="T135" t="T136" r="T137" b="T138"/>
                  <a:pathLst>
                    <a:path w="328" h="328">
                      <a:moveTo>
                        <a:pt x="7" y="165"/>
                      </a:moveTo>
                      <a:lnTo>
                        <a:pt x="7" y="165"/>
                      </a:lnTo>
                      <a:lnTo>
                        <a:pt x="7" y="148"/>
                      </a:lnTo>
                      <a:lnTo>
                        <a:pt x="11" y="132"/>
                      </a:lnTo>
                      <a:lnTo>
                        <a:pt x="15" y="117"/>
                      </a:lnTo>
                      <a:lnTo>
                        <a:pt x="20" y="103"/>
                      </a:lnTo>
                      <a:lnTo>
                        <a:pt x="26" y="90"/>
                      </a:lnTo>
                      <a:lnTo>
                        <a:pt x="33" y="77"/>
                      </a:lnTo>
                      <a:lnTo>
                        <a:pt x="42" y="64"/>
                      </a:lnTo>
                      <a:lnTo>
                        <a:pt x="53" y="53"/>
                      </a:lnTo>
                      <a:lnTo>
                        <a:pt x="64" y="42"/>
                      </a:lnTo>
                      <a:lnTo>
                        <a:pt x="77" y="33"/>
                      </a:lnTo>
                      <a:lnTo>
                        <a:pt x="90" y="26"/>
                      </a:lnTo>
                      <a:lnTo>
                        <a:pt x="103" y="20"/>
                      </a:lnTo>
                      <a:lnTo>
                        <a:pt x="117" y="15"/>
                      </a:lnTo>
                      <a:lnTo>
                        <a:pt x="132" y="11"/>
                      </a:lnTo>
                      <a:lnTo>
                        <a:pt x="148" y="8"/>
                      </a:lnTo>
                      <a:lnTo>
                        <a:pt x="165" y="8"/>
                      </a:lnTo>
                      <a:lnTo>
                        <a:pt x="179" y="8"/>
                      </a:lnTo>
                      <a:lnTo>
                        <a:pt x="196" y="11"/>
                      </a:lnTo>
                      <a:lnTo>
                        <a:pt x="211" y="15"/>
                      </a:lnTo>
                      <a:lnTo>
                        <a:pt x="225" y="20"/>
                      </a:lnTo>
                      <a:lnTo>
                        <a:pt x="238" y="26"/>
                      </a:lnTo>
                      <a:lnTo>
                        <a:pt x="253" y="33"/>
                      </a:lnTo>
                      <a:lnTo>
                        <a:pt x="264" y="42"/>
                      </a:lnTo>
                      <a:lnTo>
                        <a:pt x="275" y="53"/>
                      </a:lnTo>
                      <a:lnTo>
                        <a:pt x="286" y="64"/>
                      </a:lnTo>
                      <a:lnTo>
                        <a:pt x="295" y="77"/>
                      </a:lnTo>
                      <a:lnTo>
                        <a:pt x="302" y="90"/>
                      </a:lnTo>
                      <a:lnTo>
                        <a:pt x="309" y="103"/>
                      </a:lnTo>
                      <a:lnTo>
                        <a:pt x="313" y="117"/>
                      </a:lnTo>
                      <a:lnTo>
                        <a:pt x="318" y="132"/>
                      </a:lnTo>
                      <a:lnTo>
                        <a:pt x="320" y="148"/>
                      </a:lnTo>
                      <a:lnTo>
                        <a:pt x="320" y="165"/>
                      </a:lnTo>
                      <a:lnTo>
                        <a:pt x="320" y="180"/>
                      </a:lnTo>
                      <a:lnTo>
                        <a:pt x="318" y="196"/>
                      </a:lnTo>
                      <a:lnTo>
                        <a:pt x="313" y="211"/>
                      </a:lnTo>
                      <a:lnTo>
                        <a:pt x="309" y="225"/>
                      </a:lnTo>
                      <a:lnTo>
                        <a:pt x="302" y="238"/>
                      </a:lnTo>
                      <a:lnTo>
                        <a:pt x="295" y="251"/>
                      </a:lnTo>
                      <a:lnTo>
                        <a:pt x="286" y="264"/>
                      </a:lnTo>
                      <a:lnTo>
                        <a:pt x="275" y="275"/>
                      </a:lnTo>
                      <a:lnTo>
                        <a:pt x="264" y="286"/>
                      </a:lnTo>
                      <a:lnTo>
                        <a:pt x="253" y="295"/>
                      </a:lnTo>
                      <a:lnTo>
                        <a:pt x="238" y="302"/>
                      </a:lnTo>
                      <a:lnTo>
                        <a:pt x="225" y="309"/>
                      </a:lnTo>
                      <a:lnTo>
                        <a:pt x="211" y="313"/>
                      </a:lnTo>
                      <a:lnTo>
                        <a:pt x="196" y="319"/>
                      </a:lnTo>
                      <a:lnTo>
                        <a:pt x="179" y="320"/>
                      </a:lnTo>
                      <a:lnTo>
                        <a:pt x="165" y="320"/>
                      </a:lnTo>
                      <a:lnTo>
                        <a:pt x="146" y="320"/>
                      </a:lnTo>
                      <a:lnTo>
                        <a:pt x="130" y="317"/>
                      </a:lnTo>
                      <a:lnTo>
                        <a:pt x="114" y="313"/>
                      </a:lnTo>
                      <a:lnTo>
                        <a:pt x="99" y="306"/>
                      </a:lnTo>
                      <a:lnTo>
                        <a:pt x="93" y="313"/>
                      </a:lnTo>
                      <a:lnTo>
                        <a:pt x="110" y="319"/>
                      </a:lnTo>
                      <a:lnTo>
                        <a:pt x="128" y="324"/>
                      </a:lnTo>
                      <a:lnTo>
                        <a:pt x="145" y="328"/>
                      </a:lnTo>
                      <a:lnTo>
                        <a:pt x="165" y="328"/>
                      </a:lnTo>
                      <a:lnTo>
                        <a:pt x="181" y="328"/>
                      </a:lnTo>
                      <a:lnTo>
                        <a:pt x="198" y="326"/>
                      </a:lnTo>
                      <a:lnTo>
                        <a:pt x="212" y="320"/>
                      </a:lnTo>
                      <a:lnTo>
                        <a:pt x="229" y="315"/>
                      </a:lnTo>
                      <a:lnTo>
                        <a:pt x="242" y="309"/>
                      </a:lnTo>
                      <a:lnTo>
                        <a:pt x="256" y="300"/>
                      </a:lnTo>
                      <a:lnTo>
                        <a:pt x="269" y="291"/>
                      </a:lnTo>
                      <a:lnTo>
                        <a:pt x="280" y="280"/>
                      </a:lnTo>
                      <a:lnTo>
                        <a:pt x="291" y="269"/>
                      </a:lnTo>
                      <a:lnTo>
                        <a:pt x="300" y="256"/>
                      </a:lnTo>
                      <a:lnTo>
                        <a:pt x="309" y="242"/>
                      </a:lnTo>
                      <a:lnTo>
                        <a:pt x="315" y="227"/>
                      </a:lnTo>
                      <a:lnTo>
                        <a:pt x="320" y="212"/>
                      </a:lnTo>
                      <a:lnTo>
                        <a:pt x="326" y="198"/>
                      </a:lnTo>
                      <a:lnTo>
                        <a:pt x="328" y="181"/>
                      </a:lnTo>
                      <a:lnTo>
                        <a:pt x="328" y="165"/>
                      </a:lnTo>
                      <a:lnTo>
                        <a:pt x="328" y="147"/>
                      </a:lnTo>
                      <a:lnTo>
                        <a:pt x="326" y="130"/>
                      </a:lnTo>
                      <a:lnTo>
                        <a:pt x="320" y="116"/>
                      </a:lnTo>
                      <a:lnTo>
                        <a:pt x="315" y="101"/>
                      </a:lnTo>
                      <a:lnTo>
                        <a:pt x="309" y="86"/>
                      </a:lnTo>
                      <a:lnTo>
                        <a:pt x="300" y="72"/>
                      </a:lnTo>
                      <a:lnTo>
                        <a:pt x="291" y="59"/>
                      </a:lnTo>
                      <a:lnTo>
                        <a:pt x="280" y="48"/>
                      </a:lnTo>
                      <a:lnTo>
                        <a:pt x="269" y="37"/>
                      </a:lnTo>
                      <a:lnTo>
                        <a:pt x="256" y="28"/>
                      </a:lnTo>
                      <a:lnTo>
                        <a:pt x="242" y="20"/>
                      </a:lnTo>
                      <a:lnTo>
                        <a:pt x="229" y="13"/>
                      </a:lnTo>
                      <a:lnTo>
                        <a:pt x="212" y="8"/>
                      </a:lnTo>
                      <a:lnTo>
                        <a:pt x="198" y="4"/>
                      </a:lnTo>
                      <a:lnTo>
                        <a:pt x="181" y="0"/>
                      </a:lnTo>
                      <a:lnTo>
                        <a:pt x="165" y="0"/>
                      </a:lnTo>
                      <a:lnTo>
                        <a:pt x="146" y="0"/>
                      </a:lnTo>
                      <a:lnTo>
                        <a:pt x="130" y="4"/>
                      </a:lnTo>
                      <a:lnTo>
                        <a:pt x="115" y="8"/>
                      </a:lnTo>
                      <a:lnTo>
                        <a:pt x="101" y="13"/>
                      </a:lnTo>
                      <a:lnTo>
                        <a:pt x="86" y="20"/>
                      </a:lnTo>
                      <a:lnTo>
                        <a:pt x="71" y="28"/>
                      </a:lnTo>
                      <a:lnTo>
                        <a:pt x="59" y="37"/>
                      </a:lnTo>
                      <a:lnTo>
                        <a:pt x="48" y="48"/>
                      </a:lnTo>
                      <a:lnTo>
                        <a:pt x="37" y="59"/>
                      </a:lnTo>
                      <a:lnTo>
                        <a:pt x="28" y="72"/>
                      </a:lnTo>
                      <a:lnTo>
                        <a:pt x="20" y="86"/>
                      </a:lnTo>
                      <a:lnTo>
                        <a:pt x="13" y="101"/>
                      </a:lnTo>
                      <a:lnTo>
                        <a:pt x="7" y="116"/>
                      </a:lnTo>
                      <a:lnTo>
                        <a:pt x="4" y="130"/>
                      </a:lnTo>
                      <a:lnTo>
                        <a:pt x="0" y="147"/>
                      </a:lnTo>
                      <a:lnTo>
                        <a:pt x="0" y="165"/>
                      </a:lnTo>
                      <a:lnTo>
                        <a:pt x="2" y="187"/>
                      </a:lnTo>
                      <a:lnTo>
                        <a:pt x="6" y="209"/>
                      </a:lnTo>
                      <a:lnTo>
                        <a:pt x="13" y="229"/>
                      </a:lnTo>
                      <a:lnTo>
                        <a:pt x="22" y="247"/>
                      </a:lnTo>
                      <a:lnTo>
                        <a:pt x="35" y="266"/>
                      </a:lnTo>
                      <a:lnTo>
                        <a:pt x="48" y="280"/>
                      </a:lnTo>
                      <a:lnTo>
                        <a:pt x="64" y="295"/>
                      </a:lnTo>
                      <a:lnTo>
                        <a:pt x="82" y="306"/>
                      </a:lnTo>
                      <a:lnTo>
                        <a:pt x="86" y="300"/>
                      </a:lnTo>
                      <a:lnTo>
                        <a:pt x="70" y="289"/>
                      </a:lnTo>
                      <a:lnTo>
                        <a:pt x="55" y="277"/>
                      </a:lnTo>
                      <a:lnTo>
                        <a:pt x="40" y="262"/>
                      </a:lnTo>
                      <a:lnTo>
                        <a:pt x="29" y="244"/>
                      </a:lnTo>
                      <a:lnTo>
                        <a:pt x="20" y="225"/>
                      </a:lnTo>
                      <a:lnTo>
                        <a:pt x="13" y="207"/>
                      </a:lnTo>
                      <a:lnTo>
                        <a:pt x="9" y="185"/>
                      </a:lnTo>
                      <a:lnTo>
                        <a:pt x="7" y="165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15" name="Freeform 367"/>
                <p:cNvSpPr>
                  <a:spLocks/>
                </p:cNvSpPr>
                <p:nvPr/>
              </p:nvSpPr>
              <p:spPr bwMode="auto">
                <a:xfrm>
                  <a:off x="2816" y="2953"/>
                  <a:ext cx="604" cy="179"/>
                </a:xfrm>
                <a:custGeom>
                  <a:avLst/>
                  <a:gdLst>
                    <a:gd name="T0" fmla="*/ 2 w 604"/>
                    <a:gd name="T1" fmla="*/ 0 h 179"/>
                    <a:gd name="T2" fmla="*/ 2 w 604"/>
                    <a:gd name="T3" fmla="*/ 0 h 179"/>
                    <a:gd name="T4" fmla="*/ 0 w 604"/>
                    <a:gd name="T5" fmla="*/ 7 h 179"/>
                    <a:gd name="T6" fmla="*/ 0 w 604"/>
                    <a:gd name="T7" fmla="*/ 7 h 179"/>
                    <a:gd name="T8" fmla="*/ 70 w 604"/>
                    <a:gd name="T9" fmla="*/ 40 h 179"/>
                    <a:gd name="T10" fmla="*/ 141 w 604"/>
                    <a:gd name="T11" fmla="*/ 70 h 179"/>
                    <a:gd name="T12" fmla="*/ 214 w 604"/>
                    <a:gd name="T13" fmla="*/ 95 h 179"/>
                    <a:gd name="T14" fmla="*/ 289 w 604"/>
                    <a:gd name="T15" fmla="*/ 119 h 179"/>
                    <a:gd name="T16" fmla="*/ 366 w 604"/>
                    <a:gd name="T17" fmla="*/ 139 h 179"/>
                    <a:gd name="T18" fmla="*/ 443 w 604"/>
                    <a:gd name="T19" fmla="*/ 157 h 179"/>
                    <a:gd name="T20" fmla="*/ 522 w 604"/>
                    <a:gd name="T21" fmla="*/ 170 h 179"/>
                    <a:gd name="T22" fmla="*/ 602 w 604"/>
                    <a:gd name="T23" fmla="*/ 179 h 179"/>
                    <a:gd name="T24" fmla="*/ 602 w 604"/>
                    <a:gd name="T25" fmla="*/ 179 h 179"/>
                    <a:gd name="T26" fmla="*/ 604 w 604"/>
                    <a:gd name="T27" fmla="*/ 172 h 179"/>
                    <a:gd name="T28" fmla="*/ 604 w 604"/>
                    <a:gd name="T29" fmla="*/ 172 h 179"/>
                    <a:gd name="T30" fmla="*/ 525 w 604"/>
                    <a:gd name="T31" fmla="*/ 163 h 179"/>
                    <a:gd name="T32" fmla="*/ 445 w 604"/>
                    <a:gd name="T33" fmla="*/ 150 h 179"/>
                    <a:gd name="T34" fmla="*/ 368 w 604"/>
                    <a:gd name="T35" fmla="*/ 132 h 179"/>
                    <a:gd name="T36" fmla="*/ 291 w 604"/>
                    <a:gd name="T37" fmla="*/ 112 h 179"/>
                    <a:gd name="T38" fmla="*/ 216 w 604"/>
                    <a:gd name="T39" fmla="*/ 90 h 179"/>
                    <a:gd name="T40" fmla="*/ 143 w 604"/>
                    <a:gd name="T41" fmla="*/ 62 h 179"/>
                    <a:gd name="T42" fmla="*/ 72 w 604"/>
                    <a:gd name="T43" fmla="*/ 33 h 179"/>
                    <a:gd name="T44" fmla="*/ 2 w 604"/>
                    <a:gd name="T45" fmla="*/ 0 h 179"/>
                    <a:gd name="T46" fmla="*/ 2 w 604"/>
                    <a:gd name="T47" fmla="*/ 0 h 179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604"/>
                    <a:gd name="T73" fmla="*/ 0 h 179"/>
                    <a:gd name="T74" fmla="*/ 604 w 604"/>
                    <a:gd name="T75" fmla="*/ 179 h 179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604" h="179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7"/>
                      </a:lnTo>
                      <a:lnTo>
                        <a:pt x="70" y="40"/>
                      </a:lnTo>
                      <a:lnTo>
                        <a:pt x="141" y="70"/>
                      </a:lnTo>
                      <a:lnTo>
                        <a:pt x="214" y="95"/>
                      </a:lnTo>
                      <a:lnTo>
                        <a:pt x="289" y="119"/>
                      </a:lnTo>
                      <a:lnTo>
                        <a:pt x="366" y="139"/>
                      </a:lnTo>
                      <a:lnTo>
                        <a:pt x="443" y="157"/>
                      </a:lnTo>
                      <a:lnTo>
                        <a:pt x="522" y="170"/>
                      </a:lnTo>
                      <a:lnTo>
                        <a:pt x="602" y="179"/>
                      </a:lnTo>
                      <a:lnTo>
                        <a:pt x="604" y="172"/>
                      </a:lnTo>
                      <a:lnTo>
                        <a:pt x="525" y="163"/>
                      </a:lnTo>
                      <a:lnTo>
                        <a:pt x="445" y="150"/>
                      </a:lnTo>
                      <a:lnTo>
                        <a:pt x="368" y="132"/>
                      </a:lnTo>
                      <a:lnTo>
                        <a:pt x="291" y="112"/>
                      </a:lnTo>
                      <a:lnTo>
                        <a:pt x="216" y="90"/>
                      </a:lnTo>
                      <a:lnTo>
                        <a:pt x="143" y="62"/>
                      </a:lnTo>
                      <a:lnTo>
                        <a:pt x="72" y="33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16" name="Freeform 368"/>
                <p:cNvSpPr>
                  <a:spLocks/>
                </p:cNvSpPr>
                <p:nvPr/>
              </p:nvSpPr>
              <p:spPr bwMode="auto">
                <a:xfrm>
                  <a:off x="2952" y="2576"/>
                  <a:ext cx="518" cy="161"/>
                </a:xfrm>
                <a:custGeom>
                  <a:avLst/>
                  <a:gdLst>
                    <a:gd name="T0" fmla="*/ 3 w 518"/>
                    <a:gd name="T1" fmla="*/ 0 h 161"/>
                    <a:gd name="T2" fmla="*/ 3 w 518"/>
                    <a:gd name="T3" fmla="*/ 0 h 161"/>
                    <a:gd name="T4" fmla="*/ 0 w 518"/>
                    <a:gd name="T5" fmla="*/ 6 h 161"/>
                    <a:gd name="T6" fmla="*/ 0 w 518"/>
                    <a:gd name="T7" fmla="*/ 6 h 161"/>
                    <a:gd name="T8" fmla="*/ 60 w 518"/>
                    <a:gd name="T9" fmla="*/ 37 h 161"/>
                    <a:gd name="T10" fmla="*/ 121 w 518"/>
                    <a:gd name="T11" fmla="*/ 64 h 161"/>
                    <a:gd name="T12" fmla="*/ 185 w 518"/>
                    <a:gd name="T13" fmla="*/ 88 h 161"/>
                    <a:gd name="T14" fmla="*/ 249 w 518"/>
                    <a:gd name="T15" fmla="*/ 110 h 161"/>
                    <a:gd name="T16" fmla="*/ 313 w 518"/>
                    <a:gd name="T17" fmla="*/ 128 h 161"/>
                    <a:gd name="T18" fmla="*/ 380 w 518"/>
                    <a:gd name="T19" fmla="*/ 143 h 161"/>
                    <a:gd name="T20" fmla="*/ 448 w 518"/>
                    <a:gd name="T21" fmla="*/ 154 h 161"/>
                    <a:gd name="T22" fmla="*/ 518 w 518"/>
                    <a:gd name="T23" fmla="*/ 161 h 161"/>
                    <a:gd name="T24" fmla="*/ 518 w 518"/>
                    <a:gd name="T25" fmla="*/ 161 h 161"/>
                    <a:gd name="T26" fmla="*/ 518 w 518"/>
                    <a:gd name="T27" fmla="*/ 154 h 161"/>
                    <a:gd name="T28" fmla="*/ 518 w 518"/>
                    <a:gd name="T29" fmla="*/ 154 h 161"/>
                    <a:gd name="T30" fmla="*/ 450 w 518"/>
                    <a:gd name="T31" fmla="*/ 147 h 161"/>
                    <a:gd name="T32" fmla="*/ 382 w 518"/>
                    <a:gd name="T33" fmla="*/ 136 h 161"/>
                    <a:gd name="T34" fmla="*/ 314 w 518"/>
                    <a:gd name="T35" fmla="*/ 121 h 161"/>
                    <a:gd name="T36" fmla="*/ 250 w 518"/>
                    <a:gd name="T37" fmla="*/ 103 h 161"/>
                    <a:gd name="T38" fmla="*/ 186 w 518"/>
                    <a:gd name="T39" fmla="*/ 81 h 161"/>
                    <a:gd name="T40" fmla="*/ 124 w 518"/>
                    <a:gd name="T41" fmla="*/ 57 h 161"/>
                    <a:gd name="T42" fmla="*/ 62 w 518"/>
                    <a:gd name="T43" fmla="*/ 29 h 161"/>
                    <a:gd name="T44" fmla="*/ 3 w 518"/>
                    <a:gd name="T45" fmla="*/ 0 h 161"/>
                    <a:gd name="T46" fmla="*/ 3 w 518"/>
                    <a:gd name="T47" fmla="*/ 0 h 161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518"/>
                    <a:gd name="T73" fmla="*/ 0 h 161"/>
                    <a:gd name="T74" fmla="*/ 518 w 518"/>
                    <a:gd name="T75" fmla="*/ 161 h 161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518" h="161">
                      <a:moveTo>
                        <a:pt x="3" y="0"/>
                      </a:moveTo>
                      <a:lnTo>
                        <a:pt x="3" y="0"/>
                      </a:lnTo>
                      <a:lnTo>
                        <a:pt x="0" y="6"/>
                      </a:lnTo>
                      <a:lnTo>
                        <a:pt x="60" y="37"/>
                      </a:lnTo>
                      <a:lnTo>
                        <a:pt x="121" y="64"/>
                      </a:lnTo>
                      <a:lnTo>
                        <a:pt x="185" y="88"/>
                      </a:lnTo>
                      <a:lnTo>
                        <a:pt x="249" y="110"/>
                      </a:lnTo>
                      <a:lnTo>
                        <a:pt x="313" y="128"/>
                      </a:lnTo>
                      <a:lnTo>
                        <a:pt x="380" y="143"/>
                      </a:lnTo>
                      <a:lnTo>
                        <a:pt x="448" y="154"/>
                      </a:lnTo>
                      <a:lnTo>
                        <a:pt x="518" y="161"/>
                      </a:lnTo>
                      <a:lnTo>
                        <a:pt x="518" y="154"/>
                      </a:lnTo>
                      <a:lnTo>
                        <a:pt x="450" y="147"/>
                      </a:lnTo>
                      <a:lnTo>
                        <a:pt x="382" y="136"/>
                      </a:lnTo>
                      <a:lnTo>
                        <a:pt x="314" y="121"/>
                      </a:lnTo>
                      <a:lnTo>
                        <a:pt x="250" y="103"/>
                      </a:lnTo>
                      <a:lnTo>
                        <a:pt x="186" y="81"/>
                      </a:lnTo>
                      <a:lnTo>
                        <a:pt x="124" y="57"/>
                      </a:lnTo>
                      <a:lnTo>
                        <a:pt x="62" y="29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17" name="Freeform 369"/>
                <p:cNvSpPr>
                  <a:spLocks/>
                </p:cNvSpPr>
                <p:nvPr/>
              </p:nvSpPr>
              <p:spPr bwMode="auto">
                <a:xfrm>
                  <a:off x="4523" y="0"/>
                  <a:ext cx="749" cy="2289"/>
                </a:xfrm>
                <a:custGeom>
                  <a:avLst/>
                  <a:gdLst>
                    <a:gd name="T0" fmla="*/ 253 w 749"/>
                    <a:gd name="T1" fmla="*/ 205 h 2289"/>
                    <a:gd name="T2" fmla="*/ 359 w 749"/>
                    <a:gd name="T3" fmla="*/ 324 h 2289"/>
                    <a:gd name="T4" fmla="*/ 456 w 749"/>
                    <a:gd name="T5" fmla="*/ 452 h 2289"/>
                    <a:gd name="T6" fmla="*/ 540 w 749"/>
                    <a:gd name="T7" fmla="*/ 591 h 2289"/>
                    <a:gd name="T8" fmla="*/ 609 w 749"/>
                    <a:gd name="T9" fmla="*/ 736 h 2289"/>
                    <a:gd name="T10" fmla="*/ 666 w 749"/>
                    <a:gd name="T11" fmla="*/ 889 h 2289"/>
                    <a:gd name="T12" fmla="*/ 706 w 749"/>
                    <a:gd name="T13" fmla="*/ 1050 h 2289"/>
                    <a:gd name="T14" fmla="*/ 732 w 749"/>
                    <a:gd name="T15" fmla="*/ 1215 h 2289"/>
                    <a:gd name="T16" fmla="*/ 741 w 749"/>
                    <a:gd name="T17" fmla="*/ 1385 h 2289"/>
                    <a:gd name="T18" fmla="*/ 739 w 749"/>
                    <a:gd name="T19" fmla="*/ 1447 h 2289"/>
                    <a:gd name="T20" fmla="*/ 730 w 749"/>
                    <a:gd name="T21" fmla="*/ 1570 h 2289"/>
                    <a:gd name="T22" fmla="*/ 714 w 749"/>
                    <a:gd name="T23" fmla="*/ 1691 h 2289"/>
                    <a:gd name="T24" fmla="*/ 686 w 749"/>
                    <a:gd name="T25" fmla="*/ 1808 h 2289"/>
                    <a:gd name="T26" fmla="*/ 653 w 749"/>
                    <a:gd name="T27" fmla="*/ 1921 h 2289"/>
                    <a:gd name="T28" fmla="*/ 611 w 749"/>
                    <a:gd name="T29" fmla="*/ 2031 h 2289"/>
                    <a:gd name="T30" fmla="*/ 562 w 749"/>
                    <a:gd name="T31" fmla="*/ 2137 h 2289"/>
                    <a:gd name="T32" fmla="*/ 507 w 749"/>
                    <a:gd name="T33" fmla="*/ 2240 h 2289"/>
                    <a:gd name="T34" fmla="*/ 476 w 749"/>
                    <a:gd name="T35" fmla="*/ 2289 h 2289"/>
                    <a:gd name="T36" fmla="*/ 494 w 749"/>
                    <a:gd name="T37" fmla="*/ 2274 h 2289"/>
                    <a:gd name="T38" fmla="*/ 551 w 749"/>
                    <a:gd name="T39" fmla="*/ 2176 h 2289"/>
                    <a:gd name="T40" fmla="*/ 600 w 749"/>
                    <a:gd name="T41" fmla="*/ 2073 h 2289"/>
                    <a:gd name="T42" fmla="*/ 644 w 749"/>
                    <a:gd name="T43" fmla="*/ 1967 h 2289"/>
                    <a:gd name="T44" fmla="*/ 681 w 749"/>
                    <a:gd name="T45" fmla="*/ 1855 h 2289"/>
                    <a:gd name="T46" fmla="*/ 710 w 749"/>
                    <a:gd name="T47" fmla="*/ 1742 h 2289"/>
                    <a:gd name="T48" fmla="*/ 730 w 749"/>
                    <a:gd name="T49" fmla="*/ 1627 h 2289"/>
                    <a:gd name="T50" fmla="*/ 743 w 749"/>
                    <a:gd name="T51" fmla="*/ 1508 h 2289"/>
                    <a:gd name="T52" fmla="*/ 749 w 749"/>
                    <a:gd name="T53" fmla="*/ 1385 h 2289"/>
                    <a:gd name="T54" fmla="*/ 747 w 749"/>
                    <a:gd name="T55" fmla="*/ 1332 h 2289"/>
                    <a:gd name="T56" fmla="*/ 741 w 749"/>
                    <a:gd name="T57" fmla="*/ 1226 h 2289"/>
                    <a:gd name="T58" fmla="*/ 727 w 749"/>
                    <a:gd name="T59" fmla="*/ 1122 h 2289"/>
                    <a:gd name="T60" fmla="*/ 708 w 749"/>
                    <a:gd name="T61" fmla="*/ 1019 h 2289"/>
                    <a:gd name="T62" fmla="*/ 683 w 749"/>
                    <a:gd name="T63" fmla="*/ 919 h 2289"/>
                    <a:gd name="T64" fmla="*/ 650 w 749"/>
                    <a:gd name="T65" fmla="*/ 822 h 2289"/>
                    <a:gd name="T66" fmla="*/ 613 w 749"/>
                    <a:gd name="T67" fmla="*/ 726 h 2289"/>
                    <a:gd name="T68" fmla="*/ 571 w 749"/>
                    <a:gd name="T69" fmla="*/ 635 h 2289"/>
                    <a:gd name="T70" fmla="*/ 522 w 749"/>
                    <a:gd name="T71" fmla="*/ 545 h 2289"/>
                    <a:gd name="T72" fmla="*/ 469 w 749"/>
                    <a:gd name="T73" fmla="*/ 459 h 2289"/>
                    <a:gd name="T74" fmla="*/ 412 w 749"/>
                    <a:gd name="T75" fmla="*/ 379 h 2289"/>
                    <a:gd name="T76" fmla="*/ 348 w 749"/>
                    <a:gd name="T77" fmla="*/ 300 h 2289"/>
                    <a:gd name="T78" fmla="*/ 282 w 749"/>
                    <a:gd name="T79" fmla="*/ 225 h 2289"/>
                    <a:gd name="T80" fmla="*/ 211 w 749"/>
                    <a:gd name="T81" fmla="*/ 156 h 2289"/>
                    <a:gd name="T82" fmla="*/ 134 w 749"/>
                    <a:gd name="T83" fmla="*/ 90 h 2289"/>
                    <a:gd name="T84" fmla="*/ 55 w 749"/>
                    <a:gd name="T85" fmla="*/ 27 h 2289"/>
                    <a:gd name="T86" fmla="*/ 0 w 749"/>
                    <a:gd name="T87" fmla="*/ 0 h 2289"/>
                    <a:gd name="T88" fmla="*/ 68 w 749"/>
                    <a:gd name="T89" fmla="*/ 46 h 2289"/>
                    <a:gd name="T90" fmla="*/ 192 w 749"/>
                    <a:gd name="T91" fmla="*/ 150 h 2289"/>
                    <a:gd name="T92" fmla="*/ 253 w 749"/>
                    <a:gd name="T93" fmla="*/ 205 h 2289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w 749"/>
                    <a:gd name="T142" fmla="*/ 0 h 2289"/>
                    <a:gd name="T143" fmla="*/ 749 w 749"/>
                    <a:gd name="T144" fmla="*/ 2289 h 2289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T141" t="T142" r="T143" b="T144"/>
                  <a:pathLst>
                    <a:path w="749" h="2289">
                      <a:moveTo>
                        <a:pt x="253" y="205"/>
                      </a:moveTo>
                      <a:lnTo>
                        <a:pt x="253" y="205"/>
                      </a:lnTo>
                      <a:lnTo>
                        <a:pt x="308" y="263"/>
                      </a:lnTo>
                      <a:lnTo>
                        <a:pt x="359" y="324"/>
                      </a:lnTo>
                      <a:lnTo>
                        <a:pt x="408" y="388"/>
                      </a:lnTo>
                      <a:lnTo>
                        <a:pt x="456" y="452"/>
                      </a:lnTo>
                      <a:lnTo>
                        <a:pt x="500" y="520"/>
                      </a:lnTo>
                      <a:lnTo>
                        <a:pt x="540" y="591"/>
                      </a:lnTo>
                      <a:lnTo>
                        <a:pt x="577" y="662"/>
                      </a:lnTo>
                      <a:lnTo>
                        <a:pt x="609" y="736"/>
                      </a:lnTo>
                      <a:lnTo>
                        <a:pt x="639" y="812"/>
                      </a:lnTo>
                      <a:lnTo>
                        <a:pt x="666" y="889"/>
                      </a:lnTo>
                      <a:lnTo>
                        <a:pt x="688" y="970"/>
                      </a:lnTo>
                      <a:lnTo>
                        <a:pt x="706" y="1050"/>
                      </a:lnTo>
                      <a:lnTo>
                        <a:pt x="721" y="1133"/>
                      </a:lnTo>
                      <a:lnTo>
                        <a:pt x="732" y="1215"/>
                      </a:lnTo>
                      <a:lnTo>
                        <a:pt x="738" y="1301"/>
                      </a:lnTo>
                      <a:lnTo>
                        <a:pt x="741" y="1385"/>
                      </a:lnTo>
                      <a:lnTo>
                        <a:pt x="739" y="1447"/>
                      </a:lnTo>
                      <a:lnTo>
                        <a:pt x="736" y="1510"/>
                      </a:lnTo>
                      <a:lnTo>
                        <a:pt x="730" y="1570"/>
                      </a:lnTo>
                      <a:lnTo>
                        <a:pt x="723" y="1630"/>
                      </a:lnTo>
                      <a:lnTo>
                        <a:pt x="714" y="1691"/>
                      </a:lnTo>
                      <a:lnTo>
                        <a:pt x="701" y="1749"/>
                      </a:lnTo>
                      <a:lnTo>
                        <a:pt x="686" y="1808"/>
                      </a:lnTo>
                      <a:lnTo>
                        <a:pt x="672" y="1864"/>
                      </a:lnTo>
                      <a:lnTo>
                        <a:pt x="653" y="1921"/>
                      </a:lnTo>
                      <a:lnTo>
                        <a:pt x="633" y="1976"/>
                      </a:lnTo>
                      <a:lnTo>
                        <a:pt x="611" y="2031"/>
                      </a:lnTo>
                      <a:lnTo>
                        <a:pt x="588" y="2084"/>
                      </a:lnTo>
                      <a:lnTo>
                        <a:pt x="562" y="2137"/>
                      </a:lnTo>
                      <a:lnTo>
                        <a:pt x="534" y="2188"/>
                      </a:lnTo>
                      <a:lnTo>
                        <a:pt x="507" y="2240"/>
                      </a:lnTo>
                      <a:lnTo>
                        <a:pt x="476" y="2289"/>
                      </a:lnTo>
                      <a:lnTo>
                        <a:pt x="494" y="2274"/>
                      </a:lnTo>
                      <a:lnTo>
                        <a:pt x="524" y="2225"/>
                      </a:lnTo>
                      <a:lnTo>
                        <a:pt x="551" y="2176"/>
                      </a:lnTo>
                      <a:lnTo>
                        <a:pt x="577" y="2124"/>
                      </a:lnTo>
                      <a:lnTo>
                        <a:pt x="600" y="2073"/>
                      </a:lnTo>
                      <a:lnTo>
                        <a:pt x="624" y="2020"/>
                      </a:lnTo>
                      <a:lnTo>
                        <a:pt x="644" y="1967"/>
                      </a:lnTo>
                      <a:lnTo>
                        <a:pt x="664" y="1912"/>
                      </a:lnTo>
                      <a:lnTo>
                        <a:pt x="681" y="1855"/>
                      </a:lnTo>
                      <a:lnTo>
                        <a:pt x="697" y="1800"/>
                      </a:lnTo>
                      <a:lnTo>
                        <a:pt x="710" y="1742"/>
                      </a:lnTo>
                      <a:lnTo>
                        <a:pt x="721" y="1685"/>
                      </a:lnTo>
                      <a:lnTo>
                        <a:pt x="730" y="1627"/>
                      </a:lnTo>
                      <a:lnTo>
                        <a:pt x="738" y="1566"/>
                      </a:lnTo>
                      <a:lnTo>
                        <a:pt x="743" y="1508"/>
                      </a:lnTo>
                      <a:lnTo>
                        <a:pt x="747" y="1447"/>
                      </a:lnTo>
                      <a:lnTo>
                        <a:pt x="749" y="1385"/>
                      </a:lnTo>
                      <a:lnTo>
                        <a:pt x="747" y="1332"/>
                      </a:lnTo>
                      <a:lnTo>
                        <a:pt x="745" y="1279"/>
                      </a:lnTo>
                      <a:lnTo>
                        <a:pt x="741" y="1226"/>
                      </a:lnTo>
                      <a:lnTo>
                        <a:pt x="734" y="1173"/>
                      </a:lnTo>
                      <a:lnTo>
                        <a:pt x="727" y="1122"/>
                      </a:lnTo>
                      <a:lnTo>
                        <a:pt x="717" y="1070"/>
                      </a:lnTo>
                      <a:lnTo>
                        <a:pt x="708" y="1019"/>
                      </a:lnTo>
                      <a:lnTo>
                        <a:pt x="695" y="968"/>
                      </a:lnTo>
                      <a:lnTo>
                        <a:pt x="683" y="919"/>
                      </a:lnTo>
                      <a:lnTo>
                        <a:pt x="666" y="869"/>
                      </a:lnTo>
                      <a:lnTo>
                        <a:pt x="650" y="822"/>
                      </a:lnTo>
                      <a:lnTo>
                        <a:pt x="633" y="774"/>
                      </a:lnTo>
                      <a:lnTo>
                        <a:pt x="613" y="726"/>
                      </a:lnTo>
                      <a:lnTo>
                        <a:pt x="593" y="681"/>
                      </a:lnTo>
                      <a:lnTo>
                        <a:pt x="571" y="635"/>
                      </a:lnTo>
                      <a:lnTo>
                        <a:pt x="547" y="589"/>
                      </a:lnTo>
                      <a:lnTo>
                        <a:pt x="522" y="545"/>
                      </a:lnTo>
                      <a:lnTo>
                        <a:pt x="496" y="503"/>
                      </a:lnTo>
                      <a:lnTo>
                        <a:pt x="469" y="459"/>
                      </a:lnTo>
                      <a:lnTo>
                        <a:pt x="441" y="419"/>
                      </a:lnTo>
                      <a:lnTo>
                        <a:pt x="412" y="379"/>
                      </a:lnTo>
                      <a:lnTo>
                        <a:pt x="381" y="338"/>
                      </a:lnTo>
                      <a:lnTo>
                        <a:pt x="348" y="300"/>
                      </a:lnTo>
                      <a:lnTo>
                        <a:pt x="315" y="262"/>
                      </a:lnTo>
                      <a:lnTo>
                        <a:pt x="282" y="225"/>
                      </a:lnTo>
                      <a:lnTo>
                        <a:pt x="245" y="190"/>
                      </a:lnTo>
                      <a:lnTo>
                        <a:pt x="211" y="156"/>
                      </a:lnTo>
                      <a:lnTo>
                        <a:pt x="172" y="123"/>
                      </a:lnTo>
                      <a:lnTo>
                        <a:pt x="134" y="90"/>
                      </a:lnTo>
                      <a:lnTo>
                        <a:pt x="95" y="59"/>
                      </a:lnTo>
                      <a:lnTo>
                        <a:pt x="55" y="27"/>
                      </a:lnTo>
                      <a:lnTo>
                        <a:pt x="13" y="0"/>
                      </a:lnTo>
                      <a:lnTo>
                        <a:pt x="0" y="0"/>
                      </a:lnTo>
                      <a:lnTo>
                        <a:pt x="68" y="46"/>
                      </a:lnTo>
                      <a:lnTo>
                        <a:pt x="132" y="97"/>
                      </a:lnTo>
                      <a:lnTo>
                        <a:pt x="192" y="150"/>
                      </a:lnTo>
                      <a:lnTo>
                        <a:pt x="253" y="205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18" name="Freeform 370"/>
                <p:cNvSpPr>
                  <a:spLocks/>
                </p:cNvSpPr>
                <p:nvPr/>
              </p:nvSpPr>
              <p:spPr bwMode="auto">
                <a:xfrm>
                  <a:off x="3191" y="1387"/>
                  <a:ext cx="8" cy="71"/>
                </a:xfrm>
                <a:custGeom>
                  <a:avLst/>
                  <a:gdLst>
                    <a:gd name="T0" fmla="*/ 0 w 8"/>
                    <a:gd name="T1" fmla="*/ 0 h 71"/>
                    <a:gd name="T2" fmla="*/ 0 w 8"/>
                    <a:gd name="T3" fmla="*/ 0 h 71"/>
                    <a:gd name="T4" fmla="*/ 2 w 8"/>
                    <a:gd name="T5" fmla="*/ 35 h 71"/>
                    <a:gd name="T6" fmla="*/ 8 w 8"/>
                    <a:gd name="T7" fmla="*/ 71 h 71"/>
                    <a:gd name="T8" fmla="*/ 8 w 8"/>
                    <a:gd name="T9" fmla="*/ 71 h 71"/>
                    <a:gd name="T10" fmla="*/ 0 w 8"/>
                    <a:gd name="T11" fmla="*/ 0 h 71"/>
                    <a:gd name="T12" fmla="*/ 0 w 8"/>
                    <a:gd name="T13" fmla="*/ 0 h 71"/>
                    <a:gd name="T14" fmla="*/ 0 w 8"/>
                    <a:gd name="T15" fmla="*/ 0 h 71"/>
                    <a:gd name="T16" fmla="*/ 0 w 8"/>
                    <a:gd name="T17" fmla="*/ 0 h 71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8"/>
                    <a:gd name="T28" fmla="*/ 0 h 71"/>
                    <a:gd name="T29" fmla="*/ 8 w 8"/>
                    <a:gd name="T30" fmla="*/ 71 h 71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8" h="7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2" y="35"/>
                      </a:lnTo>
                      <a:lnTo>
                        <a:pt x="8" y="7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19" name="Freeform 371"/>
                <p:cNvSpPr>
                  <a:spLocks/>
                </p:cNvSpPr>
                <p:nvPr/>
              </p:nvSpPr>
              <p:spPr bwMode="auto">
                <a:xfrm>
                  <a:off x="1918" y="0"/>
                  <a:ext cx="906" cy="2873"/>
                </a:xfrm>
                <a:custGeom>
                  <a:avLst/>
                  <a:gdLst>
                    <a:gd name="T0" fmla="*/ 498 w 906"/>
                    <a:gd name="T1" fmla="*/ 2565 h 2873"/>
                    <a:gd name="T2" fmla="*/ 390 w 906"/>
                    <a:gd name="T3" fmla="*/ 2448 h 2873"/>
                    <a:gd name="T4" fmla="*/ 293 w 906"/>
                    <a:gd name="T5" fmla="*/ 2318 h 2873"/>
                    <a:gd name="T6" fmla="*/ 211 w 906"/>
                    <a:gd name="T7" fmla="*/ 2181 h 2873"/>
                    <a:gd name="T8" fmla="*/ 139 w 906"/>
                    <a:gd name="T9" fmla="*/ 2036 h 2873"/>
                    <a:gd name="T10" fmla="*/ 82 w 906"/>
                    <a:gd name="T11" fmla="*/ 1883 h 2873"/>
                    <a:gd name="T12" fmla="*/ 42 w 906"/>
                    <a:gd name="T13" fmla="*/ 1722 h 2873"/>
                    <a:gd name="T14" fmla="*/ 17 w 906"/>
                    <a:gd name="T15" fmla="*/ 1557 h 2873"/>
                    <a:gd name="T16" fmla="*/ 7 w 906"/>
                    <a:gd name="T17" fmla="*/ 1385 h 2873"/>
                    <a:gd name="T18" fmla="*/ 11 w 906"/>
                    <a:gd name="T19" fmla="*/ 1301 h 2873"/>
                    <a:gd name="T20" fmla="*/ 28 w 906"/>
                    <a:gd name="T21" fmla="*/ 1133 h 2873"/>
                    <a:gd name="T22" fmla="*/ 61 w 906"/>
                    <a:gd name="T23" fmla="*/ 970 h 2873"/>
                    <a:gd name="T24" fmla="*/ 110 w 906"/>
                    <a:gd name="T25" fmla="*/ 812 h 2873"/>
                    <a:gd name="T26" fmla="*/ 172 w 906"/>
                    <a:gd name="T27" fmla="*/ 662 h 2873"/>
                    <a:gd name="T28" fmla="*/ 249 w 906"/>
                    <a:gd name="T29" fmla="*/ 520 h 2873"/>
                    <a:gd name="T30" fmla="*/ 340 w 906"/>
                    <a:gd name="T31" fmla="*/ 388 h 2873"/>
                    <a:gd name="T32" fmla="*/ 441 w 906"/>
                    <a:gd name="T33" fmla="*/ 263 h 2873"/>
                    <a:gd name="T34" fmla="*/ 498 w 906"/>
                    <a:gd name="T35" fmla="*/ 205 h 2873"/>
                    <a:gd name="T36" fmla="*/ 617 w 906"/>
                    <a:gd name="T37" fmla="*/ 97 h 2873"/>
                    <a:gd name="T38" fmla="*/ 748 w 906"/>
                    <a:gd name="T39" fmla="*/ 0 h 2873"/>
                    <a:gd name="T40" fmla="*/ 736 w 906"/>
                    <a:gd name="T41" fmla="*/ 0 h 2873"/>
                    <a:gd name="T42" fmla="*/ 653 w 906"/>
                    <a:gd name="T43" fmla="*/ 59 h 2873"/>
                    <a:gd name="T44" fmla="*/ 576 w 906"/>
                    <a:gd name="T45" fmla="*/ 123 h 2873"/>
                    <a:gd name="T46" fmla="*/ 503 w 906"/>
                    <a:gd name="T47" fmla="*/ 190 h 2873"/>
                    <a:gd name="T48" fmla="*/ 434 w 906"/>
                    <a:gd name="T49" fmla="*/ 262 h 2873"/>
                    <a:gd name="T50" fmla="*/ 368 w 906"/>
                    <a:gd name="T51" fmla="*/ 338 h 2873"/>
                    <a:gd name="T52" fmla="*/ 308 w 906"/>
                    <a:gd name="T53" fmla="*/ 419 h 2873"/>
                    <a:gd name="T54" fmla="*/ 253 w 906"/>
                    <a:gd name="T55" fmla="*/ 503 h 2873"/>
                    <a:gd name="T56" fmla="*/ 201 w 906"/>
                    <a:gd name="T57" fmla="*/ 589 h 2873"/>
                    <a:gd name="T58" fmla="*/ 156 w 906"/>
                    <a:gd name="T59" fmla="*/ 681 h 2873"/>
                    <a:gd name="T60" fmla="*/ 117 w 906"/>
                    <a:gd name="T61" fmla="*/ 774 h 2873"/>
                    <a:gd name="T62" fmla="*/ 82 w 906"/>
                    <a:gd name="T63" fmla="*/ 869 h 2873"/>
                    <a:gd name="T64" fmla="*/ 53 w 906"/>
                    <a:gd name="T65" fmla="*/ 968 h 2873"/>
                    <a:gd name="T66" fmla="*/ 31 w 906"/>
                    <a:gd name="T67" fmla="*/ 1070 h 2873"/>
                    <a:gd name="T68" fmla="*/ 15 w 906"/>
                    <a:gd name="T69" fmla="*/ 1173 h 2873"/>
                    <a:gd name="T70" fmla="*/ 4 w 906"/>
                    <a:gd name="T71" fmla="*/ 1279 h 2873"/>
                    <a:gd name="T72" fmla="*/ 0 w 906"/>
                    <a:gd name="T73" fmla="*/ 1385 h 2873"/>
                    <a:gd name="T74" fmla="*/ 2 w 906"/>
                    <a:gd name="T75" fmla="*/ 1445 h 2873"/>
                    <a:gd name="T76" fmla="*/ 11 w 906"/>
                    <a:gd name="T77" fmla="*/ 1566 h 2873"/>
                    <a:gd name="T78" fmla="*/ 28 w 906"/>
                    <a:gd name="T79" fmla="*/ 1681 h 2873"/>
                    <a:gd name="T80" fmla="*/ 51 w 906"/>
                    <a:gd name="T81" fmla="*/ 1797 h 2873"/>
                    <a:gd name="T82" fmla="*/ 84 w 906"/>
                    <a:gd name="T83" fmla="*/ 1907 h 2873"/>
                    <a:gd name="T84" fmla="*/ 123 w 906"/>
                    <a:gd name="T85" fmla="*/ 2014 h 2873"/>
                    <a:gd name="T86" fmla="*/ 168 w 906"/>
                    <a:gd name="T87" fmla="*/ 2119 h 2873"/>
                    <a:gd name="T88" fmla="*/ 222 w 906"/>
                    <a:gd name="T89" fmla="*/ 2219 h 2873"/>
                    <a:gd name="T90" fmla="*/ 282 w 906"/>
                    <a:gd name="T91" fmla="*/ 2315 h 2873"/>
                    <a:gd name="T92" fmla="*/ 348 w 906"/>
                    <a:gd name="T93" fmla="*/ 2406 h 2873"/>
                    <a:gd name="T94" fmla="*/ 419 w 906"/>
                    <a:gd name="T95" fmla="*/ 2494 h 2873"/>
                    <a:gd name="T96" fmla="*/ 496 w 906"/>
                    <a:gd name="T97" fmla="*/ 2574 h 2873"/>
                    <a:gd name="T98" fmla="*/ 578 w 906"/>
                    <a:gd name="T99" fmla="*/ 2651 h 2873"/>
                    <a:gd name="T100" fmla="*/ 666 w 906"/>
                    <a:gd name="T101" fmla="*/ 2723 h 2873"/>
                    <a:gd name="T102" fmla="*/ 758 w 906"/>
                    <a:gd name="T103" fmla="*/ 2787 h 2873"/>
                    <a:gd name="T104" fmla="*/ 853 w 906"/>
                    <a:gd name="T105" fmla="*/ 2847 h 2873"/>
                    <a:gd name="T106" fmla="*/ 904 w 906"/>
                    <a:gd name="T107" fmla="*/ 2873 h 2873"/>
                    <a:gd name="T108" fmla="*/ 906 w 906"/>
                    <a:gd name="T109" fmla="*/ 2865 h 2873"/>
                    <a:gd name="T110" fmla="*/ 794 w 906"/>
                    <a:gd name="T111" fmla="*/ 2803 h 2873"/>
                    <a:gd name="T112" fmla="*/ 690 w 906"/>
                    <a:gd name="T113" fmla="*/ 2732 h 2873"/>
                    <a:gd name="T114" fmla="*/ 589 w 906"/>
                    <a:gd name="T115" fmla="*/ 2653 h 2873"/>
                    <a:gd name="T116" fmla="*/ 498 w 906"/>
                    <a:gd name="T117" fmla="*/ 2565 h 2873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906"/>
                    <a:gd name="T178" fmla="*/ 0 h 2873"/>
                    <a:gd name="T179" fmla="*/ 906 w 906"/>
                    <a:gd name="T180" fmla="*/ 2873 h 2873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906" h="2873">
                      <a:moveTo>
                        <a:pt x="498" y="2565"/>
                      </a:moveTo>
                      <a:lnTo>
                        <a:pt x="498" y="2565"/>
                      </a:lnTo>
                      <a:lnTo>
                        <a:pt x="441" y="2509"/>
                      </a:lnTo>
                      <a:lnTo>
                        <a:pt x="390" y="2448"/>
                      </a:lnTo>
                      <a:lnTo>
                        <a:pt x="340" y="2384"/>
                      </a:lnTo>
                      <a:lnTo>
                        <a:pt x="293" y="2318"/>
                      </a:lnTo>
                      <a:lnTo>
                        <a:pt x="249" y="2251"/>
                      </a:lnTo>
                      <a:lnTo>
                        <a:pt x="211" y="2181"/>
                      </a:lnTo>
                      <a:lnTo>
                        <a:pt x="172" y="2110"/>
                      </a:lnTo>
                      <a:lnTo>
                        <a:pt x="139" y="2036"/>
                      </a:lnTo>
                      <a:lnTo>
                        <a:pt x="110" y="1960"/>
                      </a:lnTo>
                      <a:lnTo>
                        <a:pt x="82" y="1883"/>
                      </a:lnTo>
                      <a:lnTo>
                        <a:pt x="61" y="1802"/>
                      </a:lnTo>
                      <a:lnTo>
                        <a:pt x="42" y="1722"/>
                      </a:lnTo>
                      <a:lnTo>
                        <a:pt x="28" y="1639"/>
                      </a:lnTo>
                      <a:lnTo>
                        <a:pt x="17" y="1557"/>
                      </a:lnTo>
                      <a:lnTo>
                        <a:pt x="11" y="1471"/>
                      </a:lnTo>
                      <a:lnTo>
                        <a:pt x="7" y="1385"/>
                      </a:lnTo>
                      <a:lnTo>
                        <a:pt x="11" y="1301"/>
                      </a:lnTo>
                      <a:lnTo>
                        <a:pt x="17" y="1215"/>
                      </a:lnTo>
                      <a:lnTo>
                        <a:pt x="28" y="1133"/>
                      </a:lnTo>
                      <a:lnTo>
                        <a:pt x="42" y="1050"/>
                      </a:lnTo>
                      <a:lnTo>
                        <a:pt x="61" y="970"/>
                      </a:lnTo>
                      <a:lnTo>
                        <a:pt x="82" y="889"/>
                      </a:lnTo>
                      <a:lnTo>
                        <a:pt x="110" y="812"/>
                      </a:lnTo>
                      <a:lnTo>
                        <a:pt x="139" y="736"/>
                      </a:lnTo>
                      <a:lnTo>
                        <a:pt x="172" y="662"/>
                      </a:lnTo>
                      <a:lnTo>
                        <a:pt x="211" y="591"/>
                      </a:lnTo>
                      <a:lnTo>
                        <a:pt x="249" y="520"/>
                      </a:lnTo>
                      <a:lnTo>
                        <a:pt x="293" y="452"/>
                      </a:lnTo>
                      <a:lnTo>
                        <a:pt x="340" y="388"/>
                      </a:lnTo>
                      <a:lnTo>
                        <a:pt x="390" y="324"/>
                      </a:lnTo>
                      <a:lnTo>
                        <a:pt x="441" y="263"/>
                      </a:lnTo>
                      <a:lnTo>
                        <a:pt x="498" y="205"/>
                      </a:lnTo>
                      <a:lnTo>
                        <a:pt x="556" y="150"/>
                      </a:lnTo>
                      <a:lnTo>
                        <a:pt x="617" y="97"/>
                      </a:lnTo>
                      <a:lnTo>
                        <a:pt x="681" y="46"/>
                      </a:lnTo>
                      <a:lnTo>
                        <a:pt x="748" y="0"/>
                      </a:lnTo>
                      <a:lnTo>
                        <a:pt x="736" y="0"/>
                      </a:lnTo>
                      <a:lnTo>
                        <a:pt x="694" y="27"/>
                      </a:lnTo>
                      <a:lnTo>
                        <a:pt x="653" y="59"/>
                      </a:lnTo>
                      <a:lnTo>
                        <a:pt x="615" y="90"/>
                      </a:lnTo>
                      <a:lnTo>
                        <a:pt x="576" y="123"/>
                      </a:lnTo>
                      <a:lnTo>
                        <a:pt x="540" y="156"/>
                      </a:lnTo>
                      <a:lnTo>
                        <a:pt x="503" y="190"/>
                      </a:lnTo>
                      <a:lnTo>
                        <a:pt x="467" y="225"/>
                      </a:lnTo>
                      <a:lnTo>
                        <a:pt x="434" y="262"/>
                      </a:lnTo>
                      <a:lnTo>
                        <a:pt x="401" y="300"/>
                      </a:lnTo>
                      <a:lnTo>
                        <a:pt x="368" y="338"/>
                      </a:lnTo>
                      <a:lnTo>
                        <a:pt x="337" y="379"/>
                      </a:lnTo>
                      <a:lnTo>
                        <a:pt x="308" y="419"/>
                      </a:lnTo>
                      <a:lnTo>
                        <a:pt x="280" y="459"/>
                      </a:lnTo>
                      <a:lnTo>
                        <a:pt x="253" y="503"/>
                      </a:lnTo>
                      <a:lnTo>
                        <a:pt x="227" y="545"/>
                      </a:lnTo>
                      <a:lnTo>
                        <a:pt x="201" y="589"/>
                      </a:lnTo>
                      <a:lnTo>
                        <a:pt x="178" y="635"/>
                      </a:lnTo>
                      <a:lnTo>
                        <a:pt x="156" y="681"/>
                      </a:lnTo>
                      <a:lnTo>
                        <a:pt x="136" y="726"/>
                      </a:lnTo>
                      <a:lnTo>
                        <a:pt x="117" y="774"/>
                      </a:lnTo>
                      <a:lnTo>
                        <a:pt x="99" y="822"/>
                      </a:lnTo>
                      <a:lnTo>
                        <a:pt x="82" y="869"/>
                      </a:lnTo>
                      <a:lnTo>
                        <a:pt x="66" y="919"/>
                      </a:lnTo>
                      <a:lnTo>
                        <a:pt x="53" y="968"/>
                      </a:lnTo>
                      <a:lnTo>
                        <a:pt x="40" y="1019"/>
                      </a:lnTo>
                      <a:lnTo>
                        <a:pt x="31" y="1070"/>
                      </a:lnTo>
                      <a:lnTo>
                        <a:pt x="22" y="1122"/>
                      </a:lnTo>
                      <a:lnTo>
                        <a:pt x="15" y="1173"/>
                      </a:lnTo>
                      <a:lnTo>
                        <a:pt x="9" y="1226"/>
                      </a:lnTo>
                      <a:lnTo>
                        <a:pt x="4" y="1279"/>
                      </a:lnTo>
                      <a:lnTo>
                        <a:pt x="2" y="1332"/>
                      </a:lnTo>
                      <a:lnTo>
                        <a:pt x="0" y="1385"/>
                      </a:lnTo>
                      <a:lnTo>
                        <a:pt x="2" y="1445"/>
                      </a:lnTo>
                      <a:lnTo>
                        <a:pt x="6" y="1506"/>
                      </a:lnTo>
                      <a:lnTo>
                        <a:pt x="11" y="1566"/>
                      </a:lnTo>
                      <a:lnTo>
                        <a:pt x="18" y="1625"/>
                      </a:lnTo>
                      <a:lnTo>
                        <a:pt x="28" y="1681"/>
                      </a:lnTo>
                      <a:lnTo>
                        <a:pt x="39" y="1740"/>
                      </a:lnTo>
                      <a:lnTo>
                        <a:pt x="51" y="1797"/>
                      </a:lnTo>
                      <a:lnTo>
                        <a:pt x="66" y="1852"/>
                      </a:lnTo>
                      <a:lnTo>
                        <a:pt x="84" y="1907"/>
                      </a:lnTo>
                      <a:lnTo>
                        <a:pt x="103" y="1961"/>
                      </a:lnTo>
                      <a:lnTo>
                        <a:pt x="123" y="2014"/>
                      </a:lnTo>
                      <a:lnTo>
                        <a:pt x="145" y="2068"/>
                      </a:lnTo>
                      <a:lnTo>
                        <a:pt x="168" y="2119"/>
                      </a:lnTo>
                      <a:lnTo>
                        <a:pt x="194" y="2168"/>
                      </a:lnTo>
                      <a:lnTo>
                        <a:pt x="222" y="2219"/>
                      </a:lnTo>
                      <a:lnTo>
                        <a:pt x="251" y="2267"/>
                      </a:lnTo>
                      <a:lnTo>
                        <a:pt x="282" y="2315"/>
                      </a:lnTo>
                      <a:lnTo>
                        <a:pt x="313" y="2360"/>
                      </a:lnTo>
                      <a:lnTo>
                        <a:pt x="348" y="2406"/>
                      </a:lnTo>
                      <a:lnTo>
                        <a:pt x="383" y="2450"/>
                      </a:lnTo>
                      <a:lnTo>
                        <a:pt x="419" y="2494"/>
                      </a:lnTo>
                      <a:lnTo>
                        <a:pt x="456" y="2534"/>
                      </a:lnTo>
                      <a:lnTo>
                        <a:pt x="496" y="2574"/>
                      </a:lnTo>
                      <a:lnTo>
                        <a:pt x="536" y="2615"/>
                      </a:lnTo>
                      <a:lnTo>
                        <a:pt x="578" y="2651"/>
                      </a:lnTo>
                      <a:lnTo>
                        <a:pt x="620" y="2688"/>
                      </a:lnTo>
                      <a:lnTo>
                        <a:pt x="666" y="2723"/>
                      </a:lnTo>
                      <a:lnTo>
                        <a:pt x="710" y="2756"/>
                      </a:lnTo>
                      <a:lnTo>
                        <a:pt x="758" y="2787"/>
                      </a:lnTo>
                      <a:lnTo>
                        <a:pt x="805" y="2818"/>
                      </a:lnTo>
                      <a:lnTo>
                        <a:pt x="853" y="2847"/>
                      </a:lnTo>
                      <a:lnTo>
                        <a:pt x="904" y="2873"/>
                      </a:lnTo>
                      <a:lnTo>
                        <a:pt x="906" y="2865"/>
                      </a:lnTo>
                      <a:lnTo>
                        <a:pt x="849" y="2836"/>
                      </a:lnTo>
                      <a:lnTo>
                        <a:pt x="794" y="2803"/>
                      </a:lnTo>
                      <a:lnTo>
                        <a:pt x="741" y="2768"/>
                      </a:lnTo>
                      <a:lnTo>
                        <a:pt x="690" y="2732"/>
                      </a:lnTo>
                      <a:lnTo>
                        <a:pt x="639" y="2693"/>
                      </a:lnTo>
                      <a:lnTo>
                        <a:pt x="589" y="2653"/>
                      </a:lnTo>
                      <a:lnTo>
                        <a:pt x="544" y="2609"/>
                      </a:lnTo>
                      <a:lnTo>
                        <a:pt x="498" y="2565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20" name="Freeform 372"/>
                <p:cNvSpPr>
                  <a:spLocks/>
                </p:cNvSpPr>
                <p:nvPr/>
              </p:nvSpPr>
              <p:spPr bwMode="auto">
                <a:xfrm>
                  <a:off x="1839" y="0"/>
                  <a:ext cx="963" cy="2951"/>
                </a:xfrm>
                <a:custGeom>
                  <a:avLst/>
                  <a:gdLst>
                    <a:gd name="T0" fmla="*/ 520 w 963"/>
                    <a:gd name="T1" fmla="*/ 2622 h 2951"/>
                    <a:gd name="T2" fmla="*/ 407 w 963"/>
                    <a:gd name="T3" fmla="*/ 2498 h 2951"/>
                    <a:gd name="T4" fmla="*/ 306 w 963"/>
                    <a:gd name="T5" fmla="*/ 2364 h 2951"/>
                    <a:gd name="T6" fmla="*/ 218 w 963"/>
                    <a:gd name="T7" fmla="*/ 2219 h 2951"/>
                    <a:gd name="T8" fmla="*/ 145 w 963"/>
                    <a:gd name="T9" fmla="*/ 2066 h 2951"/>
                    <a:gd name="T10" fmla="*/ 86 w 963"/>
                    <a:gd name="T11" fmla="*/ 1907 h 2951"/>
                    <a:gd name="T12" fmla="*/ 43 w 963"/>
                    <a:gd name="T13" fmla="*/ 1738 h 2951"/>
                    <a:gd name="T14" fmla="*/ 28 w 963"/>
                    <a:gd name="T15" fmla="*/ 1652 h 2951"/>
                    <a:gd name="T16" fmla="*/ 17 w 963"/>
                    <a:gd name="T17" fmla="*/ 1564 h 2951"/>
                    <a:gd name="T18" fmla="*/ 10 w 963"/>
                    <a:gd name="T19" fmla="*/ 1477 h 2951"/>
                    <a:gd name="T20" fmla="*/ 8 w 963"/>
                    <a:gd name="T21" fmla="*/ 1385 h 2951"/>
                    <a:gd name="T22" fmla="*/ 8 w 963"/>
                    <a:gd name="T23" fmla="*/ 1341 h 2951"/>
                    <a:gd name="T24" fmla="*/ 13 w 963"/>
                    <a:gd name="T25" fmla="*/ 1252 h 2951"/>
                    <a:gd name="T26" fmla="*/ 22 w 963"/>
                    <a:gd name="T27" fmla="*/ 1164 h 2951"/>
                    <a:gd name="T28" fmla="*/ 35 w 963"/>
                    <a:gd name="T29" fmla="*/ 1076 h 2951"/>
                    <a:gd name="T30" fmla="*/ 63 w 963"/>
                    <a:gd name="T31" fmla="*/ 950 h 2951"/>
                    <a:gd name="T32" fmla="*/ 114 w 963"/>
                    <a:gd name="T33" fmla="*/ 785 h 2951"/>
                    <a:gd name="T34" fmla="*/ 180 w 963"/>
                    <a:gd name="T35" fmla="*/ 628 h 2951"/>
                    <a:gd name="T36" fmla="*/ 260 w 963"/>
                    <a:gd name="T37" fmla="*/ 479 h 2951"/>
                    <a:gd name="T38" fmla="*/ 355 w 963"/>
                    <a:gd name="T39" fmla="*/ 340 h 2951"/>
                    <a:gd name="T40" fmla="*/ 462 w 963"/>
                    <a:gd name="T41" fmla="*/ 210 h 2951"/>
                    <a:gd name="T42" fmla="*/ 520 w 963"/>
                    <a:gd name="T43" fmla="*/ 150 h 2951"/>
                    <a:gd name="T44" fmla="*/ 602 w 963"/>
                    <a:gd name="T45" fmla="*/ 71 h 2951"/>
                    <a:gd name="T46" fmla="*/ 690 w 963"/>
                    <a:gd name="T47" fmla="*/ 0 h 2951"/>
                    <a:gd name="T48" fmla="*/ 679 w 963"/>
                    <a:gd name="T49" fmla="*/ 0 h 2951"/>
                    <a:gd name="T50" fmla="*/ 602 w 963"/>
                    <a:gd name="T51" fmla="*/ 62 h 2951"/>
                    <a:gd name="T52" fmla="*/ 531 w 963"/>
                    <a:gd name="T53" fmla="*/ 128 h 2951"/>
                    <a:gd name="T54" fmla="*/ 463 w 963"/>
                    <a:gd name="T55" fmla="*/ 198 h 2951"/>
                    <a:gd name="T56" fmla="*/ 399 w 963"/>
                    <a:gd name="T57" fmla="*/ 273 h 2951"/>
                    <a:gd name="T58" fmla="*/ 339 w 963"/>
                    <a:gd name="T59" fmla="*/ 349 h 2951"/>
                    <a:gd name="T60" fmla="*/ 282 w 963"/>
                    <a:gd name="T61" fmla="*/ 430 h 2951"/>
                    <a:gd name="T62" fmla="*/ 231 w 963"/>
                    <a:gd name="T63" fmla="*/ 514 h 2951"/>
                    <a:gd name="T64" fmla="*/ 185 w 963"/>
                    <a:gd name="T65" fmla="*/ 602 h 2951"/>
                    <a:gd name="T66" fmla="*/ 143 w 963"/>
                    <a:gd name="T67" fmla="*/ 692 h 2951"/>
                    <a:gd name="T68" fmla="*/ 107 w 963"/>
                    <a:gd name="T69" fmla="*/ 785 h 2951"/>
                    <a:gd name="T70" fmla="*/ 76 w 963"/>
                    <a:gd name="T71" fmla="*/ 880 h 2951"/>
                    <a:gd name="T72" fmla="*/ 48 w 963"/>
                    <a:gd name="T73" fmla="*/ 977 h 2951"/>
                    <a:gd name="T74" fmla="*/ 28 w 963"/>
                    <a:gd name="T75" fmla="*/ 1076 h 2951"/>
                    <a:gd name="T76" fmla="*/ 13 w 963"/>
                    <a:gd name="T77" fmla="*/ 1178 h 2951"/>
                    <a:gd name="T78" fmla="*/ 4 w 963"/>
                    <a:gd name="T79" fmla="*/ 1281 h 2951"/>
                    <a:gd name="T80" fmla="*/ 0 w 963"/>
                    <a:gd name="T81" fmla="*/ 1385 h 2951"/>
                    <a:gd name="T82" fmla="*/ 2 w 963"/>
                    <a:gd name="T83" fmla="*/ 1449 h 2951"/>
                    <a:gd name="T84" fmla="*/ 10 w 963"/>
                    <a:gd name="T85" fmla="*/ 1575 h 2951"/>
                    <a:gd name="T86" fmla="*/ 28 w 963"/>
                    <a:gd name="T87" fmla="*/ 1698 h 2951"/>
                    <a:gd name="T88" fmla="*/ 54 w 963"/>
                    <a:gd name="T89" fmla="*/ 1819 h 2951"/>
                    <a:gd name="T90" fmla="*/ 88 w 963"/>
                    <a:gd name="T91" fmla="*/ 1936 h 2951"/>
                    <a:gd name="T92" fmla="*/ 130 w 963"/>
                    <a:gd name="T93" fmla="*/ 2049 h 2951"/>
                    <a:gd name="T94" fmla="*/ 180 w 963"/>
                    <a:gd name="T95" fmla="*/ 2159 h 2951"/>
                    <a:gd name="T96" fmla="*/ 236 w 963"/>
                    <a:gd name="T97" fmla="*/ 2265 h 2951"/>
                    <a:gd name="T98" fmla="*/ 299 w 963"/>
                    <a:gd name="T99" fmla="*/ 2366 h 2951"/>
                    <a:gd name="T100" fmla="*/ 370 w 963"/>
                    <a:gd name="T101" fmla="*/ 2463 h 2951"/>
                    <a:gd name="T102" fmla="*/ 445 w 963"/>
                    <a:gd name="T103" fmla="*/ 2554 h 2951"/>
                    <a:gd name="T104" fmla="*/ 527 w 963"/>
                    <a:gd name="T105" fmla="*/ 2640 h 2951"/>
                    <a:gd name="T106" fmla="*/ 615 w 963"/>
                    <a:gd name="T107" fmla="*/ 2721 h 2951"/>
                    <a:gd name="T108" fmla="*/ 708 w 963"/>
                    <a:gd name="T109" fmla="*/ 2794 h 2951"/>
                    <a:gd name="T110" fmla="*/ 805 w 963"/>
                    <a:gd name="T111" fmla="*/ 2862 h 2951"/>
                    <a:gd name="T112" fmla="*/ 908 w 963"/>
                    <a:gd name="T113" fmla="*/ 2924 h 2951"/>
                    <a:gd name="T114" fmla="*/ 961 w 963"/>
                    <a:gd name="T115" fmla="*/ 2951 h 2951"/>
                    <a:gd name="T116" fmla="*/ 963 w 963"/>
                    <a:gd name="T117" fmla="*/ 2944 h 2951"/>
                    <a:gd name="T118" fmla="*/ 842 w 963"/>
                    <a:gd name="T119" fmla="*/ 2876 h 2951"/>
                    <a:gd name="T120" fmla="*/ 729 w 963"/>
                    <a:gd name="T121" fmla="*/ 2801 h 2951"/>
                    <a:gd name="T122" fmla="*/ 621 w 963"/>
                    <a:gd name="T123" fmla="*/ 2715 h 2951"/>
                    <a:gd name="T124" fmla="*/ 520 w 963"/>
                    <a:gd name="T125" fmla="*/ 2622 h 2951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60000 65536"/>
                    <a:gd name="T187" fmla="*/ 0 60000 65536"/>
                    <a:gd name="T188" fmla="*/ 0 60000 65536"/>
                    <a:gd name="T189" fmla="*/ 0 w 963"/>
                    <a:gd name="T190" fmla="*/ 0 h 2951"/>
                    <a:gd name="T191" fmla="*/ 963 w 963"/>
                    <a:gd name="T192" fmla="*/ 2951 h 2951"/>
                  </a:gdLst>
                  <a:ahLst/>
                  <a:cxnLst>
                    <a:cxn ang="T126">
                      <a:pos x="T0" y="T1"/>
                    </a:cxn>
                    <a:cxn ang="T127">
                      <a:pos x="T2" y="T3"/>
                    </a:cxn>
                    <a:cxn ang="T128">
                      <a:pos x="T4" y="T5"/>
                    </a:cxn>
                    <a:cxn ang="T129">
                      <a:pos x="T6" y="T7"/>
                    </a:cxn>
                    <a:cxn ang="T130">
                      <a:pos x="T8" y="T9"/>
                    </a:cxn>
                    <a:cxn ang="T131">
                      <a:pos x="T10" y="T11"/>
                    </a:cxn>
                    <a:cxn ang="T132">
                      <a:pos x="T12" y="T13"/>
                    </a:cxn>
                    <a:cxn ang="T133">
                      <a:pos x="T14" y="T15"/>
                    </a:cxn>
                    <a:cxn ang="T134">
                      <a:pos x="T16" y="T17"/>
                    </a:cxn>
                    <a:cxn ang="T135">
                      <a:pos x="T18" y="T19"/>
                    </a:cxn>
                    <a:cxn ang="T136">
                      <a:pos x="T20" y="T21"/>
                    </a:cxn>
                    <a:cxn ang="T137">
                      <a:pos x="T22" y="T23"/>
                    </a:cxn>
                    <a:cxn ang="T138">
                      <a:pos x="T24" y="T25"/>
                    </a:cxn>
                    <a:cxn ang="T139">
                      <a:pos x="T26" y="T27"/>
                    </a:cxn>
                    <a:cxn ang="T140">
                      <a:pos x="T28" y="T29"/>
                    </a:cxn>
                    <a:cxn ang="T141">
                      <a:pos x="T30" y="T31"/>
                    </a:cxn>
                    <a:cxn ang="T142">
                      <a:pos x="T32" y="T33"/>
                    </a:cxn>
                    <a:cxn ang="T143">
                      <a:pos x="T34" y="T35"/>
                    </a:cxn>
                    <a:cxn ang="T144">
                      <a:pos x="T36" y="T37"/>
                    </a:cxn>
                    <a:cxn ang="T145">
                      <a:pos x="T38" y="T39"/>
                    </a:cxn>
                    <a:cxn ang="T146">
                      <a:pos x="T40" y="T41"/>
                    </a:cxn>
                    <a:cxn ang="T147">
                      <a:pos x="T42" y="T43"/>
                    </a:cxn>
                    <a:cxn ang="T148">
                      <a:pos x="T44" y="T45"/>
                    </a:cxn>
                    <a:cxn ang="T149">
                      <a:pos x="T46" y="T47"/>
                    </a:cxn>
                    <a:cxn ang="T150">
                      <a:pos x="T48" y="T49"/>
                    </a:cxn>
                    <a:cxn ang="T151">
                      <a:pos x="T50" y="T51"/>
                    </a:cxn>
                    <a:cxn ang="T152">
                      <a:pos x="T52" y="T53"/>
                    </a:cxn>
                    <a:cxn ang="T153">
                      <a:pos x="T54" y="T55"/>
                    </a:cxn>
                    <a:cxn ang="T154">
                      <a:pos x="T56" y="T57"/>
                    </a:cxn>
                    <a:cxn ang="T155">
                      <a:pos x="T58" y="T59"/>
                    </a:cxn>
                    <a:cxn ang="T156">
                      <a:pos x="T60" y="T61"/>
                    </a:cxn>
                    <a:cxn ang="T157">
                      <a:pos x="T62" y="T63"/>
                    </a:cxn>
                    <a:cxn ang="T158">
                      <a:pos x="T64" y="T65"/>
                    </a:cxn>
                    <a:cxn ang="T159">
                      <a:pos x="T66" y="T67"/>
                    </a:cxn>
                    <a:cxn ang="T160">
                      <a:pos x="T68" y="T69"/>
                    </a:cxn>
                    <a:cxn ang="T161">
                      <a:pos x="T70" y="T71"/>
                    </a:cxn>
                    <a:cxn ang="T162">
                      <a:pos x="T72" y="T73"/>
                    </a:cxn>
                    <a:cxn ang="T163">
                      <a:pos x="T74" y="T75"/>
                    </a:cxn>
                    <a:cxn ang="T164">
                      <a:pos x="T76" y="T77"/>
                    </a:cxn>
                    <a:cxn ang="T165">
                      <a:pos x="T78" y="T79"/>
                    </a:cxn>
                    <a:cxn ang="T166">
                      <a:pos x="T80" y="T81"/>
                    </a:cxn>
                    <a:cxn ang="T167">
                      <a:pos x="T82" y="T83"/>
                    </a:cxn>
                    <a:cxn ang="T168">
                      <a:pos x="T84" y="T85"/>
                    </a:cxn>
                    <a:cxn ang="T169">
                      <a:pos x="T86" y="T87"/>
                    </a:cxn>
                    <a:cxn ang="T170">
                      <a:pos x="T88" y="T89"/>
                    </a:cxn>
                    <a:cxn ang="T171">
                      <a:pos x="T90" y="T91"/>
                    </a:cxn>
                    <a:cxn ang="T172">
                      <a:pos x="T92" y="T93"/>
                    </a:cxn>
                    <a:cxn ang="T173">
                      <a:pos x="T94" y="T95"/>
                    </a:cxn>
                    <a:cxn ang="T174">
                      <a:pos x="T96" y="T97"/>
                    </a:cxn>
                    <a:cxn ang="T175">
                      <a:pos x="T98" y="T99"/>
                    </a:cxn>
                    <a:cxn ang="T176">
                      <a:pos x="T100" y="T101"/>
                    </a:cxn>
                    <a:cxn ang="T177">
                      <a:pos x="T102" y="T103"/>
                    </a:cxn>
                    <a:cxn ang="T178">
                      <a:pos x="T104" y="T105"/>
                    </a:cxn>
                    <a:cxn ang="T179">
                      <a:pos x="T106" y="T107"/>
                    </a:cxn>
                    <a:cxn ang="T180">
                      <a:pos x="T108" y="T109"/>
                    </a:cxn>
                    <a:cxn ang="T181">
                      <a:pos x="T110" y="T111"/>
                    </a:cxn>
                    <a:cxn ang="T182">
                      <a:pos x="T112" y="T113"/>
                    </a:cxn>
                    <a:cxn ang="T183">
                      <a:pos x="T114" y="T115"/>
                    </a:cxn>
                    <a:cxn ang="T184">
                      <a:pos x="T116" y="T117"/>
                    </a:cxn>
                    <a:cxn ang="T185">
                      <a:pos x="T118" y="T119"/>
                    </a:cxn>
                    <a:cxn ang="T186">
                      <a:pos x="T120" y="T121"/>
                    </a:cxn>
                    <a:cxn ang="T187">
                      <a:pos x="T122" y="T123"/>
                    </a:cxn>
                    <a:cxn ang="T188">
                      <a:pos x="T124" y="T125"/>
                    </a:cxn>
                  </a:cxnLst>
                  <a:rect l="T189" t="T190" r="T191" b="T192"/>
                  <a:pathLst>
                    <a:path w="963" h="2951">
                      <a:moveTo>
                        <a:pt x="520" y="2622"/>
                      </a:moveTo>
                      <a:lnTo>
                        <a:pt x="520" y="2622"/>
                      </a:lnTo>
                      <a:lnTo>
                        <a:pt x="462" y="2562"/>
                      </a:lnTo>
                      <a:lnTo>
                        <a:pt x="407" y="2498"/>
                      </a:lnTo>
                      <a:lnTo>
                        <a:pt x="355" y="2432"/>
                      </a:lnTo>
                      <a:lnTo>
                        <a:pt x="306" y="2364"/>
                      </a:lnTo>
                      <a:lnTo>
                        <a:pt x="260" y="2293"/>
                      </a:lnTo>
                      <a:lnTo>
                        <a:pt x="218" y="2219"/>
                      </a:lnTo>
                      <a:lnTo>
                        <a:pt x="180" y="2144"/>
                      </a:lnTo>
                      <a:lnTo>
                        <a:pt x="145" y="2066"/>
                      </a:lnTo>
                      <a:lnTo>
                        <a:pt x="114" y="1987"/>
                      </a:lnTo>
                      <a:lnTo>
                        <a:pt x="86" y="1907"/>
                      </a:lnTo>
                      <a:lnTo>
                        <a:pt x="63" y="1822"/>
                      </a:lnTo>
                      <a:lnTo>
                        <a:pt x="43" y="1738"/>
                      </a:lnTo>
                      <a:lnTo>
                        <a:pt x="35" y="1696"/>
                      </a:lnTo>
                      <a:lnTo>
                        <a:pt x="28" y="1652"/>
                      </a:lnTo>
                      <a:lnTo>
                        <a:pt x="22" y="1608"/>
                      </a:lnTo>
                      <a:lnTo>
                        <a:pt x="17" y="1564"/>
                      </a:lnTo>
                      <a:lnTo>
                        <a:pt x="13" y="1520"/>
                      </a:lnTo>
                      <a:lnTo>
                        <a:pt x="10" y="1477"/>
                      </a:lnTo>
                      <a:lnTo>
                        <a:pt x="8" y="1431"/>
                      </a:lnTo>
                      <a:lnTo>
                        <a:pt x="8" y="1385"/>
                      </a:lnTo>
                      <a:lnTo>
                        <a:pt x="8" y="1341"/>
                      </a:lnTo>
                      <a:lnTo>
                        <a:pt x="10" y="1295"/>
                      </a:lnTo>
                      <a:lnTo>
                        <a:pt x="13" y="1252"/>
                      </a:lnTo>
                      <a:lnTo>
                        <a:pt x="17" y="1208"/>
                      </a:lnTo>
                      <a:lnTo>
                        <a:pt x="22" y="1164"/>
                      </a:lnTo>
                      <a:lnTo>
                        <a:pt x="28" y="1120"/>
                      </a:lnTo>
                      <a:lnTo>
                        <a:pt x="35" y="1076"/>
                      </a:lnTo>
                      <a:lnTo>
                        <a:pt x="43" y="1034"/>
                      </a:lnTo>
                      <a:lnTo>
                        <a:pt x="63" y="950"/>
                      </a:lnTo>
                      <a:lnTo>
                        <a:pt x="86" y="865"/>
                      </a:lnTo>
                      <a:lnTo>
                        <a:pt x="114" y="785"/>
                      </a:lnTo>
                      <a:lnTo>
                        <a:pt x="145" y="704"/>
                      </a:lnTo>
                      <a:lnTo>
                        <a:pt x="180" y="628"/>
                      </a:lnTo>
                      <a:lnTo>
                        <a:pt x="218" y="553"/>
                      </a:lnTo>
                      <a:lnTo>
                        <a:pt x="260" y="479"/>
                      </a:lnTo>
                      <a:lnTo>
                        <a:pt x="306" y="408"/>
                      </a:lnTo>
                      <a:lnTo>
                        <a:pt x="355" y="340"/>
                      </a:lnTo>
                      <a:lnTo>
                        <a:pt x="407" y="274"/>
                      </a:lnTo>
                      <a:lnTo>
                        <a:pt x="462" y="210"/>
                      </a:lnTo>
                      <a:lnTo>
                        <a:pt x="520" y="150"/>
                      </a:lnTo>
                      <a:lnTo>
                        <a:pt x="560" y="110"/>
                      </a:lnTo>
                      <a:lnTo>
                        <a:pt x="602" y="71"/>
                      </a:lnTo>
                      <a:lnTo>
                        <a:pt x="646" y="35"/>
                      </a:lnTo>
                      <a:lnTo>
                        <a:pt x="690" y="0"/>
                      </a:lnTo>
                      <a:lnTo>
                        <a:pt x="679" y="0"/>
                      </a:lnTo>
                      <a:lnTo>
                        <a:pt x="641" y="29"/>
                      </a:lnTo>
                      <a:lnTo>
                        <a:pt x="602" y="62"/>
                      </a:lnTo>
                      <a:lnTo>
                        <a:pt x="568" y="95"/>
                      </a:lnTo>
                      <a:lnTo>
                        <a:pt x="531" y="128"/>
                      </a:lnTo>
                      <a:lnTo>
                        <a:pt x="496" y="163"/>
                      </a:lnTo>
                      <a:lnTo>
                        <a:pt x="463" y="198"/>
                      </a:lnTo>
                      <a:lnTo>
                        <a:pt x="430" y="234"/>
                      </a:lnTo>
                      <a:lnTo>
                        <a:pt x="399" y="273"/>
                      </a:lnTo>
                      <a:lnTo>
                        <a:pt x="368" y="311"/>
                      </a:lnTo>
                      <a:lnTo>
                        <a:pt x="339" y="349"/>
                      </a:lnTo>
                      <a:lnTo>
                        <a:pt x="310" y="390"/>
                      </a:lnTo>
                      <a:lnTo>
                        <a:pt x="282" y="430"/>
                      </a:lnTo>
                      <a:lnTo>
                        <a:pt x="257" y="472"/>
                      </a:lnTo>
                      <a:lnTo>
                        <a:pt x="231" y="514"/>
                      </a:lnTo>
                      <a:lnTo>
                        <a:pt x="207" y="558"/>
                      </a:lnTo>
                      <a:lnTo>
                        <a:pt x="185" y="602"/>
                      </a:lnTo>
                      <a:lnTo>
                        <a:pt x="163" y="646"/>
                      </a:lnTo>
                      <a:lnTo>
                        <a:pt x="143" y="692"/>
                      </a:lnTo>
                      <a:lnTo>
                        <a:pt x="125" y="737"/>
                      </a:lnTo>
                      <a:lnTo>
                        <a:pt x="107" y="785"/>
                      </a:lnTo>
                      <a:lnTo>
                        <a:pt x="90" y="831"/>
                      </a:lnTo>
                      <a:lnTo>
                        <a:pt x="76" y="880"/>
                      </a:lnTo>
                      <a:lnTo>
                        <a:pt x="61" y="928"/>
                      </a:lnTo>
                      <a:lnTo>
                        <a:pt x="48" y="977"/>
                      </a:lnTo>
                      <a:lnTo>
                        <a:pt x="37" y="1026"/>
                      </a:lnTo>
                      <a:lnTo>
                        <a:pt x="28" y="1076"/>
                      </a:lnTo>
                      <a:lnTo>
                        <a:pt x="19" y="1127"/>
                      </a:lnTo>
                      <a:lnTo>
                        <a:pt x="13" y="1178"/>
                      </a:lnTo>
                      <a:lnTo>
                        <a:pt x="8" y="1230"/>
                      </a:lnTo>
                      <a:lnTo>
                        <a:pt x="4" y="1281"/>
                      </a:lnTo>
                      <a:lnTo>
                        <a:pt x="0" y="1334"/>
                      </a:lnTo>
                      <a:lnTo>
                        <a:pt x="0" y="1385"/>
                      </a:lnTo>
                      <a:lnTo>
                        <a:pt x="2" y="1449"/>
                      </a:lnTo>
                      <a:lnTo>
                        <a:pt x="4" y="1513"/>
                      </a:lnTo>
                      <a:lnTo>
                        <a:pt x="10" y="1575"/>
                      </a:lnTo>
                      <a:lnTo>
                        <a:pt x="19" y="1638"/>
                      </a:lnTo>
                      <a:lnTo>
                        <a:pt x="28" y="1698"/>
                      </a:lnTo>
                      <a:lnTo>
                        <a:pt x="41" y="1760"/>
                      </a:lnTo>
                      <a:lnTo>
                        <a:pt x="54" y="1819"/>
                      </a:lnTo>
                      <a:lnTo>
                        <a:pt x="70" y="1877"/>
                      </a:lnTo>
                      <a:lnTo>
                        <a:pt x="88" y="1936"/>
                      </a:lnTo>
                      <a:lnTo>
                        <a:pt x="108" y="1994"/>
                      </a:lnTo>
                      <a:lnTo>
                        <a:pt x="130" y="2049"/>
                      </a:lnTo>
                      <a:lnTo>
                        <a:pt x="154" y="2106"/>
                      </a:lnTo>
                      <a:lnTo>
                        <a:pt x="180" y="2159"/>
                      </a:lnTo>
                      <a:lnTo>
                        <a:pt x="207" y="2212"/>
                      </a:lnTo>
                      <a:lnTo>
                        <a:pt x="236" y="2265"/>
                      </a:lnTo>
                      <a:lnTo>
                        <a:pt x="268" y="2316"/>
                      </a:lnTo>
                      <a:lnTo>
                        <a:pt x="299" y="2366"/>
                      </a:lnTo>
                      <a:lnTo>
                        <a:pt x="333" y="2415"/>
                      </a:lnTo>
                      <a:lnTo>
                        <a:pt x="370" y="2463"/>
                      </a:lnTo>
                      <a:lnTo>
                        <a:pt x="407" y="2509"/>
                      </a:lnTo>
                      <a:lnTo>
                        <a:pt x="445" y="2554"/>
                      </a:lnTo>
                      <a:lnTo>
                        <a:pt x="485" y="2598"/>
                      </a:lnTo>
                      <a:lnTo>
                        <a:pt x="527" y="2640"/>
                      </a:lnTo>
                      <a:lnTo>
                        <a:pt x="571" y="2681"/>
                      </a:lnTo>
                      <a:lnTo>
                        <a:pt x="615" y="2721"/>
                      </a:lnTo>
                      <a:lnTo>
                        <a:pt x="661" y="2757"/>
                      </a:lnTo>
                      <a:lnTo>
                        <a:pt x="708" y="2794"/>
                      </a:lnTo>
                      <a:lnTo>
                        <a:pt x="756" y="2829"/>
                      </a:lnTo>
                      <a:lnTo>
                        <a:pt x="805" y="2862"/>
                      </a:lnTo>
                      <a:lnTo>
                        <a:pt x="857" y="2895"/>
                      </a:lnTo>
                      <a:lnTo>
                        <a:pt x="908" y="2924"/>
                      </a:lnTo>
                      <a:lnTo>
                        <a:pt x="961" y="2951"/>
                      </a:lnTo>
                      <a:lnTo>
                        <a:pt x="963" y="2944"/>
                      </a:lnTo>
                      <a:lnTo>
                        <a:pt x="902" y="2911"/>
                      </a:lnTo>
                      <a:lnTo>
                        <a:pt x="842" y="2876"/>
                      </a:lnTo>
                      <a:lnTo>
                        <a:pt x="783" y="2840"/>
                      </a:lnTo>
                      <a:lnTo>
                        <a:pt x="729" y="2801"/>
                      </a:lnTo>
                      <a:lnTo>
                        <a:pt x="674" y="2759"/>
                      </a:lnTo>
                      <a:lnTo>
                        <a:pt x="621" y="2715"/>
                      </a:lnTo>
                      <a:lnTo>
                        <a:pt x="569" y="2670"/>
                      </a:lnTo>
                      <a:lnTo>
                        <a:pt x="520" y="2622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21" name="Freeform 373"/>
                <p:cNvSpPr>
                  <a:spLocks/>
                </p:cNvSpPr>
                <p:nvPr/>
              </p:nvSpPr>
              <p:spPr bwMode="auto">
                <a:xfrm>
                  <a:off x="3481" y="2496"/>
                  <a:ext cx="1019" cy="327"/>
                </a:xfrm>
                <a:custGeom>
                  <a:avLst/>
                  <a:gdLst>
                    <a:gd name="T0" fmla="*/ 115 w 1019"/>
                    <a:gd name="T1" fmla="*/ 320 h 327"/>
                    <a:gd name="T2" fmla="*/ 115 w 1019"/>
                    <a:gd name="T3" fmla="*/ 320 h 327"/>
                    <a:gd name="T4" fmla="*/ 56 w 1019"/>
                    <a:gd name="T5" fmla="*/ 318 h 327"/>
                    <a:gd name="T6" fmla="*/ 0 w 1019"/>
                    <a:gd name="T7" fmla="*/ 316 h 327"/>
                    <a:gd name="T8" fmla="*/ 0 w 1019"/>
                    <a:gd name="T9" fmla="*/ 316 h 327"/>
                    <a:gd name="T10" fmla="*/ 0 w 1019"/>
                    <a:gd name="T11" fmla="*/ 324 h 327"/>
                    <a:gd name="T12" fmla="*/ 0 w 1019"/>
                    <a:gd name="T13" fmla="*/ 324 h 327"/>
                    <a:gd name="T14" fmla="*/ 56 w 1019"/>
                    <a:gd name="T15" fmla="*/ 327 h 327"/>
                    <a:gd name="T16" fmla="*/ 115 w 1019"/>
                    <a:gd name="T17" fmla="*/ 327 h 327"/>
                    <a:gd name="T18" fmla="*/ 115 w 1019"/>
                    <a:gd name="T19" fmla="*/ 327 h 327"/>
                    <a:gd name="T20" fmla="*/ 179 w 1019"/>
                    <a:gd name="T21" fmla="*/ 325 h 327"/>
                    <a:gd name="T22" fmla="*/ 241 w 1019"/>
                    <a:gd name="T23" fmla="*/ 322 h 327"/>
                    <a:gd name="T24" fmla="*/ 303 w 1019"/>
                    <a:gd name="T25" fmla="*/ 314 h 327"/>
                    <a:gd name="T26" fmla="*/ 365 w 1019"/>
                    <a:gd name="T27" fmla="*/ 305 h 327"/>
                    <a:gd name="T28" fmla="*/ 426 w 1019"/>
                    <a:gd name="T29" fmla="*/ 294 h 327"/>
                    <a:gd name="T30" fmla="*/ 486 w 1019"/>
                    <a:gd name="T31" fmla="*/ 280 h 327"/>
                    <a:gd name="T32" fmla="*/ 545 w 1019"/>
                    <a:gd name="T33" fmla="*/ 261 h 327"/>
                    <a:gd name="T34" fmla="*/ 601 w 1019"/>
                    <a:gd name="T35" fmla="*/ 243 h 327"/>
                    <a:gd name="T36" fmla="*/ 658 w 1019"/>
                    <a:gd name="T37" fmla="*/ 221 h 327"/>
                    <a:gd name="T38" fmla="*/ 715 w 1019"/>
                    <a:gd name="T39" fmla="*/ 197 h 327"/>
                    <a:gd name="T40" fmla="*/ 768 w 1019"/>
                    <a:gd name="T41" fmla="*/ 170 h 327"/>
                    <a:gd name="T42" fmla="*/ 821 w 1019"/>
                    <a:gd name="T43" fmla="*/ 142 h 327"/>
                    <a:gd name="T44" fmla="*/ 872 w 1019"/>
                    <a:gd name="T45" fmla="*/ 111 h 327"/>
                    <a:gd name="T46" fmla="*/ 923 w 1019"/>
                    <a:gd name="T47" fmla="*/ 78 h 327"/>
                    <a:gd name="T48" fmla="*/ 971 w 1019"/>
                    <a:gd name="T49" fmla="*/ 44 h 327"/>
                    <a:gd name="T50" fmla="*/ 1019 w 1019"/>
                    <a:gd name="T51" fmla="*/ 7 h 327"/>
                    <a:gd name="T52" fmla="*/ 1019 w 1019"/>
                    <a:gd name="T53" fmla="*/ 7 h 327"/>
                    <a:gd name="T54" fmla="*/ 1015 w 1019"/>
                    <a:gd name="T55" fmla="*/ 0 h 327"/>
                    <a:gd name="T56" fmla="*/ 1015 w 1019"/>
                    <a:gd name="T57" fmla="*/ 0 h 327"/>
                    <a:gd name="T58" fmla="*/ 969 w 1019"/>
                    <a:gd name="T59" fmla="*/ 36 h 327"/>
                    <a:gd name="T60" fmla="*/ 920 w 1019"/>
                    <a:gd name="T61" fmla="*/ 71 h 327"/>
                    <a:gd name="T62" fmla="*/ 870 w 1019"/>
                    <a:gd name="T63" fmla="*/ 104 h 327"/>
                    <a:gd name="T64" fmla="*/ 819 w 1019"/>
                    <a:gd name="T65" fmla="*/ 135 h 327"/>
                    <a:gd name="T66" fmla="*/ 766 w 1019"/>
                    <a:gd name="T67" fmla="*/ 163 h 327"/>
                    <a:gd name="T68" fmla="*/ 713 w 1019"/>
                    <a:gd name="T69" fmla="*/ 190 h 327"/>
                    <a:gd name="T70" fmla="*/ 656 w 1019"/>
                    <a:gd name="T71" fmla="*/ 214 h 327"/>
                    <a:gd name="T72" fmla="*/ 601 w 1019"/>
                    <a:gd name="T73" fmla="*/ 236 h 327"/>
                    <a:gd name="T74" fmla="*/ 543 w 1019"/>
                    <a:gd name="T75" fmla="*/ 254 h 327"/>
                    <a:gd name="T76" fmla="*/ 484 w 1019"/>
                    <a:gd name="T77" fmla="*/ 272 h 327"/>
                    <a:gd name="T78" fmla="*/ 426 w 1019"/>
                    <a:gd name="T79" fmla="*/ 287 h 327"/>
                    <a:gd name="T80" fmla="*/ 365 w 1019"/>
                    <a:gd name="T81" fmla="*/ 298 h 327"/>
                    <a:gd name="T82" fmla="*/ 303 w 1019"/>
                    <a:gd name="T83" fmla="*/ 307 h 327"/>
                    <a:gd name="T84" fmla="*/ 241 w 1019"/>
                    <a:gd name="T85" fmla="*/ 314 h 327"/>
                    <a:gd name="T86" fmla="*/ 177 w 1019"/>
                    <a:gd name="T87" fmla="*/ 318 h 327"/>
                    <a:gd name="T88" fmla="*/ 115 w 1019"/>
                    <a:gd name="T89" fmla="*/ 320 h 327"/>
                    <a:gd name="T90" fmla="*/ 115 w 1019"/>
                    <a:gd name="T91" fmla="*/ 320 h 327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w 1019"/>
                    <a:gd name="T139" fmla="*/ 0 h 327"/>
                    <a:gd name="T140" fmla="*/ 1019 w 1019"/>
                    <a:gd name="T141" fmla="*/ 327 h 327"/>
                  </a:gdLst>
                  <a:ahLst/>
                  <a:cxnLst>
                    <a:cxn ang="T92">
                      <a:pos x="T0" y="T1"/>
                    </a:cxn>
                    <a:cxn ang="T93">
                      <a:pos x="T2" y="T3"/>
                    </a:cxn>
                    <a:cxn ang="T94">
                      <a:pos x="T4" y="T5"/>
                    </a:cxn>
                    <a:cxn ang="T95">
                      <a:pos x="T6" y="T7"/>
                    </a:cxn>
                    <a:cxn ang="T96">
                      <a:pos x="T8" y="T9"/>
                    </a:cxn>
                    <a:cxn ang="T97">
                      <a:pos x="T10" y="T11"/>
                    </a:cxn>
                    <a:cxn ang="T98">
                      <a:pos x="T12" y="T13"/>
                    </a:cxn>
                    <a:cxn ang="T99">
                      <a:pos x="T14" y="T15"/>
                    </a:cxn>
                    <a:cxn ang="T100">
                      <a:pos x="T16" y="T17"/>
                    </a:cxn>
                    <a:cxn ang="T101">
                      <a:pos x="T18" y="T19"/>
                    </a:cxn>
                    <a:cxn ang="T102">
                      <a:pos x="T20" y="T21"/>
                    </a:cxn>
                    <a:cxn ang="T103">
                      <a:pos x="T22" y="T23"/>
                    </a:cxn>
                    <a:cxn ang="T104">
                      <a:pos x="T24" y="T25"/>
                    </a:cxn>
                    <a:cxn ang="T105">
                      <a:pos x="T26" y="T27"/>
                    </a:cxn>
                    <a:cxn ang="T106">
                      <a:pos x="T28" y="T29"/>
                    </a:cxn>
                    <a:cxn ang="T107">
                      <a:pos x="T30" y="T31"/>
                    </a:cxn>
                    <a:cxn ang="T108">
                      <a:pos x="T32" y="T33"/>
                    </a:cxn>
                    <a:cxn ang="T109">
                      <a:pos x="T34" y="T35"/>
                    </a:cxn>
                    <a:cxn ang="T110">
                      <a:pos x="T36" y="T37"/>
                    </a:cxn>
                    <a:cxn ang="T111">
                      <a:pos x="T38" y="T39"/>
                    </a:cxn>
                    <a:cxn ang="T112">
                      <a:pos x="T40" y="T41"/>
                    </a:cxn>
                    <a:cxn ang="T113">
                      <a:pos x="T42" y="T43"/>
                    </a:cxn>
                    <a:cxn ang="T114">
                      <a:pos x="T44" y="T45"/>
                    </a:cxn>
                    <a:cxn ang="T115">
                      <a:pos x="T46" y="T47"/>
                    </a:cxn>
                    <a:cxn ang="T116">
                      <a:pos x="T48" y="T49"/>
                    </a:cxn>
                    <a:cxn ang="T117">
                      <a:pos x="T50" y="T51"/>
                    </a:cxn>
                    <a:cxn ang="T118">
                      <a:pos x="T52" y="T53"/>
                    </a:cxn>
                    <a:cxn ang="T119">
                      <a:pos x="T54" y="T55"/>
                    </a:cxn>
                    <a:cxn ang="T120">
                      <a:pos x="T56" y="T57"/>
                    </a:cxn>
                    <a:cxn ang="T121">
                      <a:pos x="T58" y="T59"/>
                    </a:cxn>
                    <a:cxn ang="T122">
                      <a:pos x="T60" y="T61"/>
                    </a:cxn>
                    <a:cxn ang="T123">
                      <a:pos x="T62" y="T63"/>
                    </a:cxn>
                    <a:cxn ang="T124">
                      <a:pos x="T64" y="T65"/>
                    </a:cxn>
                    <a:cxn ang="T125">
                      <a:pos x="T66" y="T67"/>
                    </a:cxn>
                    <a:cxn ang="T126">
                      <a:pos x="T68" y="T69"/>
                    </a:cxn>
                    <a:cxn ang="T127">
                      <a:pos x="T70" y="T71"/>
                    </a:cxn>
                    <a:cxn ang="T128">
                      <a:pos x="T72" y="T73"/>
                    </a:cxn>
                    <a:cxn ang="T129">
                      <a:pos x="T74" y="T75"/>
                    </a:cxn>
                    <a:cxn ang="T130">
                      <a:pos x="T76" y="T77"/>
                    </a:cxn>
                    <a:cxn ang="T131">
                      <a:pos x="T78" y="T79"/>
                    </a:cxn>
                    <a:cxn ang="T132">
                      <a:pos x="T80" y="T81"/>
                    </a:cxn>
                    <a:cxn ang="T133">
                      <a:pos x="T82" y="T83"/>
                    </a:cxn>
                    <a:cxn ang="T134">
                      <a:pos x="T84" y="T85"/>
                    </a:cxn>
                    <a:cxn ang="T135">
                      <a:pos x="T86" y="T87"/>
                    </a:cxn>
                    <a:cxn ang="T136">
                      <a:pos x="T88" y="T89"/>
                    </a:cxn>
                    <a:cxn ang="T137">
                      <a:pos x="T90" y="T91"/>
                    </a:cxn>
                  </a:cxnLst>
                  <a:rect l="T138" t="T139" r="T140" b="T141"/>
                  <a:pathLst>
                    <a:path w="1019" h="327">
                      <a:moveTo>
                        <a:pt x="115" y="320"/>
                      </a:moveTo>
                      <a:lnTo>
                        <a:pt x="115" y="320"/>
                      </a:lnTo>
                      <a:lnTo>
                        <a:pt x="56" y="318"/>
                      </a:lnTo>
                      <a:lnTo>
                        <a:pt x="0" y="316"/>
                      </a:lnTo>
                      <a:lnTo>
                        <a:pt x="0" y="324"/>
                      </a:lnTo>
                      <a:lnTo>
                        <a:pt x="56" y="327"/>
                      </a:lnTo>
                      <a:lnTo>
                        <a:pt x="115" y="327"/>
                      </a:lnTo>
                      <a:lnTo>
                        <a:pt x="179" y="325"/>
                      </a:lnTo>
                      <a:lnTo>
                        <a:pt x="241" y="322"/>
                      </a:lnTo>
                      <a:lnTo>
                        <a:pt x="303" y="314"/>
                      </a:lnTo>
                      <a:lnTo>
                        <a:pt x="365" y="305"/>
                      </a:lnTo>
                      <a:lnTo>
                        <a:pt x="426" y="294"/>
                      </a:lnTo>
                      <a:lnTo>
                        <a:pt x="486" y="280"/>
                      </a:lnTo>
                      <a:lnTo>
                        <a:pt x="545" y="261"/>
                      </a:lnTo>
                      <a:lnTo>
                        <a:pt x="601" y="243"/>
                      </a:lnTo>
                      <a:lnTo>
                        <a:pt x="658" y="221"/>
                      </a:lnTo>
                      <a:lnTo>
                        <a:pt x="715" y="197"/>
                      </a:lnTo>
                      <a:lnTo>
                        <a:pt x="768" y="170"/>
                      </a:lnTo>
                      <a:lnTo>
                        <a:pt x="821" y="142"/>
                      </a:lnTo>
                      <a:lnTo>
                        <a:pt x="872" y="111"/>
                      </a:lnTo>
                      <a:lnTo>
                        <a:pt x="923" y="78"/>
                      </a:lnTo>
                      <a:lnTo>
                        <a:pt x="971" y="44"/>
                      </a:lnTo>
                      <a:lnTo>
                        <a:pt x="1019" y="7"/>
                      </a:lnTo>
                      <a:lnTo>
                        <a:pt x="1015" y="0"/>
                      </a:lnTo>
                      <a:lnTo>
                        <a:pt x="969" y="36"/>
                      </a:lnTo>
                      <a:lnTo>
                        <a:pt x="920" y="71"/>
                      </a:lnTo>
                      <a:lnTo>
                        <a:pt x="870" y="104"/>
                      </a:lnTo>
                      <a:lnTo>
                        <a:pt x="819" y="135"/>
                      </a:lnTo>
                      <a:lnTo>
                        <a:pt x="766" y="163"/>
                      </a:lnTo>
                      <a:lnTo>
                        <a:pt x="713" y="190"/>
                      </a:lnTo>
                      <a:lnTo>
                        <a:pt x="656" y="214"/>
                      </a:lnTo>
                      <a:lnTo>
                        <a:pt x="601" y="236"/>
                      </a:lnTo>
                      <a:lnTo>
                        <a:pt x="543" y="254"/>
                      </a:lnTo>
                      <a:lnTo>
                        <a:pt x="484" y="272"/>
                      </a:lnTo>
                      <a:lnTo>
                        <a:pt x="426" y="287"/>
                      </a:lnTo>
                      <a:lnTo>
                        <a:pt x="365" y="298"/>
                      </a:lnTo>
                      <a:lnTo>
                        <a:pt x="303" y="307"/>
                      </a:lnTo>
                      <a:lnTo>
                        <a:pt x="241" y="314"/>
                      </a:lnTo>
                      <a:lnTo>
                        <a:pt x="177" y="318"/>
                      </a:lnTo>
                      <a:lnTo>
                        <a:pt x="115" y="32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22" name="Freeform 374"/>
                <p:cNvSpPr>
                  <a:spLocks/>
                </p:cNvSpPr>
                <p:nvPr/>
              </p:nvSpPr>
              <p:spPr bwMode="auto">
                <a:xfrm>
                  <a:off x="3477" y="2631"/>
                  <a:ext cx="373" cy="33"/>
                </a:xfrm>
                <a:custGeom>
                  <a:avLst/>
                  <a:gdLst>
                    <a:gd name="T0" fmla="*/ 119 w 373"/>
                    <a:gd name="T1" fmla="*/ 26 h 33"/>
                    <a:gd name="T2" fmla="*/ 119 w 373"/>
                    <a:gd name="T3" fmla="*/ 26 h 33"/>
                    <a:gd name="T4" fmla="*/ 58 w 373"/>
                    <a:gd name="T5" fmla="*/ 24 h 33"/>
                    <a:gd name="T6" fmla="*/ 0 w 373"/>
                    <a:gd name="T7" fmla="*/ 20 h 33"/>
                    <a:gd name="T8" fmla="*/ 0 w 373"/>
                    <a:gd name="T9" fmla="*/ 20 h 33"/>
                    <a:gd name="T10" fmla="*/ 2 w 373"/>
                    <a:gd name="T11" fmla="*/ 28 h 33"/>
                    <a:gd name="T12" fmla="*/ 2 w 373"/>
                    <a:gd name="T13" fmla="*/ 28 h 33"/>
                    <a:gd name="T14" fmla="*/ 58 w 373"/>
                    <a:gd name="T15" fmla="*/ 31 h 33"/>
                    <a:gd name="T16" fmla="*/ 119 w 373"/>
                    <a:gd name="T17" fmla="*/ 33 h 33"/>
                    <a:gd name="T18" fmla="*/ 119 w 373"/>
                    <a:gd name="T19" fmla="*/ 33 h 33"/>
                    <a:gd name="T20" fmla="*/ 183 w 373"/>
                    <a:gd name="T21" fmla="*/ 31 h 33"/>
                    <a:gd name="T22" fmla="*/ 245 w 373"/>
                    <a:gd name="T23" fmla="*/ 28 h 33"/>
                    <a:gd name="T24" fmla="*/ 307 w 373"/>
                    <a:gd name="T25" fmla="*/ 18 h 33"/>
                    <a:gd name="T26" fmla="*/ 369 w 373"/>
                    <a:gd name="T27" fmla="*/ 9 h 33"/>
                    <a:gd name="T28" fmla="*/ 369 w 373"/>
                    <a:gd name="T29" fmla="*/ 9 h 33"/>
                    <a:gd name="T30" fmla="*/ 373 w 373"/>
                    <a:gd name="T31" fmla="*/ 0 h 33"/>
                    <a:gd name="T32" fmla="*/ 373 w 373"/>
                    <a:gd name="T33" fmla="*/ 0 h 33"/>
                    <a:gd name="T34" fmla="*/ 311 w 373"/>
                    <a:gd name="T35" fmla="*/ 11 h 33"/>
                    <a:gd name="T36" fmla="*/ 247 w 373"/>
                    <a:gd name="T37" fmla="*/ 20 h 33"/>
                    <a:gd name="T38" fmla="*/ 183 w 373"/>
                    <a:gd name="T39" fmla="*/ 24 h 33"/>
                    <a:gd name="T40" fmla="*/ 119 w 373"/>
                    <a:gd name="T41" fmla="*/ 26 h 33"/>
                    <a:gd name="T42" fmla="*/ 119 w 373"/>
                    <a:gd name="T43" fmla="*/ 26 h 33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w 373"/>
                    <a:gd name="T67" fmla="*/ 0 h 33"/>
                    <a:gd name="T68" fmla="*/ 373 w 373"/>
                    <a:gd name="T69" fmla="*/ 33 h 33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T66" t="T67" r="T68" b="T69"/>
                  <a:pathLst>
                    <a:path w="373" h="33">
                      <a:moveTo>
                        <a:pt x="119" y="26"/>
                      </a:moveTo>
                      <a:lnTo>
                        <a:pt x="119" y="26"/>
                      </a:lnTo>
                      <a:lnTo>
                        <a:pt x="58" y="24"/>
                      </a:lnTo>
                      <a:lnTo>
                        <a:pt x="0" y="20"/>
                      </a:lnTo>
                      <a:lnTo>
                        <a:pt x="2" y="28"/>
                      </a:lnTo>
                      <a:lnTo>
                        <a:pt x="58" y="31"/>
                      </a:lnTo>
                      <a:lnTo>
                        <a:pt x="119" y="33"/>
                      </a:lnTo>
                      <a:lnTo>
                        <a:pt x="183" y="31"/>
                      </a:lnTo>
                      <a:lnTo>
                        <a:pt x="245" y="28"/>
                      </a:lnTo>
                      <a:lnTo>
                        <a:pt x="307" y="18"/>
                      </a:lnTo>
                      <a:lnTo>
                        <a:pt x="369" y="9"/>
                      </a:lnTo>
                      <a:lnTo>
                        <a:pt x="373" y="0"/>
                      </a:lnTo>
                      <a:lnTo>
                        <a:pt x="311" y="11"/>
                      </a:lnTo>
                      <a:lnTo>
                        <a:pt x="247" y="20"/>
                      </a:lnTo>
                      <a:lnTo>
                        <a:pt x="183" y="24"/>
                      </a:lnTo>
                      <a:lnTo>
                        <a:pt x="119" y="26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23" name="Freeform 375"/>
                <p:cNvSpPr>
                  <a:spLocks/>
                </p:cNvSpPr>
                <p:nvPr/>
              </p:nvSpPr>
              <p:spPr bwMode="auto">
                <a:xfrm>
                  <a:off x="3947" y="2393"/>
                  <a:ext cx="432" cy="222"/>
                </a:xfrm>
                <a:custGeom>
                  <a:avLst/>
                  <a:gdLst>
                    <a:gd name="T0" fmla="*/ 4 w 432"/>
                    <a:gd name="T1" fmla="*/ 214 h 222"/>
                    <a:gd name="T2" fmla="*/ 4 w 432"/>
                    <a:gd name="T3" fmla="*/ 214 h 222"/>
                    <a:gd name="T4" fmla="*/ 0 w 432"/>
                    <a:gd name="T5" fmla="*/ 222 h 222"/>
                    <a:gd name="T6" fmla="*/ 0 w 432"/>
                    <a:gd name="T7" fmla="*/ 222 h 222"/>
                    <a:gd name="T8" fmla="*/ 59 w 432"/>
                    <a:gd name="T9" fmla="*/ 203 h 222"/>
                    <a:gd name="T10" fmla="*/ 117 w 432"/>
                    <a:gd name="T11" fmla="*/ 183 h 222"/>
                    <a:gd name="T12" fmla="*/ 172 w 432"/>
                    <a:gd name="T13" fmla="*/ 159 h 222"/>
                    <a:gd name="T14" fmla="*/ 227 w 432"/>
                    <a:gd name="T15" fmla="*/ 132 h 222"/>
                    <a:gd name="T16" fmla="*/ 282 w 432"/>
                    <a:gd name="T17" fmla="*/ 105 h 222"/>
                    <a:gd name="T18" fmla="*/ 333 w 432"/>
                    <a:gd name="T19" fmla="*/ 72 h 222"/>
                    <a:gd name="T20" fmla="*/ 382 w 432"/>
                    <a:gd name="T21" fmla="*/ 39 h 222"/>
                    <a:gd name="T22" fmla="*/ 432 w 432"/>
                    <a:gd name="T23" fmla="*/ 2 h 222"/>
                    <a:gd name="T24" fmla="*/ 432 w 432"/>
                    <a:gd name="T25" fmla="*/ 2 h 222"/>
                    <a:gd name="T26" fmla="*/ 423 w 432"/>
                    <a:gd name="T27" fmla="*/ 0 h 222"/>
                    <a:gd name="T28" fmla="*/ 423 w 432"/>
                    <a:gd name="T29" fmla="*/ 0 h 222"/>
                    <a:gd name="T30" fmla="*/ 375 w 432"/>
                    <a:gd name="T31" fmla="*/ 35 h 222"/>
                    <a:gd name="T32" fmla="*/ 327 w 432"/>
                    <a:gd name="T33" fmla="*/ 68 h 222"/>
                    <a:gd name="T34" fmla="*/ 276 w 432"/>
                    <a:gd name="T35" fmla="*/ 97 h 222"/>
                    <a:gd name="T36" fmla="*/ 225 w 432"/>
                    <a:gd name="T37" fmla="*/ 126 h 222"/>
                    <a:gd name="T38" fmla="*/ 170 w 432"/>
                    <a:gd name="T39" fmla="*/ 152 h 222"/>
                    <a:gd name="T40" fmla="*/ 117 w 432"/>
                    <a:gd name="T41" fmla="*/ 174 h 222"/>
                    <a:gd name="T42" fmla="*/ 60 w 432"/>
                    <a:gd name="T43" fmla="*/ 196 h 222"/>
                    <a:gd name="T44" fmla="*/ 4 w 432"/>
                    <a:gd name="T45" fmla="*/ 214 h 222"/>
                    <a:gd name="T46" fmla="*/ 4 w 432"/>
                    <a:gd name="T47" fmla="*/ 214 h 222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432"/>
                    <a:gd name="T73" fmla="*/ 0 h 222"/>
                    <a:gd name="T74" fmla="*/ 432 w 432"/>
                    <a:gd name="T75" fmla="*/ 222 h 222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432" h="222">
                      <a:moveTo>
                        <a:pt x="4" y="214"/>
                      </a:moveTo>
                      <a:lnTo>
                        <a:pt x="4" y="214"/>
                      </a:lnTo>
                      <a:lnTo>
                        <a:pt x="0" y="222"/>
                      </a:lnTo>
                      <a:lnTo>
                        <a:pt x="59" y="203"/>
                      </a:lnTo>
                      <a:lnTo>
                        <a:pt x="117" y="183"/>
                      </a:lnTo>
                      <a:lnTo>
                        <a:pt x="172" y="159"/>
                      </a:lnTo>
                      <a:lnTo>
                        <a:pt x="227" y="132"/>
                      </a:lnTo>
                      <a:lnTo>
                        <a:pt x="282" y="105"/>
                      </a:lnTo>
                      <a:lnTo>
                        <a:pt x="333" y="72"/>
                      </a:lnTo>
                      <a:lnTo>
                        <a:pt x="382" y="39"/>
                      </a:lnTo>
                      <a:lnTo>
                        <a:pt x="432" y="2"/>
                      </a:lnTo>
                      <a:lnTo>
                        <a:pt x="423" y="0"/>
                      </a:lnTo>
                      <a:lnTo>
                        <a:pt x="375" y="35"/>
                      </a:lnTo>
                      <a:lnTo>
                        <a:pt x="327" y="68"/>
                      </a:lnTo>
                      <a:lnTo>
                        <a:pt x="276" y="97"/>
                      </a:lnTo>
                      <a:lnTo>
                        <a:pt x="225" y="126"/>
                      </a:lnTo>
                      <a:lnTo>
                        <a:pt x="170" y="152"/>
                      </a:lnTo>
                      <a:lnTo>
                        <a:pt x="117" y="174"/>
                      </a:lnTo>
                      <a:lnTo>
                        <a:pt x="60" y="196"/>
                      </a:lnTo>
                      <a:lnTo>
                        <a:pt x="4" y="214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24" name="Freeform 376"/>
                <p:cNvSpPr>
                  <a:spLocks/>
                </p:cNvSpPr>
                <p:nvPr/>
              </p:nvSpPr>
              <p:spPr bwMode="auto">
                <a:xfrm>
                  <a:off x="3861" y="2611"/>
                  <a:ext cx="77" cy="26"/>
                </a:xfrm>
                <a:custGeom>
                  <a:avLst/>
                  <a:gdLst>
                    <a:gd name="T0" fmla="*/ 2 w 77"/>
                    <a:gd name="T1" fmla="*/ 18 h 26"/>
                    <a:gd name="T2" fmla="*/ 2 w 77"/>
                    <a:gd name="T3" fmla="*/ 18 h 26"/>
                    <a:gd name="T4" fmla="*/ 0 w 77"/>
                    <a:gd name="T5" fmla="*/ 26 h 26"/>
                    <a:gd name="T6" fmla="*/ 0 w 77"/>
                    <a:gd name="T7" fmla="*/ 26 h 26"/>
                    <a:gd name="T8" fmla="*/ 37 w 77"/>
                    <a:gd name="T9" fmla="*/ 16 h 26"/>
                    <a:gd name="T10" fmla="*/ 73 w 77"/>
                    <a:gd name="T11" fmla="*/ 7 h 26"/>
                    <a:gd name="T12" fmla="*/ 73 w 77"/>
                    <a:gd name="T13" fmla="*/ 7 h 26"/>
                    <a:gd name="T14" fmla="*/ 77 w 77"/>
                    <a:gd name="T15" fmla="*/ 0 h 26"/>
                    <a:gd name="T16" fmla="*/ 77 w 77"/>
                    <a:gd name="T17" fmla="*/ 0 h 26"/>
                    <a:gd name="T18" fmla="*/ 40 w 77"/>
                    <a:gd name="T19" fmla="*/ 9 h 26"/>
                    <a:gd name="T20" fmla="*/ 2 w 77"/>
                    <a:gd name="T21" fmla="*/ 18 h 26"/>
                    <a:gd name="T22" fmla="*/ 2 w 77"/>
                    <a:gd name="T23" fmla="*/ 18 h 2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77"/>
                    <a:gd name="T37" fmla="*/ 0 h 26"/>
                    <a:gd name="T38" fmla="*/ 77 w 77"/>
                    <a:gd name="T39" fmla="*/ 26 h 2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77" h="26">
                      <a:moveTo>
                        <a:pt x="2" y="18"/>
                      </a:moveTo>
                      <a:lnTo>
                        <a:pt x="2" y="18"/>
                      </a:lnTo>
                      <a:lnTo>
                        <a:pt x="0" y="26"/>
                      </a:lnTo>
                      <a:lnTo>
                        <a:pt x="37" y="16"/>
                      </a:lnTo>
                      <a:lnTo>
                        <a:pt x="73" y="7"/>
                      </a:lnTo>
                      <a:lnTo>
                        <a:pt x="77" y="0"/>
                      </a:lnTo>
                      <a:lnTo>
                        <a:pt x="40" y="9"/>
                      </a:lnTo>
                      <a:lnTo>
                        <a:pt x="2" y="18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25" name="Freeform 377"/>
                <p:cNvSpPr>
                  <a:spLocks/>
                </p:cNvSpPr>
                <p:nvPr/>
              </p:nvSpPr>
              <p:spPr bwMode="auto">
                <a:xfrm>
                  <a:off x="3166" y="904"/>
                  <a:ext cx="911" cy="904"/>
                </a:xfrm>
                <a:custGeom>
                  <a:avLst/>
                  <a:gdLst>
                    <a:gd name="T0" fmla="*/ 126 w 911"/>
                    <a:gd name="T1" fmla="*/ 115 h 904"/>
                    <a:gd name="T2" fmla="*/ 203 w 911"/>
                    <a:gd name="T3" fmla="*/ 64 h 904"/>
                    <a:gd name="T4" fmla="*/ 265 w 911"/>
                    <a:gd name="T5" fmla="*/ 36 h 904"/>
                    <a:gd name="T6" fmla="*/ 333 w 911"/>
                    <a:gd name="T7" fmla="*/ 16 h 904"/>
                    <a:gd name="T8" fmla="*/ 404 w 911"/>
                    <a:gd name="T9" fmla="*/ 7 h 904"/>
                    <a:gd name="T10" fmla="*/ 454 w 911"/>
                    <a:gd name="T11" fmla="*/ 7 h 904"/>
                    <a:gd name="T12" fmla="*/ 525 w 911"/>
                    <a:gd name="T13" fmla="*/ 16 h 904"/>
                    <a:gd name="T14" fmla="*/ 593 w 911"/>
                    <a:gd name="T15" fmla="*/ 36 h 904"/>
                    <a:gd name="T16" fmla="*/ 655 w 911"/>
                    <a:gd name="T17" fmla="*/ 64 h 904"/>
                    <a:gd name="T18" fmla="*/ 732 w 911"/>
                    <a:gd name="T19" fmla="*/ 115 h 904"/>
                    <a:gd name="T20" fmla="*/ 796 w 911"/>
                    <a:gd name="T21" fmla="*/ 179 h 904"/>
                    <a:gd name="T22" fmla="*/ 847 w 911"/>
                    <a:gd name="T23" fmla="*/ 256 h 904"/>
                    <a:gd name="T24" fmla="*/ 876 w 911"/>
                    <a:gd name="T25" fmla="*/ 318 h 904"/>
                    <a:gd name="T26" fmla="*/ 894 w 911"/>
                    <a:gd name="T27" fmla="*/ 386 h 904"/>
                    <a:gd name="T28" fmla="*/ 904 w 911"/>
                    <a:gd name="T29" fmla="*/ 457 h 904"/>
                    <a:gd name="T30" fmla="*/ 904 w 911"/>
                    <a:gd name="T31" fmla="*/ 507 h 904"/>
                    <a:gd name="T32" fmla="*/ 894 w 911"/>
                    <a:gd name="T33" fmla="*/ 578 h 904"/>
                    <a:gd name="T34" fmla="*/ 876 w 911"/>
                    <a:gd name="T35" fmla="*/ 646 h 904"/>
                    <a:gd name="T36" fmla="*/ 847 w 911"/>
                    <a:gd name="T37" fmla="*/ 708 h 904"/>
                    <a:gd name="T38" fmla="*/ 796 w 911"/>
                    <a:gd name="T39" fmla="*/ 785 h 904"/>
                    <a:gd name="T40" fmla="*/ 741 w 911"/>
                    <a:gd name="T41" fmla="*/ 842 h 904"/>
                    <a:gd name="T42" fmla="*/ 655 w 911"/>
                    <a:gd name="T43" fmla="*/ 900 h 904"/>
                    <a:gd name="T44" fmla="*/ 664 w 911"/>
                    <a:gd name="T45" fmla="*/ 904 h 904"/>
                    <a:gd name="T46" fmla="*/ 743 w 911"/>
                    <a:gd name="T47" fmla="*/ 849 h 904"/>
                    <a:gd name="T48" fmla="*/ 807 w 911"/>
                    <a:gd name="T49" fmla="*/ 781 h 904"/>
                    <a:gd name="T50" fmla="*/ 858 w 911"/>
                    <a:gd name="T51" fmla="*/ 702 h 904"/>
                    <a:gd name="T52" fmla="*/ 894 w 911"/>
                    <a:gd name="T53" fmla="*/ 613 h 904"/>
                    <a:gd name="T54" fmla="*/ 911 w 911"/>
                    <a:gd name="T55" fmla="*/ 516 h 904"/>
                    <a:gd name="T56" fmla="*/ 911 w 911"/>
                    <a:gd name="T57" fmla="*/ 457 h 904"/>
                    <a:gd name="T58" fmla="*/ 902 w 911"/>
                    <a:gd name="T59" fmla="*/ 384 h 904"/>
                    <a:gd name="T60" fmla="*/ 882 w 911"/>
                    <a:gd name="T61" fmla="*/ 316 h 904"/>
                    <a:gd name="T62" fmla="*/ 852 w 911"/>
                    <a:gd name="T63" fmla="*/ 252 h 904"/>
                    <a:gd name="T64" fmla="*/ 816 w 911"/>
                    <a:gd name="T65" fmla="*/ 194 h 904"/>
                    <a:gd name="T66" fmla="*/ 770 w 911"/>
                    <a:gd name="T67" fmla="*/ 141 h 904"/>
                    <a:gd name="T68" fmla="*/ 717 w 911"/>
                    <a:gd name="T69" fmla="*/ 95 h 904"/>
                    <a:gd name="T70" fmla="*/ 658 w 911"/>
                    <a:gd name="T71" fmla="*/ 58 h 904"/>
                    <a:gd name="T72" fmla="*/ 594 w 911"/>
                    <a:gd name="T73" fmla="*/ 29 h 904"/>
                    <a:gd name="T74" fmla="*/ 527 w 911"/>
                    <a:gd name="T75" fmla="*/ 9 h 904"/>
                    <a:gd name="T76" fmla="*/ 454 w 911"/>
                    <a:gd name="T77" fmla="*/ 0 h 904"/>
                    <a:gd name="T78" fmla="*/ 395 w 911"/>
                    <a:gd name="T79" fmla="*/ 0 h 904"/>
                    <a:gd name="T80" fmla="*/ 294 w 911"/>
                    <a:gd name="T81" fmla="*/ 18 h 904"/>
                    <a:gd name="T82" fmla="*/ 203 w 911"/>
                    <a:gd name="T83" fmla="*/ 55 h 904"/>
                    <a:gd name="T84" fmla="*/ 122 w 911"/>
                    <a:gd name="T85" fmla="*/ 110 h 904"/>
                    <a:gd name="T86" fmla="*/ 53 w 911"/>
                    <a:gd name="T87" fmla="*/ 179 h 904"/>
                    <a:gd name="T88" fmla="*/ 0 w 911"/>
                    <a:gd name="T89" fmla="*/ 260 h 904"/>
                    <a:gd name="T90" fmla="*/ 4 w 911"/>
                    <a:gd name="T91" fmla="*/ 271 h 904"/>
                    <a:gd name="T92" fmla="*/ 68 w 911"/>
                    <a:gd name="T93" fmla="*/ 174 h 904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w 911"/>
                    <a:gd name="T142" fmla="*/ 0 h 904"/>
                    <a:gd name="T143" fmla="*/ 911 w 911"/>
                    <a:gd name="T144" fmla="*/ 904 h 904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T141" t="T142" r="T143" b="T144"/>
                  <a:pathLst>
                    <a:path w="911" h="904">
                      <a:moveTo>
                        <a:pt x="93" y="146"/>
                      </a:moveTo>
                      <a:lnTo>
                        <a:pt x="93" y="146"/>
                      </a:lnTo>
                      <a:lnTo>
                        <a:pt x="126" y="115"/>
                      </a:lnTo>
                      <a:lnTo>
                        <a:pt x="163" y="88"/>
                      </a:lnTo>
                      <a:lnTo>
                        <a:pt x="183" y="75"/>
                      </a:lnTo>
                      <a:lnTo>
                        <a:pt x="203" y="64"/>
                      </a:lnTo>
                      <a:lnTo>
                        <a:pt x="223" y="53"/>
                      </a:lnTo>
                      <a:lnTo>
                        <a:pt x="243" y="44"/>
                      </a:lnTo>
                      <a:lnTo>
                        <a:pt x="265" y="36"/>
                      </a:lnTo>
                      <a:lnTo>
                        <a:pt x="287" y="27"/>
                      </a:lnTo>
                      <a:lnTo>
                        <a:pt x="311" y="22"/>
                      </a:lnTo>
                      <a:lnTo>
                        <a:pt x="333" y="16"/>
                      </a:lnTo>
                      <a:lnTo>
                        <a:pt x="357" y="13"/>
                      </a:lnTo>
                      <a:lnTo>
                        <a:pt x="380" y="9"/>
                      </a:lnTo>
                      <a:lnTo>
                        <a:pt x="404" y="7"/>
                      </a:lnTo>
                      <a:lnTo>
                        <a:pt x="430" y="7"/>
                      </a:lnTo>
                      <a:lnTo>
                        <a:pt x="454" y="7"/>
                      </a:lnTo>
                      <a:lnTo>
                        <a:pt x="477" y="9"/>
                      </a:lnTo>
                      <a:lnTo>
                        <a:pt x="501" y="13"/>
                      </a:lnTo>
                      <a:lnTo>
                        <a:pt x="525" y="16"/>
                      </a:lnTo>
                      <a:lnTo>
                        <a:pt x="547" y="22"/>
                      </a:lnTo>
                      <a:lnTo>
                        <a:pt x="571" y="27"/>
                      </a:lnTo>
                      <a:lnTo>
                        <a:pt x="593" y="36"/>
                      </a:lnTo>
                      <a:lnTo>
                        <a:pt x="615" y="44"/>
                      </a:lnTo>
                      <a:lnTo>
                        <a:pt x="635" y="53"/>
                      </a:lnTo>
                      <a:lnTo>
                        <a:pt x="655" y="64"/>
                      </a:lnTo>
                      <a:lnTo>
                        <a:pt x="675" y="75"/>
                      </a:lnTo>
                      <a:lnTo>
                        <a:pt x="695" y="88"/>
                      </a:lnTo>
                      <a:lnTo>
                        <a:pt x="732" y="115"/>
                      </a:lnTo>
                      <a:lnTo>
                        <a:pt x="765" y="146"/>
                      </a:lnTo>
                      <a:lnTo>
                        <a:pt x="796" y="179"/>
                      </a:lnTo>
                      <a:lnTo>
                        <a:pt x="823" y="216"/>
                      </a:lnTo>
                      <a:lnTo>
                        <a:pt x="836" y="236"/>
                      </a:lnTo>
                      <a:lnTo>
                        <a:pt x="847" y="256"/>
                      </a:lnTo>
                      <a:lnTo>
                        <a:pt x="858" y="276"/>
                      </a:lnTo>
                      <a:lnTo>
                        <a:pt x="867" y="296"/>
                      </a:lnTo>
                      <a:lnTo>
                        <a:pt x="876" y="318"/>
                      </a:lnTo>
                      <a:lnTo>
                        <a:pt x="883" y="340"/>
                      </a:lnTo>
                      <a:lnTo>
                        <a:pt x="889" y="364"/>
                      </a:lnTo>
                      <a:lnTo>
                        <a:pt x="894" y="386"/>
                      </a:lnTo>
                      <a:lnTo>
                        <a:pt x="898" y="410"/>
                      </a:lnTo>
                      <a:lnTo>
                        <a:pt x="902" y="434"/>
                      </a:lnTo>
                      <a:lnTo>
                        <a:pt x="904" y="457"/>
                      </a:lnTo>
                      <a:lnTo>
                        <a:pt x="904" y="483"/>
                      </a:lnTo>
                      <a:lnTo>
                        <a:pt x="904" y="507"/>
                      </a:lnTo>
                      <a:lnTo>
                        <a:pt x="902" y="530"/>
                      </a:lnTo>
                      <a:lnTo>
                        <a:pt x="898" y="554"/>
                      </a:lnTo>
                      <a:lnTo>
                        <a:pt x="894" y="578"/>
                      </a:lnTo>
                      <a:lnTo>
                        <a:pt x="889" y="600"/>
                      </a:lnTo>
                      <a:lnTo>
                        <a:pt x="883" y="624"/>
                      </a:lnTo>
                      <a:lnTo>
                        <a:pt x="876" y="646"/>
                      </a:lnTo>
                      <a:lnTo>
                        <a:pt x="867" y="668"/>
                      </a:lnTo>
                      <a:lnTo>
                        <a:pt x="858" y="688"/>
                      </a:lnTo>
                      <a:lnTo>
                        <a:pt x="847" y="708"/>
                      </a:lnTo>
                      <a:lnTo>
                        <a:pt x="836" y="728"/>
                      </a:lnTo>
                      <a:lnTo>
                        <a:pt x="823" y="748"/>
                      </a:lnTo>
                      <a:lnTo>
                        <a:pt x="796" y="785"/>
                      </a:lnTo>
                      <a:lnTo>
                        <a:pt x="765" y="818"/>
                      </a:lnTo>
                      <a:lnTo>
                        <a:pt x="741" y="842"/>
                      </a:lnTo>
                      <a:lnTo>
                        <a:pt x="713" y="863"/>
                      </a:lnTo>
                      <a:lnTo>
                        <a:pt x="684" y="882"/>
                      </a:lnTo>
                      <a:lnTo>
                        <a:pt x="655" y="900"/>
                      </a:lnTo>
                      <a:lnTo>
                        <a:pt x="664" y="904"/>
                      </a:lnTo>
                      <a:lnTo>
                        <a:pt x="691" y="887"/>
                      </a:lnTo>
                      <a:lnTo>
                        <a:pt x="717" y="869"/>
                      </a:lnTo>
                      <a:lnTo>
                        <a:pt x="743" y="849"/>
                      </a:lnTo>
                      <a:lnTo>
                        <a:pt x="765" y="829"/>
                      </a:lnTo>
                      <a:lnTo>
                        <a:pt x="787" y="805"/>
                      </a:lnTo>
                      <a:lnTo>
                        <a:pt x="807" y="781"/>
                      </a:lnTo>
                      <a:lnTo>
                        <a:pt x="827" y="756"/>
                      </a:lnTo>
                      <a:lnTo>
                        <a:pt x="843" y="730"/>
                      </a:lnTo>
                      <a:lnTo>
                        <a:pt x="858" y="702"/>
                      </a:lnTo>
                      <a:lnTo>
                        <a:pt x="872" y="673"/>
                      </a:lnTo>
                      <a:lnTo>
                        <a:pt x="883" y="644"/>
                      </a:lnTo>
                      <a:lnTo>
                        <a:pt x="894" y="613"/>
                      </a:lnTo>
                      <a:lnTo>
                        <a:pt x="902" y="582"/>
                      </a:lnTo>
                      <a:lnTo>
                        <a:pt x="907" y="549"/>
                      </a:lnTo>
                      <a:lnTo>
                        <a:pt x="911" y="516"/>
                      </a:lnTo>
                      <a:lnTo>
                        <a:pt x="911" y="483"/>
                      </a:lnTo>
                      <a:lnTo>
                        <a:pt x="911" y="457"/>
                      </a:lnTo>
                      <a:lnTo>
                        <a:pt x="909" y="434"/>
                      </a:lnTo>
                      <a:lnTo>
                        <a:pt x="905" y="408"/>
                      </a:lnTo>
                      <a:lnTo>
                        <a:pt x="902" y="384"/>
                      </a:lnTo>
                      <a:lnTo>
                        <a:pt x="896" y="362"/>
                      </a:lnTo>
                      <a:lnTo>
                        <a:pt x="889" y="338"/>
                      </a:lnTo>
                      <a:lnTo>
                        <a:pt x="882" y="316"/>
                      </a:lnTo>
                      <a:lnTo>
                        <a:pt x="874" y="294"/>
                      </a:lnTo>
                      <a:lnTo>
                        <a:pt x="863" y="272"/>
                      </a:lnTo>
                      <a:lnTo>
                        <a:pt x="852" y="252"/>
                      </a:lnTo>
                      <a:lnTo>
                        <a:pt x="841" y="232"/>
                      </a:lnTo>
                      <a:lnTo>
                        <a:pt x="829" y="212"/>
                      </a:lnTo>
                      <a:lnTo>
                        <a:pt x="816" y="194"/>
                      </a:lnTo>
                      <a:lnTo>
                        <a:pt x="801" y="176"/>
                      </a:lnTo>
                      <a:lnTo>
                        <a:pt x="787" y="157"/>
                      </a:lnTo>
                      <a:lnTo>
                        <a:pt x="770" y="141"/>
                      </a:lnTo>
                      <a:lnTo>
                        <a:pt x="754" y="124"/>
                      </a:lnTo>
                      <a:lnTo>
                        <a:pt x="735" y="110"/>
                      </a:lnTo>
                      <a:lnTo>
                        <a:pt x="717" y="95"/>
                      </a:lnTo>
                      <a:lnTo>
                        <a:pt x="699" y="82"/>
                      </a:lnTo>
                      <a:lnTo>
                        <a:pt x="679" y="69"/>
                      </a:lnTo>
                      <a:lnTo>
                        <a:pt x="658" y="58"/>
                      </a:lnTo>
                      <a:lnTo>
                        <a:pt x="638" y="47"/>
                      </a:lnTo>
                      <a:lnTo>
                        <a:pt x="616" y="36"/>
                      </a:lnTo>
                      <a:lnTo>
                        <a:pt x="594" y="29"/>
                      </a:lnTo>
                      <a:lnTo>
                        <a:pt x="572" y="22"/>
                      </a:lnTo>
                      <a:lnTo>
                        <a:pt x="549" y="15"/>
                      </a:lnTo>
                      <a:lnTo>
                        <a:pt x="527" y="9"/>
                      </a:lnTo>
                      <a:lnTo>
                        <a:pt x="503" y="5"/>
                      </a:lnTo>
                      <a:lnTo>
                        <a:pt x="479" y="2"/>
                      </a:lnTo>
                      <a:lnTo>
                        <a:pt x="454" y="0"/>
                      </a:lnTo>
                      <a:lnTo>
                        <a:pt x="430" y="0"/>
                      </a:lnTo>
                      <a:lnTo>
                        <a:pt x="395" y="0"/>
                      </a:lnTo>
                      <a:lnTo>
                        <a:pt x="360" y="4"/>
                      </a:lnTo>
                      <a:lnTo>
                        <a:pt x="327" y="11"/>
                      </a:lnTo>
                      <a:lnTo>
                        <a:pt x="294" y="18"/>
                      </a:lnTo>
                      <a:lnTo>
                        <a:pt x="263" y="29"/>
                      </a:lnTo>
                      <a:lnTo>
                        <a:pt x="232" y="42"/>
                      </a:lnTo>
                      <a:lnTo>
                        <a:pt x="203" y="55"/>
                      </a:lnTo>
                      <a:lnTo>
                        <a:pt x="175" y="71"/>
                      </a:lnTo>
                      <a:lnTo>
                        <a:pt x="148" y="90"/>
                      </a:lnTo>
                      <a:lnTo>
                        <a:pt x="122" y="110"/>
                      </a:lnTo>
                      <a:lnTo>
                        <a:pt x="99" y="132"/>
                      </a:lnTo>
                      <a:lnTo>
                        <a:pt x="75" y="154"/>
                      </a:lnTo>
                      <a:lnTo>
                        <a:pt x="53" y="179"/>
                      </a:lnTo>
                      <a:lnTo>
                        <a:pt x="35" y="205"/>
                      </a:lnTo>
                      <a:lnTo>
                        <a:pt x="16" y="232"/>
                      </a:lnTo>
                      <a:lnTo>
                        <a:pt x="0" y="260"/>
                      </a:lnTo>
                      <a:lnTo>
                        <a:pt x="4" y="271"/>
                      </a:lnTo>
                      <a:lnTo>
                        <a:pt x="22" y="238"/>
                      </a:lnTo>
                      <a:lnTo>
                        <a:pt x="44" y="205"/>
                      </a:lnTo>
                      <a:lnTo>
                        <a:pt x="68" y="174"/>
                      </a:lnTo>
                      <a:lnTo>
                        <a:pt x="93" y="146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26" name="Freeform 378"/>
                <p:cNvSpPr>
                  <a:spLocks/>
                </p:cNvSpPr>
                <p:nvPr/>
              </p:nvSpPr>
              <p:spPr bwMode="auto">
                <a:xfrm>
                  <a:off x="2330" y="1574"/>
                  <a:ext cx="651" cy="933"/>
                </a:xfrm>
                <a:custGeom>
                  <a:avLst/>
                  <a:gdLst>
                    <a:gd name="T0" fmla="*/ 366 w 651"/>
                    <a:gd name="T1" fmla="*/ 711 h 933"/>
                    <a:gd name="T2" fmla="*/ 366 w 651"/>
                    <a:gd name="T3" fmla="*/ 711 h 933"/>
                    <a:gd name="T4" fmla="*/ 333 w 651"/>
                    <a:gd name="T5" fmla="*/ 677 h 933"/>
                    <a:gd name="T6" fmla="*/ 302 w 651"/>
                    <a:gd name="T7" fmla="*/ 640 h 933"/>
                    <a:gd name="T8" fmla="*/ 271 w 651"/>
                    <a:gd name="T9" fmla="*/ 603 h 933"/>
                    <a:gd name="T10" fmla="*/ 241 w 651"/>
                    <a:gd name="T11" fmla="*/ 567 h 933"/>
                    <a:gd name="T12" fmla="*/ 214 w 651"/>
                    <a:gd name="T13" fmla="*/ 526 h 933"/>
                    <a:gd name="T14" fmla="*/ 188 w 651"/>
                    <a:gd name="T15" fmla="*/ 486 h 933"/>
                    <a:gd name="T16" fmla="*/ 163 w 651"/>
                    <a:gd name="T17" fmla="*/ 446 h 933"/>
                    <a:gd name="T18" fmla="*/ 141 w 651"/>
                    <a:gd name="T19" fmla="*/ 404 h 933"/>
                    <a:gd name="T20" fmla="*/ 119 w 651"/>
                    <a:gd name="T21" fmla="*/ 360 h 933"/>
                    <a:gd name="T22" fmla="*/ 99 w 651"/>
                    <a:gd name="T23" fmla="*/ 316 h 933"/>
                    <a:gd name="T24" fmla="*/ 80 w 651"/>
                    <a:gd name="T25" fmla="*/ 272 h 933"/>
                    <a:gd name="T26" fmla="*/ 64 w 651"/>
                    <a:gd name="T27" fmla="*/ 226 h 933"/>
                    <a:gd name="T28" fmla="*/ 47 w 651"/>
                    <a:gd name="T29" fmla="*/ 179 h 933"/>
                    <a:gd name="T30" fmla="*/ 35 w 651"/>
                    <a:gd name="T31" fmla="*/ 131 h 933"/>
                    <a:gd name="T32" fmla="*/ 24 w 651"/>
                    <a:gd name="T33" fmla="*/ 84 h 933"/>
                    <a:gd name="T34" fmla="*/ 14 w 651"/>
                    <a:gd name="T35" fmla="*/ 36 h 933"/>
                    <a:gd name="T36" fmla="*/ 14 w 651"/>
                    <a:gd name="T37" fmla="*/ 36 h 933"/>
                    <a:gd name="T38" fmla="*/ 0 w 651"/>
                    <a:gd name="T39" fmla="*/ 0 h 933"/>
                    <a:gd name="T40" fmla="*/ 0 w 651"/>
                    <a:gd name="T41" fmla="*/ 0 h 933"/>
                    <a:gd name="T42" fmla="*/ 7 w 651"/>
                    <a:gd name="T43" fmla="*/ 36 h 933"/>
                    <a:gd name="T44" fmla="*/ 14 w 651"/>
                    <a:gd name="T45" fmla="*/ 75 h 933"/>
                    <a:gd name="T46" fmla="*/ 22 w 651"/>
                    <a:gd name="T47" fmla="*/ 111 h 933"/>
                    <a:gd name="T48" fmla="*/ 31 w 651"/>
                    <a:gd name="T49" fmla="*/ 148 h 933"/>
                    <a:gd name="T50" fmla="*/ 42 w 651"/>
                    <a:gd name="T51" fmla="*/ 183 h 933"/>
                    <a:gd name="T52" fmla="*/ 53 w 651"/>
                    <a:gd name="T53" fmla="*/ 219 h 933"/>
                    <a:gd name="T54" fmla="*/ 78 w 651"/>
                    <a:gd name="T55" fmla="*/ 289 h 933"/>
                    <a:gd name="T56" fmla="*/ 108 w 651"/>
                    <a:gd name="T57" fmla="*/ 356 h 933"/>
                    <a:gd name="T58" fmla="*/ 141 w 651"/>
                    <a:gd name="T59" fmla="*/ 422 h 933"/>
                    <a:gd name="T60" fmla="*/ 177 w 651"/>
                    <a:gd name="T61" fmla="*/ 484 h 933"/>
                    <a:gd name="T62" fmla="*/ 217 w 651"/>
                    <a:gd name="T63" fmla="*/ 545 h 933"/>
                    <a:gd name="T64" fmla="*/ 261 w 651"/>
                    <a:gd name="T65" fmla="*/ 603 h 933"/>
                    <a:gd name="T66" fmla="*/ 309 w 651"/>
                    <a:gd name="T67" fmla="*/ 660 h 933"/>
                    <a:gd name="T68" fmla="*/ 358 w 651"/>
                    <a:gd name="T69" fmla="*/ 713 h 933"/>
                    <a:gd name="T70" fmla="*/ 411 w 651"/>
                    <a:gd name="T71" fmla="*/ 763 h 933"/>
                    <a:gd name="T72" fmla="*/ 466 w 651"/>
                    <a:gd name="T73" fmla="*/ 810 h 933"/>
                    <a:gd name="T74" fmla="*/ 525 w 651"/>
                    <a:gd name="T75" fmla="*/ 854 h 933"/>
                    <a:gd name="T76" fmla="*/ 585 w 651"/>
                    <a:gd name="T77" fmla="*/ 894 h 933"/>
                    <a:gd name="T78" fmla="*/ 647 w 651"/>
                    <a:gd name="T79" fmla="*/ 933 h 933"/>
                    <a:gd name="T80" fmla="*/ 647 w 651"/>
                    <a:gd name="T81" fmla="*/ 933 h 933"/>
                    <a:gd name="T82" fmla="*/ 651 w 651"/>
                    <a:gd name="T83" fmla="*/ 925 h 933"/>
                    <a:gd name="T84" fmla="*/ 651 w 651"/>
                    <a:gd name="T85" fmla="*/ 925 h 933"/>
                    <a:gd name="T86" fmla="*/ 613 w 651"/>
                    <a:gd name="T87" fmla="*/ 903 h 933"/>
                    <a:gd name="T88" fmla="*/ 574 w 651"/>
                    <a:gd name="T89" fmla="*/ 880 h 933"/>
                    <a:gd name="T90" fmla="*/ 538 w 651"/>
                    <a:gd name="T91" fmla="*/ 854 h 933"/>
                    <a:gd name="T92" fmla="*/ 501 w 651"/>
                    <a:gd name="T93" fmla="*/ 828 h 933"/>
                    <a:gd name="T94" fmla="*/ 466 w 651"/>
                    <a:gd name="T95" fmla="*/ 801 h 933"/>
                    <a:gd name="T96" fmla="*/ 432 w 651"/>
                    <a:gd name="T97" fmla="*/ 772 h 933"/>
                    <a:gd name="T98" fmla="*/ 399 w 651"/>
                    <a:gd name="T99" fmla="*/ 742 h 933"/>
                    <a:gd name="T100" fmla="*/ 366 w 651"/>
                    <a:gd name="T101" fmla="*/ 711 h 933"/>
                    <a:gd name="T102" fmla="*/ 366 w 651"/>
                    <a:gd name="T103" fmla="*/ 711 h 933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651"/>
                    <a:gd name="T157" fmla="*/ 0 h 933"/>
                    <a:gd name="T158" fmla="*/ 651 w 651"/>
                    <a:gd name="T159" fmla="*/ 933 h 933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651" h="933">
                      <a:moveTo>
                        <a:pt x="366" y="711"/>
                      </a:moveTo>
                      <a:lnTo>
                        <a:pt x="366" y="711"/>
                      </a:lnTo>
                      <a:lnTo>
                        <a:pt x="333" y="677"/>
                      </a:lnTo>
                      <a:lnTo>
                        <a:pt x="302" y="640"/>
                      </a:lnTo>
                      <a:lnTo>
                        <a:pt x="271" y="603"/>
                      </a:lnTo>
                      <a:lnTo>
                        <a:pt x="241" y="567"/>
                      </a:lnTo>
                      <a:lnTo>
                        <a:pt x="214" y="526"/>
                      </a:lnTo>
                      <a:lnTo>
                        <a:pt x="188" y="486"/>
                      </a:lnTo>
                      <a:lnTo>
                        <a:pt x="163" y="446"/>
                      </a:lnTo>
                      <a:lnTo>
                        <a:pt x="141" y="404"/>
                      </a:lnTo>
                      <a:lnTo>
                        <a:pt x="119" y="360"/>
                      </a:lnTo>
                      <a:lnTo>
                        <a:pt x="99" y="316"/>
                      </a:lnTo>
                      <a:lnTo>
                        <a:pt x="80" y="272"/>
                      </a:lnTo>
                      <a:lnTo>
                        <a:pt x="64" y="226"/>
                      </a:lnTo>
                      <a:lnTo>
                        <a:pt x="47" y="179"/>
                      </a:lnTo>
                      <a:lnTo>
                        <a:pt x="35" y="131"/>
                      </a:lnTo>
                      <a:lnTo>
                        <a:pt x="24" y="84"/>
                      </a:lnTo>
                      <a:lnTo>
                        <a:pt x="14" y="36"/>
                      </a:lnTo>
                      <a:lnTo>
                        <a:pt x="0" y="0"/>
                      </a:lnTo>
                      <a:lnTo>
                        <a:pt x="7" y="36"/>
                      </a:lnTo>
                      <a:lnTo>
                        <a:pt x="14" y="75"/>
                      </a:lnTo>
                      <a:lnTo>
                        <a:pt x="22" y="111"/>
                      </a:lnTo>
                      <a:lnTo>
                        <a:pt x="31" y="148"/>
                      </a:lnTo>
                      <a:lnTo>
                        <a:pt x="42" y="183"/>
                      </a:lnTo>
                      <a:lnTo>
                        <a:pt x="53" y="219"/>
                      </a:lnTo>
                      <a:lnTo>
                        <a:pt x="78" y="289"/>
                      </a:lnTo>
                      <a:lnTo>
                        <a:pt x="108" y="356"/>
                      </a:lnTo>
                      <a:lnTo>
                        <a:pt x="141" y="422"/>
                      </a:lnTo>
                      <a:lnTo>
                        <a:pt x="177" y="484"/>
                      </a:lnTo>
                      <a:lnTo>
                        <a:pt x="217" y="545"/>
                      </a:lnTo>
                      <a:lnTo>
                        <a:pt x="261" y="603"/>
                      </a:lnTo>
                      <a:lnTo>
                        <a:pt x="309" y="660"/>
                      </a:lnTo>
                      <a:lnTo>
                        <a:pt x="358" y="713"/>
                      </a:lnTo>
                      <a:lnTo>
                        <a:pt x="411" y="763"/>
                      </a:lnTo>
                      <a:lnTo>
                        <a:pt x="466" y="810"/>
                      </a:lnTo>
                      <a:lnTo>
                        <a:pt x="525" y="854"/>
                      </a:lnTo>
                      <a:lnTo>
                        <a:pt x="585" y="894"/>
                      </a:lnTo>
                      <a:lnTo>
                        <a:pt x="647" y="933"/>
                      </a:lnTo>
                      <a:lnTo>
                        <a:pt x="651" y="925"/>
                      </a:lnTo>
                      <a:lnTo>
                        <a:pt x="613" y="903"/>
                      </a:lnTo>
                      <a:lnTo>
                        <a:pt x="574" y="880"/>
                      </a:lnTo>
                      <a:lnTo>
                        <a:pt x="538" y="854"/>
                      </a:lnTo>
                      <a:lnTo>
                        <a:pt x="501" y="828"/>
                      </a:lnTo>
                      <a:lnTo>
                        <a:pt x="466" y="801"/>
                      </a:lnTo>
                      <a:lnTo>
                        <a:pt x="432" y="772"/>
                      </a:lnTo>
                      <a:lnTo>
                        <a:pt x="399" y="742"/>
                      </a:lnTo>
                      <a:lnTo>
                        <a:pt x="366" y="711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27" name="Freeform 379"/>
                <p:cNvSpPr>
                  <a:spLocks/>
                </p:cNvSpPr>
                <p:nvPr/>
              </p:nvSpPr>
              <p:spPr bwMode="auto">
                <a:xfrm>
                  <a:off x="2987" y="2503"/>
                  <a:ext cx="483" cy="156"/>
                </a:xfrm>
                <a:custGeom>
                  <a:avLst/>
                  <a:gdLst>
                    <a:gd name="T0" fmla="*/ 1 w 483"/>
                    <a:gd name="T1" fmla="*/ 0 h 156"/>
                    <a:gd name="T2" fmla="*/ 1 w 483"/>
                    <a:gd name="T3" fmla="*/ 0 h 156"/>
                    <a:gd name="T4" fmla="*/ 0 w 483"/>
                    <a:gd name="T5" fmla="*/ 7 h 156"/>
                    <a:gd name="T6" fmla="*/ 0 w 483"/>
                    <a:gd name="T7" fmla="*/ 7 h 156"/>
                    <a:gd name="T8" fmla="*/ 54 w 483"/>
                    <a:gd name="T9" fmla="*/ 35 h 156"/>
                    <a:gd name="T10" fmla="*/ 111 w 483"/>
                    <a:gd name="T11" fmla="*/ 62 h 156"/>
                    <a:gd name="T12" fmla="*/ 170 w 483"/>
                    <a:gd name="T13" fmla="*/ 84 h 156"/>
                    <a:gd name="T14" fmla="*/ 230 w 483"/>
                    <a:gd name="T15" fmla="*/ 104 h 156"/>
                    <a:gd name="T16" fmla="*/ 292 w 483"/>
                    <a:gd name="T17" fmla="*/ 123 h 156"/>
                    <a:gd name="T18" fmla="*/ 354 w 483"/>
                    <a:gd name="T19" fmla="*/ 135 h 156"/>
                    <a:gd name="T20" fmla="*/ 419 w 483"/>
                    <a:gd name="T21" fmla="*/ 146 h 156"/>
                    <a:gd name="T22" fmla="*/ 483 w 483"/>
                    <a:gd name="T23" fmla="*/ 156 h 156"/>
                    <a:gd name="T24" fmla="*/ 483 w 483"/>
                    <a:gd name="T25" fmla="*/ 156 h 156"/>
                    <a:gd name="T26" fmla="*/ 483 w 483"/>
                    <a:gd name="T27" fmla="*/ 148 h 156"/>
                    <a:gd name="T28" fmla="*/ 483 w 483"/>
                    <a:gd name="T29" fmla="*/ 148 h 156"/>
                    <a:gd name="T30" fmla="*/ 419 w 483"/>
                    <a:gd name="T31" fmla="*/ 139 h 156"/>
                    <a:gd name="T32" fmla="*/ 354 w 483"/>
                    <a:gd name="T33" fmla="*/ 128 h 156"/>
                    <a:gd name="T34" fmla="*/ 292 w 483"/>
                    <a:gd name="T35" fmla="*/ 115 h 156"/>
                    <a:gd name="T36" fmla="*/ 232 w 483"/>
                    <a:gd name="T37" fmla="*/ 97 h 156"/>
                    <a:gd name="T38" fmla="*/ 172 w 483"/>
                    <a:gd name="T39" fmla="*/ 77 h 156"/>
                    <a:gd name="T40" fmla="*/ 115 w 483"/>
                    <a:gd name="T41" fmla="*/ 55 h 156"/>
                    <a:gd name="T42" fmla="*/ 58 w 483"/>
                    <a:gd name="T43" fmla="*/ 29 h 156"/>
                    <a:gd name="T44" fmla="*/ 1 w 483"/>
                    <a:gd name="T45" fmla="*/ 0 h 156"/>
                    <a:gd name="T46" fmla="*/ 1 w 483"/>
                    <a:gd name="T47" fmla="*/ 0 h 15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483"/>
                    <a:gd name="T73" fmla="*/ 0 h 156"/>
                    <a:gd name="T74" fmla="*/ 483 w 483"/>
                    <a:gd name="T75" fmla="*/ 156 h 156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483" h="156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7"/>
                      </a:lnTo>
                      <a:lnTo>
                        <a:pt x="54" y="35"/>
                      </a:lnTo>
                      <a:lnTo>
                        <a:pt x="111" y="62"/>
                      </a:lnTo>
                      <a:lnTo>
                        <a:pt x="170" y="84"/>
                      </a:lnTo>
                      <a:lnTo>
                        <a:pt x="230" y="104"/>
                      </a:lnTo>
                      <a:lnTo>
                        <a:pt x="292" y="123"/>
                      </a:lnTo>
                      <a:lnTo>
                        <a:pt x="354" y="135"/>
                      </a:lnTo>
                      <a:lnTo>
                        <a:pt x="419" y="146"/>
                      </a:lnTo>
                      <a:lnTo>
                        <a:pt x="483" y="156"/>
                      </a:lnTo>
                      <a:lnTo>
                        <a:pt x="483" y="148"/>
                      </a:lnTo>
                      <a:lnTo>
                        <a:pt x="419" y="139"/>
                      </a:lnTo>
                      <a:lnTo>
                        <a:pt x="354" y="128"/>
                      </a:lnTo>
                      <a:lnTo>
                        <a:pt x="292" y="115"/>
                      </a:lnTo>
                      <a:lnTo>
                        <a:pt x="232" y="97"/>
                      </a:lnTo>
                      <a:lnTo>
                        <a:pt x="172" y="77"/>
                      </a:lnTo>
                      <a:lnTo>
                        <a:pt x="115" y="55"/>
                      </a:lnTo>
                      <a:lnTo>
                        <a:pt x="58" y="29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28" name="Freeform 380"/>
                <p:cNvSpPr>
                  <a:spLocks/>
                </p:cNvSpPr>
                <p:nvPr/>
              </p:nvSpPr>
              <p:spPr bwMode="auto">
                <a:xfrm>
                  <a:off x="2317" y="108"/>
                  <a:ext cx="2556" cy="2280"/>
                </a:xfrm>
                <a:custGeom>
                  <a:avLst/>
                  <a:gdLst>
                    <a:gd name="T0" fmla="*/ 423 w 2556"/>
                    <a:gd name="T1" fmla="*/ 337 h 2280"/>
                    <a:gd name="T2" fmla="*/ 567 w 2556"/>
                    <a:gd name="T3" fmla="*/ 223 h 2280"/>
                    <a:gd name="T4" fmla="*/ 726 w 2556"/>
                    <a:gd name="T5" fmla="*/ 132 h 2280"/>
                    <a:gd name="T6" fmla="*/ 900 w 2556"/>
                    <a:gd name="T7" fmla="*/ 64 h 2280"/>
                    <a:gd name="T8" fmla="*/ 1085 w 2556"/>
                    <a:gd name="T9" fmla="*/ 22 h 2280"/>
                    <a:gd name="T10" fmla="*/ 1279 w 2556"/>
                    <a:gd name="T11" fmla="*/ 7 h 2280"/>
                    <a:gd name="T12" fmla="*/ 1409 w 2556"/>
                    <a:gd name="T13" fmla="*/ 13 h 2280"/>
                    <a:gd name="T14" fmla="*/ 1595 w 2556"/>
                    <a:gd name="T15" fmla="*/ 48 h 2280"/>
                    <a:gd name="T16" fmla="*/ 1773 w 2556"/>
                    <a:gd name="T17" fmla="*/ 106 h 2280"/>
                    <a:gd name="T18" fmla="*/ 1937 w 2556"/>
                    <a:gd name="T19" fmla="*/ 190 h 2280"/>
                    <a:gd name="T20" fmla="*/ 2086 w 2556"/>
                    <a:gd name="T21" fmla="*/ 296 h 2280"/>
                    <a:gd name="T22" fmla="*/ 2177 w 2556"/>
                    <a:gd name="T23" fmla="*/ 379 h 2280"/>
                    <a:gd name="T24" fmla="*/ 2296 w 2556"/>
                    <a:gd name="T25" fmla="*/ 518 h 2280"/>
                    <a:gd name="T26" fmla="*/ 2395 w 2556"/>
                    <a:gd name="T27" fmla="*/ 671 h 2280"/>
                    <a:gd name="T28" fmla="*/ 2472 w 2556"/>
                    <a:gd name="T29" fmla="*/ 842 h 2280"/>
                    <a:gd name="T30" fmla="*/ 2523 w 2556"/>
                    <a:gd name="T31" fmla="*/ 1021 h 2280"/>
                    <a:gd name="T32" fmla="*/ 2547 w 2556"/>
                    <a:gd name="T33" fmla="*/ 1213 h 2280"/>
                    <a:gd name="T34" fmla="*/ 2547 w 2556"/>
                    <a:gd name="T35" fmla="*/ 1343 h 2280"/>
                    <a:gd name="T36" fmla="*/ 2523 w 2556"/>
                    <a:gd name="T37" fmla="*/ 1533 h 2280"/>
                    <a:gd name="T38" fmla="*/ 2472 w 2556"/>
                    <a:gd name="T39" fmla="*/ 1714 h 2280"/>
                    <a:gd name="T40" fmla="*/ 2395 w 2556"/>
                    <a:gd name="T41" fmla="*/ 1885 h 2280"/>
                    <a:gd name="T42" fmla="*/ 2296 w 2556"/>
                    <a:gd name="T43" fmla="*/ 2038 h 2280"/>
                    <a:gd name="T44" fmla="*/ 2177 w 2556"/>
                    <a:gd name="T45" fmla="*/ 2177 h 2280"/>
                    <a:gd name="T46" fmla="*/ 2122 w 2556"/>
                    <a:gd name="T47" fmla="*/ 2229 h 2280"/>
                    <a:gd name="T48" fmla="*/ 2064 w 2556"/>
                    <a:gd name="T49" fmla="*/ 2276 h 2280"/>
                    <a:gd name="T50" fmla="*/ 2126 w 2556"/>
                    <a:gd name="T51" fmla="*/ 2234 h 2280"/>
                    <a:gd name="T52" fmla="*/ 2272 w 2556"/>
                    <a:gd name="T53" fmla="*/ 2080 h 2280"/>
                    <a:gd name="T54" fmla="*/ 2391 w 2556"/>
                    <a:gd name="T55" fmla="*/ 1906 h 2280"/>
                    <a:gd name="T56" fmla="*/ 2481 w 2556"/>
                    <a:gd name="T57" fmla="*/ 1711 h 2280"/>
                    <a:gd name="T58" fmla="*/ 2537 w 2556"/>
                    <a:gd name="T59" fmla="*/ 1500 h 2280"/>
                    <a:gd name="T60" fmla="*/ 2556 w 2556"/>
                    <a:gd name="T61" fmla="*/ 1316 h 2280"/>
                    <a:gd name="T62" fmla="*/ 2554 w 2556"/>
                    <a:gd name="T63" fmla="*/ 1213 h 2280"/>
                    <a:gd name="T64" fmla="*/ 2530 w 2556"/>
                    <a:gd name="T65" fmla="*/ 1021 h 2280"/>
                    <a:gd name="T66" fmla="*/ 2479 w 2556"/>
                    <a:gd name="T67" fmla="*/ 838 h 2280"/>
                    <a:gd name="T68" fmla="*/ 2402 w 2556"/>
                    <a:gd name="T69" fmla="*/ 668 h 2280"/>
                    <a:gd name="T70" fmla="*/ 2301 w 2556"/>
                    <a:gd name="T71" fmla="*/ 512 h 2280"/>
                    <a:gd name="T72" fmla="*/ 2183 w 2556"/>
                    <a:gd name="T73" fmla="*/ 373 h 2280"/>
                    <a:gd name="T74" fmla="*/ 2043 w 2556"/>
                    <a:gd name="T75" fmla="*/ 254 h 2280"/>
                    <a:gd name="T76" fmla="*/ 1888 w 2556"/>
                    <a:gd name="T77" fmla="*/ 154 h 2280"/>
                    <a:gd name="T78" fmla="*/ 1718 w 2556"/>
                    <a:gd name="T79" fmla="*/ 77 h 2280"/>
                    <a:gd name="T80" fmla="*/ 1535 w 2556"/>
                    <a:gd name="T81" fmla="*/ 26 h 2280"/>
                    <a:gd name="T82" fmla="*/ 1345 w 2556"/>
                    <a:gd name="T83" fmla="*/ 2 h 2280"/>
                    <a:gd name="T84" fmla="*/ 1213 w 2556"/>
                    <a:gd name="T85" fmla="*/ 2 h 2280"/>
                    <a:gd name="T86" fmla="*/ 1021 w 2556"/>
                    <a:gd name="T87" fmla="*/ 26 h 2280"/>
                    <a:gd name="T88" fmla="*/ 838 w 2556"/>
                    <a:gd name="T89" fmla="*/ 77 h 2280"/>
                    <a:gd name="T90" fmla="*/ 670 w 2556"/>
                    <a:gd name="T91" fmla="*/ 154 h 2280"/>
                    <a:gd name="T92" fmla="*/ 514 w 2556"/>
                    <a:gd name="T93" fmla="*/ 254 h 2280"/>
                    <a:gd name="T94" fmla="*/ 375 w 2556"/>
                    <a:gd name="T95" fmla="*/ 373 h 2280"/>
                    <a:gd name="T96" fmla="*/ 254 w 2556"/>
                    <a:gd name="T97" fmla="*/ 512 h 2280"/>
                    <a:gd name="T98" fmla="*/ 154 w 2556"/>
                    <a:gd name="T99" fmla="*/ 668 h 2280"/>
                    <a:gd name="T100" fmla="*/ 77 w 2556"/>
                    <a:gd name="T101" fmla="*/ 838 h 2280"/>
                    <a:gd name="T102" fmla="*/ 26 w 2556"/>
                    <a:gd name="T103" fmla="*/ 1021 h 2280"/>
                    <a:gd name="T104" fmla="*/ 2 w 2556"/>
                    <a:gd name="T105" fmla="*/ 1213 h 2280"/>
                    <a:gd name="T106" fmla="*/ 0 w 2556"/>
                    <a:gd name="T107" fmla="*/ 1301 h 2280"/>
                    <a:gd name="T108" fmla="*/ 7 w 2556"/>
                    <a:gd name="T109" fmla="*/ 1253 h 2280"/>
                    <a:gd name="T110" fmla="*/ 16 w 2556"/>
                    <a:gd name="T111" fmla="*/ 1127 h 2280"/>
                    <a:gd name="T112" fmla="*/ 51 w 2556"/>
                    <a:gd name="T113" fmla="*/ 944 h 2280"/>
                    <a:gd name="T114" fmla="*/ 112 w 2556"/>
                    <a:gd name="T115" fmla="*/ 772 h 2280"/>
                    <a:gd name="T116" fmla="*/ 196 w 2556"/>
                    <a:gd name="T117" fmla="*/ 613 h 2280"/>
                    <a:gd name="T118" fmla="*/ 300 w 2556"/>
                    <a:gd name="T119" fmla="*/ 467 h 2280"/>
                    <a:gd name="T120" fmla="*/ 379 w 2556"/>
                    <a:gd name="T121" fmla="*/ 379 h 2280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w 2556"/>
                    <a:gd name="T184" fmla="*/ 0 h 2280"/>
                    <a:gd name="T185" fmla="*/ 2556 w 2556"/>
                    <a:gd name="T186" fmla="*/ 2280 h 2280"/>
                  </a:gdLst>
                  <a:ahLst/>
                  <a:cxnLst>
                    <a:cxn ang="T122">
                      <a:pos x="T0" y="T1"/>
                    </a:cxn>
                    <a:cxn ang="T123">
                      <a:pos x="T2" y="T3"/>
                    </a:cxn>
                    <a:cxn ang="T124">
                      <a:pos x="T4" y="T5"/>
                    </a:cxn>
                    <a:cxn ang="T125">
                      <a:pos x="T6" y="T7"/>
                    </a:cxn>
                    <a:cxn ang="T126">
                      <a:pos x="T8" y="T9"/>
                    </a:cxn>
                    <a:cxn ang="T127">
                      <a:pos x="T10" y="T11"/>
                    </a:cxn>
                    <a:cxn ang="T128">
                      <a:pos x="T12" y="T13"/>
                    </a:cxn>
                    <a:cxn ang="T129">
                      <a:pos x="T14" y="T15"/>
                    </a:cxn>
                    <a:cxn ang="T130">
                      <a:pos x="T16" y="T17"/>
                    </a:cxn>
                    <a:cxn ang="T131">
                      <a:pos x="T18" y="T19"/>
                    </a:cxn>
                    <a:cxn ang="T132">
                      <a:pos x="T20" y="T21"/>
                    </a:cxn>
                    <a:cxn ang="T133">
                      <a:pos x="T22" y="T23"/>
                    </a:cxn>
                    <a:cxn ang="T134">
                      <a:pos x="T24" y="T25"/>
                    </a:cxn>
                    <a:cxn ang="T135">
                      <a:pos x="T26" y="T27"/>
                    </a:cxn>
                    <a:cxn ang="T136">
                      <a:pos x="T28" y="T29"/>
                    </a:cxn>
                    <a:cxn ang="T137">
                      <a:pos x="T30" y="T31"/>
                    </a:cxn>
                    <a:cxn ang="T138">
                      <a:pos x="T32" y="T33"/>
                    </a:cxn>
                    <a:cxn ang="T139">
                      <a:pos x="T34" y="T35"/>
                    </a:cxn>
                    <a:cxn ang="T140">
                      <a:pos x="T36" y="T37"/>
                    </a:cxn>
                    <a:cxn ang="T141">
                      <a:pos x="T38" y="T39"/>
                    </a:cxn>
                    <a:cxn ang="T142">
                      <a:pos x="T40" y="T41"/>
                    </a:cxn>
                    <a:cxn ang="T143">
                      <a:pos x="T42" y="T43"/>
                    </a:cxn>
                    <a:cxn ang="T144">
                      <a:pos x="T44" y="T45"/>
                    </a:cxn>
                    <a:cxn ang="T145">
                      <a:pos x="T46" y="T47"/>
                    </a:cxn>
                    <a:cxn ang="T146">
                      <a:pos x="T48" y="T49"/>
                    </a:cxn>
                    <a:cxn ang="T147">
                      <a:pos x="T50" y="T51"/>
                    </a:cxn>
                    <a:cxn ang="T148">
                      <a:pos x="T52" y="T53"/>
                    </a:cxn>
                    <a:cxn ang="T149">
                      <a:pos x="T54" y="T55"/>
                    </a:cxn>
                    <a:cxn ang="T150">
                      <a:pos x="T56" y="T57"/>
                    </a:cxn>
                    <a:cxn ang="T151">
                      <a:pos x="T58" y="T59"/>
                    </a:cxn>
                    <a:cxn ang="T152">
                      <a:pos x="T60" y="T61"/>
                    </a:cxn>
                    <a:cxn ang="T153">
                      <a:pos x="T62" y="T63"/>
                    </a:cxn>
                    <a:cxn ang="T154">
                      <a:pos x="T64" y="T65"/>
                    </a:cxn>
                    <a:cxn ang="T155">
                      <a:pos x="T66" y="T67"/>
                    </a:cxn>
                    <a:cxn ang="T156">
                      <a:pos x="T68" y="T69"/>
                    </a:cxn>
                    <a:cxn ang="T157">
                      <a:pos x="T70" y="T71"/>
                    </a:cxn>
                    <a:cxn ang="T158">
                      <a:pos x="T72" y="T73"/>
                    </a:cxn>
                    <a:cxn ang="T159">
                      <a:pos x="T74" y="T75"/>
                    </a:cxn>
                    <a:cxn ang="T160">
                      <a:pos x="T76" y="T77"/>
                    </a:cxn>
                    <a:cxn ang="T161">
                      <a:pos x="T78" y="T79"/>
                    </a:cxn>
                    <a:cxn ang="T162">
                      <a:pos x="T80" y="T81"/>
                    </a:cxn>
                    <a:cxn ang="T163">
                      <a:pos x="T82" y="T83"/>
                    </a:cxn>
                    <a:cxn ang="T164">
                      <a:pos x="T84" y="T85"/>
                    </a:cxn>
                    <a:cxn ang="T165">
                      <a:pos x="T86" y="T87"/>
                    </a:cxn>
                    <a:cxn ang="T166">
                      <a:pos x="T88" y="T89"/>
                    </a:cxn>
                    <a:cxn ang="T167">
                      <a:pos x="T90" y="T91"/>
                    </a:cxn>
                    <a:cxn ang="T168">
                      <a:pos x="T92" y="T93"/>
                    </a:cxn>
                    <a:cxn ang="T169">
                      <a:pos x="T94" y="T95"/>
                    </a:cxn>
                    <a:cxn ang="T170">
                      <a:pos x="T96" y="T97"/>
                    </a:cxn>
                    <a:cxn ang="T171">
                      <a:pos x="T98" y="T99"/>
                    </a:cxn>
                    <a:cxn ang="T172">
                      <a:pos x="T100" y="T101"/>
                    </a:cxn>
                    <a:cxn ang="T173">
                      <a:pos x="T102" y="T103"/>
                    </a:cxn>
                    <a:cxn ang="T174">
                      <a:pos x="T104" y="T105"/>
                    </a:cxn>
                    <a:cxn ang="T175">
                      <a:pos x="T106" y="T107"/>
                    </a:cxn>
                    <a:cxn ang="T176">
                      <a:pos x="T108" y="T109"/>
                    </a:cxn>
                    <a:cxn ang="T177">
                      <a:pos x="T110" y="T111"/>
                    </a:cxn>
                    <a:cxn ang="T178">
                      <a:pos x="T112" y="T113"/>
                    </a:cxn>
                    <a:cxn ang="T179">
                      <a:pos x="T114" y="T115"/>
                    </a:cxn>
                    <a:cxn ang="T180">
                      <a:pos x="T116" y="T117"/>
                    </a:cxn>
                    <a:cxn ang="T181">
                      <a:pos x="T118" y="T119"/>
                    </a:cxn>
                    <a:cxn ang="T182">
                      <a:pos x="T120" y="T121"/>
                    </a:cxn>
                  </a:cxnLst>
                  <a:rect l="T183" t="T184" r="T185" b="T186"/>
                  <a:pathLst>
                    <a:path w="2556" h="2280">
                      <a:moveTo>
                        <a:pt x="379" y="379"/>
                      </a:moveTo>
                      <a:lnTo>
                        <a:pt x="379" y="379"/>
                      </a:lnTo>
                      <a:lnTo>
                        <a:pt x="423" y="337"/>
                      </a:lnTo>
                      <a:lnTo>
                        <a:pt x="470" y="296"/>
                      </a:lnTo>
                      <a:lnTo>
                        <a:pt x="518" y="260"/>
                      </a:lnTo>
                      <a:lnTo>
                        <a:pt x="567" y="223"/>
                      </a:lnTo>
                      <a:lnTo>
                        <a:pt x="618" y="190"/>
                      </a:lnTo>
                      <a:lnTo>
                        <a:pt x="671" y="161"/>
                      </a:lnTo>
                      <a:lnTo>
                        <a:pt x="726" y="132"/>
                      </a:lnTo>
                      <a:lnTo>
                        <a:pt x="783" y="106"/>
                      </a:lnTo>
                      <a:lnTo>
                        <a:pt x="842" y="84"/>
                      </a:lnTo>
                      <a:lnTo>
                        <a:pt x="900" y="64"/>
                      </a:lnTo>
                      <a:lnTo>
                        <a:pt x="960" y="48"/>
                      </a:lnTo>
                      <a:lnTo>
                        <a:pt x="1023" y="33"/>
                      </a:lnTo>
                      <a:lnTo>
                        <a:pt x="1085" y="22"/>
                      </a:lnTo>
                      <a:lnTo>
                        <a:pt x="1149" y="13"/>
                      </a:lnTo>
                      <a:lnTo>
                        <a:pt x="1213" y="9"/>
                      </a:lnTo>
                      <a:lnTo>
                        <a:pt x="1279" y="7"/>
                      </a:lnTo>
                      <a:lnTo>
                        <a:pt x="1343" y="9"/>
                      </a:lnTo>
                      <a:lnTo>
                        <a:pt x="1409" y="13"/>
                      </a:lnTo>
                      <a:lnTo>
                        <a:pt x="1471" y="22"/>
                      </a:lnTo>
                      <a:lnTo>
                        <a:pt x="1535" y="33"/>
                      </a:lnTo>
                      <a:lnTo>
                        <a:pt x="1595" y="48"/>
                      </a:lnTo>
                      <a:lnTo>
                        <a:pt x="1656" y="64"/>
                      </a:lnTo>
                      <a:lnTo>
                        <a:pt x="1714" y="84"/>
                      </a:lnTo>
                      <a:lnTo>
                        <a:pt x="1773" y="106"/>
                      </a:lnTo>
                      <a:lnTo>
                        <a:pt x="1829" y="132"/>
                      </a:lnTo>
                      <a:lnTo>
                        <a:pt x="1884" y="161"/>
                      </a:lnTo>
                      <a:lnTo>
                        <a:pt x="1937" y="190"/>
                      </a:lnTo>
                      <a:lnTo>
                        <a:pt x="1989" y="223"/>
                      </a:lnTo>
                      <a:lnTo>
                        <a:pt x="2038" y="260"/>
                      </a:lnTo>
                      <a:lnTo>
                        <a:pt x="2086" y="296"/>
                      </a:lnTo>
                      <a:lnTo>
                        <a:pt x="2133" y="337"/>
                      </a:lnTo>
                      <a:lnTo>
                        <a:pt x="2177" y="379"/>
                      </a:lnTo>
                      <a:lnTo>
                        <a:pt x="2219" y="423"/>
                      </a:lnTo>
                      <a:lnTo>
                        <a:pt x="2259" y="470"/>
                      </a:lnTo>
                      <a:lnTo>
                        <a:pt x="2296" y="518"/>
                      </a:lnTo>
                      <a:lnTo>
                        <a:pt x="2333" y="567"/>
                      </a:lnTo>
                      <a:lnTo>
                        <a:pt x="2365" y="618"/>
                      </a:lnTo>
                      <a:lnTo>
                        <a:pt x="2395" y="671"/>
                      </a:lnTo>
                      <a:lnTo>
                        <a:pt x="2424" y="726"/>
                      </a:lnTo>
                      <a:lnTo>
                        <a:pt x="2450" y="783"/>
                      </a:lnTo>
                      <a:lnTo>
                        <a:pt x="2472" y="842"/>
                      </a:lnTo>
                      <a:lnTo>
                        <a:pt x="2492" y="900"/>
                      </a:lnTo>
                      <a:lnTo>
                        <a:pt x="2508" y="961"/>
                      </a:lnTo>
                      <a:lnTo>
                        <a:pt x="2523" y="1021"/>
                      </a:lnTo>
                      <a:lnTo>
                        <a:pt x="2534" y="1085"/>
                      </a:lnTo>
                      <a:lnTo>
                        <a:pt x="2543" y="1147"/>
                      </a:lnTo>
                      <a:lnTo>
                        <a:pt x="2547" y="1213"/>
                      </a:lnTo>
                      <a:lnTo>
                        <a:pt x="2548" y="1277"/>
                      </a:lnTo>
                      <a:lnTo>
                        <a:pt x="2547" y="1343"/>
                      </a:lnTo>
                      <a:lnTo>
                        <a:pt x="2543" y="1409"/>
                      </a:lnTo>
                      <a:lnTo>
                        <a:pt x="2534" y="1471"/>
                      </a:lnTo>
                      <a:lnTo>
                        <a:pt x="2523" y="1533"/>
                      </a:lnTo>
                      <a:lnTo>
                        <a:pt x="2508" y="1595"/>
                      </a:lnTo>
                      <a:lnTo>
                        <a:pt x="2492" y="1656"/>
                      </a:lnTo>
                      <a:lnTo>
                        <a:pt x="2472" y="1714"/>
                      </a:lnTo>
                      <a:lnTo>
                        <a:pt x="2450" y="1773"/>
                      </a:lnTo>
                      <a:lnTo>
                        <a:pt x="2424" y="1830"/>
                      </a:lnTo>
                      <a:lnTo>
                        <a:pt x="2395" y="1885"/>
                      </a:lnTo>
                      <a:lnTo>
                        <a:pt x="2365" y="1938"/>
                      </a:lnTo>
                      <a:lnTo>
                        <a:pt x="2333" y="1989"/>
                      </a:lnTo>
                      <a:lnTo>
                        <a:pt x="2296" y="2038"/>
                      </a:lnTo>
                      <a:lnTo>
                        <a:pt x="2259" y="2086"/>
                      </a:lnTo>
                      <a:lnTo>
                        <a:pt x="2219" y="2133"/>
                      </a:lnTo>
                      <a:lnTo>
                        <a:pt x="2177" y="2177"/>
                      </a:lnTo>
                      <a:lnTo>
                        <a:pt x="2150" y="2203"/>
                      </a:lnTo>
                      <a:lnTo>
                        <a:pt x="2122" y="2229"/>
                      </a:lnTo>
                      <a:lnTo>
                        <a:pt x="2093" y="2252"/>
                      </a:lnTo>
                      <a:lnTo>
                        <a:pt x="2064" y="2276"/>
                      </a:lnTo>
                      <a:lnTo>
                        <a:pt x="2073" y="2280"/>
                      </a:lnTo>
                      <a:lnTo>
                        <a:pt x="2126" y="2234"/>
                      </a:lnTo>
                      <a:lnTo>
                        <a:pt x="2179" y="2185"/>
                      </a:lnTo>
                      <a:lnTo>
                        <a:pt x="2226" y="2135"/>
                      </a:lnTo>
                      <a:lnTo>
                        <a:pt x="2272" y="2080"/>
                      </a:lnTo>
                      <a:lnTo>
                        <a:pt x="2316" y="2025"/>
                      </a:lnTo>
                      <a:lnTo>
                        <a:pt x="2354" y="1967"/>
                      </a:lnTo>
                      <a:lnTo>
                        <a:pt x="2391" y="1906"/>
                      </a:lnTo>
                      <a:lnTo>
                        <a:pt x="2424" y="1842"/>
                      </a:lnTo>
                      <a:lnTo>
                        <a:pt x="2455" y="1778"/>
                      </a:lnTo>
                      <a:lnTo>
                        <a:pt x="2481" y="1711"/>
                      </a:lnTo>
                      <a:lnTo>
                        <a:pt x="2503" y="1643"/>
                      </a:lnTo>
                      <a:lnTo>
                        <a:pt x="2523" y="1573"/>
                      </a:lnTo>
                      <a:lnTo>
                        <a:pt x="2537" y="1500"/>
                      </a:lnTo>
                      <a:lnTo>
                        <a:pt x="2547" y="1427"/>
                      </a:lnTo>
                      <a:lnTo>
                        <a:pt x="2554" y="1354"/>
                      </a:lnTo>
                      <a:lnTo>
                        <a:pt x="2556" y="1316"/>
                      </a:lnTo>
                      <a:lnTo>
                        <a:pt x="2556" y="1277"/>
                      </a:lnTo>
                      <a:lnTo>
                        <a:pt x="2554" y="1213"/>
                      </a:lnTo>
                      <a:lnTo>
                        <a:pt x="2550" y="1147"/>
                      </a:lnTo>
                      <a:lnTo>
                        <a:pt x="2541" y="1083"/>
                      </a:lnTo>
                      <a:lnTo>
                        <a:pt x="2530" y="1021"/>
                      </a:lnTo>
                      <a:lnTo>
                        <a:pt x="2515" y="959"/>
                      </a:lnTo>
                      <a:lnTo>
                        <a:pt x="2499" y="898"/>
                      </a:lnTo>
                      <a:lnTo>
                        <a:pt x="2479" y="838"/>
                      </a:lnTo>
                      <a:lnTo>
                        <a:pt x="2455" y="781"/>
                      </a:lnTo>
                      <a:lnTo>
                        <a:pt x="2429" y="725"/>
                      </a:lnTo>
                      <a:lnTo>
                        <a:pt x="2402" y="668"/>
                      </a:lnTo>
                      <a:lnTo>
                        <a:pt x="2371" y="615"/>
                      </a:lnTo>
                      <a:lnTo>
                        <a:pt x="2338" y="563"/>
                      </a:lnTo>
                      <a:lnTo>
                        <a:pt x="2301" y="512"/>
                      </a:lnTo>
                      <a:lnTo>
                        <a:pt x="2265" y="465"/>
                      </a:lnTo>
                      <a:lnTo>
                        <a:pt x="2225" y="419"/>
                      </a:lnTo>
                      <a:lnTo>
                        <a:pt x="2183" y="373"/>
                      </a:lnTo>
                      <a:lnTo>
                        <a:pt x="2137" y="331"/>
                      </a:lnTo>
                      <a:lnTo>
                        <a:pt x="2091" y="291"/>
                      </a:lnTo>
                      <a:lnTo>
                        <a:pt x="2043" y="254"/>
                      </a:lnTo>
                      <a:lnTo>
                        <a:pt x="1992" y="218"/>
                      </a:lnTo>
                      <a:lnTo>
                        <a:pt x="1941" y="185"/>
                      </a:lnTo>
                      <a:lnTo>
                        <a:pt x="1888" y="154"/>
                      </a:lnTo>
                      <a:lnTo>
                        <a:pt x="1831" y="126"/>
                      </a:lnTo>
                      <a:lnTo>
                        <a:pt x="1776" y="101"/>
                      </a:lnTo>
                      <a:lnTo>
                        <a:pt x="1718" y="77"/>
                      </a:lnTo>
                      <a:lnTo>
                        <a:pt x="1657" y="57"/>
                      </a:lnTo>
                      <a:lnTo>
                        <a:pt x="1597" y="40"/>
                      </a:lnTo>
                      <a:lnTo>
                        <a:pt x="1535" y="26"/>
                      </a:lnTo>
                      <a:lnTo>
                        <a:pt x="1473" y="15"/>
                      </a:lnTo>
                      <a:lnTo>
                        <a:pt x="1409" y="5"/>
                      </a:lnTo>
                      <a:lnTo>
                        <a:pt x="1345" y="2"/>
                      </a:lnTo>
                      <a:lnTo>
                        <a:pt x="1279" y="0"/>
                      </a:lnTo>
                      <a:lnTo>
                        <a:pt x="1213" y="2"/>
                      </a:lnTo>
                      <a:lnTo>
                        <a:pt x="1147" y="5"/>
                      </a:lnTo>
                      <a:lnTo>
                        <a:pt x="1083" y="15"/>
                      </a:lnTo>
                      <a:lnTo>
                        <a:pt x="1021" y="26"/>
                      </a:lnTo>
                      <a:lnTo>
                        <a:pt x="959" y="40"/>
                      </a:lnTo>
                      <a:lnTo>
                        <a:pt x="898" y="57"/>
                      </a:lnTo>
                      <a:lnTo>
                        <a:pt x="838" y="77"/>
                      </a:lnTo>
                      <a:lnTo>
                        <a:pt x="781" y="101"/>
                      </a:lnTo>
                      <a:lnTo>
                        <a:pt x="724" y="126"/>
                      </a:lnTo>
                      <a:lnTo>
                        <a:pt x="670" y="154"/>
                      </a:lnTo>
                      <a:lnTo>
                        <a:pt x="615" y="185"/>
                      </a:lnTo>
                      <a:lnTo>
                        <a:pt x="563" y="218"/>
                      </a:lnTo>
                      <a:lnTo>
                        <a:pt x="514" y="254"/>
                      </a:lnTo>
                      <a:lnTo>
                        <a:pt x="465" y="291"/>
                      </a:lnTo>
                      <a:lnTo>
                        <a:pt x="419" y="331"/>
                      </a:lnTo>
                      <a:lnTo>
                        <a:pt x="375" y="373"/>
                      </a:lnTo>
                      <a:lnTo>
                        <a:pt x="331" y="419"/>
                      </a:lnTo>
                      <a:lnTo>
                        <a:pt x="291" y="465"/>
                      </a:lnTo>
                      <a:lnTo>
                        <a:pt x="254" y="512"/>
                      </a:lnTo>
                      <a:lnTo>
                        <a:pt x="218" y="563"/>
                      </a:lnTo>
                      <a:lnTo>
                        <a:pt x="185" y="615"/>
                      </a:lnTo>
                      <a:lnTo>
                        <a:pt x="154" y="668"/>
                      </a:lnTo>
                      <a:lnTo>
                        <a:pt x="126" y="725"/>
                      </a:lnTo>
                      <a:lnTo>
                        <a:pt x="101" y="781"/>
                      </a:lnTo>
                      <a:lnTo>
                        <a:pt x="77" y="838"/>
                      </a:lnTo>
                      <a:lnTo>
                        <a:pt x="57" y="898"/>
                      </a:lnTo>
                      <a:lnTo>
                        <a:pt x="40" y="959"/>
                      </a:lnTo>
                      <a:lnTo>
                        <a:pt x="26" y="1021"/>
                      </a:lnTo>
                      <a:lnTo>
                        <a:pt x="15" y="1083"/>
                      </a:lnTo>
                      <a:lnTo>
                        <a:pt x="7" y="1147"/>
                      </a:lnTo>
                      <a:lnTo>
                        <a:pt x="2" y="1213"/>
                      </a:lnTo>
                      <a:lnTo>
                        <a:pt x="0" y="1277"/>
                      </a:lnTo>
                      <a:lnTo>
                        <a:pt x="0" y="1301"/>
                      </a:lnTo>
                      <a:lnTo>
                        <a:pt x="4" y="1277"/>
                      </a:lnTo>
                      <a:lnTo>
                        <a:pt x="7" y="1253"/>
                      </a:lnTo>
                      <a:lnTo>
                        <a:pt x="11" y="1189"/>
                      </a:lnTo>
                      <a:lnTo>
                        <a:pt x="16" y="1127"/>
                      </a:lnTo>
                      <a:lnTo>
                        <a:pt x="26" y="1065"/>
                      </a:lnTo>
                      <a:lnTo>
                        <a:pt x="37" y="1004"/>
                      </a:lnTo>
                      <a:lnTo>
                        <a:pt x="51" y="944"/>
                      </a:lnTo>
                      <a:lnTo>
                        <a:pt x="70" y="886"/>
                      </a:lnTo>
                      <a:lnTo>
                        <a:pt x="90" y="829"/>
                      </a:lnTo>
                      <a:lnTo>
                        <a:pt x="112" y="772"/>
                      </a:lnTo>
                      <a:lnTo>
                        <a:pt x="137" y="717"/>
                      </a:lnTo>
                      <a:lnTo>
                        <a:pt x="165" y="664"/>
                      </a:lnTo>
                      <a:lnTo>
                        <a:pt x="196" y="613"/>
                      </a:lnTo>
                      <a:lnTo>
                        <a:pt x="227" y="562"/>
                      </a:lnTo>
                      <a:lnTo>
                        <a:pt x="262" y="514"/>
                      </a:lnTo>
                      <a:lnTo>
                        <a:pt x="300" y="467"/>
                      </a:lnTo>
                      <a:lnTo>
                        <a:pt x="338" y="423"/>
                      </a:lnTo>
                      <a:lnTo>
                        <a:pt x="379" y="379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29" name="Freeform 381"/>
                <p:cNvSpPr>
                  <a:spLocks/>
                </p:cNvSpPr>
                <p:nvPr/>
              </p:nvSpPr>
              <p:spPr bwMode="auto">
                <a:xfrm>
                  <a:off x="3620" y="1811"/>
                  <a:ext cx="197" cy="57"/>
                </a:xfrm>
                <a:custGeom>
                  <a:avLst/>
                  <a:gdLst>
                    <a:gd name="T0" fmla="*/ 9 w 197"/>
                    <a:gd name="T1" fmla="*/ 50 h 57"/>
                    <a:gd name="T2" fmla="*/ 9 w 197"/>
                    <a:gd name="T3" fmla="*/ 50 h 57"/>
                    <a:gd name="T4" fmla="*/ 0 w 197"/>
                    <a:gd name="T5" fmla="*/ 57 h 57"/>
                    <a:gd name="T6" fmla="*/ 0 w 197"/>
                    <a:gd name="T7" fmla="*/ 57 h 57"/>
                    <a:gd name="T8" fmla="*/ 25 w 197"/>
                    <a:gd name="T9" fmla="*/ 55 h 57"/>
                    <a:gd name="T10" fmla="*/ 53 w 197"/>
                    <a:gd name="T11" fmla="*/ 52 h 57"/>
                    <a:gd name="T12" fmla="*/ 78 w 197"/>
                    <a:gd name="T13" fmla="*/ 46 h 57"/>
                    <a:gd name="T14" fmla="*/ 102 w 197"/>
                    <a:gd name="T15" fmla="*/ 41 h 57"/>
                    <a:gd name="T16" fmla="*/ 128 w 197"/>
                    <a:gd name="T17" fmla="*/ 33 h 57"/>
                    <a:gd name="T18" fmla="*/ 151 w 197"/>
                    <a:gd name="T19" fmla="*/ 24 h 57"/>
                    <a:gd name="T20" fmla="*/ 173 w 197"/>
                    <a:gd name="T21" fmla="*/ 15 h 57"/>
                    <a:gd name="T22" fmla="*/ 197 w 197"/>
                    <a:gd name="T23" fmla="*/ 4 h 57"/>
                    <a:gd name="T24" fmla="*/ 197 w 197"/>
                    <a:gd name="T25" fmla="*/ 4 h 57"/>
                    <a:gd name="T26" fmla="*/ 186 w 197"/>
                    <a:gd name="T27" fmla="*/ 0 h 57"/>
                    <a:gd name="T28" fmla="*/ 186 w 197"/>
                    <a:gd name="T29" fmla="*/ 0 h 57"/>
                    <a:gd name="T30" fmla="*/ 166 w 197"/>
                    <a:gd name="T31" fmla="*/ 10 h 57"/>
                    <a:gd name="T32" fmla="*/ 144 w 197"/>
                    <a:gd name="T33" fmla="*/ 19 h 57"/>
                    <a:gd name="T34" fmla="*/ 124 w 197"/>
                    <a:gd name="T35" fmla="*/ 26 h 57"/>
                    <a:gd name="T36" fmla="*/ 100 w 197"/>
                    <a:gd name="T37" fmla="*/ 33 h 57"/>
                    <a:gd name="T38" fmla="*/ 78 w 197"/>
                    <a:gd name="T39" fmla="*/ 39 h 57"/>
                    <a:gd name="T40" fmla="*/ 54 w 197"/>
                    <a:gd name="T41" fmla="*/ 44 h 57"/>
                    <a:gd name="T42" fmla="*/ 32 w 197"/>
                    <a:gd name="T43" fmla="*/ 46 h 57"/>
                    <a:gd name="T44" fmla="*/ 9 w 197"/>
                    <a:gd name="T45" fmla="*/ 50 h 57"/>
                    <a:gd name="T46" fmla="*/ 9 w 197"/>
                    <a:gd name="T47" fmla="*/ 50 h 57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197"/>
                    <a:gd name="T73" fmla="*/ 0 h 57"/>
                    <a:gd name="T74" fmla="*/ 197 w 197"/>
                    <a:gd name="T75" fmla="*/ 57 h 57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197" h="57">
                      <a:moveTo>
                        <a:pt x="9" y="50"/>
                      </a:moveTo>
                      <a:lnTo>
                        <a:pt x="9" y="50"/>
                      </a:lnTo>
                      <a:lnTo>
                        <a:pt x="0" y="57"/>
                      </a:lnTo>
                      <a:lnTo>
                        <a:pt x="25" y="55"/>
                      </a:lnTo>
                      <a:lnTo>
                        <a:pt x="53" y="52"/>
                      </a:lnTo>
                      <a:lnTo>
                        <a:pt x="78" y="46"/>
                      </a:lnTo>
                      <a:lnTo>
                        <a:pt x="102" y="41"/>
                      </a:lnTo>
                      <a:lnTo>
                        <a:pt x="128" y="33"/>
                      </a:lnTo>
                      <a:lnTo>
                        <a:pt x="151" y="24"/>
                      </a:lnTo>
                      <a:lnTo>
                        <a:pt x="173" y="15"/>
                      </a:lnTo>
                      <a:lnTo>
                        <a:pt x="197" y="4"/>
                      </a:lnTo>
                      <a:lnTo>
                        <a:pt x="186" y="0"/>
                      </a:lnTo>
                      <a:lnTo>
                        <a:pt x="166" y="10"/>
                      </a:lnTo>
                      <a:lnTo>
                        <a:pt x="144" y="19"/>
                      </a:lnTo>
                      <a:lnTo>
                        <a:pt x="124" y="26"/>
                      </a:lnTo>
                      <a:lnTo>
                        <a:pt x="100" y="33"/>
                      </a:lnTo>
                      <a:lnTo>
                        <a:pt x="78" y="39"/>
                      </a:lnTo>
                      <a:lnTo>
                        <a:pt x="54" y="44"/>
                      </a:lnTo>
                      <a:lnTo>
                        <a:pt x="32" y="46"/>
                      </a:lnTo>
                      <a:lnTo>
                        <a:pt x="9" y="5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30" name="Freeform 382"/>
                <p:cNvSpPr>
                  <a:spLocks/>
                </p:cNvSpPr>
                <p:nvPr/>
              </p:nvSpPr>
              <p:spPr bwMode="auto">
                <a:xfrm>
                  <a:off x="3896" y="2375"/>
                  <a:ext cx="366" cy="165"/>
                </a:xfrm>
                <a:custGeom>
                  <a:avLst/>
                  <a:gdLst>
                    <a:gd name="T0" fmla="*/ 66 w 366"/>
                    <a:gd name="T1" fmla="*/ 144 h 165"/>
                    <a:gd name="T2" fmla="*/ 66 w 366"/>
                    <a:gd name="T3" fmla="*/ 144 h 165"/>
                    <a:gd name="T4" fmla="*/ 82 w 366"/>
                    <a:gd name="T5" fmla="*/ 139 h 165"/>
                    <a:gd name="T6" fmla="*/ 82 w 366"/>
                    <a:gd name="T7" fmla="*/ 139 h 165"/>
                    <a:gd name="T8" fmla="*/ 91 w 366"/>
                    <a:gd name="T9" fmla="*/ 106 h 165"/>
                    <a:gd name="T10" fmla="*/ 91 w 366"/>
                    <a:gd name="T11" fmla="*/ 106 h 165"/>
                    <a:gd name="T12" fmla="*/ 117 w 366"/>
                    <a:gd name="T13" fmla="*/ 90 h 165"/>
                    <a:gd name="T14" fmla="*/ 146 w 366"/>
                    <a:gd name="T15" fmla="*/ 73 h 165"/>
                    <a:gd name="T16" fmla="*/ 175 w 366"/>
                    <a:gd name="T17" fmla="*/ 58 h 165"/>
                    <a:gd name="T18" fmla="*/ 208 w 366"/>
                    <a:gd name="T19" fmla="*/ 46 h 165"/>
                    <a:gd name="T20" fmla="*/ 241 w 366"/>
                    <a:gd name="T21" fmla="*/ 35 h 165"/>
                    <a:gd name="T22" fmla="*/ 276 w 366"/>
                    <a:gd name="T23" fmla="*/ 26 h 165"/>
                    <a:gd name="T24" fmla="*/ 311 w 366"/>
                    <a:gd name="T25" fmla="*/ 16 h 165"/>
                    <a:gd name="T26" fmla="*/ 346 w 366"/>
                    <a:gd name="T27" fmla="*/ 13 h 165"/>
                    <a:gd name="T28" fmla="*/ 346 w 366"/>
                    <a:gd name="T29" fmla="*/ 13 h 165"/>
                    <a:gd name="T30" fmla="*/ 366 w 366"/>
                    <a:gd name="T31" fmla="*/ 0 h 165"/>
                    <a:gd name="T32" fmla="*/ 366 w 366"/>
                    <a:gd name="T33" fmla="*/ 0 h 165"/>
                    <a:gd name="T34" fmla="*/ 329 w 366"/>
                    <a:gd name="T35" fmla="*/ 2 h 165"/>
                    <a:gd name="T36" fmla="*/ 293 w 366"/>
                    <a:gd name="T37" fmla="*/ 7 h 165"/>
                    <a:gd name="T38" fmla="*/ 256 w 366"/>
                    <a:gd name="T39" fmla="*/ 16 h 165"/>
                    <a:gd name="T40" fmla="*/ 221 w 366"/>
                    <a:gd name="T41" fmla="*/ 26 h 165"/>
                    <a:gd name="T42" fmla="*/ 188 w 366"/>
                    <a:gd name="T43" fmla="*/ 35 h 165"/>
                    <a:gd name="T44" fmla="*/ 155 w 366"/>
                    <a:gd name="T45" fmla="*/ 46 h 165"/>
                    <a:gd name="T46" fmla="*/ 126 w 366"/>
                    <a:gd name="T47" fmla="*/ 58 h 165"/>
                    <a:gd name="T48" fmla="*/ 99 w 366"/>
                    <a:gd name="T49" fmla="*/ 71 h 165"/>
                    <a:gd name="T50" fmla="*/ 99 w 366"/>
                    <a:gd name="T51" fmla="*/ 71 h 165"/>
                    <a:gd name="T52" fmla="*/ 102 w 366"/>
                    <a:gd name="T53" fmla="*/ 55 h 165"/>
                    <a:gd name="T54" fmla="*/ 102 w 366"/>
                    <a:gd name="T55" fmla="*/ 55 h 165"/>
                    <a:gd name="T56" fmla="*/ 95 w 366"/>
                    <a:gd name="T57" fmla="*/ 58 h 165"/>
                    <a:gd name="T58" fmla="*/ 95 w 366"/>
                    <a:gd name="T59" fmla="*/ 58 h 165"/>
                    <a:gd name="T60" fmla="*/ 86 w 366"/>
                    <a:gd name="T61" fmla="*/ 79 h 165"/>
                    <a:gd name="T62" fmla="*/ 86 w 366"/>
                    <a:gd name="T63" fmla="*/ 79 h 165"/>
                    <a:gd name="T64" fmla="*/ 80 w 366"/>
                    <a:gd name="T65" fmla="*/ 90 h 165"/>
                    <a:gd name="T66" fmla="*/ 71 w 366"/>
                    <a:gd name="T67" fmla="*/ 99 h 165"/>
                    <a:gd name="T68" fmla="*/ 49 w 366"/>
                    <a:gd name="T69" fmla="*/ 117 h 165"/>
                    <a:gd name="T70" fmla="*/ 27 w 366"/>
                    <a:gd name="T71" fmla="*/ 135 h 165"/>
                    <a:gd name="T72" fmla="*/ 16 w 366"/>
                    <a:gd name="T73" fmla="*/ 144 h 165"/>
                    <a:gd name="T74" fmla="*/ 7 w 366"/>
                    <a:gd name="T75" fmla="*/ 154 h 165"/>
                    <a:gd name="T76" fmla="*/ 7 w 366"/>
                    <a:gd name="T77" fmla="*/ 154 h 165"/>
                    <a:gd name="T78" fmla="*/ 0 w 366"/>
                    <a:gd name="T79" fmla="*/ 165 h 165"/>
                    <a:gd name="T80" fmla="*/ 0 w 366"/>
                    <a:gd name="T81" fmla="*/ 165 h 165"/>
                    <a:gd name="T82" fmla="*/ 29 w 366"/>
                    <a:gd name="T83" fmla="*/ 155 h 165"/>
                    <a:gd name="T84" fmla="*/ 29 w 366"/>
                    <a:gd name="T85" fmla="*/ 155 h 165"/>
                    <a:gd name="T86" fmla="*/ 51 w 366"/>
                    <a:gd name="T87" fmla="*/ 132 h 165"/>
                    <a:gd name="T88" fmla="*/ 73 w 366"/>
                    <a:gd name="T89" fmla="*/ 110 h 165"/>
                    <a:gd name="T90" fmla="*/ 73 w 366"/>
                    <a:gd name="T91" fmla="*/ 110 h 165"/>
                    <a:gd name="T92" fmla="*/ 66 w 366"/>
                    <a:gd name="T93" fmla="*/ 144 h 165"/>
                    <a:gd name="T94" fmla="*/ 66 w 366"/>
                    <a:gd name="T95" fmla="*/ 144 h 165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366"/>
                    <a:gd name="T145" fmla="*/ 0 h 165"/>
                    <a:gd name="T146" fmla="*/ 366 w 366"/>
                    <a:gd name="T147" fmla="*/ 165 h 165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366" h="165">
                      <a:moveTo>
                        <a:pt x="66" y="144"/>
                      </a:moveTo>
                      <a:lnTo>
                        <a:pt x="66" y="144"/>
                      </a:lnTo>
                      <a:lnTo>
                        <a:pt x="82" y="139"/>
                      </a:lnTo>
                      <a:lnTo>
                        <a:pt x="91" y="106"/>
                      </a:lnTo>
                      <a:lnTo>
                        <a:pt x="117" y="90"/>
                      </a:lnTo>
                      <a:lnTo>
                        <a:pt x="146" y="73"/>
                      </a:lnTo>
                      <a:lnTo>
                        <a:pt x="175" y="58"/>
                      </a:lnTo>
                      <a:lnTo>
                        <a:pt x="208" y="46"/>
                      </a:lnTo>
                      <a:lnTo>
                        <a:pt x="241" y="35"/>
                      </a:lnTo>
                      <a:lnTo>
                        <a:pt x="276" y="26"/>
                      </a:lnTo>
                      <a:lnTo>
                        <a:pt x="311" y="16"/>
                      </a:lnTo>
                      <a:lnTo>
                        <a:pt x="346" y="13"/>
                      </a:lnTo>
                      <a:lnTo>
                        <a:pt x="366" y="0"/>
                      </a:lnTo>
                      <a:lnTo>
                        <a:pt x="329" y="2"/>
                      </a:lnTo>
                      <a:lnTo>
                        <a:pt x="293" y="7"/>
                      </a:lnTo>
                      <a:lnTo>
                        <a:pt x="256" y="16"/>
                      </a:lnTo>
                      <a:lnTo>
                        <a:pt x="221" y="26"/>
                      </a:lnTo>
                      <a:lnTo>
                        <a:pt x="188" y="35"/>
                      </a:lnTo>
                      <a:lnTo>
                        <a:pt x="155" y="46"/>
                      </a:lnTo>
                      <a:lnTo>
                        <a:pt x="126" y="58"/>
                      </a:lnTo>
                      <a:lnTo>
                        <a:pt x="99" y="71"/>
                      </a:lnTo>
                      <a:lnTo>
                        <a:pt x="102" y="55"/>
                      </a:lnTo>
                      <a:lnTo>
                        <a:pt x="95" y="58"/>
                      </a:lnTo>
                      <a:lnTo>
                        <a:pt x="86" y="79"/>
                      </a:lnTo>
                      <a:lnTo>
                        <a:pt x="80" y="90"/>
                      </a:lnTo>
                      <a:lnTo>
                        <a:pt x="71" y="99"/>
                      </a:lnTo>
                      <a:lnTo>
                        <a:pt x="49" y="117"/>
                      </a:lnTo>
                      <a:lnTo>
                        <a:pt x="27" y="135"/>
                      </a:lnTo>
                      <a:lnTo>
                        <a:pt x="16" y="144"/>
                      </a:lnTo>
                      <a:lnTo>
                        <a:pt x="7" y="154"/>
                      </a:lnTo>
                      <a:lnTo>
                        <a:pt x="0" y="165"/>
                      </a:lnTo>
                      <a:lnTo>
                        <a:pt x="29" y="155"/>
                      </a:lnTo>
                      <a:lnTo>
                        <a:pt x="51" y="132"/>
                      </a:lnTo>
                      <a:lnTo>
                        <a:pt x="73" y="110"/>
                      </a:lnTo>
                      <a:lnTo>
                        <a:pt x="66" y="144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31" name="Freeform 383"/>
                <p:cNvSpPr>
                  <a:spLocks/>
                </p:cNvSpPr>
                <p:nvPr/>
              </p:nvSpPr>
              <p:spPr bwMode="auto">
                <a:xfrm>
                  <a:off x="3892" y="1853"/>
                  <a:ext cx="59" cy="68"/>
                </a:xfrm>
                <a:custGeom>
                  <a:avLst/>
                  <a:gdLst>
                    <a:gd name="T0" fmla="*/ 15 w 59"/>
                    <a:gd name="T1" fmla="*/ 0 h 68"/>
                    <a:gd name="T2" fmla="*/ 15 w 59"/>
                    <a:gd name="T3" fmla="*/ 0 h 68"/>
                    <a:gd name="T4" fmla="*/ 0 w 59"/>
                    <a:gd name="T5" fmla="*/ 11 h 68"/>
                    <a:gd name="T6" fmla="*/ 0 w 59"/>
                    <a:gd name="T7" fmla="*/ 11 h 68"/>
                    <a:gd name="T8" fmla="*/ 11 w 59"/>
                    <a:gd name="T9" fmla="*/ 24 h 68"/>
                    <a:gd name="T10" fmla="*/ 22 w 59"/>
                    <a:gd name="T11" fmla="*/ 37 h 68"/>
                    <a:gd name="T12" fmla="*/ 44 w 59"/>
                    <a:gd name="T13" fmla="*/ 68 h 68"/>
                    <a:gd name="T14" fmla="*/ 44 w 59"/>
                    <a:gd name="T15" fmla="*/ 68 h 68"/>
                    <a:gd name="T16" fmla="*/ 59 w 59"/>
                    <a:gd name="T17" fmla="*/ 59 h 68"/>
                    <a:gd name="T18" fmla="*/ 59 w 59"/>
                    <a:gd name="T19" fmla="*/ 59 h 68"/>
                    <a:gd name="T20" fmla="*/ 48 w 59"/>
                    <a:gd name="T21" fmla="*/ 43 h 68"/>
                    <a:gd name="T22" fmla="*/ 39 w 59"/>
                    <a:gd name="T23" fmla="*/ 28 h 68"/>
                    <a:gd name="T24" fmla="*/ 26 w 59"/>
                    <a:gd name="T25" fmla="*/ 13 h 68"/>
                    <a:gd name="T26" fmla="*/ 15 w 59"/>
                    <a:gd name="T27" fmla="*/ 0 h 68"/>
                    <a:gd name="T28" fmla="*/ 15 w 59"/>
                    <a:gd name="T29" fmla="*/ 0 h 68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59"/>
                    <a:gd name="T46" fmla="*/ 0 h 68"/>
                    <a:gd name="T47" fmla="*/ 59 w 59"/>
                    <a:gd name="T48" fmla="*/ 68 h 68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59" h="68">
                      <a:moveTo>
                        <a:pt x="15" y="0"/>
                      </a:moveTo>
                      <a:lnTo>
                        <a:pt x="15" y="0"/>
                      </a:lnTo>
                      <a:lnTo>
                        <a:pt x="0" y="11"/>
                      </a:lnTo>
                      <a:lnTo>
                        <a:pt x="11" y="24"/>
                      </a:lnTo>
                      <a:lnTo>
                        <a:pt x="22" y="37"/>
                      </a:lnTo>
                      <a:lnTo>
                        <a:pt x="44" y="68"/>
                      </a:lnTo>
                      <a:lnTo>
                        <a:pt x="59" y="59"/>
                      </a:lnTo>
                      <a:lnTo>
                        <a:pt x="48" y="43"/>
                      </a:lnTo>
                      <a:lnTo>
                        <a:pt x="39" y="28"/>
                      </a:lnTo>
                      <a:lnTo>
                        <a:pt x="26" y="13"/>
                      </a:lnTo>
                      <a:lnTo>
                        <a:pt x="15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32" name="Freeform 384"/>
                <p:cNvSpPr>
                  <a:spLocks/>
                </p:cNvSpPr>
                <p:nvPr/>
              </p:nvSpPr>
              <p:spPr bwMode="auto">
                <a:xfrm>
                  <a:off x="3464" y="2177"/>
                  <a:ext cx="18" cy="74"/>
                </a:xfrm>
                <a:custGeom>
                  <a:avLst/>
                  <a:gdLst>
                    <a:gd name="T0" fmla="*/ 13 w 18"/>
                    <a:gd name="T1" fmla="*/ 30 h 74"/>
                    <a:gd name="T2" fmla="*/ 13 w 18"/>
                    <a:gd name="T3" fmla="*/ 30 h 74"/>
                    <a:gd name="T4" fmla="*/ 18 w 18"/>
                    <a:gd name="T5" fmla="*/ 2 h 74"/>
                    <a:gd name="T6" fmla="*/ 18 w 18"/>
                    <a:gd name="T7" fmla="*/ 2 h 74"/>
                    <a:gd name="T8" fmla="*/ 9 w 18"/>
                    <a:gd name="T9" fmla="*/ 0 h 74"/>
                    <a:gd name="T10" fmla="*/ 9 w 18"/>
                    <a:gd name="T11" fmla="*/ 0 h 74"/>
                    <a:gd name="T12" fmla="*/ 6 w 18"/>
                    <a:gd name="T13" fmla="*/ 37 h 74"/>
                    <a:gd name="T14" fmla="*/ 0 w 18"/>
                    <a:gd name="T15" fmla="*/ 72 h 74"/>
                    <a:gd name="T16" fmla="*/ 0 w 18"/>
                    <a:gd name="T17" fmla="*/ 72 h 74"/>
                    <a:gd name="T18" fmla="*/ 9 w 18"/>
                    <a:gd name="T19" fmla="*/ 74 h 74"/>
                    <a:gd name="T20" fmla="*/ 9 w 18"/>
                    <a:gd name="T21" fmla="*/ 74 h 74"/>
                    <a:gd name="T22" fmla="*/ 13 w 18"/>
                    <a:gd name="T23" fmla="*/ 30 h 74"/>
                    <a:gd name="T24" fmla="*/ 13 w 18"/>
                    <a:gd name="T25" fmla="*/ 30 h 74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18"/>
                    <a:gd name="T40" fmla="*/ 0 h 74"/>
                    <a:gd name="T41" fmla="*/ 18 w 18"/>
                    <a:gd name="T42" fmla="*/ 74 h 74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18" h="74">
                      <a:moveTo>
                        <a:pt x="13" y="30"/>
                      </a:moveTo>
                      <a:lnTo>
                        <a:pt x="13" y="30"/>
                      </a:lnTo>
                      <a:lnTo>
                        <a:pt x="18" y="2"/>
                      </a:lnTo>
                      <a:lnTo>
                        <a:pt x="9" y="0"/>
                      </a:lnTo>
                      <a:lnTo>
                        <a:pt x="6" y="37"/>
                      </a:lnTo>
                      <a:lnTo>
                        <a:pt x="0" y="72"/>
                      </a:lnTo>
                      <a:lnTo>
                        <a:pt x="9" y="74"/>
                      </a:lnTo>
                      <a:lnTo>
                        <a:pt x="13" y="3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33" name="Freeform 385"/>
                <p:cNvSpPr>
                  <a:spLocks/>
                </p:cNvSpPr>
                <p:nvPr/>
              </p:nvSpPr>
              <p:spPr bwMode="auto">
                <a:xfrm>
                  <a:off x="3475" y="2100"/>
                  <a:ext cx="24" cy="72"/>
                </a:xfrm>
                <a:custGeom>
                  <a:avLst/>
                  <a:gdLst>
                    <a:gd name="T0" fmla="*/ 15 w 24"/>
                    <a:gd name="T1" fmla="*/ 0 h 72"/>
                    <a:gd name="T2" fmla="*/ 15 w 24"/>
                    <a:gd name="T3" fmla="*/ 0 h 72"/>
                    <a:gd name="T4" fmla="*/ 11 w 24"/>
                    <a:gd name="T5" fmla="*/ 15 h 72"/>
                    <a:gd name="T6" fmla="*/ 11 w 24"/>
                    <a:gd name="T7" fmla="*/ 15 h 72"/>
                    <a:gd name="T8" fmla="*/ 0 w 24"/>
                    <a:gd name="T9" fmla="*/ 70 h 72"/>
                    <a:gd name="T10" fmla="*/ 0 w 24"/>
                    <a:gd name="T11" fmla="*/ 70 h 72"/>
                    <a:gd name="T12" fmla="*/ 7 w 24"/>
                    <a:gd name="T13" fmla="*/ 72 h 72"/>
                    <a:gd name="T14" fmla="*/ 7 w 24"/>
                    <a:gd name="T15" fmla="*/ 72 h 72"/>
                    <a:gd name="T16" fmla="*/ 15 w 24"/>
                    <a:gd name="T17" fmla="*/ 37 h 72"/>
                    <a:gd name="T18" fmla="*/ 24 w 24"/>
                    <a:gd name="T19" fmla="*/ 0 h 72"/>
                    <a:gd name="T20" fmla="*/ 24 w 24"/>
                    <a:gd name="T21" fmla="*/ 0 h 72"/>
                    <a:gd name="T22" fmla="*/ 15 w 24"/>
                    <a:gd name="T23" fmla="*/ 0 h 72"/>
                    <a:gd name="T24" fmla="*/ 15 w 24"/>
                    <a:gd name="T25" fmla="*/ 0 h 72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24"/>
                    <a:gd name="T40" fmla="*/ 0 h 72"/>
                    <a:gd name="T41" fmla="*/ 24 w 24"/>
                    <a:gd name="T42" fmla="*/ 72 h 72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24" h="72">
                      <a:moveTo>
                        <a:pt x="15" y="0"/>
                      </a:moveTo>
                      <a:lnTo>
                        <a:pt x="15" y="0"/>
                      </a:lnTo>
                      <a:lnTo>
                        <a:pt x="11" y="15"/>
                      </a:lnTo>
                      <a:lnTo>
                        <a:pt x="0" y="70"/>
                      </a:lnTo>
                      <a:lnTo>
                        <a:pt x="7" y="72"/>
                      </a:lnTo>
                      <a:lnTo>
                        <a:pt x="15" y="37"/>
                      </a:lnTo>
                      <a:lnTo>
                        <a:pt x="24" y="0"/>
                      </a:lnTo>
                      <a:lnTo>
                        <a:pt x="15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34" name="Freeform 386"/>
                <p:cNvSpPr>
                  <a:spLocks/>
                </p:cNvSpPr>
                <p:nvPr/>
              </p:nvSpPr>
              <p:spPr bwMode="auto">
                <a:xfrm>
                  <a:off x="3973" y="1993"/>
                  <a:ext cx="33" cy="78"/>
                </a:xfrm>
                <a:custGeom>
                  <a:avLst/>
                  <a:gdLst>
                    <a:gd name="T0" fmla="*/ 12 w 33"/>
                    <a:gd name="T1" fmla="*/ 0 h 78"/>
                    <a:gd name="T2" fmla="*/ 12 w 33"/>
                    <a:gd name="T3" fmla="*/ 0 h 78"/>
                    <a:gd name="T4" fmla="*/ 0 w 33"/>
                    <a:gd name="T5" fmla="*/ 7 h 78"/>
                    <a:gd name="T6" fmla="*/ 0 w 33"/>
                    <a:gd name="T7" fmla="*/ 7 h 78"/>
                    <a:gd name="T8" fmla="*/ 12 w 33"/>
                    <a:gd name="T9" fmla="*/ 43 h 78"/>
                    <a:gd name="T10" fmla="*/ 22 w 33"/>
                    <a:gd name="T11" fmla="*/ 78 h 78"/>
                    <a:gd name="T12" fmla="*/ 22 w 33"/>
                    <a:gd name="T13" fmla="*/ 78 h 78"/>
                    <a:gd name="T14" fmla="*/ 33 w 33"/>
                    <a:gd name="T15" fmla="*/ 73 h 78"/>
                    <a:gd name="T16" fmla="*/ 33 w 33"/>
                    <a:gd name="T17" fmla="*/ 73 h 78"/>
                    <a:gd name="T18" fmla="*/ 23 w 33"/>
                    <a:gd name="T19" fmla="*/ 36 h 78"/>
                    <a:gd name="T20" fmla="*/ 12 w 33"/>
                    <a:gd name="T21" fmla="*/ 0 h 78"/>
                    <a:gd name="T22" fmla="*/ 12 w 33"/>
                    <a:gd name="T23" fmla="*/ 0 h 78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33"/>
                    <a:gd name="T37" fmla="*/ 0 h 78"/>
                    <a:gd name="T38" fmla="*/ 33 w 33"/>
                    <a:gd name="T39" fmla="*/ 78 h 78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33" h="78">
                      <a:moveTo>
                        <a:pt x="12" y="0"/>
                      </a:moveTo>
                      <a:lnTo>
                        <a:pt x="12" y="0"/>
                      </a:lnTo>
                      <a:lnTo>
                        <a:pt x="0" y="7"/>
                      </a:lnTo>
                      <a:lnTo>
                        <a:pt x="12" y="43"/>
                      </a:lnTo>
                      <a:lnTo>
                        <a:pt x="22" y="78"/>
                      </a:lnTo>
                      <a:lnTo>
                        <a:pt x="33" y="73"/>
                      </a:lnTo>
                      <a:lnTo>
                        <a:pt x="23" y="36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35" name="Freeform 387"/>
                <p:cNvSpPr>
                  <a:spLocks/>
                </p:cNvSpPr>
                <p:nvPr/>
              </p:nvSpPr>
              <p:spPr bwMode="auto">
                <a:xfrm>
                  <a:off x="3517" y="1387"/>
                  <a:ext cx="75" cy="141"/>
                </a:xfrm>
                <a:custGeom>
                  <a:avLst/>
                  <a:gdLst>
                    <a:gd name="T0" fmla="*/ 35 w 75"/>
                    <a:gd name="T1" fmla="*/ 88 h 141"/>
                    <a:gd name="T2" fmla="*/ 35 w 75"/>
                    <a:gd name="T3" fmla="*/ 88 h 141"/>
                    <a:gd name="T4" fmla="*/ 18 w 75"/>
                    <a:gd name="T5" fmla="*/ 113 h 141"/>
                    <a:gd name="T6" fmla="*/ 0 w 75"/>
                    <a:gd name="T7" fmla="*/ 135 h 141"/>
                    <a:gd name="T8" fmla="*/ 0 w 75"/>
                    <a:gd name="T9" fmla="*/ 135 h 141"/>
                    <a:gd name="T10" fmla="*/ 13 w 75"/>
                    <a:gd name="T11" fmla="*/ 141 h 141"/>
                    <a:gd name="T12" fmla="*/ 13 w 75"/>
                    <a:gd name="T13" fmla="*/ 141 h 141"/>
                    <a:gd name="T14" fmla="*/ 33 w 75"/>
                    <a:gd name="T15" fmla="*/ 110 h 141"/>
                    <a:gd name="T16" fmla="*/ 49 w 75"/>
                    <a:gd name="T17" fmla="*/ 77 h 141"/>
                    <a:gd name="T18" fmla="*/ 64 w 75"/>
                    <a:gd name="T19" fmla="*/ 40 h 141"/>
                    <a:gd name="T20" fmla="*/ 70 w 75"/>
                    <a:gd name="T21" fmla="*/ 20 h 141"/>
                    <a:gd name="T22" fmla="*/ 75 w 75"/>
                    <a:gd name="T23" fmla="*/ 0 h 141"/>
                    <a:gd name="T24" fmla="*/ 75 w 75"/>
                    <a:gd name="T25" fmla="*/ 0 h 141"/>
                    <a:gd name="T26" fmla="*/ 66 w 75"/>
                    <a:gd name="T27" fmla="*/ 9 h 141"/>
                    <a:gd name="T28" fmla="*/ 60 w 75"/>
                    <a:gd name="T29" fmla="*/ 20 h 141"/>
                    <a:gd name="T30" fmla="*/ 55 w 75"/>
                    <a:gd name="T31" fmla="*/ 31 h 141"/>
                    <a:gd name="T32" fmla="*/ 51 w 75"/>
                    <a:gd name="T33" fmla="*/ 42 h 141"/>
                    <a:gd name="T34" fmla="*/ 44 w 75"/>
                    <a:gd name="T35" fmla="*/ 66 h 141"/>
                    <a:gd name="T36" fmla="*/ 40 w 75"/>
                    <a:gd name="T37" fmla="*/ 77 h 141"/>
                    <a:gd name="T38" fmla="*/ 35 w 75"/>
                    <a:gd name="T39" fmla="*/ 88 h 141"/>
                    <a:gd name="T40" fmla="*/ 35 w 75"/>
                    <a:gd name="T41" fmla="*/ 88 h 141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75"/>
                    <a:gd name="T64" fmla="*/ 0 h 141"/>
                    <a:gd name="T65" fmla="*/ 75 w 75"/>
                    <a:gd name="T66" fmla="*/ 141 h 141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75" h="141">
                      <a:moveTo>
                        <a:pt x="35" y="88"/>
                      </a:moveTo>
                      <a:lnTo>
                        <a:pt x="35" y="88"/>
                      </a:lnTo>
                      <a:lnTo>
                        <a:pt x="18" y="113"/>
                      </a:lnTo>
                      <a:lnTo>
                        <a:pt x="0" y="135"/>
                      </a:lnTo>
                      <a:lnTo>
                        <a:pt x="13" y="141"/>
                      </a:lnTo>
                      <a:lnTo>
                        <a:pt x="33" y="110"/>
                      </a:lnTo>
                      <a:lnTo>
                        <a:pt x="49" y="77"/>
                      </a:lnTo>
                      <a:lnTo>
                        <a:pt x="64" y="40"/>
                      </a:lnTo>
                      <a:lnTo>
                        <a:pt x="70" y="20"/>
                      </a:lnTo>
                      <a:lnTo>
                        <a:pt x="75" y="0"/>
                      </a:lnTo>
                      <a:lnTo>
                        <a:pt x="66" y="9"/>
                      </a:lnTo>
                      <a:lnTo>
                        <a:pt x="60" y="20"/>
                      </a:lnTo>
                      <a:lnTo>
                        <a:pt x="55" y="31"/>
                      </a:lnTo>
                      <a:lnTo>
                        <a:pt x="51" y="42"/>
                      </a:lnTo>
                      <a:lnTo>
                        <a:pt x="44" y="66"/>
                      </a:lnTo>
                      <a:lnTo>
                        <a:pt x="40" y="77"/>
                      </a:lnTo>
                      <a:lnTo>
                        <a:pt x="35" y="88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36" name="Freeform 388"/>
                <p:cNvSpPr>
                  <a:spLocks/>
                </p:cNvSpPr>
                <p:nvPr/>
              </p:nvSpPr>
              <p:spPr bwMode="auto">
                <a:xfrm>
                  <a:off x="3195" y="1791"/>
                  <a:ext cx="26" cy="99"/>
                </a:xfrm>
                <a:custGeom>
                  <a:avLst/>
                  <a:gdLst>
                    <a:gd name="T0" fmla="*/ 11 w 26"/>
                    <a:gd name="T1" fmla="*/ 0 h 99"/>
                    <a:gd name="T2" fmla="*/ 11 w 26"/>
                    <a:gd name="T3" fmla="*/ 0 h 99"/>
                    <a:gd name="T4" fmla="*/ 6 w 26"/>
                    <a:gd name="T5" fmla="*/ 44 h 99"/>
                    <a:gd name="T6" fmla="*/ 0 w 26"/>
                    <a:gd name="T7" fmla="*/ 88 h 99"/>
                    <a:gd name="T8" fmla="*/ 0 w 26"/>
                    <a:gd name="T9" fmla="*/ 88 h 99"/>
                    <a:gd name="T10" fmla="*/ 15 w 26"/>
                    <a:gd name="T11" fmla="*/ 99 h 99"/>
                    <a:gd name="T12" fmla="*/ 15 w 26"/>
                    <a:gd name="T13" fmla="*/ 99 h 99"/>
                    <a:gd name="T14" fmla="*/ 20 w 26"/>
                    <a:gd name="T15" fmla="*/ 57 h 99"/>
                    <a:gd name="T16" fmla="*/ 26 w 26"/>
                    <a:gd name="T17" fmla="*/ 13 h 99"/>
                    <a:gd name="T18" fmla="*/ 26 w 26"/>
                    <a:gd name="T19" fmla="*/ 13 h 99"/>
                    <a:gd name="T20" fmla="*/ 11 w 26"/>
                    <a:gd name="T21" fmla="*/ 0 h 99"/>
                    <a:gd name="T22" fmla="*/ 11 w 26"/>
                    <a:gd name="T23" fmla="*/ 0 h 99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26"/>
                    <a:gd name="T37" fmla="*/ 0 h 99"/>
                    <a:gd name="T38" fmla="*/ 26 w 26"/>
                    <a:gd name="T39" fmla="*/ 99 h 99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26" h="99">
                      <a:moveTo>
                        <a:pt x="11" y="0"/>
                      </a:moveTo>
                      <a:lnTo>
                        <a:pt x="11" y="0"/>
                      </a:lnTo>
                      <a:lnTo>
                        <a:pt x="6" y="44"/>
                      </a:lnTo>
                      <a:lnTo>
                        <a:pt x="0" y="88"/>
                      </a:lnTo>
                      <a:lnTo>
                        <a:pt x="15" y="99"/>
                      </a:lnTo>
                      <a:lnTo>
                        <a:pt x="20" y="57"/>
                      </a:lnTo>
                      <a:lnTo>
                        <a:pt x="26" y="13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37" name="Freeform 389"/>
                <p:cNvSpPr>
                  <a:spLocks/>
                </p:cNvSpPr>
                <p:nvPr/>
              </p:nvSpPr>
              <p:spPr bwMode="auto">
                <a:xfrm>
                  <a:off x="3085" y="995"/>
                  <a:ext cx="48" cy="86"/>
                </a:xfrm>
                <a:custGeom>
                  <a:avLst/>
                  <a:gdLst>
                    <a:gd name="T0" fmla="*/ 48 w 48"/>
                    <a:gd name="T1" fmla="*/ 72 h 86"/>
                    <a:gd name="T2" fmla="*/ 48 w 48"/>
                    <a:gd name="T3" fmla="*/ 72 h 86"/>
                    <a:gd name="T4" fmla="*/ 30 w 48"/>
                    <a:gd name="T5" fmla="*/ 35 h 86"/>
                    <a:gd name="T6" fmla="*/ 9 w 48"/>
                    <a:gd name="T7" fmla="*/ 0 h 86"/>
                    <a:gd name="T8" fmla="*/ 9 w 48"/>
                    <a:gd name="T9" fmla="*/ 0 h 86"/>
                    <a:gd name="T10" fmla="*/ 0 w 48"/>
                    <a:gd name="T11" fmla="*/ 13 h 86"/>
                    <a:gd name="T12" fmla="*/ 0 w 48"/>
                    <a:gd name="T13" fmla="*/ 13 h 86"/>
                    <a:gd name="T14" fmla="*/ 20 w 48"/>
                    <a:gd name="T15" fmla="*/ 50 h 86"/>
                    <a:gd name="T16" fmla="*/ 37 w 48"/>
                    <a:gd name="T17" fmla="*/ 86 h 86"/>
                    <a:gd name="T18" fmla="*/ 37 w 48"/>
                    <a:gd name="T19" fmla="*/ 86 h 86"/>
                    <a:gd name="T20" fmla="*/ 48 w 48"/>
                    <a:gd name="T21" fmla="*/ 72 h 86"/>
                    <a:gd name="T22" fmla="*/ 48 w 48"/>
                    <a:gd name="T23" fmla="*/ 72 h 8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48"/>
                    <a:gd name="T37" fmla="*/ 0 h 86"/>
                    <a:gd name="T38" fmla="*/ 48 w 48"/>
                    <a:gd name="T39" fmla="*/ 86 h 8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48" h="86">
                      <a:moveTo>
                        <a:pt x="48" y="72"/>
                      </a:moveTo>
                      <a:lnTo>
                        <a:pt x="48" y="72"/>
                      </a:lnTo>
                      <a:lnTo>
                        <a:pt x="30" y="35"/>
                      </a:lnTo>
                      <a:lnTo>
                        <a:pt x="9" y="0"/>
                      </a:lnTo>
                      <a:lnTo>
                        <a:pt x="0" y="13"/>
                      </a:lnTo>
                      <a:lnTo>
                        <a:pt x="20" y="50"/>
                      </a:lnTo>
                      <a:lnTo>
                        <a:pt x="37" y="86"/>
                      </a:lnTo>
                      <a:lnTo>
                        <a:pt x="48" y="72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38" name="Freeform 390"/>
                <p:cNvSpPr>
                  <a:spLocks/>
                </p:cNvSpPr>
                <p:nvPr/>
              </p:nvSpPr>
              <p:spPr bwMode="auto">
                <a:xfrm>
                  <a:off x="4564" y="2289"/>
                  <a:ext cx="435" cy="395"/>
                </a:xfrm>
                <a:custGeom>
                  <a:avLst/>
                  <a:gdLst>
                    <a:gd name="T0" fmla="*/ 164 w 435"/>
                    <a:gd name="T1" fmla="*/ 267 h 395"/>
                    <a:gd name="T2" fmla="*/ 164 w 435"/>
                    <a:gd name="T3" fmla="*/ 267 h 395"/>
                    <a:gd name="T4" fmla="*/ 144 w 435"/>
                    <a:gd name="T5" fmla="*/ 291 h 395"/>
                    <a:gd name="T6" fmla="*/ 129 w 435"/>
                    <a:gd name="T7" fmla="*/ 309 h 395"/>
                    <a:gd name="T8" fmla="*/ 113 w 435"/>
                    <a:gd name="T9" fmla="*/ 329 h 395"/>
                    <a:gd name="T10" fmla="*/ 95 w 435"/>
                    <a:gd name="T11" fmla="*/ 349 h 395"/>
                    <a:gd name="T12" fmla="*/ 76 w 435"/>
                    <a:gd name="T13" fmla="*/ 364 h 395"/>
                    <a:gd name="T14" fmla="*/ 67 w 435"/>
                    <a:gd name="T15" fmla="*/ 370 h 395"/>
                    <a:gd name="T16" fmla="*/ 58 w 435"/>
                    <a:gd name="T17" fmla="*/ 375 h 395"/>
                    <a:gd name="T18" fmla="*/ 49 w 435"/>
                    <a:gd name="T19" fmla="*/ 377 h 395"/>
                    <a:gd name="T20" fmla="*/ 42 w 435"/>
                    <a:gd name="T21" fmla="*/ 377 h 395"/>
                    <a:gd name="T22" fmla="*/ 42 w 435"/>
                    <a:gd name="T23" fmla="*/ 377 h 395"/>
                    <a:gd name="T24" fmla="*/ 32 w 435"/>
                    <a:gd name="T25" fmla="*/ 375 h 395"/>
                    <a:gd name="T26" fmla="*/ 25 w 435"/>
                    <a:gd name="T27" fmla="*/ 370 h 395"/>
                    <a:gd name="T28" fmla="*/ 20 w 435"/>
                    <a:gd name="T29" fmla="*/ 364 h 395"/>
                    <a:gd name="T30" fmla="*/ 12 w 435"/>
                    <a:gd name="T31" fmla="*/ 357 h 395"/>
                    <a:gd name="T32" fmla="*/ 12 w 435"/>
                    <a:gd name="T33" fmla="*/ 357 h 395"/>
                    <a:gd name="T34" fmla="*/ 0 w 435"/>
                    <a:gd name="T35" fmla="*/ 366 h 395"/>
                    <a:gd name="T36" fmla="*/ 0 w 435"/>
                    <a:gd name="T37" fmla="*/ 366 h 395"/>
                    <a:gd name="T38" fmla="*/ 11 w 435"/>
                    <a:gd name="T39" fmla="*/ 379 h 395"/>
                    <a:gd name="T40" fmla="*/ 21 w 435"/>
                    <a:gd name="T41" fmla="*/ 388 h 395"/>
                    <a:gd name="T42" fmla="*/ 36 w 435"/>
                    <a:gd name="T43" fmla="*/ 393 h 395"/>
                    <a:gd name="T44" fmla="*/ 43 w 435"/>
                    <a:gd name="T45" fmla="*/ 395 h 395"/>
                    <a:gd name="T46" fmla="*/ 51 w 435"/>
                    <a:gd name="T47" fmla="*/ 395 h 395"/>
                    <a:gd name="T48" fmla="*/ 51 w 435"/>
                    <a:gd name="T49" fmla="*/ 395 h 395"/>
                    <a:gd name="T50" fmla="*/ 58 w 435"/>
                    <a:gd name="T51" fmla="*/ 393 h 395"/>
                    <a:gd name="T52" fmla="*/ 65 w 435"/>
                    <a:gd name="T53" fmla="*/ 392 h 395"/>
                    <a:gd name="T54" fmla="*/ 73 w 435"/>
                    <a:gd name="T55" fmla="*/ 386 h 395"/>
                    <a:gd name="T56" fmla="*/ 82 w 435"/>
                    <a:gd name="T57" fmla="*/ 381 h 395"/>
                    <a:gd name="T58" fmla="*/ 97 w 435"/>
                    <a:gd name="T59" fmla="*/ 368 h 395"/>
                    <a:gd name="T60" fmla="*/ 113 w 435"/>
                    <a:gd name="T61" fmla="*/ 349 h 395"/>
                    <a:gd name="T62" fmla="*/ 142 w 435"/>
                    <a:gd name="T63" fmla="*/ 313 h 395"/>
                    <a:gd name="T64" fmla="*/ 168 w 435"/>
                    <a:gd name="T65" fmla="*/ 280 h 395"/>
                    <a:gd name="T66" fmla="*/ 168 w 435"/>
                    <a:gd name="T67" fmla="*/ 280 h 395"/>
                    <a:gd name="T68" fmla="*/ 228 w 435"/>
                    <a:gd name="T69" fmla="*/ 216 h 395"/>
                    <a:gd name="T70" fmla="*/ 287 w 435"/>
                    <a:gd name="T71" fmla="*/ 154 h 395"/>
                    <a:gd name="T72" fmla="*/ 349 w 435"/>
                    <a:gd name="T73" fmla="*/ 93 h 395"/>
                    <a:gd name="T74" fmla="*/ 411 w 435"/>
                    <a:gd name="T75" fmla="*/ 35 h 395"/>
                    <a:gd name="T76" fmla="*/ 411 w 435"/>
                    <a:gd name="T77" fmla="*/ 35 h 395"/>
                    <a:gd name="T78" fmla="*/ 435 w 435"/>
                    <a:gd name="T79" fmla="*/ 0 h 395"/>
                    <a:gd name="T80" fmla="*/ 435 w 435"/>
                    <a:gd name="T81" fmla="*/ 0 h 395"/>
                    <a:gd name="T82" fmla="*/ 398 w 435"/>
                    <a:gd name="T83" fmla="*/ 29 h 395"/>
                    <a:gd name="T84" fmla="*/ 364 w 435"/>
                    <a:gd name="T85" fmla="*/ 60 h 395"/>
                    <a:gd name="T86" fmla="*/ 296 w 435"/>
                    <a:gd name="T87" fmla="*/ 126 h 395"/>
                    <a:gd name="T88" fmla="*/ 230 w 435"/>
                    <a:gd name="T89" fmla="*/ 196 h 395"/>
                    <a:gd name="T90" fmla="*/ 164 w 435"/>
                    <a:gd name="T91" fmla="*/ 267 h 395"/>
                    <a:gd name="T92" fmla="*/ 164 w 435"/>
                    <a:gd name="T93" fmla="*/ 267 h 395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w 435"/>
                    <a:gd name="T142" fmla="*/ 0 h 395"/>
                    <a:gd name="T143" fmla="*/ 435 w 435"/>
                    <a:gd name="T144" fmla="*/ 395 h 395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T141" t="T142" r="T143" b="T144"/>
                  <a:pathLst>
                    <a:path w="435" h="395">
                      <a:moveTo>
                        <a:pt x="164" y="267"/>
                      </a:moveTo>
                      <a:lnTo>
                        <a:pt x="164" y="267"/>
                      </a:lnTo>
                      <a:lnTo>
                        <a:pt x="144" y="291"/>
                      </a:lnTo>
                      <a:lnTo>
                        <a:pt x="129" y="309"/>
                      </a:lnTo>
                      <a:lnTo>
                        <a:pt x="113" y="329"/>
                      </a:lnTo>
                      <a:lnTo>
                        <a:pt x="95" y="349"/>
                      </a:lnTo>
                      <a:lnTo>
                        <a:pt x="76" y="364"/>
                      </a:lnTo>
                      <a:lnTo>
                        <a:pt x="67" y="370"/>
                      </a:lnTo>
                      <a:lnTo>
                        <a:pt x="58" y="375"/>
                      </a:lnTo>
                      <a:lnTo>
                        <a:pt x="49" y="377"/>
                      </a:lnTo>
                      <a:lnTo>
                        <a:pt x="42" y="377"/>
                      </a:lnTo>
                      <a:lnTo>
                        <a:pt x="32" y="375"/>
                      </a:lnTo>
                      <a:lnTo>
                        <a:pt x="25" y="370"/>
                      </a:lnTo>
                      <a:lnTo>
                        <a:pt x="20" y="364"/>
                      </a:lnTo>
                      <a:lnTo>
                        <a:pt x="12" y="357"/>
                      </a:lnTo>
                      <a:lnTo>
                        <a:pt x="0" y="366"/>
                      </a:lnTo>
                      <a:lnTo>
                        <a:pt x="11" y="379"/>
                      </a:lnTo>
                      <a:lnTo>
                        <a:pt x="21" y="388"/>
                      </a:lnTo>
                      <a:lnTo>
                        <a:pt x="36" y="393"/>
                      </a:lnTo>
                      <a:lnTo>
                        <a:pt x="43" y="395"/>
                      </a:lnTo>
                      <a:lnTo>
                        <a:pt x="51" y="395"/>
                      </a:lnTo>
                      <a:lnTo>
                        <a:pt x="58" y="393"/>
                      </a:lnTo>
                      <a:lnTo>
                        <a:pt x="65" y="392"/>
                      </a:lnTo>
                      <a:lnTo>
                        <a:pt x="73" y="386"/>
                      </a:lnTo>
                      <a:lnTo>
                        <a:pt x="82" y="381"/>
                      </a:lnTo>
                      <a:lnTo>
                        <a:pt x="97" y="368"/>
                      </a:lnTo>
                      <a:lnTo>
                        <a:pt x="113" y="349"/>
                      </a:lnTo>
                      <a:lnTo>
                        <a:pt x="142" y="313"/>
                      </a:lnTo>
                      <a:lnTo>
                        <a:pt x="168" y="280"/>
                      </a:lnTo>
                      <a:lnTo>
                        <a:pt x="228" y="216"/>
                      </a:lnTo>
                      <a:lnTo>
                        <a:pt x="287" y="154"/>
                      </a:lnTo>
                      <a:lnTo>
                        <a:pt x="349" y="93"/>
                      </a:lnTo>
                      <a:lnTo>
                        <a:pt x="411" y="35"/>
                      </a:lnTo>
                      <a:lnTo>
                        <a:pt x="435" y="0"/>
                      </a:lnTo>
                      <a:lnTo>
                        <a:pt x="398" y="29"/>
                      </a:lnTo>
                      <a:lnTo>
                        <a:pt x="364" y="60"/>
                      </a:lnTo>
                      <a:lnTo>
                        <a:pt x="296" y="126"/>
                      </a:lnTo>
                      <a:lnTo>
                        <a:pt x="230" y="196"/>
                      </a:lnTo>
                      <a:lnTo>
                        <a:pt x="164" y="267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39" name="Freeform 391"/>
                <p:cNvSpPr>
                  <a:spLocks/>
                </p:cNvSpPr>
                <p:nvPr/>
              </p:nvSpPr>
              <p:spPr bwMode="auto">
                <a:xfrm>
                  <a:off x="3137" y="2057"/>
                  <a:ext cx="34" cy="80"/>
                </a:xfrm>
                <a:custGeom>
                  <a:avLst/>
                  <a:gdLst>
                    <a:gd name="T0" fmla="*/ 22 w 34"/>
                    <a:gd name="T1" fmla="*/ 0 h 80"/>
                    <a:gd name="T2" fmla="*/ 22 w 34"/>
                    <a:gd name="T3" fmla="*/ 0 h 80"/>
                    <a:gd name="T4" fmla="*/ 0 w 34"/>
                    <a:gd name="T5" fmla="*/ 73 h 80"/>
                    <a:gd name="T6" fmla="*/ 0 w 34"/>
                    <a:gd name="T7" fmla="*/ 73 h 80"/>
                    <a:gd name="T8" fmla="*/ 11 w 34"/>
                    <a:gd name="T9" fmla="*/ 80 h 80"/>
                    <a:gd name="T10" fmla="*/ 11 w 34"/>
                    <a:gd name="T11" fmla="*/ 80 h 80"/>
                    <a:gd name="T12" fmla="*/ 34 w 34"/>
                    <a:gd name="T13" fmla="*/ 9 h 80"/>
                    <a:gd name="T14" fmla="*/ 34 w 34"/>
                    <a:gd name="T15" fmla="*/ 9 h 80"/>
                    <a:gd name="T16" fmla="*/ 22 w 34"/>
                    <a:gd name="T17" fmla="*/ 0 h 80"/>
                    <a:gd name="T18" fmla="*/ 22 w 34"/>
                    <a:gd name="T19" fmla="*/ 0 h 80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34"/>
                    <a:gd name="T31" fmla="*/ 0 h 80"/>
                    <a:gd name="T32" fmla="*/ 34 w 34"/>
                    <a:gd name="T33" fmla="*/ 80 h 80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34" h="80">
                      <a:moveTo>
                        <a:pt x="22" y="0"/>
                      </a:moveTo>
                      <a:lnTo>
                        <a:pt x="22" y="0"/>
                      </a:lnTo>
                      <a:lnTo>
                        <a:pt x="0" y="73"/>
                      </a:lnTo>
                      <a:lnTo>
                        <a:pt x="11" y="80"/>
                      </a:lnTo>
                      <a:lnTo>
                        <a:pt x="34" y="9"/>
                      </a:lnTo>
                      <a:lnTo>
                        <a:pt x="22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40" name="Freeform 392"/>
                <p:cNvSpPr>
                  <a:spLocks/>
                </p:cNvSpPr>
                <p:nvPr/>
              </p:nvSpPr>
              <p:spPr bwMode="auto">
                <a:xfrm>
                  <a:off x="2897" y="851"/>
                  <a:ext cx="79" cy="40"/>
                </a:xfrm>
                <a:custGeom>
                  <a:avLst/>
                  <a:gdLst>
                    <a:gd name="T0" fmla="*/ 79 w 79"/>
                    <a:gd name="T1" fmla="*/ 27 h 40"/>
                    <a:gd name="T2" fmla="*/ 79 w 79"/>
                    <a:gd name="T3" fmla="*/ 27 h 40"/>
                    <a:gd name="T4" fmla="*/ 62 w 79"/>
                    <a:gd name="T5" fmla="*/ 20 h 40"/>
                    <a:gd name="T6" fmla="*/ 46 w 79"/>
                    <a:gd name="T7" fmla="*/ 11 h 40"/>
                    <a:gd name="T8" fmla="*/ 27 w 79"/>
                    <a:gd name="T9" fmla="*/ 5 h 40"/>
                    <a:gd name="T10" fmla="*/ 9 w 79"/>
                    <a:gd name="T11" fmla="*/ 0 h 40"/>
                    <a:gd name="T12" fmla="*/ 9 w 79"/>
                    <a:gd name="T13" fmla="*/ 0 h 40"/>
                    <a:gd name="T14" fmla="*/ 0 w 79"/>
                    <a:gd name="T15" fmla="*/ 11 h 40"/>
                    <a:gd name="T16" fmla="*/ 0 w 79"/>
                    <a:gd name="T17" fmla="*/ 11 h 40"/>
                    <a:gd name="T18" fmla="*/ 18 w 79"/>
                    <a:gd name="T19" fmla="*/ 16 h 40"/>
                    <a:gd name="T20" fmla="*/ 37 w 79"/>
                    <a:gd name="T21" fmla="*/ 24 h 40"/>
                    <a:gd name="T22" fmla="*/ 53 w 79"/>
                    <a:gd name="T23" fmla="*/ 31 h 40"/>
                    <a:gd name="T24" fmla="*/ 69 w 79"/>
                    <a:gd name="T25" fmla="*/ 40 h 40"/>
                    <a:gd name="T26" fmla="*/ 69 w 79"/>
                    <a:gd name="T27" fmla="*/ 40 h 40"/>
                    <a:gd name="T28" fmla="*/ 79 w 79"/>
                    <a:gd name="T29" fmla="*/ 27 h 40"/>
                    <a:gd name="T30" fmla="*/ 79 w 79"/>
                    <a:gd name="T31" fmla="*/ 27 h 40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79"/>
                    <a:gd name="T49" fmla="*/ 0 h 40"/>
                    <a:gd name="T50" fmla="*/ 79 w 79"/>
                    <a:gd name="T51" fmla="*/ 40 h 40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79" h="40">
                      <a:moveTo>
                        <a:pt x="79" y="27"/>
                      </a:moveTo>
                      <a:lnTo>
                        <a:pt x="79" y="27"/>
                      </a:lnTo>
                      <a:lnTo>
                        <a:pt x="62" y="20"/>
                      </a:lnTo>
                      <a:lnTo>
                        <a:pt x="46" y="11"/>
                      </a:lnTo>
                      <a:lnTo>
                        <a:pt x="27" y="5"/>
                      </a:lnTo>
                      <a:lnTo>
                        <a:pt x="9" y="0"/>
                      </a:lnTo>
                      <a:lnTo>
                        <a:pt x="0" y="11"/>
                      </a:lnTo>
                      <a:lnTo>
                        <a:pt x="18" y="16"/>
                      </a:lnTo>
                      <a:lnTo>
                        <a:pt x="37" y="24"/>
                      </a:lnTo>
                      <a:lnTo>
                        <a:pt x="53" y="31"/>
                      </a:lnTo>
                      <a:lnTo>
                        <a:pt x="69" y="40"/>
                      </a:lnTo>
                      <a:lnTo>
                        <a:pt x="79" y="27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41" name="Freeform 393"/>
                <p:cNvSpPr>
                  <a:spLocks/>
                </p:cNvSpPr>
                <p:nvPr/>
              </p:nvSpPr>
              <p:spPr bwMode="auto">
                <a:xfrm>
                  <a:off x="3016" y="2362"/>
                  <a:ext cx="38" cy="70"/>
                </a:xfrm>
                <a:custGeom>
                  <a:avLst/>
                  <a:gdLst>
                    <a:gd name="T0" fmla="*/ 31 w 38"/>
                    <a:gd name="T1" fmla="*/ 0 h 70"/>
                    <a:gd name="T2" fmla="*/ 31 w 38"/>
                    <a:gd name="T3" fmla="*/ 0 h 70"/>
                    <a:gd name="T4" fmla="*/ 0 w 38"/>
                    <a:gd name="T5" fmla="*/ 66 h 70"/>
                    <a:gd name="T6" fmla="*/ 0 w 38"/>
                    <a:gd name="T7" fmla="*/ 66 h 70"/>
                    <a:gd name="T8" fmla="*/ 7 w 38"/>
                    <a:gd name="T9" fmla="*/ 70 h 70"/>
                    <a:gd name="T10" fmla="*/ 7 w 38"/>
                    <a:gd name="T11" fmla="*/ 70 h 70"/>
                    <a:gd name="T12" fmla="*/ 38 w 38"/>
                    <a:gd name="T13" fmla="*/ 4 h 70"/>
                    <a:gd name="T14" fmla="*/ 38 w 38"/>
                    <a:gd name="T15" fmla="*/ 4 h 70"/>
                    <a:gd name="T16" fmla="*/ 31 w 38"/>
                    <a:gd name="T17" fmla="*/ 0 h 70"/>
                    <a:gd name="T18" fmla="*/ 31 w 38"/>
                    <a:gd name="T19" fmla="*/ 0 h 70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38"/>
                    <a:gd name="T31" fmla="*/ 0 h 70"/>
                    <a:gd name="T32" fmla="*/ 38 w 38"/>
                    <a:gd name="T33" fmla="*/ 70 h 70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38" h="70">
                      <a:moveTo>
                        <a:pt x="31" y="0"/>
                      </a:moveTo>
                      <a:lnTo>
                        <a:pt x="31" y="0"/>
                      </a:lnTo>
                      <a:lnTo>
                        <a:pt x="0" y="66"/>
                      </a:lnTo>
                      <a:lnTo>
                        <a:pt x="7" y="70"/>
                      </a:lnTo>
                      <a:lnTo>
                        <a:pt x="38" y="4"/>
                      </a:lnTo>
                      <a:lnTo>
                        <a:pt x="31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42" name="Freeform 394"/>
                <p:cNvSpPr>
                  <a:spLocks/>
                </p:cNvSpPr>
                <p:nvPr/>
              </p:nvSpPr>
              <p:spPr bwMode="auto">
                <a:xfrm>
                  <a:off x="3440" y="2977"/>
                  <a:ext cx="28" cy="71"/>
                </a:xfrm>
                <a:custGeom>
                  <a:avLst/>
                  <a:gdLst>
                    <a:gd name="T0" fmla="*/ 11 w 28"/>
                    <a:gd name="T1" fmla="*/ 0 h 71"/>
                    <a:gd name="T2" fmla="*/ 11 w 28"/>
                    <a:gd name="T3" fmla="*/ 0 h 71"/>
                    <a:gd name="T4" fmla="*/ 0 w 28"/>
                    <a:gd name="T5" fmla="*/ 71 h 71"/>
                    <a:gd name="T6" fmla="*/ 0 w 28"/>
                    <a:gd name="T7" fmla="*/ 71 h 71"/>
                    <a:gd name="T8" fmla="*/ 15 w 28"/>
                    <a:gd name="T9" fmla="*/ 71 h 71"/>
                    <a:gd name="T10" fmla="*/ 15 w 28"/>
                    <a:gd name="T11" fmla="*/ 71 h 71"/>
                    <a:gd name="T12" fmla="*/ 28 w 28"/>
                    <a:gd name="T13" fmla="*/ 0 h 71"/>
                    <a:gd name="T14" fmla="*/ 28 w 28"/>
                    <a:gd name="T15" fmla="*/ 0 h 71"/>
                    <a:gd name="T16" fmla="*/ 11 w 28"/>
                    <a:gd name="T17" fmla="*/ 0 h 71"/>
                    <a:gd name="T18" fmla="*/ 11 w 28"/>
                    <a:gd name="T19" fmla="*/ 0 h 71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28"/>
                    <a:gd name="T31" fmla="*/ 0 h 71"/>
                    <a:gd name="T32" fmla="*/ 28 w 28"/>
                    <a:gd name="T33" fmla="*/ 71 h 71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28" h="71">
                      <a:moveTo>
                        <a:pt x="11" y="0"/>
                      </a:moveTo>
                      <a:lnTo>
                        <a:pt x="11" y="0"/>
                      </a:lnTo>
                      <a:lnTo>
                        <a:pt x="0" y="71"/>
                      </a:lnTo>
                      <a:lnTo>
                        <a:pt x="15" y="71"/>
                      </a:lnTo>
                      <a:lnTo>
                        <a:pt x="28" y="0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43" name="Freeform 395"/>
                <p:cNvSpPr>
                  <a:spLocks/>
                </p:cNvSpPr>
                <p:nvPr/>
              </p:nvSpPr>
              <p:spPr bwMode="auto">
                <a:xfrm>
                  <a:off x="3462" y="2498"/>
                  <a:ext cx="11" cy="73"/>
                </a:xfrm>
                <a:custGeom>
                  <a:avLst/>
                  <a:gdLst>
                    <a:gd name="T0" fmla="*/ 0 w 11"/>
                    <a:gd name="T1" fmla="*/ 0 h 73"/>
                    <a:gd name="T2" fmla="*/ 0 w 11"/>
                    <a:gd name="T3" fmla="*/ 0 h 73"/>
                    <a:gd name="T4" fmla="*/ 2 w 11"/>
                    <a:gd name="T5" fmla="*/ 40 h 73"/>
                    <a:gd name="T6" fmla="*/ 2 w 11"/>
                    <a:gd name="T7" fmla="*/ 40 h 73"/>
                    <a:gd name="T8" fmla="*/ 4 w 11"/>
                    <a:gd name="T9" fmla="*/ 73 h 73"/>
                    <a:gd name="T10" fmla="*/ 4 w 11"/>
                    <a:gd name="T11" fmla="*/ 73 h 73"/>
                    <a:gd name="T12" fmla="*/ 11 w 11"/>
                    <a:gd name="T13" fmla="*/ 73 h 73"/>
                    <a:gd name="T14" fmla="*/ 11 w 11"/>
                    <a:gd name="T15" fmla="*/ 73 h 73"/>
                    <a:gd name="T16" fmla="*/ 8 w 11"/>
                    <a:gd name="T17" fmla="*/ 0 h 73"/>
                    <a:gd name="T18" fmla="*/ 8 w 11"/>
                    <a:gd name="T19" fmla="*/ 0 h 73"/>
                    <a:gd name="T20" fmla="*/ 0 w 11"/>
                    <a:gd name="T21" fmla="*/ 0 h 73"/>
                    <a:gd name="T22" fmla="*/ 0 w 11"/>
                    <a:gd name="T23" fmla="*/ 0 h 73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11"/>
                    <a:gd name="T37" fmla="*/ 0 h 73"/>
                    <a:gd name="T38" fmla="*/ 11 w 11"/>
                    <a:gd name="T39" fmla="*/ 73 h 73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11" h="7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2" y="40"/>
                      </a:lnTo>
                      <a:lnTo>
                        <a:pt x="4" y="73"/>
                      </a:lnTo>
                      <a:lnTo>
                        <a:pt x="11" y="73"/>
                      </a:lnTo>
                      <a:lnTo>
                        <a:pt x="8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44" name="Freeform 396"/>
                <p:cNvSpPr>
                  <a:spLocks/>
                </p:cNvSpPr>
                <p:nvPr/>
              </p:nvSpPr>
              <p:spPr bwMode="auto">
                <a:xfrm>
                  <a:off x="2846" y="1828"/>
                  <a:ext cx="88" cy="20"/>
                </a:xfrm>
                <a:custGeom>
                  <a:avLst/>
                  <a:gdLst>
                    <a:gd name="T0" fmla="*/ 80 w 88"/>
                    <a:gd name="T1" fmla="*/ 0 h 20"/>
                    <a:gd name="T2" fmla="*/ 80 w 88"/>
                    <a:gd name="T3" fmla="*/ 0 h 20"/>
                    <a:gd name="T4" fmla="*/ 40 w 88"/>
                    <a:gd name="T5" fmla="*/ 4 h 20"/>
                    <a:gd name="T6" fmla="*/ 0 w 88"/>
                    <a:gd name="T7" fmla="*/ 7 h 20"/>
                    <a:gd name="T8" fmla="*/ 0 w 88"/>
                    <a:gd name="T9" fmla="*/ 7 h 20"/>
                    <a:gd name="T10" fmla="*/ 9 w 88"/>
                    <a:gd name="T11" fmla="*/ 20 h 20"/>
                    <a:gd name="T12" fmla="*/ 9 w 88"/>
                    <a:gd name="T13" fmla="*/ 20 h 20"/>
                    <a:gd name="T14" fmla="*/ 47 w 88"/>
                    <a:gd name="T15" fmla="*/ 15 h 20"/>
                    <a:gd name="T16" fmla="*/ 88 w 88"/>
                    <a:gd name="T17" fmla="*/ 9 h 20"/>
                    <a:gd name="T18" fmla="*/ 88 w 88"/>
                    <a:gd name="T19" fmla="*/ 9 h 20"/>
                    <a:gd name="T20" fmla="*/ 80 w 88"/>
                    <a:gd name="T21" fmla="*/ 0 h 20"/>
                    <a:gd name="T22" fmla="*/ 80 w 88"/>
                    <a:gd name="T23" fmla="*/ 0 h 20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88"/>
                    <a:gd name="T37" fmla="*/ 0 h 20"/>
                    <a:gd name="T38" fmla="*/ 88 w 88"/>
                    <a:gd name="T39" fmla="*/ 20 h 20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88" h="20">
                      <a:moveTo>
                        <a:pt x="80" y="0"/>
                      </a:moveTo>
                      <a:lnTo>
                        <a:pt x="80" y="0"/>
                      </a:lnTo>
                      <a:lnTo>
                        <a:pt x="40" y="4"/>
                      </a:lnTo>
                      <a:lnTo>
                        <a:pt x="0" y="7"/>
                      </a:lnTo>
                      <a:lnTo>
                        <a:pt x="9" y="20"/>
                      </a:lnTo>
                      <a:lnTo>
                        <a:pt x="47" y="15"/>
                      </a:lnTo>
                      <a:lnTo>
                        <a:pt x="88" y="9"/>
                      </a:lnTo>
                      <a:lnTo>
                        <a:pt x="80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45" name="Freeform 397"/>
                <p:cNvSpPr>
                  <a:spLocks/>
                </p:cNvSpPr>
                <p:nvPr/>
              </p:nvSpPr>
              <p:spPr bwMode="auto">
                <a:xfrm>
                  <a:off x="2824" y="2798"/>
                  <a:ext cx="36" cy="75"/>
                </a:xfrm>
                <a:custGeom>
                  <a:avLst/>
                  <a:gdLst>
                    <a:gd name="T0" fmla="*/ 36 w 36"/>
                    <a:gd name="T1" fmla="*/ 5 h 75"/>
                    <a:gd name="T2" fmla="*/ 36 w 36"/>
                    <a:gd name="T3" fmla="*/ 5 h 75"/>
                    <a:gd name="T4" fmla="*/ 24 w 36"/>
                    <a:gd name="T5" fmla="*/ 0 h 75"/>
                    <a:gd name="T6" fmla="*/ 24 w 36"/>
                    <a:gd name="T7" fmla="*/ 0 h 75"/>
                    <a:gd name="T8" fmla="*/ 0 w 36"/>
                    <a:gd name="T9" fmla="*/ 67 h 75"/>
                    <a:gd name="T10" fmla="*/ 0 w 36"/>
                    <a:gd name="T11" fmla="*/ 67 h 75"/>
                    <a:gd name="T12" fmla="*/ 14 w 36"/>
                    <a:gd name="T13" fmla="*/ 75 h 75"/>
                    <a:gd name="T14" fmla="*/ 14 w 36"/>
                    <a:gd name="T15" fmla="*/ 75 h 75"/>
                    <a:gd name="T16" fmla="*/ 34 w 36"/>
                    <a:gd name="T17" fmla="*/ 9 h 75"/>
                    <a:gd name="T18" fmla="*/ 34 w 36"/>
                    <a:gd name="T19" fmla="*/ 9 h 75"/>
                    <a:gd name="T20" fmla="*/ 36 w 36"/>
                    <a:gd name="T21" fmla="*/ 5 h 75"/>
                    <a:gd name="T22" fmla="*/ 36 w 36"/>
                    <a:gd name="T23" fmla="*/ 5 h 75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36"/>
                    <a:gd name="T37" fmla="*/ 0 h 75"/>
                    <a:gd name="T38" fmla="*/ 36 w 36"/>
                    <a:gd name="T39" fmla="*/ 75 h 75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36" h="75">
                      <a:moveTo>
                        <a:pt x="36" y="5"/>
                      </a:moveTo>
                      <a:lnTo>
                        <a:pt x="36" y="5"/>
                      </a:lnTo>
                      <a:lnTo>
                        <a:pt x="24" y="0"/>
                      </a:lnTo>
                      <a:lnTo>
                        <a:pt x="0" y="67"/>
                      </a:lnTo>
                      <a:lnTo>
                        <a:pt x="14" y="75"/>
                      </a:lnTo>
                      <a:lnTo>
                        <a:pt x="34" y="9"/>
                      </a:lnTo>
                      <a:lnTo>
                        <a:pt x="36" y="5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46" name="Freeform 398"/>
                <p:cNvSpPr>
                  <a:spLocks/>
                </p:cNvSpPr>
                <p:nvPr/>
              </p:nvSpPr>
              <p:spPr bwMode="auto">
                <a:xfrm>
                  <a:off x="3517" y="1947"/>
                  <a:ext cx="44" cy="69"/>
                </a:xfrm>
                <a:custGeom>
                  <a:avLst/>
                  <a:gdLst>
                    <a:gd name="T0" fmla="*/ 29 w 44"/>
                    <a:gd name="T1" fmla="*/ 0 h 69"/>
                    <a:gd name="T2" fmla="*/ 29 w 44"/>
                    <a:gd name="T3" fmla="*/ 0 h 69"/>
                    <a:gd name="T4" fmla="*/ 15 w 44"/>
                    <a:gd name="T5" fmla="*/ 33 h 69"/>
                    <a:gd name="T6" fmla="*/ 0 w 44"/>
                    <a:gd name="T7" fmla="*/ 69 h 69"/>
                    <a:gd name="T8" fmla="*/ 0 w 44"/>
                    <a:gd name="T9" fmla="*/ 69 h 69"/>
                    <a:gd name="T10" fmla="*/ 11 w 44"/>
                    <a:gd name="T11" fmla="*/ 69 h 69"/>
                    <a:gd name="T12" fmla="*/ 11 w 44"/>
                    <a:gd name="T13" fmla="*/ 69 h 69"/>
                    <a:gd name="T14" fmla="*/ 26 w 44"/>
                    <a:gd name="T15" fmla="*/ 35 h 69"/>
                    <a:gd name="T16" fmla="*/ 44 w 44"/>
                    <a:gd name="T17" fmla="*/ 0 h 69"/>
                    <a:gd name="T18" fmla="*/ 44 w 44"/>
                    <a:gd name="T19" fmla="*/ 0 h 69"/>
                    <a:gd name="T20" fmla="*/ 29 w 44"/>
                    <a:gd name="T21" fmla="*/ 0 h 69"/>
                    <a:gd name="T22" fmla="*/ 29 w 44"/>
                    <a:gd name="T23" fmla="*/ 0 h 69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44"/>
                    <a:gd name="T37" fmla="*/ 0 h 69"/>
                    <a:gd name="T38" fmla="*/ 44 w 44"/>
                    <a:gd name="T39" fmla="*/ 69 h 69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44" h="69">
                      <a:moveTo>
                        <a:pt x="29" y="0"/>
                      </a:moveTo>
                      <a:lnTo>
                        <a:pt x="29" y="0"/>
                      </a:lnTo>
                      <a:lnTo>
                        <a:pt x="15" y="33"/>
                      </a:lnTo>
                      <a:lnTo>
                        <a:pt x="0" y="69"/>
                      </a:lnTo>
                      <a:lnTo>
                        <a:pt x="11" y="69"/>
                      </a:lnTo>
                      <a:lnTo>
                        <a:pt x="26" y="35"/>
                      </a:lnTo>
                      <a:lnTo>
                        <a:pt x="44" y="0"/>
                      </a:lnTo>
                      <a:lnTo>
                        <a:pt x="29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47" name="Freeform 399"/>
                <p:cNvSpPr>
                  <a:spLocks/>
                </p:cNvSpPr>
                <p:nvPr/>
              </p:nvSpPr>
              <p:spPr bwMode="auto">
                <a:xfrm>
                  <a:off x="3459" y="1528"/>
                  <a:ext cx="65" cy="62"/>
                </a:xfrm>
                <a:custGeom>
                  <a:avLst/>
                  <a:gdLst>
                    <a:gd name="T0" fmla="*/ 65 w 65"/>
                    <a:gd name="T1" fmla="*/ 7 h 62"/>
                    <a:gd name="T2" fmla="*/ 65 w 65"/>
                    <a:gd name="T3" fmla="*/ 7 h 62"/>
                    <a:gd name="T4" fmla="*/ 54 w 65"/>
                    <a:gd name="T5" fmla="*/ 0 h 62"/>
                    <a:gd name="T6" fmla="*/ 54 w 65"/>
                    <a:gd name="T7" fmla="*/ 0 h 62"/>
                    <a:gd name="T8" fmla="*/ 27 w 65"/>
                    <a:gd name="T9" fmla="*/ 27 h 62"/>
                    <a:gd name="T10" fmla="*/ 0 w 65"/>
                    <a:gd name="T11" fmla="*/ 51 h 62"/>
                    <a:gd name="T12" fmla="*/ 0 w 65"/>
                    <a:gd name="T13" fmla="*/ 51 h 62"/>
                    <a:gd name="T14" fmla="*/ 16 w 65"/>
                    <a:gd name="T15" fmla="*/ 62 h 62"/>
                    <a:gd name="T16" fmla="*/ 16 w 65"/>
                    <a:gd name="T17" fmla="*/ 62 h 62"/>
                    <a:gd name="T18" fmla="*/ 42 w 65"/>
                    <a:gd name="T19" fmla="*/ 35 h 62"/>
                    <a:gd name="T20" fmla="*/ 65 w 65"/>
                    <a:gd name="T21" fmla="*/ 7 h 62"/>
                    <a:gd name="T22" fmla="*/ 65 w 65"/>
                    <a:gd name="T23" fmla="*/ 7 h 6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65"/>
                    <a:gd name="T37" fmla="*/ 0 h 62"/>
                    <a:gd name="T38" fmla="*/ 65 w 65"/>
                    <a:gd name="T39" fmla="*/ 62 h 62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65" h="62">
                      <a:moveTo>
                        <a:pt x="65" y="7"/>
                      </a:moveTo>
                      <a:lnTo>
                        <a:pt x="65" y="7"/>
                      </a:lnTo>
                      <a:lnTo>
                        <a:pt x="54" y="0"/>
                      </a:lnTo>
                      <a:lnTo>
                        <a:pt x="27" y="27"/>
                      </a:lnTo>
                      <a:lnTo>
                        <a:pt x="0" y="51"/>
                      </a:lnTo>
                      <a:lnTo>
                        <a:pt x="16" y="62"/>
                      </a:lnTo>
                      <a:lnTo>
                        <a:pt x="42" y="35"/>
                      </a:lnTo>
                      <a:lnTo>
                        <a:pt x="65" y="7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48" name="Freeform 400"/>
                <p:cNvSpPr>
                  <a:spLocks/>
                </p:cNvSpPr>
                <p:nvPr/>
              </p:nvSpPr>
              <p:spPr bwMode="auto">
                <a:xfrm>
                  <a:off x="3996" y="2073"/>
                  <a:ext cx="21" cy="82"/>
                </a:xfrm>
                <a:custGeom>
                  <a:avLst/>
                  <a:gdLst>
                    <a:gd name="T0" fmla="*/ 0 w 21"/>
                    <a:gd name="T1" fmla="*/ 6 h 82"/>
                    <a:gd name="T2" fmla="*/ 0 w 21"/>
                    <a:gd name="T3" fmla="*/ 6 h 82"/>
                    <a:gd name="T4" fmla="*/ 8 w 21"/>
                    <a:gd name="T5" fmla="*/ 55 h 82"/>
                    <a:gd name="T6" fmla="*/ 8 w 21"/>
                    <a:gd name="T7" fmla="*/ 55 h 82"/>
                    <a:gd name="T8" fmla="*/ 11 w 21"/>
                    <a:gd name="T9" fmla="*/ 82 h 82"/>
                    <a:gd name="T10" fmla="*/ 11 w 21"/>
                    <a:gd name="T11" fmla="*/ 82 h 82"/>
                    <a:gd name="T12" fmla="*/ 21 w 21"/>
                    <a:gd name="T13" fmla="*/ 79 h 82"/>
                    <a:gd name="T14" fmla="*/ 21 w 21"/>
                    <a:gd name="T15" fmla="*/ 79 h 82"/>
                    <a:gd name="T16" fmla="*/ 17 w 21"/>
                    <a:gd name="T17" fmla="*/ 38 h 82"/>
                    <a:gd name="T18" fmla="*/ 10 w 21"/>
                    <a:gd name="T19" fmla="*/ 0 h 82"/>
                    <a:gd name="T20" fmla="*/ 10 w 21"/>
                    <a:gd name="T21" fmla="*/ 0 h 82"/>
                    <a:gd name="T22" fmla="*/ 0 w 21"/>
                    <a:gd name="T23" fmla="*/ 6 h 82"/>
                    <a:gd name="T24" fmla="*/ 0 w 21"/>
                    <a:gd name="T25" fmla="*/ 6 h 82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21"/>
                    <a:gd name="T40" fmla="*/ 0 h 82"/>
                    <a:gd name="T41" fmla="*/ 21 w 21"/>
                    <a:gd name="T42" fmla="*/ 82 h 82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21" h="82">
                      <a:moveTo>
                        <a:pt x="0" y="6"/>
                      </a:moveTo>
                      <a:lnTo>
                        <a:pt x="0" y="6"/>
                      </a:lnTo>
                      <a:lnTo>
                        <a:pt x="8" y="55"/>
                      </a:lnTo>
                      <a:lnTo>
                        <a:pt x="11" y="82"/>
                      </a:lnTo>
                      <a:lnTo>
                        <a:pt x="21" y="79"/>
                      </a:lnTo>
                      <a:lnTo>
                        <a:pt x="17" y="38"/>
                      </a:lnTo>
                      <a:lnTo>
                        <a:pt x="10" y="0"/>
                      </a:lnTo>
                      <a:lnTo>
                        <a:pt x="0" y="6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49" name="Freeform 401"/>
                <p:cNvSpPr>
                  <a:spLocks/>
                </p:cNvSpPr>
                <p:nvPr/>
              </p:nvSpPr>
              <p:spPr bwMode="auto">
                <a:xfrm>
                  <a:off x="2458" y="1742"/>
                  <a:ext cx="102" cy="69"/>
                </a:xfrm>
                <a:custGeom>
                  <a:avLst/>
                  <a:gdLst>
                    <a:gd name="T0" fmla="*/ 95 w 102"/>
                    <a:gd name="T1" fmla="*/ 53 h 69"/>
                    <a:gd name="T2" fmla="*/ 95 w 102"/>
                    <a:gd name="T3" fmla="*/ 53 h 69"/>
                    <a:gd name="T4" fmla="*/ 69 w 102"/>
                    <a:gd name="T5" fmla="*/ 42 h 69"/>
                    <a:gd name="T6" fmla="*/ 46 w 102"/>
                    <a:gd name="T7" fmla="*/ 29 h 69"/>
                    <a:gd name="T8" fmla="*/ 22 w 102"/>
                    <a:gd name="T9" fmla="*/ 16 h 69"/>
                    <a:gd name="T10" fmla="*/ 0 w 102"/>
                    <a:gd name="T11" fmla="*/ 0 h 69"/>
                    <a:gd name="T12" fmla="*/ 0 w 102"/>
                    <a:gd name="T13" fmla="*/ 0 h 69"/>
                    <a:gd name="T14" fmla="*/ 5 w 102"/>
                    <a:gd name="T15" fmla="*/ 15 h 69"/>
                    <a:gd name="T16" fmla="*/ 5 w 102"/>
                    <a:gd name="T17" fmla="*/ 15 h 69"/>
                    <a:gd name="T18" fmla="*/ 27 w 102"/>
                    <a:gd name="T19" fmla="*/ 31 h 69"/>
                    <a:gd name="T20" fmla="*/ 51 w 102"/>
                    <a:gd name="T21" fmla="*/ 46 h 69"/>
                    <a:gd name="T22" fmla="*/ 77 w 102"/>
                    <a:gd name="T23" fmla="*/ 58 h 69"/>
                    <a:gd name="T24" fmla="*/ 102 w 102"/>
                    <a:gd name="T25" fmla="*/ 69 h 69"/>
                    <a:gd name="T26" fmla="*/ 102 w 102"/>
                    <a:gd name="T27" fmla="*/ 69 h 69"/>
                    <a:gd name="T28" fmla="*/ 95 w 102"/>
                    <a:gd name="T29" fmla="*/ 53 h 69"/>
                    <a:gd name="T30" fmla="*/ 95 w 102"/>
                    <a:gd name="T31" fmla="*/ 53 h 69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102"/>
                    <a:gd name="T49" fmla="*/ 0 h 69"/>
                    <a:gd name="T50" fmla="*/ 102 w 102"/>
                    <a:gd name="T51" fmla="*/ 69 h 69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102" h="69">
                      <a:moveTo>
                        <a:pt x="95" y="53"/>
                      </a:moveTo>
                      <a:lnTo>
                        <a:pt x="95" y="53"/>
                      </a:lnTo>
                      <a:lnTo>
                        <a:pt x="69" y="42"/>
                      </a:lnTo>
                      <a:lnTo>
                        <a:pt x="46" y="29"/>
                      </a:lnTo>
                      <a:lnTo>
                        <a:pt x="22" y="16"/>
                      </a:lnTo>
                      <a:lnTo>
                        <a:pt x="0" y="0"/>
                      </a:lnTo>
                      <a:lnTo>
                        <a:pt x="5" y="15"/>
                      </a:lnTo>
                      <a:lnTo>
                        <a:pt x="27" y="31"/>
                      </a:lnTo>
                      <a:lnTo>
                        <a:pt x="51" y="46"/>
                      </a:lnTo>
                      <a:lnTo>
                        <a:pt x="77" y="58"/>
                      </a:lnTo>
                      <a:lnTo>
                        <a:pt x="102" y="69"/>
                      </a:lnTo>
                      <a:lnTo>
                        <a:pt x="95" y="53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50" name="Freeform 402"/>
                <p:cNvSpPr>
                  <a:spLocks/>
                </p:cNvSpPr>
                <p:nvPr/>
              </p:nvSpPr>
              <p:spPr bwMode="auto">
                <a:xfrm>
                  <a:off x="3491" y="2022"/>
                  <a:ext cx="33" cy="71"/>
                </a:xfrm>
                <a:custGeom>
                  <a:avLst/>
                  <a:gdLst>
                    <a:gd name="T0" fmla="*/ 22 w 33"/>
                    <a:gd name="T1" fmla="*/ 0 h 71"/>
                    <a:gd name="T2" fmla="*/ 22 w 33"/>
                    <a:gd name="T3" fmla="*/ 0 h 71"/>
                    <a:gd name="T4" fmla="*/ 11 w 33"/>
                    <a:gd name="T5" fmla="*/ 35 h 71"/>
                    <a:gd name="T6" fmla="*/ 0 w 33"/>
                    <a:gd name="T7" fmla="*/ 71 h 71"/>
                    <a:gd name="T8" fmla="*/ 0 w 33"/>
                    <a:gd name="T9" fmla="*/ 71 h 71"/>
                    <a:gd name="T10" fmla="*/ 10 w 33"/>
                    <a:gd name="T11" fmla="*/ 71 h 71"/>
                    <a:gd name="T12" fmla="*/ 10 w 33"/>
                    <a:gd name="T13" fmla="*/ 71 h 71"/>
                    <a:gd name="T14" fmla="*/ 21 w 33"/>
                    <a:gd name="T15" fmla="*/ 36 h 71"/>
                    <a:gd name="T16" fmla="*/ 33 w 33"/>
                    <a:gd name="T17" fmla="*/ 2 h 71"/>
                    <a:gd name="T18" fmla="*/ 33 w 33"/>
                    <a:gd name="T19" fmla="*/ 2 h 71"/>
                    <a:gd name="T20" fmla="*/ 22 w 33"/>
                    <a:gd name="T21" fmla="*/ 0 h 71"/>
                    <a:gd name="T22" fmla="*/ 22 w 33"/>
                    <a:gd name="T23" fmla="*/ 0 h 71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33"/>
                    <a:gd name="T37" fmla="*/ 0 h 71"/>
                    <a:gd name="T38" fmla="*/ 33 w 33"/>
                    <a:gd name="T39" fmla="*/ 71 h 71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33" h="71">
                      <a:moveTo>
                        <a:pt x="22" y="0"/>
                      </a:moveTo>
                      <a:lnTo>
                        <a:pt x="22" y="0"/>
                      </a:lnTo>
                      <a:lnTo>
                        <a:pt x="11" y="35"/>
                      </a:lnTo>
                      <a:lnTo>
                        <a:pt x="0" y="71"/>
                      </a:lnTo>
                      <a:lnTo>
                        <a:pt x="10" y="71"/>
                      </a:lnTo>
                      <a:lnTo>
                        <a:pt x="21" y="36"/>
                      </a:lnTo>
                      <a:lnTo>
                        <a:pt x="33" y="2"/>
                      </a:lnTo>
                      <a:lnTo>
                        <a:pt x="22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51" name="Freeform 403"/>
                <p:cNvSpPr>
                  <a:spLocks/>
                </p:cNvSpPr>
                <p:nvPr/>
              </p:nvSpPr>
              <p:spPr bwMode="auto">
                <a:xfrm>
                  <a:off x="3180" y="1886"/>
                  <a:ext cx="28" cy="90"/>
                </a:xfrm>
                <a:custGeom>
                  <a:avLst/>
                  <a:gdLst>
                    <a:gd name="T0" fmla="*/ 13 w 28"/>
                    <a:gd name="T1" fmla="*/ 0 h 90"/>
                    <a:gd name="T2" fmla="*/ 13 w 28"/>
                    <a:gd name="T3" fmla="*/ 0 h 90"/>
                    <a:gd name="T4" fmla="*/ 8 w 28"/>
                    <a:gd name="T5" fmla="*/ 41 h 90"/>
                    <a:gd name="T6" fmla="*/ 0 w 28"/>
                    <a:gd name="T7" fmla="*/ 81 h 90"/>
                    <a:gd name="T8" fmla="*/ 0 w 28"/>
                    <a:gd name="T9" fmla="*/ 81 h 90"/>
                    <a:gd name="T10" fmla="*/ 13 w 28"/>
                    <a:gd name="T11" fmla="*/ 90 h 90"/>
                    <a:gd name="T12" fmla="*/ 13 w 28"/>
                    <a:gd name="T13" fmla="*/ 90 h 90"/>
                    <a:gd name="T14" fmla="*/ 21 w 28"/>
                    <a:gd name="T15" fmla="*/ 52 h 90"/>
                    <a:gd name="T16" fmla="*/ 28 w 28"/>
                    <a:gd name="T17" fmla="*/ 11 h 90"/>
                    <a:gd name="T18" fmla="*/ 28 w 28"/>
                    <a:gd name="T19" fmla="*/ 11 h 90"/>
                    <a:gd name="T20" fmla="*/ 13 w 28"/>
                    <a:gd name="T21" fmla="*/ 0 h 90"/>
                    <a:gd name="T22" fmla="*/ 13 w 28"/>
                    <a:gd name="T23" fmla="*/ 0 h 90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28"/>
                    <a:gd name="T37" fmla="*/ 0 h 90"/>
                    <a:gd name="T38" fmla="*/ 28 w 28"/>
                    <a:gd name="T39" fmla="*/ 90 h 90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28" h="90">
                      <a:moveTo>
                        <a:pt x="13" y="0"/>
                      </a:moveTo>
                      <a:lnTo>
                        <a:pt x="13" y="0"/>
                      </a:lnTo>
                      <a:lnTo>
                        <a:pt x="8" y="41"/>
                      </a:lnTo>
                      <a:lnTo>
                        <a:pt x="0" y="81"/>
                      </a:lnTo>
                      <a:lnTo>
                        <a:pt x="13" y="90"/>
                      </a:lnTo>
                      <a:lnTo>
                        <a:pt x="21" y="52"/>
                      </a:lnTo>
                      <a:lnTo>
                        <a:pt x="28" y="11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52" name="Freeform 404"/>
                <p:cNvSpPr>
                  <a:spLocks/>
                </p:cNvSpPr>
                <p:nvPr/>
              </p:nvSpPr>
              <p:spPr bwMode="auto">
                <a:xfrm>
                  <a:off x="3395" y="3132"/>
                  <a:ext cx="38" cy="72"/>
                </a:xfrm>
                <a:custGeom>
                  <a:avLst/>
                  <a:gdLst>
                    <a:gd name="T0" fmla="*/ 23 w 38"/>
                    <a:gd name="T1" fmla="*/ 0 h 72"/>
                    <a:gd name="T2" fmla="*/ 23 w 38"/>
                    <a:gd name="T3" fmla="*/ 0 h 72"/>
                    <a:gd name="T4" fmla="*/ 12 w 38"/>
                    <a:gd name="T5" fmla="*/ 37 h 72"/>
                    <a:gd name="T6" fmla="*/ 0 w 38"/>
                    <a:gd name="T7" fmla="*/ 72 h 72"/>
                    <a:gd name="T8" fmla="*/ 0 w 38"/>
                    <a:gd name="T9" fmla="*/ 72 h 72"/>
                    <a:gd name="T10" fmla="*/ 14 w 38"/>
                    <a:gd name="T11" fmla="*/ 72 h 72"/>
                    <a:gd name="T12" fmla="*/ 14 w 38"/>
                    <a:gd name="T13" fmla="*/ 72 h 72"/>
                    <a:gd name="T14" fmla="*/ 27 w 38"/>
                    <a:gd name="T15" fmla="*/ 37 h 72"/>
                    <a:gd name="T16" fmla="*/ 38 w 38"/>
                    <a:gd name="T17" fmla="*/ 2 h 72"/>
                    <a:gd name="T18" fmla="*/ 38 w 38"/>
                    <a:gd name="T19" fmla="*/ 2 h 72"/>
                    <a:gd name="T20" fmla="*/ 23 w 38"/>
                    <a:gd name="T21" fmla="*/ 0 h 72"/>
                    <a:gd name="T22" fmla="*/ 23 w 38"/>
                    <a:gd name="T23" fmla="*/ 0 h 7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38"/>
                    <a:gd name="T37" fmla="*/ 0 h 72"/>
                    <a:gd name="T38" fmla="*/ 38 w 38"/>
                    <a:gd name="T39" fmla="*/ 72 h 72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38" h="7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2" y="37"/>
                      </a:lnTo>
                      <a:lnTo>
                        <a:pt x="0" y="72"/>
                      </a:lnTo>
                      <a:lnTo>
                        <a:pt x="14" y="72"/>
                      </a:lnTo>
                      <a:lnTo>
                        <a:pt x="27" y="37"/>
                      </a:lnTo>
                      <a:lnTo>
                        <a:pt x="38" y="2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53" name="Freeform 405"/>
                <p:cNvSpPr>
                  <a:spLocks/>
                </p:cNvSpPr>
                <p:nvPr/>
              </p:nvSpPr>
              <p:spPr bwMode="auto">
                <a:xfrm>
                  <a:off x="2315" y="1409"/>
                  <a:ext cx="15" cy="165"/>
                </a:xfrm>
                <a:custGeom>
                  <a:avLst/>
                  <a:gdLst>
                    <a:gd name="T0" fmla="*/ 7 w 15"/>
                    <a:gd name="T1" fmla="*/ 137 h 165"/>
                    <a:gd name="T2" fmla="*/ 7 w 15"/>
                    <a:gd name="T3" fmla="*/ 137 h 165"/>
                    <a:gd name="T4" fmla="*/ 15 w 15"/>
                    <a:gd name="T5" fmla="*/ 165 h 165"/>
                    <a:gd name="T6" fmla="*/ 15 w 15"/>
                    <a:gd name="T7" fmla="*/ 165 h 165"/>
                    <a:gd name="T8" fmla="*/ 9 w 15"/>
                    <a:gd name="T9" fmla="*/ 124 h 165"/>
                    <a:gd name="T10" fmla="*/ 6 w 15"/>
                    <a:gd name="T11" fmla="*/ 82 h 165"/>
                    <a:gd name="T12" fmla="*/ 4 w 15"/>
                    <a:gd name="T13" fmla="*/ 42 h 165"/>
                    <a:gd name="T14" fmla="*/ 2 w 15"/>
                    <a:gd name="T15" fmla="*/ 0 h 165"/>
                    <a:gd name="T16" fmla="*/ 2 w 15"/>
                    <a:gd name="T17" fmla="*/ 0 h 165"/>
                    <a:gd name="T18" fmla="*/ 0 w 15"/>
                    <a:gd name="T19" fmla="*/ 35 h 165"/>
                    <a:gd name="T20" fmla="*/ 0 w 15"/>
                    <a:gd name="T21" fmla="*/ 69 h 165"/>
                    <a:gd name="T22" fmla="*/ 2 w 15"/>
                    <a:gd name="T23" fmla="*/ 102 h 165"/>
                    <a:gd name="T24" fmla="*/ 7 w 15"/>
                    <a:gd name="T25" fmla="*/ 137 h 165"/>
                    <a:gd name="T26" fmla="*/ 7 w 15"/>
                    <a:gd name="T27" fmla="*/ 137 h 165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15"/>
                    <a:gd name="T43" fmla="*/ 0 h 165"/>
                    <a:gd name="T44" fmla="*/ 15 w 15"/>
                    <a:gd name="T45" fmla="*/ 165 h 165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15" h="165">
                      <a:moveTo>
                        <a:pt x="7" y="137"/>
                      </a:moveTo>
                      <a:lnTo>
                        <a:pt x="7" y="137"/>
                      </a:lnTo>
                      <a:lnTo>
                        <a:pt x="15" y="165"/>
                      </a:lnTo>
                      <a:lnTo>
                        <a:pt x="9" y="124"/>
                      </a:lnTo>
                      <a:lnTo>
                        <a:pt x="6" y="82"/>
                      </a:lnTo>
                      <a:lnTo>
                        <a:pt x="4" y="42"/>
                      </a:lnTo>
                      <a:lnTo>
                        <a:pt x="2" y="0"/>
                      </a:lnTo>
                      <a:lnTo>
                        <a:pt x="0" y="35"/>
                      </a:lnTo>
                      <a:lnTo>
                        <a:pt x="0" y="69"/>
                      </a:lnTo>
                      <a:lnTo>
                        <a:pt x="2" y="102"/>
                      </a:lnTo>
                      <a:lnTo>
                        <a:pt x="7" y="137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54" name="Freeform 406"/>
                <p:cNvSpPr>
                  <a:spLocks/>
                </p:cNvSpPr>
                <p:nvPr/>
              </p:nvSpPr>
              <p:spPr bwMode="auto">
                <a:xfrm>
                  <a:off x="3034" y="931"/>
                  <a:ext cx="57" cy="72"/>
                </a:xfrm>
                <a:custGeom>
                  <a:avLst/>
                  <a:gdLst>
                    <a:gd name="T0" fmla="*/ 46 w 57"/>
                    <a:gd name="T1" fmla="*/ 72 h 72"/>
                    <a:gd name="T2" fmla="*/ 46 w 57"/>
                    <a:gd name="T3" fmla="*/ 72 h 72"/>
                    <a:gd name="T4" fmla="*/ 57 w 57"/>
                    <a:gd name="T5" fmla="*/ 57 h 72"/>
                    <a:gd name="T6" fmla="*/ 57 w 57"/>
                    <a:gd name="T7" fmla="*/ 57 h 72"/>
                    <a:gd name="T8" fmla="*/ 35 w 57"/>
                    <a:gd name="T9" fmla="*/ 28 h 72"/>
                    <a:gd name="T10" fmla="*/ 11 w 57"/>
                    <a:gd name="T11" fmla="*/ 0 h 72"/>
                    <a:gd name="T12" fmla="*/ 11 w 57"/>
                    <a:gd name="T13" fmla="*/ 0 h 72"/>
                    <a:gd name="T14" fmla="*/ 0 w 57"/>
                    <a:gd name="T15" fmla="*/ 13 h 72"/>
                    <a:gd name="T16" fmla="*/ 0 w 57"/>
                    <a:gd name="T17" fmla="*/ 13 h 72"/>
                    <a:gd name="T18" fmla="*/ 24 w 57"/>
                    <a:gd name="T19" fmla="*/ 41 h 72"/>
                    <a:gd name="T20" fmla="*/ 46 w 57"/>
                    <a:gd name="T21" fmla="*/ 72 h 72"/>
                    <a:gd name="T22" fmla="*/ 46 w 57"/>
                    <a:gd name="T23" fmla="*/ 72 h 7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57"/>
                    <a:gd name="T37" fmla="*/ 0 h 72"/>
                    <a:gd name="T38" fmla="*/ 57 w 57"/>
                    <a:gd name="T39" fmla="*/ 72 h 72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57" h="72">
                      <a:moveTo>
                        <a:pt x="46" y="72"/>
                      </a:moveTo>
                      <a:lnTo>
                        <a:pt x="46" y="72"/>
                      </a:lnTo>
                      <a:lnTo>
                        <a:pt x="57" y="57"/>
                      </a:lnTo>
                      <a:lnTo>
                        <a:pt x="35" y="28"/>
                      </a:lnTo>
                      <a:lnTo>
                        <a:pt x="11" y="0"/>
                      </a:lnTo>
                      <a:lnTo>
                        <a:pt x="0" y="13"/>
                      </a:lnTo>
                      <a:lnTo>
                        <a:pt x="24" y="41"/>
                      </a:lnTo>
                      <a:lnTo>
                        <a:pt x="46" y="72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55" name="Freeform 407"/>
                <p:cNvSpPr>
                  <a:spLocks/>
                </p:cNvSpPr>
                <p:nvPr/>
              </p:nvSpPr>
              <p:spPr bwMode="auto">
                <a:xfrm>
                  <a:off x="5158" y="2113"/>
                  <a:ext cx="114" cy="72"/>
                </a:xfrm>
                <a:custGeom>
                  <a:avLst/>
                  <a:gdLst>
                    <a:gd name="T0" fmla="*/ 0 w 114"/>
                    <a:gd name="T1" fmla="*/ 72 h 72"/>
                    <a:gd name="T2" fmla="*/ 0 w 114"/>
                    <a:gd name="T3" fmla="*/ 72 h 72"/>
                    <a:gd name="T4" fmla="*/ 26 w 114"/>
                    <a:gd name="T5" fmla="*/ 57 h 72"/>
                    <a:gd name="T6" fmla="*/ 53 w 114"/>
                    <a:gd name="T7" fmla="*/ 41 h 72"/>
                    <a:gd name="T8" fmla="*/ 108 w 114"/>
                    <a:gd name="T9" fmla="*/ 13 h 72"/>
                    <a:gd name="T10" fmla="*/ 108 w 114"/>
                    <a:gd name="T11" fmla="*/ 13 h 72"/>
                    <a:gd name="T12" fmla="*/ 114 w 114"/>
                    <a:gd name="T13" fmla="*/ 0 h 72"/>
                    <a:gd name="T14" fmla="*/ 114 w 114"/>
                    <a:gd name="T15" fmla="*/ 0 h 72"/>
                    <a:gd name="T16" fmla="*/ 60 w 114"/>
                    <a:gd name="T17" fmla="*/ 28 h 72"/>
                    <a:gd name="T18" fmla="*/ 7 w 114"/>
                    <a:gd name="T19" fmla="*/ 57 h 72"/>
                    <a:gd name="T20" fmla="*/ 7 w 114"/>
                    <a:gd name="T21" fmla="*/ 57 h 72"/>
                    <a:gd name="T22" fmla="*/ 0 w 114"/>
                    <a:gd name="T23" fmla="*/ 72 h 72"/>
                    <a:gd name="T24" fmla="*/ 0 w 114"/>
                    <a:gd name="T25" fmla="*/ 72 h 72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114"/>
                    <a:gd name="T40" fmla="*/ 0 h 72"/>
                    <a:gd name="T41" fmla="*/ 114 w 114"/>
                    <a:gd name="T42" fmla="*/ 72 h 72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114" h="72">
                      <a:moveTo>
                        <a:pt x="0" y="72"/>
                      </a:moveTo>
                      <a:lnTo>
                        <a:pt x="0" y="72"/>
                      </a:lnTo>
                      <a:lnTo>
                        <a:pt x="26" y="57"/>
                      </a:lnTo>
                      <a:lnTo>
                        <a:pt x="53" y="41"/>
                      </a:lnTo>
                      <a:lnTo>
                        <a:pt x="108" y="13"/>
                      </a:lnTo>
                      <a:lnTo>
                        <a:pt x="114" y="0"/>
                      </a:lnTo>
                      <a:lnTo>
                        <a:pt x="60" y="28"/>
                      </a:lnTo>
                      <a:lnTo>
                        <a:pt x="7" y="57"/>
                      </a:lnTo>
                      <a:lnTo>
                        <a:pt x="0" y="72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56" name="Freeform 408"/>
                <p:cNvSpPr>
                  <a:spLocks/>
                </p:cNvSpPr>
                <p:nvPr/>
              </p:nvSpPr>
              <p:spPr bwMode="auto">
                <a:xfrm>
                  <a:off x="3940" y="1918"/>
                  <a:ext cx="44" cy="75"/>
                </a:xfrm>
                <a:custGeom>
                  <a:avLst/>
                  <a:gdLst>
                    <a:gd name="T0" fmla="*/ 0 w 44"/>
                    <a:gd name="T1" fmla="*/ 11 h 75"/>
                    <a:gd name="T2" fmla="*/ 0 w 44"/>
                    <a:gd name="T3" fmla="*/ 11 h 75"/>
                    <a:gd name="T4" fmla="*/ 16 w 44"/>
                    <a:gd name="T5" fmla="*/ 42 h 75"/>
                    <a:gd name="T6" fmla="*/ 31 w 44"/>
                    <a:gd name="T7" fmla="*/ 75 h 75"/>
                    <a:gd name="T8" fmla="*/ 31 w 44"/>
                    <a:gd name="T9" fmla="*/ 75 h 75"/>
                    <a:gd name="T10" fmla="*/ 44 w 44"/>
                    <a:gd name="T11" fmla="*/ 67 h 75"/>
                    <a:gd name="T12" fmla="*/ 44 w 44"/>
                    <a:gd name="T13" fmla="*/ 67 h 75"/>
                    <a:gd name="T14" fmla="*/ 31 w 44"/>
                    <a:gd name="T15" fmla="*/ 32 h 75"/>
                    <a:gd name="T16" fmla="*/ 14 w 44"/>
                    <a:gd name="T17" fmla="*/ 0 h 75"/>
                    <a:gd name="T18" fmla="*/ 14 w 44"/>
                    <a:gd name="T19" fmla="*/ 0 h 75"/>
                    <a:gd name="T20" fmla="*/ 0 w 44"/>
                    <a:gd name="T21" fmla="*/ 11 h 75"/>
                    <a:gd name="T22" fmla="*/ 0 w 44"/>
                    <a:gd name="T23" fmla="*/ 11 h 75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44"/>
                    <a:gd name="T37" fmla="*/ 0 h 75"/>
                    <a:gd name="T38" fmla="*/ 44 w 44"/>
                    <a:gd name="T39" fmla="*/ 75 h 75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44" h="75">
                      <a:moveTo>
                        <a:pt x="0" y="11"/>
                      </a:moveTo>
                      <a:lnTo>
                        <a:pt x="0" y="11"/>
                      </a:lnTo>
                      <a:lnTo>
                        <a:pt x="16" y="42"/>
                      </a:lnTo>
                      <a:lnTo>
                        <a:pt x="31" y="75"/>
                      </a:lnTo>
                      <a:lnTo>
                        <a:pt x="44" y="67"/>
                      </a:lnTo>
                      <a:lnTo>
                        <a:pt x="31" y="32"/>
                      </a:lnTo>
                      <a:lnTo>
                        <a:pt x="14" y="0"/>
                      </a:lnTo>
                      <a:lnTo>
                        <a:pt x="0" y="11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57" name="Freeform 409"/>
                <p:cNvSpPr>
                  <a:spLocks/>
                </p:cNvSpPr>
                <p:nvPr/>
              </p:nvSpPr>
              <p:spPr bwMode="auto">
                <a:xfrm>
                  <a:off x="2324" y="1111"/>
                  <a:ext cx="105" cy="382"/>
                </a:xfrm>
                <a:custGeom>
                  <a:avLst/>
                  <a:gdLst>
                    <a:gd name="T0" fmla="*/ 95 w 105"/>
                    <a:gd name="T1" fmla="*/ 38 h 382"/>
                    <a:gd name="T2" fmla="*/ 95 w 105"/>
                    <a:gd name="T3" fmla="*/ 38 h 382"/>
                    <a:gd name="T4" fmla="*/ 105 w 105"/>
                    <a:gd name="T5" fmla="*/ 0 h 382"/>
                    <a:gd name="T6" fmla="*/ 105 w 105"/>
                    <a:gd name="T7" fmla="*/ 0 h 382"/>
                    <a:gd name="T8" fmla="*/ 86 w 105"/>
                    <a:gd name="T9" fmla="*/ 29 h 382"/>
                    <a:gd name="T10" fmla="*/ 70 w 105"/>
                    <a:gd name="T11" fmla="*/ 58 h 382"/>
                    <a:gd name="T12" fmla="*/ 55 w 105"/>
                    <a:gd name="T13" fmla="*/ 87 h 382"/>
                    <a:gd name="T14" fmla="*/ 41 w 105"/>
                    <a:gd name="T15" fmla="*/ 119 h 382"/>
                    <a:gd name="T16" fmla="*/ 30 w 105"/>
                    <a:gd name="T17" fmla="*/ 151 h 382"/>
                    <a:gd name="T18" fmla="*/ 17 w 105"/>
                    <a:gd name="T19" fmla="*/ 184 h 382"/>
                    <a:gd name="T20" fmla="*/ 8 w 105"/>
                    <a:gd name="T21" fmla="*/ 216 h 382"/>
                    <a:gd name="T22" fmla="*/ 0 w 105"/>
                    <a:gd name="T23" fmla="*/ 250 h 382"/>
                    <a:gd name="T24" fmla="*/ 0 w 105"/>
                    <a:gd name="T25" fmla="*/ 250 h 382"/>
                    <a:gd name="T26" fmla="*/ 0 w 105"/>
                    <a:gd name="T27" fmla="*/ 274 h 382"/>
                    <a:gd name="T28" fmla="*/ 0 w 105"/>
                    <a:gd name="T29" fmla="*/ 274 h 382"/>
                    <a:gd name="T30" fmla="*/ 2 w 105"/>
                    <a:gd name="T31" fmla="*/ 329 h 382"/>
                    <a:gd name="T32" fmla="*/ 4 w 105"/>
                    <a:gd name="T33" fmla="*/ 382 h 382"/>
                    <a:gd name="T34" fmla="*/ 4 w 105"/>
                    <a:gd name="T35" fmla="*/ 382 h 382"/>
                    <a:gd name="T36" fmla="*/ 4 w 105"/>
                    <a:gd name="T37" fmla="*/ 336 h 382"/>
                    <a:gd name="T38" fmla="*/ 6 w 105"/>
                    <a:gd name="T39" fmla="*/ 291 h 382"/>
                    <a:gd name="T40" fmla="*/ 13 w 105"/>
                    <a:gd name="T41" fmla="*/ 247 h 382"/>
                    <a:gd name="T42" fmla="*/ 24 w 105"/>
                    <a:gd name="T43" fmla="*/ 203 h 382"/>
                    <a:gd name="T44" fmla="*/ 39 w 105"/>
                    <a:gd name="T45" fmla="*/ 161 h 382"/>
                    <a:gd name="T46" fmla="*/ 55 w 105"/>
                    <a:gd name="T47" fmla="*/ 119 h 382"/>
                    <a:gd name="T48" fmla="*/ 73 w 105"/>
                    <a:gd name="T49" fmla="*/ 76 h 382"/>
                    <a:gd name="T50" fmla="*/ 95 w 105"/>
                    <a:gd name="T51" fmla="*/ 38 h 382"/>
                    <a:gd name="T52" fmla="*/ 95 w 105"/>
                    <a:gd name="T53" fmla="*/ 38 h 382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105"/>
                    <a:gd name="T82" fmla="*/ 0 h 382"/>
                    <a:gd name="T83" fmla="*/ 105 w 105"/>
                    <a:gd name="T84" fmla="*/ 382 h 382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105" h="382">
                      <a:moveTo>
                        <a:pt x="95" y="38"/>
                      </a:moveTo>
                      <a:lnTo>
                        <a:pt x="95" y="38"/>
                      </a:lnTo>
                      <a:lnTo>
                        <a:pt x="105" y="0"/>
                      </a:lnTo>
                      <a:lnTo>
                        <a:pt x="86" y="29"/>
                      </a:lnTo>
                      <a:lnTo>
                        <a:pt x="70" y="58"/>
                      </a:lnTo>
                      <a:lnTo>
                        <a:pt x="55" y="87"/>
                      </a:lnTo>
                      <a:lnTo>
                        <a:pt x="41" y="119"/>
                      </a:lnTo>
                      <a:lnTo>
                        <a:pt x="30" y="151"/>
                      </a:lnTo>
                      <a:lnTo>
                        <a:pt x="17" y="184"/>
                      </a:lnTo>
                      <a:lnTo>
                        <a:pt x="8" y="216"/>
                      </a:lnTo>
                      <a:lnTo>
                        <a:pt x="0" y="250"/>
                      </a:lnTo>
                      <a:lnTo>
                        <a:pt x="0" y="274"/>
                      </a:lnTo>
                      <a:lnTo>
                        <a:pt x="2" y="329"/>
                      </a:lnTo>
                      <a:lnTo>
                        <a:pt x="4" y="382"/>
                      </a:lnTo>
                      <a:lnTo>
                        <a:pt x="4" y="336"/>
                      </a:lnTo>
                      <a:lnTo>
                        <a:pt x="6" y="291"/>
                      </a:lnTo>
                      <a:lnTo>
                        <a:pt x="13" y="247"/>
                      </a:lnTo>
                      <a:lnTo>
                        <a:pt x="24" y="203"/>
                      </a:lnTo>
                      <a:lnTo>
                        <a:pt x="39" y="161"/>
                      </a:lnTo>
                      <a:lnTo>
                        <a:pt x="55" y="119"/>
                      </a:lnTo>
                      <a:lnTo>
                        <a:pt x="73" y="76"/>
                      </a:lnTo>
                      <a:lnTo>
                        <a:pt x="95" y="38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58" name="Freeform 410"/>
                <p:cNvSpPr>
                  <a:spLocks/>
                </p:cNvSpPr>
                <p:nvPr/>
              </p:nvSpPr>
              <p:spPr bwMode="auto">
                <a:xfrm>
                  <a:off x="3938" y="2523"/>
                  <a:ext cx="38" cy="88"/>
                </a:xfrm>
                <a:custGeom>
                  <a:avLst/>
                  <a:gdLst>
                    <a:gd name="T0" fmla="*/ 22 w 38"/>
                    <a:gd name="T1" fmla="*/ 6 h 88"/>
                    <a:gd name="T2" fmla="*/ 22 w 38"/>
                    <a:gd name="T3" fmla="*/ 6 h 88"/>
                    <a:gd name="T4" fmla="*/ 13 w 38"/>
                    <a:gd name="T5" fmla="*/ 46 h 88"/>
                    <a:gd name="T6" fmla="*/ 0 w 38"/>
                    <a:gd name="T7" fmla="*/ 88 h 88"/>
                    <a:gd name="T8" fmla="*/ 0 w 38"/>
                    <a:gd name="T9" fmla="*/ 88 h 88"/>
                    <a:gd name="T10" fmla="*/ 13 w 38"/>
                    <a:gd name="T11" fmla="*/ 84 h 88"/>
                    <a:gd name="T12" fmla="*/ 13 w 38"/>
                    <a:gd name="T13" fmla="*/ 84 h 88"/>
                    <a:gd name="T14" fmla="*/ 25 w 38"/>
                    <a:gd name="T15" fmla="*/ 42 h 88"/>
                    <a:gd name="T16" fmla="*/ 38 w 38"/>
                    <a:gd name="T17" fmla="*/ 0 h 88"/>
                    <a:gd name="T18" fmla="*/ 38 w 38"/>
                    <a:gd name="T19" fmla="*/ 0 h 88"/>
                    <a:gd name="T20" fmla="*/ 22 w 38"/>
                    <a:gd name="T21" fmla="*/ 6 h 88"/>
                    <a:gd name="T22" fmla="*/ 22 w 38"/>
                    <a:gd name="T23" fmla="*/ 6 h 88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38"/>
                    <a:gd name="T37" fmla="*/ 0 h 88"/>
                    <a:gd name="T38" fmla="*/ 38 w 38"/>
                    <a:gd name="T39" fmla="*/ 88 h 88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38" h="88">
                      <a:moveTo>
                        <a:pt x="22" y="6"/>
                      </a:moveTo>
                      <a:lnTo>
                        <a:pt x="22" y="6"/>
                      </a:lnTo>
                      <a:lnTo>
                        <a:pt x="13" y="46"/>
                      </a:lnTo>
                      <a:lnTo>
                        <a:pt x="0" y="88"/>
                      </a:lnTo>
                      <a:lnTo>
                        <a:pt x="13" y="84"/>
                      </a:lnTo>
                      <a:lnTo>
                        <a:pt x="25" y="42"/>
                      </a:lnTo>
                      <a:lnTo>
                        <a:pt x="38" y="0"/>
                      </a:lnTo>
                      <a:lnTo>
                        <a:pt x="22" y="6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59" name="Freeform 411"/>
                <p:cNvSpPr>
                  <a:spLocks/>
                </p:cNvSpPr>
                <p:nvPr/>
              </p:nvSpPr>
              <p:spPr bwMode="auto">
                <a:xfrm>
                  <a:off x="2774" y="3034"/>
                  <a:ext cx="633" cy="490"/>
                </a:xfrm>
                <a:custGeom>
                  <a:avLst/>
                  <a:gdLst>
                    <a:gd name="T0" fmla="*/ 571 w 633"/>
                    <a:gd name="T1" fmla="*/ 272 h 490"/>
                    <a:gd name="T2" fmla="*/ 546 w 633"/>
                    <a:gd name="T3" fmla="*/ 309 h 490"/>
                    <a:gd name="T4" fmla="*/ 513 w 633"/>
                    <a:gd name="T5" fmla="*/ 351 h 490"/>
                    <a:gd name="T6" fmla="*/ 471 w 633"/>
                    <a:gd name="T7" fmla="*/ 389 h 490"/>
                    <a:gd name="T8" fmla="*/ 423 w 633"/>
                    <a:gd name="T9" fmla="*/ 426 h 490"/>
                    <a:gd name="T10" fmla="*/ 370 w 633"/>
                    <a:gd name="T11" fmla="*/ 453 h 490"/>
                    <a:gd name="T12" fmla="*/ 311 w 633"/>
                    <a:gd name="T13" fmla="*/ 472 h 490"/>
                    <a:gd name="T14" fmla="*/ 249 w 633"/>
                    <a:gd name="T15" fmla="*/ 475 h 490"/>
                    <a:gd name="T16" fmla="*/ 218 w 633"/>
                    <a:gd name="T17" fmla="*/ 470 h 490"/>
                    <a:gd name="T18" fmla="*/ 185 w 633"/>
                    <a:gd name="T19" fmla="*/ 461 h 490"/>
                    <a:gd name="T20" fmla="*/ 156 w 633"/>
                    <a:gd name="T21" fmla="*/ 448 h 490"/>
                    <a:gd name="T22" fmla="*/ 106 w 633"/>
                    <a:gd name="T23" fmla="*/ 413 h 490"/>
                    <a:gd name="T24" fmla="*/ 70 w 633"/>
                    <a:gd name="T25" fmla="*/ 367 h 490"/>
                    <a:gd name="T26" fmla="*/ 44 w 633"/>
                    <a:gd name="T27" fmla="*/ 313 h 490"/>
                    <a:gd name="T28" fmla="*/ 26 w 633"/>
                    <a:gd name="T29" fmla="*/ 252 h 490"/>
                    <a:gd name="T30" fmla="*/ 19 w 633"/>
                    <a:gd name="T31" fmla="*/ 184 h 490"/>
                    <a:gd name="T32" fmla="*/ 17 w 633"/>
                    <a:gd name="T33" fmla="*/ 115 h 490"/>
                    <a:gd name="T34" fmla="*/ 22 w 633"/>
                    <a:gd name="T35" fmla="*/ 44 h 490"/>
                    <a:gd name="T36" fmla="*/ 28 w 633"/>
                    <a:gd name="T37" fmla="*/ 7 h 490"/>
                    <a:gd name="T38" fmla="*/ 9 w 633"/>
                    <a:gd name="T39" fmla="*/ 0 h 490"/>
                    <a:gd name="T40" fmla="*/ 0 w 633"/>
                    <a:gd name="T41" fmla="*/ 87 h 490"/>
                    <a:gd name="T42" fmla="*/ 2 w 633"/>
                    <a:gd name="T43" fmla="*/ 179 h 490"/>
                    <a:gd name="T44" fmla="*/ 4 w 633"/>
                    <a:gd name="T45" fmla="*/ 203 h 490"/>
                    <a:gd name="T46" fmla="*/ 9 w 633"/>
                    <a:gd name="T47" fmla="*/ 247 h 490"/>
                    <a:gd name="T48" fmla="*/ 20 w 633"/>
                    <a:gd name="T49" fmla="*/ 287 h 490"/>
                    <a:gd name="T50" fmla="*/ 35 w 633"/>
                    <a:gd name="T51" fmla="*/ 325 h 490"/>
                    <a:gd name="T52" fmla="*/ 53 w 633"/>
                    <a:gd name="T53" fmla="*/ 360 h 490"/>
                    <a:gd name="T54" fmla="*/ 75 w 633"/>
                    <a:gd name="T55" fmla="*/ 391 h 490"/>
                    <a:gd name="T56" fmla="*/ 99 w 633"/>
                    <a:gd name="T57" fmla="*/ 419 h 490"/>
                    <a:gd name="T58" fmla="*/ 127 w 633"/>
                    <a:gd name="T59" fmla="*/ 442 h 490"/>
                    <a:gd name="T60" fmla="*/ 158 w 633"/>
                    <a:gd name="T61" fmla="*/ 461 h 490"/>
                    <a:gd name="T62" fmla="*/ 189 w 633"/>
                    <a:gd name="T63" fmla="*/ 475 h 490"/>
                    <a:gd name="T64" fmla="*/ 224 w 633"/>
                    <a:gd name="T65" fmla="*/ 485 h 490"/>
                    <a:gd name="T66" fmla="*/ 258 w 633"/>
                    <a:gd name="T67" fmla="*/ 488 h 490"/>
                    <a:gd name="T68" fmla="*/ 297 w 633"/>
                    <a:gd name="T69" fmla="*/ 488 h 490"/>
                    <a:gd name="T70" fmla="*/ 335 w 633"/>
                    <a:gd name="T71" fmla="*/ 481 h 490"/>
                    <a:gd name="T72" fmla="*/ 375 w 633"/>
                    <a:gd name="T73" fmla="*/ 470 h 490"/>
                    <a:gd name="T74" fmla="*/ 416 w 633"/>
                    <a:gd name="T75" fmla="*/ 452 h 490"/>
                    <a:gd name="T76" fmla="*/ 436 w 633"/>
                    <a:gd name="T77" fmla="*/ 439 h 490"/>
                    <a:gd name="T78" fmla="*/ 469 w 633"/>
                    <a:gd name="T79" fmla="*/ 417 h 490"/>
                    <a:gd name="T80" fmla="*/ 525 w 633"/>
                    <a:gd name="T81" fmla="*/ 362 h 490"/>
                    <a:gd name="T82" fmla="*/ 575 w 633"/>
                    <a:gd name="T83" fmla="*/ 296 h 490"/>
                    <a:gd name="T84" fmla="*/ 615 w 633"/>
                    <a:gd name="T85" fmla="*/ 219 h 490"/>
                    <a:gd name="T86" fmla="*/ 633 w 633"/>
                    <a:gd name="T87" fmla="*/ 177 h 490"/>
                    <a:gd name="T88" fmla="*/ 619 w 633"/>
                    <a:gd name="T89" fmla="*/ 175 h 490"/>
                    <a:gd name="T90" fmla="*/ 584 w 633"/>
                    <a:gd name="T91" fmla="*/ 248 h 490"/>
                    <a:gd name="T92" fmla="*/ 571 w 633"/>
                    <a:gd name="T93" fmla="*/ 272 h 490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w 633"/>
                    <a:gd name="T142" fmla="*/ 0 h 490"/>
                    <a:gd name="T143" fmla="*/ 633 w 633"/>
                    <a:gd name="T144" fmla="*/ 490 h 490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T141" t="T142" r="T143" b="T144"/>
                  <a:pathLst>
                    <a:path w="633" h="490">
                      <a:moveTo>
                        <a:pt x="571" y="272"/>
                      </a:moveTo>
                      <a:lnTo>
                        <a:pt x="571" y="272"/>
                      </a:lnTo>
                      <a:lnTo>
                        <a:pt x="560" y="291"/>
                      </a:lnTo>
                      <a:lnTo>
                        <a:pt x="546" y="309"/>
                      </a:lnTo>
                      <a:lnTo>
                        <a:pt x="531" y="329"/>
                      </a:lnTo>
                      <a:lnTo>
                        <a:pt x="513" y="351"/>
                      </a:lnTo>
                      <a:lnTo>
                        <a:pt x="492" y="371"/>
                      </a:lnTo>
                      <a:lnTo>
                        <a:pt x="471" y="389"/>
                      </a:lnTo>
                      <a:lnTo>
                        <a:pt x="447" y="409"/>
                      </a:lnTo>
                      <a:lnTo>
                        <a:pt x="423" y="426"/>
                      </a:lnTo>
                      <a:lnTo>
                        <a:pt x="397" y="441"/>
                      </a:lnTo>
                      <a:lnTo>
                        <a:pt x="370" y="453"/>
                      </a:lnTo>
                      <a:lnTo>
                        <a:pt x="341" y="464"/>
                      </a:lnTo>
                      <a:lnTo>
                        <a:pt x="311" y="472"/>
                      </a:lnTo>
                      <a:lnTo>
                        <a:pt x="280" y="475"/>
                      </a:lnTo>
                      <a:lnTo>
                        <a:pt x="249" y="475"/>
                      </a:lnTo>
                      <a:lnTo>
                        <a:pt x="235" y="474"/>
                      </a:lnTo>
                      <a:lnTo>
                        <a:pt x="218" y="470"/>
                      </a:lnTo>
                      <a:lnTo>
                        <a:pt x="202" y="466"/>
                      </a:lnTo>
                      <a:lnTo>
                        <a:pt x="185" y="461"/>
                      </a:lnTo>
                      <a:lnTo>
                        <a:pt x="156" y="448"/>
                      </a:lnTo>
                      <a:lnTo>
                        <a:pt x="130" y="433"/>
                      </a:lnTo>
                      <a:lnTo>
                        <a:pt x="106" y="413"/>
                      </a:lnTo>
                      <a:lnTo>
                        <a:pt x="88" y="391"/>
                      </a:lnTo>
                      <a:lnTo>
                        <a:pt x="70" y="367"/>
                      </a:lnTo>
                      <a:lnTo>
                        <a:pt x="55" y="342"/>
                      </a:lnTo>
                      <a:lnTo>
                        <a:pt x="44" y="313"/>
                      </a:lnTo>
                      <a:lnTo>
                        <a:pt x="33" y="283"/>
                      </a:lnTo>
                      <a:lnTo>
                        <a:pt x="26" y="252"/>
                      </a:lnTo>
                      <a:lnTo>
                        <a:pt x="22" y="219"/>
                      </a:lnTo>
                      <a:lnTo>
                        <a:pt x="19" y="184"/>
                      </a:lnTo>
                      <a:lnTo>
                        <a:pt x="17" y="150"/>
                      </a:lnTo>
                      <a:lnTo>
                        <a:pt x="17" y="115"/>
                      </a:lnTo>
                      <a:lnTo>
                        <a:pt x="19" y="78"/>
                      </a:lnTo>
                      <a:lnTo>
                        <a:pt x="22" y="44"/>
                      </a:lnTo>
                      <a:lnTo>
                        <a:pt x="28" y="7"/>
                      </a:lnTo>
                      <a:lnTo>
                        <a:pt x="9" y="0"/>
                      </a:lnTo>
                      <a:lnTo>
                        <a:pt x="4" y="44"/>
                      </a:lnTo>
                      <a:lnTo>
                        <a:pt x="0" y="87"/>
                      </a:lnTo>
                      <a:lnTo>
                        <a:pt x="0" y="133"/>
                      </a:lnTo>
                      <a:lnTo>
                        <a:pt x="2" y="179"/>
                      </a:lnTo>
                      <a:lnTo>
                        <a:pt x="4" y="203"/>
                      </a:lnTo>
                      <a:lnTo>
                        <a:pt x="6" y="225"/>
                      </a:lnTo>
                      <a:lnTo>
                        <a:pt x="9" y="247"/>
                      </a:lnTo>
                      <a:lnTo>
                        <a:pt x="15" y="267"/>
                      </a:lnTo>
                      <a:lnTo>
                        <a:pt x="20" y="287"/>
                      </a:lnTo>
                      <a:lnTo>
                        <a:pt x="28" y="307"/>
                      </a:lnTo>
                      <a:lnTo>
                        <a:pt x="35" y="325"/>
                      </a:lnTo>
                      <a:lnTo>
                        <a:pt x="44" y="344"/>
                      </a:lnTo>
                      <a:lnTo>
                        <a:pt x="53" y="360"/>
                      </a:lnTo>
                      <a:lnTo>
                        <a:pt x="64" y="377"/>
                      </a:lnTo>
                      <a:lnTo>
                        <a:pt x="75" y="391"/>
                      </a:lnTo>
                      <a:lnTo>
                        <a:pt x="88" y="406"/>
                      </a:lnTo>
                      <a:lnTo>
                        <a:pt x="99" y="419"/>
                      </a:lnTo>
                      <a:lnTo>
                        <a:pt x="114" y="431"/>
                      </a:lnTo>
                      <a:lnTo>
                        <a:pt x="127" y="442"/>
                      </a:lnTo>
                      <a:lnTo>
                        <a:pt x="141" y="452"/>
                      </a:lnTo>
                      <a:lnTo>
                        <a:pt x="158" y="461"/>
                      </a:lnTo>
                      <a:lnTo>
                        <a:pt x="172" y="468"/>
                      </a:lnTo>
                      <a:lnTo>
                        <a:pt x="189" y="475"/>
                      </a:lnTo>
                      <a:lnTo>
                        <a:pt x="205" y="481"/>
                      </a:lnTo>
                      <a:lnTo>
                        <a:pt x="224" y="485"/>
                      </a:lnTo>
                      <a:lnTo>
                        <a:pt x="240" y="488"/>
                      </a:lnTo>
                      <a:lnTo>
                        <a:pt x="258" y="488"/>
                      </a:lnTo>
                      <a:lnTo>
                        <a:pt x="277" y="490"/>
                      </a:lnTo>
                      <a:lnTo>
                        <a:pt x="297" y="488"/>
                      </a:lnTo>
                      <a:lnTo>
                        <a:pt x="315" y="486"/>
                      </a:lnTo>
                      <a:lnTo>
                        <a:pt x="335" y="481"/>
                      </a:lnTo>
                      <a:lnTo>
                        <a:pt x="355" y="475"/>
                      </a:lnTo>
                      <a:lnTo>
                        <a:pt x="375" y="470"/>
                      </a:lnTo>
                      <a:lnTo>
                        <a:pt x="396" y="461"/>
                      </a:lnTo>
                      <a:lnTo>
                        <a:pt x="416" y="452"/>
                      </a:lnTo>
                      <a:lnTo>
                        <a:pt x="436" y="439"/>
                      </a:lnTo>
                      <a:lnTo>
                        <a:pt x="452" y="430"/>
                      </a:lnTo>
                      <a:lnTo>
                        <a:pt x="469" y="417"/>
                      </a:lnTo>
                      <a:lnTo>
                        <a:pt x="498" y="391"/>
                      </a:lnTo>
                      <a:lnTo>
                        <a:pt x="525" y="362"/>
                      </a:lnTo>
                      <a:lnTo>
                        <a:pt x="551" y="331"/>
                      </a:lnTo>
                      <a:lnTo>
                        <a:pt x="575" y="296"/>
                      </a:lnTo>
                      <a:lnTo>
                        <a:pt x="595" y="258"/>
                      </a:lnTo>
                      <a:lnTo>
                        <a:pt x="615" y="219"/>
                      </a:lnTo>
                      <a:lnTo>
                        <a:pt x="633" y="177"/>
                      </a:lnTo>
                      <a:lnTo>
                        <a:pt x="619" y="175"/>
                      </a:lnTo>
                      <a:lnTo>
                        <a:pt x="597" y="227"/>
                      </a:lnTo>
                      <a:lnTo>
                        <a:pt x="584" y="248"/>
                      </a:lnTo>
                      <a:lnTo>
                        <a:pt x="571" y="272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60" name="Freeform 412"/>
                <p:cNvSpPr>
                  <a:spLocks/>
                </p:cNvSpPr>
                <p:nvPr/>
              </p:nvSpPr>
              <p:spPr bwMode="auto">
                <a:xfrm>
                  <a:off x="3021" y="1789"/>
                  <a:ext cx="83" cy="28"/>
                </a:xfrm>
                <a:custGeom>
                  <a:avLst/>
                  <a:gdLst>
                    <a:gd name="T0" fmla="*/ 75 w 83"/>
                    <a:gd name="T1" fmla="*/ 0 h 28"/>
                    <a:gd name="T2" fmla="*/ 75 w 83"/>
                    <a:gd name="T3" fmla="*/ 0 h 28"/>
                    <a:gd name="T4" fmla="*/ 39 w 83"/>
                    <a:gd name="T5" fmla="*/ 11 h 28"/>
                    <a:gd name="T6" fmla="*/ 0 w 83"/>
                    <a:gd name="T7" fmla="*/ 22 h 28"/>
                    <a:gd name="T8" fmla="*/ 0 w 83"/>
                    <a:gd name="T9" fmla="*/ 22 h 28"/>
                    <a:gd name="T10" fmla="*/ 6 w 83"/>
                    <a:gd name="T11" fmla="*/ 28 h 28"/>
                    <a:gd name="T12" fmla="*/ 6 w 83"/>
                    <a:gd name="T13" fmla="*/ 28 h 28"/>
                    <a:gd name="T14" fmla="*/ 83 w 83"/>
                    <a:gd name="T15" fmla="*/ 10 h 28"/>
                    <a:gd name="T16" fmla="*/ 83 w 83"/>
                    <a:gd name="T17" fmla="*/ 10 h 28"/>
                    <a:gd name="T18" fmla="*/ 75 w 83"/>
                    <a:gd name="T19" fmla="*/ 0 h 28"/>
                    <a:gd name="T20" fmla="*/ 75 w 83"/>
                    <a:gd name="T21" fmla="*/ 0 h 28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83"/>
                    <a:gd name="T34" fmla="*/ 0 h 28"/>
                    <a:gd name="T35" fmla="*/ 83 w 83"/>
                    <a:gd name="T36" fmla="*/ 28 h 28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83" h="28">
                      <a:moveTo>
                        <a:pt x="75" y="0"/>
                      </a:moveTo>
                      <a:lnTo>
                        <a:pt x="75" y="0"/>
                      </a:lnTo>
                      <a:lnTo>
                        <a:pt x="39" y="11"/>
                      </a:lnTo>
                      <a:lnTo>
                        <a:pt x="0" y="22"/>
                      </a:lnTo>
                      <a:lnTo>
                        <a:pt x="6" y="28"/>
                      </a:lnTo>
                      <a:lnTo>
                        <a:pt x="83" y="10"/>
                      </a:lnTo>
                      <a:lnTo>
                        <a:pt x="75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61" name="Freeform 413"/>
                <p:cNvSpPr>
                  <a:spLocks/>
                </p:cNvSpPr>
                <p:nvPr/>
              </p:nvSpPr>
              <p:spPr bwMode="auto">
                <a:xfrm>
                  <a:off x="4256" y="2373"/>
                  <a:ext cx="125" cy="20"/>
                </a:xfrm>
                <a:custGeom>
                  <a:avLst/>
                  <a:gdLst>
                    <a:gd name="T0" fmla="*/ 18 w 125"/>
                    <a:gd name="T1" fmla="*/ 0 h 20"/>
                    <a:gd name="T2" fmla="*/ 18 w 125"/>
                    <a:gd name="T3" fmla="*/ 0 h 20"/>
                    <a:gd name="T4" fmla="*/ 0 w 125"/>
                    <a:gd name="T5" fmla="*/ 13 h 20"/>
                    <a:gd name="T6" fmla="*/ 0 w 125"/>
                    <a:gd name="T7" fmla="*/ 13 h 20"/>
                    <a:gd name="T8" fmla="*/ 29 w 125"/>
                    <a:gd name="T9" fmla="*/ 11 h 20"/>
                    <a:gd name="T10" fmla="*/ 59 w 125"/>
                    <a:gd name="T11" fmla="*/ 11 h 20"/>
                    <a:gd name="T12" fmla="*/ 86 w 125"/>
                    <a:gd name="T13" fmla="*/ 15 h 20"/>
                    <a:gd name="T14" fmla="*/ 114 w 125"/>
                    <a:gd name="T15" fmla="*/ 20 h 20"/>
                    <a:gd name="T16" fmla="*/ 114 w 125"/>
                    <a:gd name="T17" fmla="*/ 20 h 20"/>
                    <a:gd name="T18" fmla="*/ 125 w 125"/>
                    <a:gd name="T19" fmla="*/ 11 h 20"/>
                    <a:gd name="T20" fmla="*/ 125 w 125"/>
                    <a:gd name="T21" fmla="*/ 11 h 20"/>
                    <a:gd name="T22" fmla="*/ 99 w 125"/>
                    <a:gd name="T23" fmla="*/ 6 h 20"/>
                    <a:gd name="T24" fmla="*/ 73 w 125"/>
                    <a:gd name="T25" fmla="*/ 2 h 20"/>
                    <a:gd name="T26" fmla="*/ 46 w 125"/>
                    <a:gd name="T27" fmla="*/ 0 h 20"/>
                    <a:gd name="T28" fmla="*/ 18 w 125"/>
                    <a:gd name="T29" fmla="*/ 0 h 20"/>
                    <a:gd name="T30" fmla="*/ 18 w 125"/>
                    <a:gd name="T31" fmla="*/ 0 h 20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125"/>
                    <a:gd name="T49" fmla="*/ 0 h 20"/>
                    <a:gd name="T50" fmla="*/ 125 w 125"/>
                    <a:gd name="T51" fmla="*/ 20 h 20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125" h="20">
                      <a:moveTo>
                        <a:pt x="18" y="0"/>
                      </a:moveTo>
                      <a:lnTo>
                        <a:pt x="18" y="0"/>
                      </a:lnTo>
                      <a:lnTo>
                        <a:pt x="0" y="13"/>
                      </a:lnTo>
                      <a:lnTo>
                        <a:pt x="29" y="11"/>
                      </a:lnTo>
                      <a:lnTo>
                        <a:pt x="59" y="11"/>
                      </a:lnTo>
                      <a:lnTo>
                        <a:pt x="86" y="15"/>
                      </a:lnTo>
                      <a:lnTo>
                        <a:pt x="114" y="20"/>
                      </a:lnTo>
                      <a:lnTo>
                        <a:pt x="125" y="11"/>
                      </a:lnTo>
                      <a:lnTo>
                        <a:pt x="99" y="6"/>
                      </a:lnTo>
                      <a:lnTo>
                        <a:pt x="73" y="2"/>
                      </a:lnTo>
                      <a:lnTo>
                        <a:pt x="46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62" name="Freeform 414"/>
                <p:cNvSpPr>
                  <a:spLocks/>
                </p:cNvSpPr>
                <p:nvPr/>
              </p:nvSpPr>
              <p:spPr bwMode="auto">
                <a:xfrm>
                  <a:off x="3104" y="1760"/>
                  <a:ext cx="84" cy="35"/>
                </a:xfrm>
                <a:custGeom>
                  <a:avLst/>
                  <a:gdLst>
                    <a:gd name="T0" fmla="*/ 84 w 84"/>
                    <a:gd name="T1" fmla="*/ 15 h 35"/>
                    <a:gd name="T2" fmla="*/ 84 w 84"/>
                    <a:gd name="T3" fmla="*/ 15 h 35"/>
                    <a:gd name="T4" fmla="*/ 73 w 84"/>
                    <a:gd name="T5" fmla="*/ 0 h 35"/>
                    <a:gd name="T6" fmla="*/ 73 w 84"/>
                    <a:gd name="T7" fmla="*/ 0 h 35"/>
                    <a:gd name="T8" fmla="*/ 36 w 84"/>
                    <a:gd name="T9" fmla="*/ 15 h 35"/>
                    <a:gd name="T10" fmla="*/ 0 w 84"/>
                    <a:gd name="T11" fmla="*/ 28 h 35"/>
                    <a:gd name="T12" fmla="*/ 0 w 84"/>
                    <a:gd name="T13" fmla="*/ 28 h 35"/>
                    <a:gd name="T14" fmla="*/ 7 w 84"/>
                    <a:gd name="T15" fmla="*/ 35 h 35"/>
                    <a:gd name="T16" fmla="*/ 7 w 84"/>
                    <a:gd name="T17" fmla="*/ 35 h 35"/>
                    <a:gd name="T18" fmla="*/ 84 w 84"/>
                    <a:gd name="T19" fmla="*/ 15 h 35"/>
                    <a:gd name="T20" fmla="*/ 84 w 84"/>
                    <a:gd name="T21" fmla="*/ 15 h 35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84"/>
                    <a:gd name="T34" fmla="*/ 0 h 35"/>
                    <a:gd name="T35" fmla="*/ 84 w 84"/>
                    <a:gd name="T36" fmla="*/ 35 h 35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84" h="35">
                      <a:moveTo>
                        <a:pt x="84" y="15"/>
                      </a:moveTo>
                      <a:lnTo>
                        <a:pt x="84" y="15"/>
                      </a:lnTo>
                      <a:lnTo>
                        <a:pt x="73" y="0"/>
                      </a:lnTo>
                      <a:lnTo>
                        <a:pt x="36" y="15"/>
                      </a:lnTo>
                      <a:lnTo>
                        <a:pt x="0" y="28"/>
                      </a:lnTo>
                      <a:lnTo>
                        <a:pt x="7" y="35"/>
                      </a:lnTo>
                      <a:lnTo>
                        <a:pt x="84" y="15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63" name="Freeform 415"/>
                <p:cNvSpPr>
                  <a:spLocks/>
                </p:cNvSpPr>
                <p:nvPr/>
              </p:nvSpPr>
              <p:spPr bwMode="auto">
                <a:xfrm>
                  <a:off x="2785" y="2951"/>
                  <a:ext cx="31" cy="83"/>
                </a:xfrm>
                <a:custGeom>
                  <a:avLst/>
                  <a:gdLst>
                    <a:gd name="T0" fmla="*/ 15 w 31"/>
                    <a:gd name="T1" fmla="*/ 0 h 83"/>
                    <a:gd name="T2" fmla="*/ 15 w 31"/>
                    <a:gd name="T3" fmla="*/ 0 h 83"/>
                    <a:gd name="T4" fmla="*/ 8 w 31"/>
                    <a:gd name="T5" fmla="*/ 37 h 83"/>
                    <a:gd name="T6" fmla="*/ 0 w 31"/>
                    <a:gd name="T7" fmla="*/ 73 h 83"/>
                    <a:gd name="T8" fmla="*/ 0 w 31"/>
                    <a:gd name="T9" fmla="*/ 73 h 83"/>
                    <a:gd name="T10" fmla="*/ 17 w 31"/>
                    <a:gd name="T11" fmla="*/ 83 h 83"/>
                    <a:gd name="T12" fmla="*/ 17 w 31"/>
                    <a:gd name="T13" fmla="*/ 83 h 83"/>
                    <a:gd name="T14" fmla="*/ 24 w 31"/>
                    <a:gd name="T15" fmla="*/ 46 h 83"/>
                    <a:gd name="T16" fmla="*/ 31 w 31"/>
                    <a:gd name="T17" fmla="*/ 9 h 83"/>
                    <a:gd name="T18" fmla="*/ 31 w 31"/>
                    <a:gd name="T19" fmla="*/ 9 h 83"/>
                    <a:gd name="T20" fmla="*/ 15 w 31"/>
                    <a:gd name="T21" fmla="*/ 0 h 83"/>
                    <a:gd name="T22" fmla="*/ 15 w 31"/>
                    <a:gd name="T23" fmla="*/ 0 h 83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31"/>
                    <a:gd name="T37" fmla="*/ 0 h 83"/>
                    <a:gd name="T38" fmla="*/ 31 w 31"/>
                    <a:gd name="T39" fmla="*/ 83 h 83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31" h="83">
                      <a:moveTo>
                        <a:pt x="15" y="0"/>
                      </a:moveTo>
                      <a:lnTo>
                        <a:pt x="15" y="0"/>
                      </a:lnTo>
                      <a:lnTo>
                        <a:pt x="8" y="37"/>
                      </a:lnTo>
                      <a:lnTo>
                        <a:pt x="0" y="73"/>
                      </a:lnTo>
                      <a:lnTo>
                        <a:pt x="17" y="83"/>
                      </a:lnTo>
                      <a:lnTo>
                        <a:pt x="24" y="46"/>
                      </a:lnTo>
                      <a:lnTo>
                        <a:pt x="31" y="9"/>
                      </a:lnTo>
                      <a:lnTo>
                        <a:pt x="15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64" name="Freeform 416"/>
                <p:cNvSpPr>
                  <a:spLocks/>
                </p:cNvSpPr>
                <p:nvPr/>
              </p:nvSpPr>
              <p:spPr bwMode="auto">
                <a:xfrm>
                  <a:off x="2972" y="882"/>
                  <a:ext cx="68" cy="57"/>
                </a:xfrm>
                <a:custGeom>
                  <a:avLst/>
                  <a:gdLst>
                    <a:gd name="T0" fmla="*/ 68 w 68"/>
                    <a:gd name="T1" fmla="*/ 44 h 57"/>
                    <a:gd name="T2" fmla="*/ 68 w 68"/>
                    <a:gd name="T3" fmla="*/ 44 h 57"/>
                    <a:gd name="T4" fmla="*/ 40 w 68"/>
                    <a:gd name="T5" fmla="*/ 20 h 57"/>
                    <a:gd name="T6" fmla="*/ 9 w 68"/>
                    <a:gd name="T7" fmla="*/ 0 h 57"/>
                    <a:gd name="T8" fmla="*/ 9 w 68"/>
                    <a:gd name="T9" fmla="*/ 0 h 57"/>
                    <a:gd name="T10" fmla="*/ 0 w 68"/>
                    <a:gd name="T11" fmla="*/ 13 h 57"/>
                    <a:gd name="T12" fmla="*/ 0 w 68"/>
                    <a:gd name="T13" fmla="*/ 13 h 57"/>
                    <a:gd name="T14" fmla="*/ 16 w 68"/>
                    <a:gd name="T15" fmla="*/ 22 h 57"/>
                    <a:gd name="T16" fmla="*/ 31 w 68"/>
                    <a:gd name="T17" fmla="*/ 33 h 57"/>
                    <a:gd name="T18" fmla="*/ 57 w 68"/>
                    <a:gd name="T19" fmla="*/ 57 h 57"/>
                    <a:gd name="T20" fmla="*/ 57 w 68"/>
                    <a:gd name="T21" fmla="*/ 57 h 57"/>
                    <a:gd name="T22" fmla="*/ 68 w 68"/>
                    <a:gd name="T23" fmla="*/ 44 h 57"/>
                    <a:gd name="T24" fmla="*/ 68 w 68"/>
                    <a:gd name="T25" fmla="*/ 44 h 57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68"/>
                    <a:gd name="T40" fmla="*/ 0 h 57"/>
                    <a:gd name="T41" fmla="*/ 68 w 68"/>
                    <a:gd name="T42" fmla="*/ 57 h 57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68" h="57">
                      <a:moveTo>
                        <a:pt x="68" y="44"/>
                      </a:moveTo>
                      <a:lnTo>
                        <a:pt x="68" y="44"/>
                      </a:lnTo>
                      <a:lnTo>
                        <a:pt x="40" y="20"/>
                      </a:lnTo>
                      <a:lnTo>
                        <a:pt x="9" y="0"/>
                      </a:lnTo>
                      <a:lnTo>
                        <a:pt x="0" y="13"/>
                      </a:lnTo>
                      <a:lnTo>
                        <a:pt x="16" y="22"/>
                      </a:lnTo>
                      <a:lnTo>
                        <a:pt x="31" y="33"/>
                      </a:lnTo>
                      <a:lnTo>
                        <a:pt x="57" y="57"/>
                      </a:lnTo>
                      <a:lnTo>
                        <a:pt x="68" y="44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65" name="Freeform 417"/>
                <p:cNvSpPr>
                  <a:spLocks/>
                </p:cNvSpPr>
                <p:nvPr/>
              </p:nvSpPr>
              <p:spPr bwMode="auto">
                <a:xfrm>
                  <a:off x="2935" y="1813"/>
                  <a:ext cx="83" cy="22"/>
                </a:xfrm>
                <a:custGeom>
                  <a:avLst/>
                  <a:gdLst>
                    <a:gd name="T0" fmla="*/ 79 w 83"/>
                    <a:gd name="T1" fmla="*/ 0 h 22"/>
                    <a:gd name="T2" fmla="*/ 79 w 83"/>
                    <a:gd name="T3" fmla="*/ 0 h 22"/>
                    <a:gd name="T4" fmla="*/ 39 w 83"/>
                    <a:gd name="T5" fmla="*/ 8 h 22"/>
                    <a:gd name="T6" fmla="*/ 0 w 83"/>
                    <a:gd name="T7" fmla="*/ 13 h 22"/>
                    <a:gd name="T8" fmla="*/ 0 w 83"/>
                    <a:gd name="T9" fmla="*/ 13 h 22"/>
                    <a:gd name="T10" fmla="*/ 6 w 83"/>
                    <a:gd name="T11" fmla="*/ 22 h 22"/>
                    <a:gd name="T12" fmla="*/ 6 w 83"/>
                    <a:gd name="T13" fmla="*/ 22 h 22"/>
                    <a:gd name="T14" fmla="*/ 83 w 83"/>
                    <a:gd name="T15" fmla="*/ 6 h 22"/>
                    <a:gd name="T16" fmla="*/ 83 w 83"/>
                    <a:gd name="T17" fmla="*/ 6 h 22"/>
                    <a:gd name="T18" fmla="*/ 79 w 83"/>
                    <a:gd name="T19" fmla="*/ 0 h 22"/>
                    <a:gd name="T20" fmla="*/ 79 w 83"/>
                    <a:gd name="T21" fmla="*/ 0 h 22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83"/>
                    <a:gd name="T34" fmla="*/ 0 h 22"/>
                    <a:gd name="T35" fmla="*/ 83 w 83"/>
                    <a:gd name="T36" fmla="*/ 22 h 22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83" h="22">
                      <a:moveTo>
                        <a:pt x="79" y="0"/>
                      </a:moveTo>
                      <a:lnTo>
                        <a:pt x="79" y="0"/>
                      </a:lnTo>
                      <a:lnTo>
                        <a:pt x="39" y="8"/>
                      </a:lnTo>
                      <a:lnTo>
                        <a:pt x="0" y="13"/>
                      </a:lnTo>
                      <a:lnTo>
                        <a:pt x="6" y="22"/>
                      </a:lnTo>
                      <a:lnTo>
                        <a:pt x="83" y="6"/>
                      </a:lnTo>
                      <a:lnTo>
                        <a:pt x="79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66" name="Freeform 418"/>
                <p:cNvSpPr>
                  <a:spLocks/>
                </p:cNvSpPr>
                <p:nvPr/>
              </p:nvSpPr>
              <p:spPr bwMode="auto">
                <a:xfrm>
                  <a:off x="3199" y="1352"/>
                  <a:ext cx="13" cy="134"/>
                </a:xfrm>
                <a:custGeom>
                  <a:avLst/>
                  <a:gdLst>
                    <a:gd name="T0" fmla="*/ 0 w 13"/>
                    <a:gd name="T1" fmla="*/ 35 h 134"/>
                    <a:gd name="T2" fmla="*/ 0 w 13"/>
                    <a:gd name="T3" fmla="*/ 35 h 134"/>
                    <a:gd name="T4" fmla="*/ 2 w 13"/>
                    <a:gd name="T5" fmla="*/ 61 h 134"/>
                    <a:gd name="T6" fmla="*/ 3 w 13"/>
                    <a:gd name="T7" fmla="*/ 84 h 134"/>
                    <a:gd name="T8" fmla="*/ 7 w 13"/>
                    <a:gd name="T9" fmla="*/ 110 h 134"/>
                    <a:gd name="T10" fmla="*/ 13 w 13"/>
                    <a:gd name="T11" fmla="*/ 134 h 134"/>
                    <a:gd name="T12" fmla="*/ 13 w 13"/>
                    <a:gd name="T13" fmla="*/ 134 h 134"/>
                    <a:gd name="T14" fmla="*/ 9 w 13"/>
                    <a:gd name="T15" fmla="*/ 66 h 134"/>
                    <a:gd name="T16" fmla="*/ 2 w 13"/>
                    <a:gd name="T17" fmla="*/ 0 h 134"/>
                    <a:gd name="T18" fmla="*/ 2 w 13"/>
                    <a:gd name="T19" fmla="*/ 0 h 134"/>
                    <a:gd name="T20" fmla="*/ 0 w 13"/>
                    <a:gd name="T21" fmla="*/ 35 h 134"/>
                    <a:gd name="T22" fmla="*/ 0 w 13"/>
                    <a:gd name="T23" fmla="*/ 35 h 134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13"/>
                    <a:gd name="T37" fmla="*/ 0 h 134"/>
                    <a:gd name="T38" fmla="*/ 13 w 13"/>
                    <a:gd name="T39" fmla="*/ 134 h 134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13" h="134">
                      <a:moveTo>
                        <a:pt x="0" y="35"/>
                      </a:moveTo>
                      <a:lnTo>
                        <a:pt x="0" y="35"/>
                      </a:lnTo>
                      <a:lnTo>
                        <a:pt x="2" y="61"/>
                      </a:lnTo>
                      <a:lnTo>
                        <a:pt x="3" y="84"/>
                      </a:lnTo>
                      <a:lnTo>
                        <a:pt x="7" y="110"/>
                      </a:lnTo>
                      <a:lnTo>
                        <a:pt x="13" y="134"/>
                      </a:lnTo>
                      <a:lnTo>
                        <a:pt x="9" y="66"/>
                      </a:lnTo>
                      <a:lnTo>
                        <a:pt x="2" y="0"/>
                      </a:lnTo>
                      <a:lnTo>
                        <a:pt x="0" y="35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67" name="Freeform 419"/>
                <p:cNvSpPr>
                  <a:spLocks/>
                </p:cNvSpPr>
                <p:nvPr/>
              </p:nvSpPr>
              <p:spPr bwMode="auto">
                <a:xfrm>
                  <a:off x="3420" y="3056"/>
                  <a:ext cx="33" cy="71"/>
                </a:xfrm>
                <a:custGeom>
                  <a:avLst/>
                  <a:gdLst>
                    <a:gd name="T0" fmla="*/ 18 w 33"/>
                    <a:gd name="T1" fmla="*/ 0 h 71"/>
                    <a:gd name="T2" fmla="*/ 18 w 33"/>
                    <a:gd name="T3" fmla="*/ 0 h 71"/>
                    <a:gd name="T4" fmla="*/ 9 w 33"/>
                    <a:gd name="T5" fmla="*/ 34 h 71"/>
                    <a:gd name="T6" fmla="*/ 0 w 33"/>
                    <a:gd name="T7" fmla="*/ 69 h 71"/>
                    <a:gd name="T8" fmla="*/ 0 w 33"/>
                    <a:gd name="T9" fmla="*/ 69 h 71"/>
                    <a:gd name="T10" fmla="*/ 15 w 33"/>
                    <a:gd name="T11" fmla="*/ 71 h 71"/>
                    <a:gd name="T12" fmla="*/ 15 w 33"/>
                    <a:gd name="T13" fmla="*/ 71 h 71"/>
                    <a:gd name="T14" fmla="*/ 24 w 33"/>
                    <a:gd name="T15" fmla="*/ 36 h 71"/>
                    <a:gd name="T16" fmla="*/ 33 w 33"/>
                    <a:gd name="T17" fmla="*/ 0 h 71"/>
                    <a:gd name="T18" fmla="*/ 33 w 33"/>
                    <a:gd name="T19" fmla="*/ 0 h 71"/>
                    <a:gd name="T20" fmla="*/ 18 w 33"/>
                    <a:gd name="T21" fmla="*/ 0 h 71"/>
                    <a:gd name="T22" fmla="*/ 18 w 33"/>
                    <a:gd name="T23" fmla="*/ 0 h 71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33"/>
                    <a:gd name="T37" fmla="*/ 0 h 71"/>
                    <a:gd name="T38" fmla="*/ 33 w 33"/>
                    <a:gd name="T39" fmla="*/ 71 h 71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33" h="71">
                      <a:moveTo>
                        <a:pt x="18" y="0"/>
                      </a:moveTo>
                      <a:lnTo>
                        <a:pt x="18" y="0"/>
                      </a:lnTo>
                      <a:lnTo>
                        <a:pt x="9" y="34"/>
                      </a:lnTo>
                      <a:lnTo>
                        <a:pt x="0" y="69"/>
                      </a:lnTo>
                      <a:lnTo>
                        <a:pt x="15" y="71"/>
                      </a:lnTo>
                      <a:lnTo>
                        <a:pt x="24" y="36"/>
                      </a:lnTo>
                      <a:lnTo>
                        <a:pt x="33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68" name="Freeform 420"/>
                <p:cNvSpPr>
                  <a:spLocks/>
                </p:cNvSpPr>
                <p:nvPr/>
              </p:nvSpPr>
              <p:spPr bwMode="auto">
                <a:xfrm>
                  <a:off x="3160" y="1974"/>
                  <a:ext cx="31" cy="84"/>
                </a:xfrm>
                <a:custGeom>
                  <a:avLst/>
                  <a:gdLst>
                    <a:gd name="T0" fmla="*/ 19 w 31"/>
                    <a:gd name="T1" fmla="*/ 0 h 84"/>
                    <a:gd name="T2" fmla="*/ 19 w 31"/>
                    <a:gd name="T3" fmla="*/ 0 h 84"/>
                    <a:gd name="T4" fmla="*/ 0 w 31"/>
                    <a:gd name="T5" fmla="*/ 75 h 84"/>
                    <a:gd name="T6" fmla="*/ 0 w 31"/>
                    <a:gd name="T7" fmla="*/ 75 h 84"/>
                    <a:gd name="T8" fmla="*/ 13 w 31"/>
                    <a:gd name="T9" fmla="*/ 84 h 84"/>
                    <a:gd name="T10" fmla="*/ 13 w 31"/>
                    <a:gd name="T11" fmla="*/ 84 h 84"/>
                    <a:gd name="T12" fmla="*/ 31 w 31"/>
                    <a:gd name="T13" fmla="*/ 9 h 84"/>
                    <a:gd name="T14" fmla="*/ 31 w 31"/>
                    <a:gd name="T15" fmla="*/ 9 h 84"/>
                    <a:gd name="T16" fmla="*/ 19 w 31"/>
                    <a:gd name="T17" fmla="*/ 0 h 84"/>
                    <a:gd name="T18" fmla="*/ 19 w 31"/>
                    <a:gd name="T19" fmla="*/ 0 h 84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31"/>
                    <a:gd name="T31" fmla="*/ 0 h 84"/>
                    <a:gd name="T32" fmla="*/ 31 w 31"/>
                    <a:gd name="T33" fmla="*/ 84 h 84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31" h="84">
                      <a:moveTo>
                        <a:pt x="19" y="0"/>
                      </a:moveTo>
                      <a:lnTo>
                        <a:pt x="19" y="0"/>
                      </a:lnTo>
                      <a:lnTo>
                        <a:pt x="0" y="75"/>
                      </a:lnTo>
                      <a:lnTo>
                        <a:pt x="13" y="84"/>
                      </a:lnTo>
                      <a:lnTo>
                        <a:pt x="31" y="9"/>
                      </a:lnTo>
                      <a:lnTo>
                        <a:pt x="19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69" name="Freeform 421"/>
                <p:cNvSpPr>
                  <a:spLocks/>
                </p:cNvSpPr>
                <p:nvPr/>
              </p:nvSpPr>
              <p:spPr bwMode="auto">
                <a:xfrm>
                  <a:off x="4995" y="2177"/>
                  <a:ext cx="159" cy="130"/>
                </a:xfrm>
                <a:custGeom>
                  <a:avLst/>
                  <a:gdLst>
                    <a:gd name="T0" fmla="*/ 0 w 159"/>
                    <a:gd name="T1" fmla="*/ 130 h 130"/>
                    <a:gd name="T2" fmla="*/ 0 w 159"/>
                    <a:gd name="T3" fmla="*/ 130 h 130"/>
                    <a:gd name="T4" fmla="*/ 50 w 159"/>
                    <a:gd name="T5" fmla="*/ 90 h 130"/>
                    <a:gd name="T6" fmla="*/ 101 w 159"/>
                    <a:gd name="T7" fmla="*/ 52 h 130"/>
                    <a:gd name="T8" fmla="*/ 101 w 159"/>
                    <a:gd name="T9" fmla="*/ 52 h 130"/>
                    <a:gd name="T10" fmla="*/ 127 w 159"/>
                    <a:gd name="T11" fmla="*/ 33 h 130"/>
                    <a:gd name="T12" fmla="*/ 150 w 159"/>
                    <a:gd name="T13" fmla="*/ 17 h 130"/>
                    <a:gd name="T14" fmla="*/ 150 w 159"/>
                    <a:gd name="T15" fmla="*/ 17 h 130"/>
                    <a:gd name="T16" fmla="*/ 159 w 159"/>
                    <a:gd name="T17" fmla="*/ 0 h 130"/>
                    <a:gd name="T18" fmla="*/ 159 w 159"/>
                    <a:gd name="T19" fmla="*/ 0 h 130"/>
                    <a:gd name="T20" fmla="*/ 123 w 159"/>
                    <a:gd name="T21" fmla="*/ 22 h 130"/>
                    <a:gd name="T22" fmla="*/ 88 w 159"/>
                    <a:gd name="T23" fmla="*/ 46 h 130"/>
                    <a:gd name="T24" fmla="*/ 55 w 159"/>
                    <a:gd name="T25" fmla="*/ 72 h 130"/>
                    <a:gd name="T26" fmla="*/ 22 w 159"/>
                    <a:gd name="T27" fmla="*/ 97 h 130"/>
                    <a:gd name="T28" fmla="*/ 22 w 159"/>
                    <a:gd name="T29" fmla="*/ 97 h 130"/>
                    <a:gd name="T30" fmla="*/ 0 w 159"/>
                    <a:gd name="T31" fmla="*/ 130 h 130"/>
                    <a:gd name="T32" fmla="*/ 0 w 159"/>
                    <a:gd name="T33" fmla="*/ 130 h 130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159"/>
                    <a:gd name="T52" fmla="*/ 0 h 130"/>
                    <a:gd name="T53" fmla="*/ 159 w 159"/>
                    <a:gd name="T54" fmla="*/ 130 h 130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159" h="130">
                      <a:moveTo>
                        <a:pt x="0" y="130"/>
                      </a:moveTo>
                      <a:lnTo>
                        <a:pt x="0" y="130"/>
                      </a:lnTo>
                      <a:lnTo>
                        <a:pt x="50" y="90"/>
                      </a:lnTo>
                      <a:lnTo>
                        <a:pt x="101" y="52"/>
                      </a:lnTo>
                      <a:lnTo>
                        <a:pt x="127" y="33"/>
                      </a:lnTo>
                      <a:lnTo>
                        <a:pt x="150" y="17"/>
                      </a:lnTo>
                      <a:lnTo>
                        <a:pt x="159" y="0"/>
                      </a:lnTo>
                      <a:lnTo>
                        <a:pt x="123" y="22"/>
                      </a:lnTo>
                      <a:lnTo>
                        <a:pt x="88" y="46"/>
                      </a:lnTo>
                      <a:lnTo>
                        <a:pt x="55" y="72"/>
                      </a:lnTo>
                      <a:lnTo>
                        <a:pt x="22" y="97"/>
                      </a:lnTo>
                      <a:lnTo>
                        <a:pt x="0" y="13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70" name="Freeform 422"/>
                <p:cNvSpPr>
                  <a:spLocks/>
                </p:cNvSpPr>
                <p:nvPr/>
              </p:nvSpPr>
              <p:spPr bwMode="auto">
                <a:xfrm>
                  <a:off x="2802" y="2873"/>
                  <a:ext cx="33" cy="80"/>
                </a:xfrm>
                <a:custGeom>
                  <a:avLst/>
                  <a:gdLst>
                    <a:gd name="T0" fmla="*/ 20 w 33"/>
                    <a:gd name="T1" fmla="*/ 0 h 80"/>
                    <a:gd name="T2" fmla="*/ 20 w 33"/>
                    <a:gd name="T3" fmla="*/ 0 h 80"/>
                    <a:gd name="T4" fmla="*/ 9 w 33"/>
                    <a:gd name="T5" fmla="*/ 36 h 80"/>
                    <a:gd name="T6" fmla="*/ 0 w 33"/>
                    <a:gd name="T7" fmla="*/ 71 h 80"/>
                    <a:gd name="T8" fmla="*/ 0 w 33"/>
                    <a:gd name="T9" fmla="*/ 71 h 80"/>
                    <a:gd name="T10" fmla="*/ 16 w 33"/>
                    <a:gd name="T11" fmla="*/ 80 h 80"/>
                    <a:gd name="T12" fmla="*/ 16 w 33"/>
                    <a:gd name="T13" fmla="*/ 80 h 80"/>
                    <a:gd name="T14" fmla="*/ 33 w 33"/>
                    <a:gd name="T15" fmla="*/ 7 h 80"/>
                    <a:gd name="T16" fmla="*/ 33 w 33"/>
                    <a:gd name="T17" fmla="*/ 7 h 80"/>
                    <a:gd name="T18" fmla="*/ 20 w 33"/>
                    <a:gd name="T19" fmla="*/ 0 h 80"/>
                    <a:gd name="T20" fmla="*/ 20 w 33"/>
                    <a:gd name="T21" fmla="*/ 0 h 80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33"/>
                    <a:gd name="T34" fmla="*/ 0 h 80"/>
                    <a:gd name="T35" fmla="*/ 33 w 33"/>
                    <a:gd name="T36" fmla="*/ 80 h 80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33" h="80">
                      <a:moveTo>
                        <a:pt x="20" y="0"/>
                      </a:moveTo>
                      <a:lnTo>
                        <a:pt x="20" y="0"/>
                      </a:lnTo>
                      <a:lnTo>
                        <a:pt x="9" y="36"/>
                      </a:lnTo>
                      <a:lnTo>
                        <a:pt x="0" y="71"/>
                      </a:lnTo>
                      <a:lnTo>
                        <a:pt x="16" y="80"/>
                      </a:lnTo>
                      <a:lnTo>
                        <a:pt x="33" y="7"/>
                      </a:lnTo>
                      <a:lnTo>
                        <a:pt x="20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71" name="Freeform 423"/>
                <p:cNvSpPr>
                  <a:spLocks/>
                </p:cNvSpPr>
                <p:nvPr/>
              </p:nvSpPr>
              <p:spPr bwMode="auto">
                <a:xfrm>
                  <a:off x="2330" y="1499"/>
                  <a:ext cx="122" cy="250"/>
                </a:xfrm>
                <a:custGeom>
                  <a:avLst/>
                  <a:gdLst>
                    <a:gd name="T0" fmla="*/ 122 w 122"/>
                    <a:gd name="T1" fmla="*/ 250 h 250"/>
                    <a:gd name="T2" fmla="*/ 122 w 122"/>
                    <a:gd name="T3" fmla="*/ 250 h 250"/>
                    <a:gd name="T4" fmla="*/ 119 w 122"/>
                    <a:gd name="T5" fmla="*/ 236 h 250"/>
                    <a:gd name="T6" fmla="*/ 119 w 122"/>
                    <a:gd name="T7" fmla="*/ 236 h 250"/>
                    <a:gd name="T8" fmla="*/ 95 w 122"/>
                    <a:gd name="T9" fmla="*/ 214 h 250"/>
                    <a:gd name="T10" fmla="*/ 73 w 122"/>
                    <a:gd name="T11" fmla="*/ 192 h 250"/>
                    <a:gd name="T12" fmla="*/ 53 w 122"/>
                    <a:gd name="T13" fmla="*/ 164 h 250"/>
                    <a:gd name="T14" fmla="*/ 36 w 122"/>
                    <a:gd name="T15" fmla="*/ 137 h 250"/>
                    <a:gd name="T16" fmla="*/ 24 w 122"/>
                    <a:gd name="T17" fmla="*/ 106 h 250"/>
                    <a:gd name="T18" fmla="*/ 13 w 122"/>
                    <a:gd name="T19" fmla="*/ 73 h 250"/>
                    <a:gd name="T20" fmla="*/ 3 w 122"/>
                    <a:gd name="T21" fmla="*/ 38 h 250"/>
                    <a:gd name="T22" fmla="*/ 0 w 122"/>
                    <a:gd name="T23" fmla="*/ 0 h 250"/>
                    <a:gd name="T24" fmla="*/ 0 w 122"/>
                    <a:gd name="T25" fmla="*/ 0 h 250"/>
                    <a:gd name="T26" fmla="*/ 5 w 122"/>
                    <a:gd name="T27" fmla="*/ 54 h 250"/>
                    <a:gd name="T28" fmla="*/ 14 w 122"/>
                    <a:gd name="T29" fmla="*/ 111 h 250"/>
                    <a:gd name="T30" fmla="*/ 14 w 122"/>
                    <a:gd name="T31" fmla="*/ 111 h 250"/>
                    <a:gd name="T32" fmla="*/ 24 w 122"/>
                    <a:gd name="T33" fmla="*/ 131 h 250"/>
                    <a:gd name="T34" fmla="*/ 35 w 122"/>
                    <a:gd name="T35" fmla="*/ 150 h 250"/>
                    <a:gd name="T36" fmla="*/ 46 w 122"/>
                    <a:gd name="T37" fmla="*/ 170 h 250"/>
                    <a:gd name="T38" fmla="*/ 60 w 122"/>
                    <a:gd name="T39" fmla="*/ 186 h 250"/>
                    <a:gd name="T40" fmla="*/ 73 w 122"/>
                    <a:gd name="T41" fmla="*/ 204 h 250"/>
                    <a:gd name="T42" fmla="*/ 89 w 122"/>
                    <a:gd name="T43" fmla="*/ 221 h 250"/>
                    <a:gd name="T44" fmla="*/ 106 w 122"/>
                    <a:gd name="T45" fmla="*/ 236 h 250"/>
                    <a:gd name="T46" fmla="*/ 122 w 122"/>
                    <a:gd name="T47" fmla="*/ 250 h 250"/>
                    <a:gd name="T48" fmla="*/ 122 w 122"/>
                    <a:gd name="T49" fmla="*/ 250 h 25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122"/>
                    <a:gd name="T76" fmla="*/ 0 h 250"/>
                    <a:gd name="T77" fmla="*/ 122 w 122"/>
                    <a:gd name="T78" fmla="*/ 250 h 25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122" h="250">
                      <a:moveTo>
                        <a:pt x="122" y="250"/>
                      </a:moveTo>
                      <a:lnTo>
                        <a:pt x="122" y="250"/>
                      </a:lnTo>
                      <a:lnTo>
                        <a:pt x="119" y="236"/>
                      </a:lnTo>
                      <a:lnTo>
                        <a:pt x="95" y="214"/>
                      </a:lnTo>
                      <a:lnTo>
                        <a:pt x="73" y="192"/>
                      </a:lnTo>
                      <a:lnTo>
                        <a:pt x="53" y="164"/>
                      </a:lnTo>
                      <a:lnTo>
                        <a:pt x="36" y="137"/>
                      </a:lnTo>
                      <a:lnTo>
                        <a:pt x="24" y="106"/>
                      </a:lnTo>
                      <a:lnTo>
                        <a:pt x="13" y="73"/>
                      </a:lnTo>
                      <a:lnTo>
                        <a:pt x="3" y="38"/>
                      </a:lnTo>
                      <a:lnTo>
                        <a:pt x="0" y="0"/>
                      </a:lnTo>
                      <a:lnTo>
                        <a:pt x="5" y="54"/>
                      </a:lnTo>
                      <a:lnTo>
                        <a:pt x="14" y="111"/>
                      </a:lnTo>
                      <a:lnTo>
                        <a:pt x="24" y="131"/>
                      </a:lnTo>
                      <a:lnTo>
                        <a:pt x="35" y="150"/>
                      </a:lnTo>
                      <a:lnTo>
                        <a:pt x="46" y="170"/>
                      </a:lnTo>
                      <a:lnTo>
                        <a:pt x="60" y="186"/>
                      </a:lnTo>
                      <a:lnTo>
                        <a:pt x="73" y="204"/>
                      </a:lnTo>
                      <a:lnTo>
                        <a:pt x="89" y="221"/>
                      </a:lnTo>
                      <a:lnTo>
                        <a:pt x="106" y="236"/>
                      </a:lnTo>
                      <a:lnTo>
                        <a:pt x="122" y="25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72" name="Freeform 424"/>
                <p:cNvSpPr>
                  <a:spLocks/>
                </p:cNvSpPr>
                <p:nvPr/>
              </p:nvSpPr>
              <p:spPr bwMode="auto">
                <a:xfrm>
                  <a:off x="3466" y="2578"/>
                  <a:ext cx="11" cy="73"/>
                </a:xfrm>
                <a:custGeom>
                  <a:avLst/>
                  <a:gdLst>
                    <a:gd name="T0" fmla="*/ 0 w 11"/>
                    <a:gd name="T1" fmla="*/ 0 h 73"/>
                    <a:gd name="T2" fmla="*/ 0 w 11"/>
                    <a:gd name="T3" fmla="*/ 0 h 73"/>
                    <a:gd name="T4" fmla="*/ 4 w 11"/>
                    <a:gd name="T5" fmla="*/ 73 h 73"/>
                    <a:gd name="T6" fmla="*/ 4 w 11"/>
                    <a:gd name="T7" fmla="*/ 73 h 73"/>
                    <a:gd name="T8" fmla="*/ 11 w 11"/>
                    <a:gd name="T9" fmla="*/ 73 h 73"/>
                    <a:gd name="T10" fmla="*/ 11 w 11"/>
                    <a:gd name="T11" fmla="*/ 73 h 73"/>
                    <a:gd name="T12" fmla="*/ 7 w 11"/>
                    <a:gd name="T13" fmla="*/ 0 h 73"/>
                    <a:gd name="T14" fmla="*/ 7 w 11"/>
                    <a:gd name="T15" fmla="*/ 0 h 73"/>
                    <a:gd name="T16" fmla="*/ 0 w 11"/>
                    <a:gd name="T17" fmla="*/ 0 h 73"/>
                    <a:gd name="T18" fmla="*/ 0 w 11"/>
                    <a:gd name="T19" fmla="*/ 0 h 73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1"/>
                    <a:gd name="T31" fmla="*/ 0 h 73"/>
                    <a:gd name="T32" fmla="*/ 11 w 11"/>
                    <a:gd name="T33" fmla="*/ 73 h 73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1" h="7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73"/>
                      </a:lnTo>
                      <a:lnTo>
                        <a:pt x="11" y="73"/>
                      </a:lnTo>
                      <a:lnTo>
                        <a:pt x="7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73" name="Freeform 425"/>
                <p:cNvSpPr>
                  <a:spLocks/>
                </p:cNvSpPr>
                <p:nvPr/>
              </p:nvSpPr>
              <p:spPr bwMode="auto">
                <a:xfrm>
                  <a:off x="2981" y="2433"/>
                  <a:ext cx="38" cy="70"/>
                </a:xfrm>
                <a:custGeom>
                  <a:avLst/>
                  <a:gdLst>
                    <a:gd name="T0" fmla="*/ 31 w 38"/>
                    <a:gd name="T1" fmla="*/ 0 h 70"/>
                    <a:gd name="T2" fmla="*/ 31 w 38"/>
                    <a:gd name="T3" fmla="*/ 0 h 70"/>
                    <a:gd name="T4" fmla="*/ 6 w 38"/>
                    <a:gd name="T5" fmla="*/ 57 h 70"/>
                    <a:gd name="T6" fmla="*/ 6 w 38"/>
                    <a:gd name="T7" fmla="*/ 57 h 70"/>
                    <a:gd name="T8" fmla="*/ 0 w 38"/>
                    <a:gd name="T9" fmla="*/ 66 h 70"/>
                    <a:gd name="T10" fmla="*/ 0 w 38"/>
                    <a:gd name="T11" fmla="*/ 66 h 70"/>
                    <a:gd name="T12" fmla="*/ 7 w 38"/>
                    <a:gd name="T13" fmla="*/ 70 h 70"/>
                    <a:gd name="T14" fmla="*/ 7 w 38"/>
                    <a:gd name="T15" fmla="*/ 70 h 70"/>
                    <a:gd name="T16" fmla="*/ 38 w 38"/>
                    <a:gd name="T17" fmla="*/ 6 h 70"/>
                    <a:gd name="T18" fmla="*/ 38 w 38"/>
                    <a:gd name="T19" fmla="*/ 6 h 70"/>
                    <a:gd name="T20" fmla="*/ 31 w 38"/>
                    <a:gd name="T21" fmla="*/ 0 h 70"/>
                    <a:gd name="T22" fmla="*/ 31 w 38"/>
                    <a:gd name="T23" fmla="*/ 0 h 70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38"/>
                    <a:gd name="T37" fmla="*/ 0 h 70"/>
                    <a:gd name="T38" fmla="*/ 38 w 38"/>
                    <a:gd name="T39" fmla="*/ 70 h 70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38" h="70">
                      <a:moveTo>
                        <a:pt x="31" y="0"/>
                      </a:moveTo>
                      <a:lnTo>
                        <a:pt x="31" y="0"/>
                      </a:lnTo>
                      <a:lnTo>
                        <a:pt x="6" y="57"/>
                      </a:lnTo>
                      <a:lnTo>
                        <a:pt x="0" y="66"/>
                      </a:lnTo>
                      <a:lnTo>
                        <a:pt x="7" y="70"/>
                      </a:lnTo>
                      <a:lnTo>
                        <a:pt x="38" y="6"/>
                      </a:lnTo>
                      <a:lnTo>
                        <a:pt x="31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74" name="Freeform 426"/>
                <p:cNvSpPr>
                  <a:spLocks/>
                </p:cNvSpPr>
                <p:nvPr/>
              </p:nvSpPr>
              <p:spPr bwMode="auto">
                <a:xfrm>
                  <a:off x="3552" y="1868"/>
                  <a:ext cx="68" cy="71"/>
                </a:xfrm>
                <a:custGeom>
                  <a:avLst/>
                  <a:gdLst>
                    <a:gd name="T0" fmla="*/ 46 w 68"/>
                    <a:gd name="T1" fmla="*/ 0 h 71"/>
                    <a:gd name="T2" fmla="*/ 46 w 68"/>
                    <a:gd name="T3" fmla="*/ 0 h 71"/>
                    <a:gd name="T4" fmla="*/ 33 w 68"/>
                    <a:gd name="T5" fmla="*/ 17 h 71"/>
                    <a:gd name="T6" fmla="*/ 22 w 68"/>
                    <a:gd name="T7" fmla="*/ 33 h 71"/>
                    <a:gd name="T8" fmla="*/ 0 w 68"/>
                    <a:gd name="T9" fmla="*/ 71 h 71"/>
                    <a:gd name="T10" fmla="*/ 0 w 68"/>
                    <a:gd name="T11" fmla="*/ 71 h 71"/>
                    <a:gd name="T12" fmla="*/ 13 w 68"/>
                    <a:gd name="T13" fmla="*/ 71 h 71"/>
                    <a:gd name="T14" fmla="*/ 13 w 68"/>
                    <a:gd name="T15" fmla="*/ 71 h 71"/>
                    <a:gd name="T16" fmla="*/ 25 w 68"/>
                    <a:gd name="T17" fmla="*/ 51 h 71"/>
                    <a:gd name="T18" fmla="*/ 38 w 68"/>
                    <a:gd name="T19" fmla="*/ 33 h 71"/>
                    <a:gd name="T20" fmla="*/ 53 w 68"/>
                    <a:gd name="T21" fmla="*/ 17 h 71"/>
                    <a:gd name="T22" fmla="*/ 68 w 68"/>
                    <a:gd name="T23" fmla="*/ 0 h 71"/>
                    <a:gd name="T24" fmla="*/ 68 w 68"/>
                    <a:gd name="T25" fmla="*/ 0 h 71"/>
                    <a:gd name="T26" fmla="*/ 46 w 68"/>
                    <a:gd name="T27" fmla="*/ 0 h 71"/>
                    <a:gd name="T28" fmla="*/ 46 w 68"/>
                    <a:gd name="T29" fmla="*/ 0 h 71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8"/>
                    <a:gd name="T46" fmla="*/ 0 h 71"/>
                    <a:gd name="T47" fmla="*/ 68 w 68"/>
                    <a:gd name="T48" fmla="*/ 71 h 71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8" h="71">
                      <a:moveTo>
                        <a:pt x="46" y="0"/>
                      </a:moveTo>
                      <a:lnTo>
                        <a:pt x="46" y="0"/>
                      </a:lnTo>
                      <a:lnTo>
                        <a:pt x="33" y="17"/>
                      </a:lnTo>
                      <a:lnTo>
                        <a:pt x="22" y="33"/>
                      </a:lnTo>
                      <a:lnTo>
                        <a:pt x="0" y="71"/>
                      </a:lnTo>
                      <a:lnTo>
                        <a:pt x="13" y="71"/>
                      </a:lnTo>
                      <a:lnTo>
                        <a:pt x="25" y="51"/>
                      </a:lnTo>
                      <a:lnTo>
                        <a:pt x="38" y="33"/>
                      </a:lnTo>
                      <a:lnTo>
                        <a:pt x="53" y="17"/>
                      </a:lnTo>
                      <a:lnTo>
                        <a:pt x="68" y="0"/>
                      </a:lnTo>
                      <a:lnTo>
                        <a:pt x="46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75" name="Freeform 427"/>
                <p:cNvSpPr>
                  <a:spLocks/>
                </p:cNvSpPr>
                <p:nvPr/>
              </p:nvSpPr>
              <p:spPr bwMode="auto">
                <a:xfrm>
                  <a:off x="3830" y="2637"/>
                  <a:ext cx="31" cy="80"/>
                </a:xfrm>
                <a:custGeom>
                  <a:avLst/>
                  <a:gdLst>
                    <a:gd name="T0" fmla="*/ 31 w 31"/>
                    <a:gd name="T1" fmla="*/ 0 h 80"/>
                    <a:gd name="T2" fmla="*/ 31 w 31"/>
                    <a:gd name="T3" fmla="*/ 0 h 80"/>
                    <a:gd name="T4" fmla="*/ 16 w 31"/>
                    <a:gd name="T5" fmla="*/ 3 h 80"/>
                    <a:gd name="T6" fmla="*/ 16 w 31"/>
                    <a:gd name="T7" fmla="*/ 3 h 80"/>
                    <a:gd name="T8" fmla="*/ 16 w 31"/>
                    <a:gd name="T9" fmla="*/ 3 h 80"/>
                    <a:gd name="T10" fmla="*/ 16 w 31"/>
                    <a:gd name="T11" fmla="*/ 3 h 80"/>
                    <a:gd name="T12" fmla="*/ 9 w 31"/>
                    <a:gd name="T13" fmla="*/ 20 h 80"/>
                    <a:gd name="T14" fmla="*/ 4 w 31"/>
                    <a:gd name="T15" fmla="*/ 40 h 80"/>
                    <a:gd name="T16" fmla="*/ 0 w 31"/>
                    <a:gd name="T17" fmla="*/ 60 h 80"/>
                    <a:gd name="T18" fmla="*/ 0 w 31"/>
                    <a:gd name="T19" fmla="*/ 80 h 80"/>
                    <a:gd name="T20" fmla="*/ 0 w 31"/>
                    <a:gd name="T21" fmla="*/ 80 h 80"/>
                    <a:gd name="T22" fmla="*/ 20 w 31"/>
                    <a:gd name="T23" fmla="*/ 75 h 80"/>
                    <a:gd name="T24" fmla="*/ 20 w 31"/>
                    <a:gd name="T25" fmla="*/ 75 h 80"/>
                    <a:gd name="T26" fmla="*/ 20 w 31"/>
                    <a:gd name="T27" fmla="*/ 54 h 80"/>
                    <a:gd name="T28" fmla="*/ 22 w 31"/>
                    <a:gd name="T29" fmla="*/ 36 h 80"/>
                    <a:gd name="T30" fmla="*/ 26 w 31"/>
                    <a:gd name="T31" fmla="*/ 18 h 80"/>
                    <a:gd name="T32" fmla="*/ 31 w 31"/>
                    <a:gd name="T33" fmla="*/ 0 h 80"/>
                    <a:gd name="T34" fmla="*/ 31 w 31"/>
                    <a:gd name="T35" fmla="*/ 0 h 8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31"/>
                    <a:gd name="T55" fmla="*/ 0 h 80"/>
                    <a:gd name="T56" fmla="*/ 31 w 31"/>
                    <a:gd name="T57" fmla="*/ 80 h 8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31" h="80">
                      <a:moveTo>
                        <a:pt x="31" y="0"/>
                      </a:moveTo>
                      <a:lnTo>
                        <a:pt x="31" y="0"/>
                      </a:lnTo>
                      <a:lnTo>
                        <a:pt x="16" y="3"/>
                      </a:lnTo>
                      <a:lnTo>
                        <a:pt x="9" y="20"/>
                      </a:lnTo>
                      <a:lnTo>
                        <a:pt x="4" y="40"/>
                      </a:lnTo>
                      <a:lnTo>
                        <a:pt x="0" y="60"/>
                      </a:lnTo>
                      <a:lnTo>
                        <a:pt x="0" y="80"/>
                      </a:lnTo>
                      <a:lnTo>
                        <a:pt x="20" y="75"/>
                      </a:lnTo>
                      <a:lnTo>
                        <a:pt x="20" y="54"/>
                      </a:lnTo>
                      <a:lnTo>
                        <a:pt x="22" y="36"/>
                      </a:lnTo>
                      <a:lnTo>
                        <a:pt x="26" y="18"/>
                      </a:lnTo>
                      <a:lnTo>
                        <a:pt x="31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76" name="Freeform 428"/>
                <p:cNvSpPr>
                  <a:spLocks/>
                </p:cNvSpPr>
                <p:nvPr/>
              </p:nvSpPr>
              <p:spPr bwMode="auto">
                <a:xfrm>
                  <a:off x="2661" y="1824"/>
                  <a:ext cx="95" cy="28"/>
                </a:xfrm>
                <a:custGeom>
                  <a:avLst/>
                  <a:gdLst>
                    <a:gd name="T0" fmla="*/ 22 w 95"/>
                    <a:gd name="T1" fmla="*/ 22 h 28"/>
                    <a:gd name="T2" fmla="*/ 22 w 95"/>
                    <a:gd name="T3" fmla="*/ 22 h 28"/>
                    <a:gd name="T4" fmla="*/ 58 w 95"/>
                    <a:gd name="T5" fmla="*/ 26 h 28"/>
                    <a:gd name="T6" fmla="*/ 95 w 95"/>
                    <a:gd name="T7" fmla="*/ 28 h 28"/>
                    <a:gd name="T8" fmla="*/ 95 w 95"/>
                    <a:gd name="T9" fmla="*/ 28 h 28"/>
                    <a:gd name="T10" fmla="*/ 86 w 95"/>
                    <a:gd name="T11" fmla="*/ 11 h 28"/>
                    <a:gd name="T12" fmla="*/ 86 w 95"/>
                    <a:gd name="T13" fmla="*/ 11 h 28"/>
                    <a:gd name="T14" fmla="*/ 42 w 95"/>
                    <a:gd name="T15" fmla="*/ 8 h 28"/>
                    <a:gd name="T16" fmla="*/ 0 w 95"/>
                    <a:gd name="T17" fmla="*/ 0 h 28"/>
                    <a:gd name="T18" fmla="*/ 0 w 95"/>
                    <a:gd name="T19" fmla="*/ 0 h 28"/>
                    <a:gd name="T20" fmla="*/ 9 w 95"/>
                    <a:gd name="T21" fmla="*/ 20 h 28"/>
                    <a:gd name="T22" fmla="*/ 9 w 95"/>
                    <a:gd name="T23" fmla="*/ 20 h 28"/>
                    <a:gd name="T24" fmla="*/ 22 w 95"/>
                    <a:gd name="T25" fmla="*/ 22 h 28"/>
                    <a:gd name="T26" fmla="*/ 22 w 95"/>
                    <a:gd name="T27" fmla="*/ 22 h 28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95"/>
                    <a:gd name="T43" fmla="*/ 0 h 28"/>
                    <a:gd name="T44" fmla="*/ 95 w 95"/>
                    <a:gd name="T45" fmla="*/ 28 h 28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95" h="28">
                      <a:moveTo>
                        <a:pt x="22" y="22"/>
                      </a:moveTo>
                      <a:lnTo>
                        <a:pt x="22" y="22"/>
                      </a:lnTo>
                      <a:lnTo>
                        <a:pt x="58" y="26"/>
                      </a:lnTo>
                      <a:lnTo>
                        <a:pt x="95" y="28"/>
                      </a:lnTo>
                      <a:lnTo>
                        <a:pt x="86" y="11"/>
                      </a:lnTo>
                      <a:lnTo>
                        <a:pt x="42" y="8"/>
                      </a:lnTo>
                      <a:lnTo>
                        <a:pt x="0" y="0"/>
                      </a:lnTo>
                      <a:lnTo>
                        <a:pt x="9" y="20"/>
                      </a:lnTo>
                      <a:lnTo>
                        <a:pt x="22" y="22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77" name="Freeform 429"/>
                <p:cNvSpPr>
                  <a:spLocks/>
                </p:cNvSpPr>
                <p:nvPr/>
              </p:nvSpPr>
              <p:spPr bwMode="auto">
                <a:xfrm>
                  <a:off x="3159" y="1175"/>
                  <a:ext cx="38" cy="212"/>
                </a:xfrm>
                <a:custGeom>
                  <a:avLst/>
                  <a:gdLst>
                    <a:gd name="T0" fmla="*/ 38 w 38"/>
                    <a:gd name="T1" fmla="*/ 148 h 212"/>
                    <a:gd name="T2" fmla="*/ 38 w 38"/>
                    <a:gd name="T3" fmla="*/ 148 h 212"/>
                    <a:gd name="T4" fmla="*/ 27 w 38"/>
                    <a:gd name="T5" fmla="*/ 73 h 212"/>
                    <a:gd name="T6" fmla="*/ 18 w 38"/>
                    <a:gd name="T7" fmla="*/ 36 h 212"/>
                    <a:gd name="T8" fmla="*/ 11 w 38"/>
                    <a:gd name="T9" fmla="*/ 0 h 212"/>
                    <a:gd name="T10" fmla="*/ 11 w 38"/>
                    <a:gd name="T11" fmla="*/ 0 h 212"/>
                    <a:gd name="T12" fmla="*/ 0 w 38"/>
                    <a:gd name="T13" fmla="*/ 22 h 212"/>
                    <a:gd name="T14" fmla="*/ 0 w 38"/>
                    <a:gd name="T15" fmla="*/ 22 h 212"/>
                    <a:gd name="T16" fmla="*/ 11 w 38"/>
                    <a:gd name="T17" fmla="*/ 67 h 212"/>
                    <a:gd name="T18" fmla="*/ 20 w 38"/>
                    <a:gd name="T19" fmla="*/ 113 h 212"/>
                    <a:gd name="T20" fmla="*/ 27 w 38"/>
                    <a:gd name="T21" fmla="*/ 163 h 212"/>
                    <a:gd name="T22" fmla="*/ 32 w 38"/>
                    <a:gd name="T23" fmla="*/ 212 h 212"/>
                    <a:gd name="T24" fmla="*/ 32 w 38"/>
                    <a:gd name="T25" fmla="*/ 212 h 212"/>
                    <a:gd name="T26" fmla="*/ 34 w 38"/>
                    <a:gd name="T27" fmla="*/ 179 h 212"/>
                    <a:gd name="T28" fmla="*/ 38 w 38"/>
                    <a:gd name="T29" fmla="*/ 148 h 212"/>
                    <a:gd name="T30" fmla="*/ 38 w 38"/>
                    <a:gd name="T31" fmla="*/ 148 h 212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38"/>
                    <a:gd name="T49" fmla="*/ 0 h 212"/>
                    <a:gd name="T50" fmla="*/ 38 w 38"/>
                    <a:gd name="T51" fmla="*/ 212 h 212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38" h="212">
                      <a:moveTo>
                        <a:pt x="38" y="148"/>
                      </a:moveTo>
                      <a:lnTo>
                        <a:pt x="38" y="148"/>
                      </a:lnTo>
                      <a:lnTo>
                        <a:pt x="27" y="73"/>
                      </a:lnTo>
                      <a:lnTo>
                        <a:pt x="18" y="36"/>
                      </a:lnTo>
                      <a:lnTo>
                        <a:pt x="11" y="0"/>
                      </a:lnTo>
                      <a:lnTo>
                        <a:pt x="0" y="22"/>
                      </a:lnTo>
                      <a:lnTo>
                        <a:pt x="11" y="67"/>
                      </a:lnTo>
                      <a:lnTo>
                        <a:pt x="20" y="113"/>
                      </a:lnTo>
                      <a:lnTo>
                        <a:pt x="27" y="163"/>
                      </a:lnTo>
                      <a:lnTo>
                        <a:pt x="32" y="212"/>
                      </a:lnTo>
                      <a:lnTo>
                        <a:pt x="34" y="179"/>
                      </a:lnTo>
                      <a:lnTo>
                        <a:pt x="38" y="148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78" name="Freeform 430"/>
                <p:cNvSpPr>
                  <a:spLocks/>
                </p:cNvSpPr>
                <p:nvPr/>
              </p:nvSpPr>
              <p:spPr bwMode="auto">
                <a:xfrm>
                  <a:off x="3892" y="2615"/>
                  <a:ext cx="55" cy="89"/>
                </a:xfrm>
                <a:custGeom>
                  <a:avLst/>
                  <a:gdLst>
                    <a:gd name="T0" fmla="*/ 55 w 55"/>
                    <a:gd name="T1" fmla="*/ 0 h 89"/>
                    <a:gd name="T2" fmla="*/ 55 w 55"/>
                    <a:gd name="T3" fmla="*/ 0 h 89"/>
                    <a:gd name="T4" fmla="*/ 42 w 55"/>
                    <a:gd name="T5" fmla="*/ 3 h 89"/>
                    <a:gd name="T6" fmla="*/ 42 w 55"/>
                    <a:gd name="T7" fmla="*/ 3 h 89"/>
                    <a:gd name="T8" fmla="*/ 33 w 55"/>
                    <a:gd name="T9" fmla="*/ 27 h 89"/>
                    <a:gd name="T10" fmla="*/ 24 w 55"/>
                    <a:gd name="T11" fmla="*/ 49 h 89"/>
                    <a:gd name="T12" fmla="*/ 13 w 55"/>
                    <a:gd name="T13" fmla="*/ 69 h 89"/>
                    <a:gd name="T14" fmla="*/ 0 w 55"/>
                    <a:gd name="T15" fmla="*/ 89 h 89"/>
                    <a:gd name="T16" fmla="*/ 0 w 55"/>
                    <a:gd name="T17" fmla="*/ 89 h 89"/>
                    <a:gd name="T18" fmla="*/ 20 w 55"/>
                    <a:gd name="T19" fmla="*/ 84 h 89"/>
                    <a:gd name="T20" fmla="*/ 20 w 55"/>
                    <a:gd name="T21" fmla="*/ 84 h 89"/>
                    <a:gd name="T22" fmla="*/ 29 w 55"/>
                    <a:gd name="T23" fmla="*/ 64 h 89"/>
                    <a:gd name="T24" fmla="*/ 29 w 55"/>
                    <a:gd name="T25" fmla="*/ 64 h 89"/>
                    <a:gd name="T26" fmla="*/ 42 w 55"/>
                    <a:gd name="T27" fmla="*/ 33 h 89"/>
                    <a:gd name="T28" fmla="*/ 55 w 55"/>
                    <a:gd name="T29" fmla="*/ 0 h 89"/>
                    <a:gd name="T30" fmla="*/ 55 w 55"/>
                    <a:gd name="T31" fmla="*/ 0 h 89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55"/>
                    <a:gd name="T49" fmla="*/ 0 h 89"/>
                    <a:gd name="T50" fmla="*/ 55 w 55"/>
                    <a:gd name="T51" fmla="*/ 89 h 89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55" h="89">
                      <a:moveTo>
                        <a:pt x="55" y="0"/>
                      </a:moveTo>
                      <a:lnTo>
                        <a:pt x="55" y="0"/>
                      </a:lnTo>
                      <a:lnTo>
                        <a:pt x="42" y="3"/>
                      </a:lnTo>
                      <a:lnTo>
                        <a:pt x="33" y="27"/>
                      </a:lnTo>
                      <a:lnTo>
                        <a:pt x="24" y="49"/>
                      </a:lnTo>
                      <a:lnTo>
                        <a:pt x="13" y="69"/>
                      </a:lnTo>
                      <a:lnTo>
                        <a:pt x="0" y="89"/>
                      </a:lnTo>
                      <a:lnTo>
                        <a:pt x="20" y="84"/>
                      </a:lnTo>
                      <a:lnTo>
                        <a:pt x="29" y="64"/>
                      </a:lnTo>
                      <a:lnTo>
                        <a:pt x="42" y="33"/>
                      </a:lnTo>
                      <a:lnTo>
                        <a:pt x="55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79" name="Freeform 431"/>
                <p:cNvSpPr>
                  <a:spLocks/>
                </p:cNvSpPr>
                <p:nvPr/>
              </p:nvSpPr>
              <p:spPr bwMode="auto">
                <a:xfrm>
                  <a:off x="2696" y="836"/>
                  <a:ext cx="111" cy="44"/>
                </a:xfrm>
                <a:custGeom>
                  <a:avLst/>
                  <a:gdLst>
                    <a:gd name="T0" fmla="*/ 111 w 111"/>
                    <a:gd name="T1" fmla="*/ 0 h 44"/>
                    <a:gd name="T2" fmla="*/ 111 w 111"/>
                    <a:gd name="T3" fmla="*/ 0 h 44"/>
                    <a:gd name="T4" fmla="*/ 86 w 111"/>
                    <a:gd name="T5" fmla="*/ 2 h 44"/>
                    <a:gd name="T6" fmla="*/ 60 w 111"/>
                    <a:gd name="T7" fmla="*/ 7 h 44"/>
                    <a:gd name="T8" fmla="*/ 36 w 111"/>
                    <a:gd name="T9" fmla="*/ 13 h 44"/>
                    <a:gd name="T10" fmla="*/ 12 w 111"/>
                    <a:gd name="T11" fmla="*/ 20 h 44"/>
                    <a:gd name="T12" fmla="*/ 12 w 111"/>
                    <a:gd name="T13" fmla="*/ 20 h 44"/>
                    <a:gd name="T14" fmla="*/ 0 w 111"/>
                    <a:gd name="T15" fmla="*/ 44 h 44"/>
                    <a:gd name="T16" fmla="*/ 0 w 111"/>
                    <a:gd name="T17" fmla="*/ 44 h 44"/>
                    <a:gd name="T18" fmla="*/ 47 w 111"/>
                    <a:gd name="T19" fmla="*/ 28 h 44"/>
                    <a:gd name="T20" fmla="*/ 73 w 111"/>
                    <a:gd name="T21" fmla="*/ 20 h 44"/>
                    <a:gd name="T22" fmla="*/ 102 w 111"/>
                    <a:gd name="T23" fmla="*/ 15 h 44"/>
                    <a:gd name="T24" fmla="*/ 102 w 111"/>
                    <a:gd name="T25" fmla="*/ 15 h 44"/>
                    <a:gd name="T26" fmla="*/ 111 w 111"/>
                    <a:gd name="T27" fmla="*/ 0 h 44"/>
                    <a:gd name="T28" fmla="*/ 111 w 111"/>
                    <a:gd name="T29" fmla="*/ 0 h 44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111"/>
                    <a:gd name="T46" fmla="*/ 0 h 44"/>
                    <a:gd name="T47" fmla="*/ 111 w 111"/>
                    <a:gd name="T48" fmla="*/ 44 h 44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111" h="44">
                      <a:moveTo>
                        <a:pt x="111" y="0"/>
                      </a:moveTo>
                      <a:lnTo>
                        <a:pt x="111" y="0"/>
                      </a:lnTo>
                      <a:lnTo>
                        <a:pt x="86" y="2"/>
                      </a:lnTo>
                      <a:lnTo>
                        <a:pt x="60" y="7"/>
                      </a:lnTo>
                      <a:lnTo>
                        <a:pt x="36" y="13"/>
                      </a:lnTo>
                      <a:lnTo>
                        <a:pt x="12" y="20"/>
                      </a:lnTo>
                      <a:lnTo>
                        <a:pt x="0" y="44"/>
                      </a:lnTo>
                      <a:lnTo>
                        <a:pt x="47" y="28"/>
                      </a:lnTo>
                      <a:lnTo>
                        <a:pt x="73" y="20"/>
                      </a:lnTo>
                      <a:lnTo>
                        <a:pt x="102" y="15"/>
                      </a:lnTo>
                      <a:lnTo>
                        <a:pt x="111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80" name="Freeform 432"/>
                <p:cNvSpPr>
                  <a:spLocks/>
                </p:cNvSpPr>
                <p:nvPr/>
              </p:nvSpPr>
              <p:spPr bwMode="auto">
                <a:xfrm>
                  <a:off x="3468" y="2737"/>
                  <a:ext cx="13" cy="75"/>
                </a:xfrm>
                <a:custGeom>
                  <a:avLst/>
                  <a:gdLst>
                    <a:gd name="T0" fmla="*/ 13 w 13"/>
                    <a:gd name="T1" fmla="*/ 2 h 75"/>
                    <a:gd name="T2" fmla="*/ 13 w 13"/>
                    <a:gd name="T3" fmla="*/ 2 h 75"/>
                    <a:gd name="T4" fmla="*/ 2 w 13"/>
                    <a:gd name="T5" fmla="*/ 0 h 75"/>
                    <a:gd name="T6" fmla="*/ 2 w 13"/>
                    <a:gd name="T7" fmla="*/ 0 h 75"/>
                    <a:gd name="T8" fmla="*/ 0 w 13"/>
                    <a:gd name="T9" fmla="*/ 73 h 75"/>
                    <a:gd name="T10" fmla="*/ 0 w 13"/>
                    <a:gd name="T11" fmla="*/ 73 h 75"/>
                    <a:gd name="T12" fmla="*/ 13 w 13"/>
                    <a:gd name="T13" fmla="*/ 75 h 75"/>
                    <a:gd name="T14" fmla="*/ 13 w 13"/>
                    <a:gd name="T15" fmla="*/ 75 h 75"/>
                    <a:gd name="T16" fmla="*/ 13 w 13"/>
                    <a:gd name="T17" fmla="*/ 2 h 75"/>
                    <a:gd name="T18" fmla="*/ 13 w 13"/>
                    <a:gd name="T19" fmla="*/ 2 h 75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3"/>
                    <a:gd name="T31" fmla="*/ 0 h 75"/>
                    <a:gd name="T32" fmla="*/ 13 w 13"/>
                    <a:gd name="T33" fmla="*/ 75 h 75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3" h="75">
                      <a:moveTo>
                        <a:pt x="13" y="2"/>
                      </a:moveTo>
                      <a:lnTo>
                        <a:pt x="13" y="2"/>
                      </a:lnTo>
                      <a:lnTo>
                        <a:pt x="2" y="0"/>
                      </a:lnTo>
                      <a:lnTo>
                        <a:pt x="0" y="73"/>
                      </a:lnTo>
                      <a:lnTo>
                        <a:pt x="13" y="75"/>
                      </a:lnTo>
                      <a:lnTo>
                        <a:pt x="13" y="2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81" name="Freeform 433"/>
                <p:cNvSpPr>
                  <a:spLocks/>
                </p:cNvSpPr>
                <p:nvPr/>
              </p:nvSpPr>
              <p:spPr bwMode="auto">
                <a:xfrm>
                  <a:off x="3126" y="1074"/>
                  <a:ext cx="40" cy="110"/>
                </a:xfrm>
                <a:custGeom>
                  <a:avLst/>
                  <a:gdLst>
                    <a:gd name="T0" fmla="*/ 40 w 40"/>
                    <a:gd name="T1" fmla="*/ 90 h 110"/>
                    <a:gd name="T2" fmla="*/ 40 w 40"/>
                    <a:gd name="T3" fmla="*/ 90 h 110"/>
                    <a:gd name="T4" fmla="*/ 27 w 40"/>
                    <a:gd name="T5" fmla="*/ 44 h 110"/>
                    <a:gd name="T6" fmla="*/ 11 w 40"/>
                    <a:gd name="T7" fmla="*/ 0 h 110"/>
                    <a:gd name="T8" fmla="*/ 11 w 40"/>
                    <a:gd name="T9" fmla="*/ 0 h 110"/>
                    <a:gd name="T10" fmla="*/ 0 w 40"/>
                    <a:gd name="T11" fmla="*/ 17 h 110"/>
                    <a:gd name="T12" fmla="*/ 0 w 40"/>
                    <a:gd name="T13" fmla="*/ 17 h 110"/>
                    <a:gd name="T14" fmla="*/ 16 w 40"/>
                    <a:gd name="T15" fmla="*/ 62 h 110"/>
                    <a:gd name="T16" fmla="*/ 31 w 40"/>
                    <a:gd name="T17" fmla="*/ 110 h 110"/>
                    <a:gd name="T18" fmla="*/ 31 w 40"/>
                    <a:gd name="T19" fmla="*/ 110 h 110"/>
                    <a:gd name="T20" fmla="*/ 40 w 40"/>
                    <a:gd name="T21" fmla="*/ 90 h 110"/>
                    <a:gd name="T22" fmla="*/ 40 w 40"/>
                    <a:gd name="T23" fmla="*/ 90 h 110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40"/>
                    <a:gd name="T37" fmla="*/ 0 h 110"/>
                    <a:gd name="T38" fmla="*/ 40 w 40"/>
                    <a:gd name="T39" fmla="*/ 110 h 110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40" h="110">
                      <a:moveTo>
                        <a:pt x="40" y="90"/>
                      </a:moveTo>
                      <a:lnTo>
                        <a:pt x="40" y="90"/>
                      </a:lnTo>
                      <a:lnTo>
                        <a:pt x="27" y="44"/>
                      </a:lnTo>
                      <a:lnTo>
                        <a:pt x="11" y="0"/>
                      </a:lnTo>
                      <a:lnTo>
                        <a:pt x="0" y="17"/>
                      </a:lnTo>
                      <a:lnTo>
                        <a:pt x="16" y="62"/>
                      </a:lnTo>
                      <a:lnTo>
                        <a:pt x="31" y="110"/>
                      </a:lnTo>
                      <a:lnTo>
                        <a:pt x="40" y="9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82" name="Freeform 434"/>
                <p:cNvSpPr>
                  <a:spLocks/>
                </p:cNvSpPr>
                <p:nvPr/>
              </p:nvSpPr>
              <p:spPr bwMode="auto">
                <a:xfrm>
                  <a:off x="4454" y="2428"/>
                  <a:ext cx="56" cy="68"/>
                </a:xfrm>
                <a:custGeom>
                  <a:avLst/>
                  <a:gdLst>
                    <a:gd name="T0" fmla="*/ 11 w 56"/>
                    <a:gd name="T1" fmla="*/ 0 h 68"/>
                    <a:gd name="T2" fmla="*/ 11 w 56"/>
                    <a:gd name="T3" fmla="*/ 0 h 68"/>
                    <a:gd name="T4" fmla="*/ 0 w 56"/>
                    <a:gd name="T5" fmla="*/ 9 h 68"/>
                    <a:gd name="T6" fmla="*/ 0 w 56"/>
                    <a:gd name="T7" fmla="*/ 9 h 68"/>
                    <a:gd name="T8" fmla="*/ 18 w 56"/>
                    <a:gd name="T9" fmla="*/ 27 h 68"/>
                    <a:gd name="T10" fmla="*/ 33 w 56"/>
                    <a:gd name="T11" fmla="*/ 48 h 68"/>
                    <a:gd name="T12" fmla="*/ 33 w 56"/>
                    <a:gd name="T13" fmla="*/ 48 h 68"/>
                    <a:gd name="T14" fmla="*/ 42 w 56"/>
                    <a:gd name="T15" fmla="*/ 68 h 68"/>
                    <a:gd name="T16" fmla="*/ 42 w 56"/>
                    <a:gd name="T17" fmla="*/ 68 h 68"/>
                    <a:gd name="T18" fmla="*/ 56 w 56"/>
                    <a:gd name="T19" fmla="*/ 57 h 68"/>
                    <a:gd name="T20" fmla="*/ 56 w 56"/>
                    <a:gd name="T21" fmla="*/ 57 h 68"/>
                    <a:gd name="T22" fmla="*/ 55 w 56"/>
                    <a:gd name="T23" fmla="*/ 53 h 68"/>
                    <a:gd name="T24" fmla="*/ 55 w 56"/>
                    <a:gd name="T25" fmla="*/ 53 h 68"/>
                    <a:gd name="T26" fmla="*/ 46 w 56"/>
                    <a:gd name="T27" fmla="*/ 38 h 68"/>
                    <a:gd name="T28" fmla="*/ 35 w 56"/>
                    <a:gd name="T29" fmla="*/ 24 h 68"/>
                    <a:gd name="T30" fmla="*/ 24 w 56"/>
                    <a:gd name="T31" fmla="*/ 11 h 68"/>
                    <a:gd name="T32" fmla="*/ 11 w 56"/>
                    <a:gd name="T33" fmla="*/ 0 h 68"/>
                    <a:gd name="T34" fmla="*/ 11 w 56"/>
                    <a:gd name="T35" fmla="*/ 0 h 68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56"/>
                    <a:gd name="T55" fmla="*/ 0 h 68"/>
                    <a:gd name="T56" fmla="*/ 56 w 56"/>
                    <a:gd name="T57" fmla="*/ 68 h 68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56" h="68">
                      <a:moveTo>
                        <a:pt x="11" y="0"/>
                      </a:moveTo>
                      <a:lnTo>
                        <a:pt x="11" y="0"/>
                      </a:lnTo>
                      <a:lnTo>
                        <a:pt x="0" y="9"/>
                      </a:lnTo>
                      <a:lnTo>
                        <a:pt x="18" y="27"/>
                      </a:lnTo>
                      <a:lnTo>
                        <a:pt x="33" y="48"/>
                      </a:lnTo>
                      <a:lnTo>
                        <a:pt x="42" y="68"/>
                      </a:lnTo>
                      <a:lnTo>
                        <a:pt x="56" y="57"/>
                      </a:lnTo>
                      <a:lnTo>
                        <a:pt x="55" y="53"/>
                      </a:lnTo>
                      <a:lnTo>
                        <a:pt x="46" y="38"/>
                      </a:lnTo>
                      <a:lnTo>
                        <a:pt x="35" y="24"/>
                      </a:lnTo>
                      <a:lnTo>
                        <a:pt x="24" y="11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83" name="Freeform 435"/>
                <p:cNvSpPr>
                  <a:spLocks/>
                </p:cNvSpPr>
                <p:nvPr/>
              </p:nvSpPr>
              <p:spPr bwMode="auto">
                <a:xfrm>
                  <a:off x="4007" y="2247"/>
                  <a:ext cx="13" cy="86"/>
                </a:xfrm>
                <a:custGeom>
                  <a:avLst/>
                  <a:gdLst>
                    <a:gd name="T0" fmla="*/ 2 w 13"/>
                    <a:gd name="T1" fmla="*/ 5 h 86"/>
                    <a:gd name="T2" fmla="*/ 2 w 13"/>
                    <a:gd name="T3" fmla="*/ 5 h 86"/>
                    <a:gd name="T4" fmla="*/ 2 w 13"/>
                    <a:gd name="T5" fmla="*/ 46 h 86"/>
                    <a:gd name="T6" fmla="*/ 0 w 13"/>
                    <a:gd name="T7" fmla="*/ 86 h 86"/>
                    <a:gd name="T8" fmla="*/ 0 w 13"/>
                    <a:gd name="T9" fmla="*/ 86 h 86"/>
                    <a:gd name="T10" fmla="*/ 8 w 13"/>
                    <a:gd name="T11" fmla="*/ 82 h 86"/>
                    <a:gd name="T12" fmla="*/ 8 w 13"/>
                    <a:gd name="T13" fmla="*/ 82 h 86"/>
                    <a:gd name="T14" fmla="*/ 11 w 13"/>
                    <a:gd name="T15" fmla="*/ 42 h 86"/>
                    <a:gd name="T16" fmla="*/ 13 w 13"/>
                    <a:gd name="T17" fmla="*/ 0 h 86"/>
                    <a:gd name="T18" fmla="*/ 13 w 13"/>
                    <a:gd name="T19" fmla="*/ 0 h 86"/>
                    <a:gd name="T20" fmla="*/ 2 w 13"/>
                    <a:gd name="T21" fmla="*/ 5 h 86"/>
                    <a:gd name="T22" fmla="*/ 2 w 13"/>
                    <a:gd name="T23" fmla="*/ 5 h 8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13"/>
                    <a:gd name="T37" fmla="*/ 0 h 86"/>
                    <a:gd name="T38" fmla="*/ 13 w 13"/>
                    <a:gd name="T39" fmla="*/ 86 h 8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13" h="86">
                      <a:moveTo>
                        <a:pt x="2" y="5"/>
                      </a:moveTo>
                      <a:lnTo>
                        <a:pt x="2" y="5"/>
                      </a:lnTo>
                      <a:lnTo>
                        <a:pt x="2" y="46"/>
                      </a:lnTo>
                      <a:lnTo>
                        <a:pt x="0" y="86"/>
                      </a:lnTo>
                      <a:lnTo>
                        <a:pt x="8" y="82"/>
                      </a:lnTo>
                      <a:lnTo>
                        <a:pt x="11" y="42"/>
                      </a:lnTo>
                      <a:lnTo>
                        <a:pt x="13" y="0"/>
                      </a:lnTo>
                      <a:lnTo>
                        <a:pt x="2" y="5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84" name="Freeform 436"/>
                <p:cNvSpPr>
                  <a:spLocks/>
                </p:cNvSpPr>
                <p:nvPr/>
              </p:nvSpPr>
              <p:spPr bwMode="auto">
                <a:xfrm>
                  <a:off x="3082" y="2214"/>
                  <a:ext cx="36" cy="73"/>
                </a:xfrm>
                <a:custGeom>
                  <a:avLst/>
                  <a:gdLst>
                    <a:gd name="T0" fmla="*/ 25 w 36"/>
                    <a:gd name="T1" fmla="*/ 0 h 73"/>
                    <a:gd name="T2" fmla="*/ 25 w 36"/>
                    <a:gd name="T3" fmla="*/ 0 h 73"/>
                    <a:gd name="T4" fmla="*/ 0 w 36"/>
                    <a:gd name="T5" fmla="*/ 68 h 73"/>
                    <a:gd name="T6" fmla="*/ 0 w 36"/>
                    <a:gd name="T7" fmla="*/ 68 h 73"/>
                    <a:gd name="T8" fmla="*/ 7 w 36"/>
                    <a:gd name="T9" fmla="*/ 73 h 73"/>
                    <a:gd name="T10" fmla="*/ 7 w 36"/>
                    <a:gd name="T11" fmla="*/ 73 h 73"/>
                    <a:gd name="T12" fmla="*/ 36 w 36"/>
                    <a:gd name="T13" fmla="*/ 5 h 73"/>
                    <a:gd name="T14" fmla="*/ 36 w 36"/>
                    <a:gd name="T15" fmla="*/ 5 h 73"/>
                    <a:gd name="T16" fmla="*/ 25 w 36"/>
                    <a:gd name="T17" fmla="*/ 0 h 73"/>
                    <a:gd name="T18" fmla="*/ 25 w 36"/>
                    <a:gd name="T19" fmla="*/ 0 h 73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36"/>
                    <a:gd name="T31" fmla="*/ 0 h 73"/>
                    <a:gd name="T32" fmla="*/ 36 w 36"/>
                    <a:gd name="T33" fmla="*/ 73 h 73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36" h="73">
                      <a:moveTo>
                        <a:pt x="25" y="0"/>
                      </a:moveTo>
                      <a:lnTo>
                        <a:pt x="25" y="0"/>
                      </a:lnTo>
                      <a:lnTo>
                        <a:pt x="0" y="68"/>
                      </a:lnTo>
                      <a:lnTo>
                        <a:pt x="7" y="73"/>
                      </a:lnTo>
                      <a:lnTo>
                        <a:pt x="36" y="5"/>
                      </a:lnTo>
                      <a:lnTo>
                        <a:pt x="25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85" name="Freeform 437"/>
                <p:cNvSpPr>
                  <a:spLocks/>
                </p:cNvSpPr>
                <p:nvPr/>
              </p:nvSpPr>
              <p:spPr bwMode="auto">
                <a:xfrm>
                  <a:off x="3993" y="2338"/>
                  <a:ext cx="20" cy="86"/>
                </a:xfrm>
                <a:custGeom>
                  <a:avLst/>
                  <a:gdLst>
                    <a:gd name="T0" fmla="*/ 13 w 20"/>
                    <a:gd name="T1" fmla="*/ 4 h 86"/>
                    <a:gd name="T2" fmla="*/ 13 w 20"/>
                    <a:gd name="T3" fmla="*/ 4 h 86"/>
                    <a:gd name="T4" fmla="*/ 7 w 20"/>
                    <a:gd name="T5" fmla="*/ 48 h 86"/>
                    <a:gd name="T6" fmla="*/ 0 w 20"/>
                    <a:gd name="T7" fmla="*/ 86 h 86"/>
                    <a:gd name="T8" fmla="*/ 0 w 20"/>
                    <a:gd name="T9" fmla="*/ 86 h 86"/>
                    <a:gd name="T10" fmla="*/ 7 w 20"/>
                    <a:gd name="T11" fmla="*/ 83 h 86"/>
                    <a:gd name="T12" fmla="*/ 7 w 20"/>
                    <a:gd name="T13" fmla="*/ 83 h 86"/>
                    <a:gd name="T14" fmla="*/ 14 w 20"/>
                    <a:gd name="T15" fmla="*/ 42 h 86"/>
                    <a:gd name="T16" fmla="*/ 20 w 20"/>
                    <a:gd name="T17" fmla="*/ 0 h 86"/>
                    <a:gd name="T18" fmla="*/ 20 w 20"/>
                    <a:gd name="T19" fmla="*/ 0 h 86"/>
                    <a:gd name="T20" fmla="*/ 13 w 20"/>
                    <a:gd name="T21" fmla="*/ 4 h 86"/>
                    <a:gd name="T22" fmla="*/ 13 w 20"/>
                    <a:gd name="T23" fmla="*/ 4 h 8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20"/>
                    <a:gd name="T37" fmla="*/ 0 h 86"/>
                    <a:gd name="T38" fmla="*/ 20 w 20"/>
                    <a:gd name="T39" fmla="*/ 86 h 8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20" h="86">
                      <a:moveTo>
                        <a:pt x="13" y="4"/>
                      </a:moveTo>
                      <a:lnTo>
                        <a:pt x="13" y="4"/>
                      </a:lnTo>
                      <a:lnTo>
                        <a:pt x="7" y="48"/>
                      </a:lnTo>
                      <a:lnTo>
                        <a:pt x="0" y="86"/>
                      </a:lnTo>
                      <a:lnTo>
                        <a:pt x="7" y="83"/>
                      </a:lnTo>
                      <a:lnTo>
                        <a:pt x="14" y="42"/>
                      </a:lnTo>
                      <a:lnTo>
                        <a:pt x="20" y="0"/>
                      </a:lnTo>
                      <a:lnTo>
                        <a:pt x="13" y="4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86" name="Freeform 438"/>
                <p:cNvSpPr>
                  <a:spLocks/>
                </p:cNvSpPr>
                <p:nvPr/>
              </p:nvSpPr>
              <p:spPr bwMode="auto">
                <a:xfrm>
                  <a:off x="3850" y="2541"/>
                  <a:ext cx="68" cy="90"/>
                </a:xfrm>
                <a:custGeom>
                  <a:avLst/>
                  <a:gdLst>
                    <a:gd name="T0" fmla="*/ 40 w 68"/>
                    <a:gd name="T1" fmla="*/ 8 h 90"/>
                    <a:gd name="T2" fmla="*/ 40 w 68"/>
                    <a:gd name="T3" fmla="*/ 8 h 90"/>
                    <a:gd name="T4" fmla="*/ 29 w 68"/>
                    <a:gd name="T5" fmla="*/ 26 h 90"/>
                    <a:gd name="T6" fmla="*/ 18 w 68"/>
                    <a:gd name="T7" fmla="*/ 48 h 90"/>
                    <a:gd name="T8" fmla="*/ 0 w 68"/>
                    <a:gd name="T9" fmla="*/ 90 h 90"/>
                    <a:gd name="T10" fmla="*/ 0 w 68"/>
                    <a:gd name="T11" fmla="*/ 90 h 90"/>
                    <a:gd name="T12" fmla="*/ 13 w 68"/>
                    <a:gd name="T13" fmla="*/ 88 h 90"/>
                    <a:gd name="T14" fmla="*/ 13 w 68"/>
                    <a:gd name="T15" fmla="*/ 88 h 90"/>
                    <a:gd name="T16" fmla="*/ 24 w 68"/>
                    <a:gd name="T17" fmla="*/ 64 h 90"/>
                    <a:gd name="T18" fmla="*/ 37 w 68"/>
                    <a:gd name="T19" fmla="*/ 41 h 90"/>
                    <a:gd name="T20" fmla="*/ 51 w 68"/>
                    <a:gd name="T21" fmla="*/ 21 h 90"/>
                    <a:gd name="T22" fmla="*/ 68 w 68"/>
                    <a:gd name="T23" fmla="*/ 0 h 90"/>
                    <a:gd name="T24" fmla="*/ 68 w 68"/>
                    <a:gd name="T25" fmla="*/ 0 h 90"/>
                    <a:gd name="T26" fmla="*/ 40 w 68"/>
                    <a:gd name="T27" fmla="*/ 8 h 90"/>
                    <a:gd name="T28" fmla="*/ 40 w 68"/>
                    <a:gd name="T29" fmla="*/ 8 h 90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8"/>
                    <a:gd name="T46" fmla="*/ 0 h 90"/>
                    <a:gd name="T47" fmla="*/ 68 w 68"/>
                    <a:gd name="T48" fmla="*/ 90 h 90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8" h="90">
                      <a:moveTo>
                        <a:pt x="40" y="8"/>
                      </a:moveTo>
                      <a:lnTo>
                        <a:pt x="40" y="8"/>
                      </a:lnTo>
                      <a:lnTo>
                        <a:pt x="29" y="26"/>
                      </a:lnTo>
                      <a:lnTo>
                        <a:pt x="18" y="48"/>
                      </a:lnTo>
                      <a:lnTo>
                        <a:pt x="0" y="90"/>
                      </a:lnTo>
                      <a:lnTo>
                        <a:pt x="13" y="88"/>
                      </a:lnTo>
                      <a:lnTo>
                        <a:pt x="24" y="64"/>
                      </a:lnTo>
                      <a:lnTo>
                        <a:pt x="37" y="41"/>
                      </a:lnTo>
                      <a:lnTo>
                        <a:pt x="51" y="21"/>
                      </a:lnTo>
                      <a:lnTo>
                        <a:pt x="68" y="0"/>
                      </a:lnTo>
                      <a:lnTo>
                        <a:pt x="40" y="8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87" name="Freeform 439"/>
                <p:cNvSpPr>
                  <a:spLocks/>
                </p:cNvSpPr>
                <p:nvPr/>
              </p:nvSpPr>
              <p:spPr bwMode="auto">
                <a:xfrm>
                  <a:off x="3459" y="2337"/>
                  <a:ext cx="9" cy="73"/>
                </a:xfrm>
                <a:custGeom>
                  <a:avLst/>
                  <a:gdLst>
                    <a:gd name="T0" fmla="*/ 9 w 9"/>
                    <a:gd name="T1" fmla="*/ 1 h 73"/>
                    <a:gd name="T2" fmla="*/ 9 w 9"/>
                    <a:gd name="T3" fmla="*/ 1 h 73"/>
                    <a:gd name="T4" fmla="*/ 1 w 9"/>
                    <a:gd name="T5" fmla="*/ 0 h 73"/>
                    <a:gd name="T6" fmla="*/ 1 w 9"/>
                    <a:gd name="T7" fmla="*/ 0 h 73"/>
                    <a:gd name="T8" fmla="*/ 0 w 9"/>
                    <a:gd name="T9" fmla="*/ 73 h 73"/>
                    <a:gd name="T10" fmla="*/ 0 w 9"/>
                    <a:gd name="T11" fmla="*/ 73 h 73"/>
                    <a:gd name="T12" fmla="*/ 9 w 9"/>
                    <a:gd name="T13" fmla="*/ 73 h 73"/>
                    <a:gd name="T14" fmla="*/ 9 w 9"/>
                    <a:gd name="T15" fmla="*/ 73 h 73"/>
                    <a:gd name="T16" fmla="*/ 9 w 9"/>
                    <a:gd name="T17" fmla="*/ 1 h 73"/>
                    <a:gd name="T18" fmla="*/ 9 w 9"/>
                    <a:gd name="T19" fmla="*/ 1 h 73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9"/>
                    <a:gd name="T31" fmla="*/ 0 h 73"/>
                    <a:gd name="T32" fmla="*/ 9 w 9"/>
                    <a:gd name="T33" fmla="*/ 73 h 73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9" h="73">
                      <a:moveTo>
                        <a:pt x="9" y="1"/>
                      </a:moveTo>
                      <a:lnTo>
                        <a:pt x="9" y="1"/>
                      </a:lnTo>
                      <a:lnTo>
                        <a:pt x="1" y="0"/>
                      </a:lnTo>
                      <a:lnTo>
                        <a:pt x="0" y="73"/>
                      </a:lnTo>
                      <a:lnTo>
                        <a:pt x="9" y="73"/>
                      </a:lnTo>
                      <a:lnTo>
                        <a:pt x="9" y="1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88" name="Freeform 440"/>
                <p:cNvSpPr>
                  <a:spLocks/>
                </p:cNvSpPr>
                <p:nvPr/>
              </p:nvSpPr>
              <p:spPr bwMode="auto">
                <a:xfrm>
                  <a:off x="2946" y="2507"/>
                  <a:ext cx="41" cy="69"/>
                </a:xfrm>
                <a:custGeom>
                  <a:avLst/>
                  <a:gdLst>
                    <a:gd name="T0" fmla="*/ 31 w 41"/>
                    <a:gd name="T1" fmla="*/ 0 h 69"/>
                    <a:gd name="T2" fmla="*/ 31 w 41"/>
                    <a:gd name="T3" fmla="*/ 0 h 69"/>
                    <a:gd name="T4" fmla="*/ 0 w 41"/>
                    <a:gd name="T5" fmla="*/ 64 h 69"/>
                    <a:gd name="T6" fmla="*/ 0 w 41"/>
                    <a:gd name="T7" fmla="*/ 64 h 69"/>
                    <a:gd name="T8" fmla="*/ 9 w 41"/>
                    <a:gd name="T9" fmla="*/ 69 h 69"/>
                    <a:gd name="T10" fmla="*/ 9 w 41"/>
                    <a:gd name="T11" fmla="*/ 69 h 69"/>
                    <a:gd name="T12" fmla="*/ 41 w 41"/>
                    <a:gd name="T13" fmla="*/ 3 h 69"/>
                    <a:gd name="T14" fmla="*/ 41 w 41"/>
                    <a:gd name="T15" fmla="*/ 3 h 69"/>
                    <a:gd name="T16" fmla="*/ 31 w 41"/>
                    <a:gd name="T17" fmla="*/ 0 h 69"/>
                    <a:gd name="T18" fmla="*/ 31 w 41"/>
                    <a:gd name="T19" fmla="*/ 0 h 69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41"/>
                    <a:gd name="T31" fmla="*/ 0 h 69"/>
                    <a:gd name="T32" fmla="*/ 41 w 41"/>
                    <a:gd name="T33" fmla="*/ 69 h 69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41" h="69">
                      <a:moveTo>
                        <a:pt x="31" y="0"/>
                      </a:moveTo>
                      <a:lnTo>
                        <a:pt x="31" y="0"/>
                      </a:lnTo>
                      <a:lnTo>
                        <a:pt x="0" y="64"/>
                      </a:lnTo>
                      <a:lnTo>
                        <a:pt x="9" y="69"/>
                      </a:lnTo>
                      <a:lnTo>
                        <a:pt x="41" y="3"/>
                      </a:lnTo>
                      <a:lnTo>
                        <a:pt x="31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89" name="Freeform 441"/>
                <p:cNvSpPr>
                  <a:spLocks/>
                </p:cNvSpPr>
                <p:nvPr/>
              </p:nvSpPr>
              <p:spPr bwMode="auto">
                <a:xfrm>
                  <a:off x="3049" y="2289"/>
                  <a:ext cx="38" cy="69"/>
                </a:xfrm>
                <a:custGeom>
                  <a:avLst/>
                  <a:gdLst>
                    <a:gd name="T0" fmla="*/ 29 w 38"/>
                    <a:gd name="T1" fmla="*/ 0 h 69"/>
                    <a:gd name="T2" fmla="*/ 29 w 38"/>
                    <a:gd name="T3" fmla="*/ 0 h 69"/>
                    <a:gd name="T4" fmla="*/ 0 w 38"/>
                    <a:gd name="T5" fmla="*/ 66 h 69"/>
                    <a:gd name="T6" fmla="*/ 0 w 38"/>
                    <a:gd name="T7" fmla="*/ 66 h 69"/>
                    <a:gd name="T8" fmla="*/ 9 w 38"/>
                    <a:gd name="T9" fmla="*/ 69 h 69"/>
                    <a:gd name="T10" fmla="*/ 9 w 38"/>
                    <a:gd name="T11" fmla="*/ 69 h 69"/>
                    <a:gd name="T12" fmla="*/ 38 w 38"/>
                    <a:gd name="T13" fmla="*/ 4 h 69"/>
                    <a:gd name="T14" fmla="*/ 38 w 38"/>
                    <a:gd name="T15" fmla="*/ 4 h 69"/>
                    <a:gd name="T16" fmla="*/ 29 w 38"/>
                    <a:gd name="T17" fmla="*/ 0 h 69"/>
                    <a:gd name="T18" fmla="*/ 29 w 38"/>
                    <a:gd name="T19" fmla="*/ 0 h 69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38"/>
                    <a:gd name="T31" fmla="*/ 0 h 69"/>
                    <a:gd name="T32" fmla="*/ 38 w 38"/>
                    <a:gd name="T33" fmla="*/ 69 h 69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38" h="69">
                      <a:moveTo>
                        <a:pt x="29" y="0"/>
                      </a:moveTo>
                      <a:lnTo>
                        <a:pt x="29" y="0"/>
                      </a:lnTo>
                      <a:lnTo>
                        <a:pt x="0" y="66"/>
                      </a:lnTo>
                      <a:lnTo>
                        <a:pt x="9" y="69"/>
                      </a:lnTo>
                      <a:lnTo>
                        <a:pt x="38" y="4"/>
                      </a:lnTo>
                      <a:lnTo>
                        <a:pt x="29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90" name="Freeform 442"/>
                <p:cNvSpPr>
                  <a:spLocks/>
                </p:cNvSpPr>
                <p:nvPr/>
              </p:nvSpPr>
              <p:spPr bwMode="auto">
                <a:xfrm>
                  <a:off x="3830" y="2708"/>
                  <a:ext cx="79" cy="55"/>
                </a:xfrm>
                <a:custGeom>
                  <a:avLst/>
                  <a:gdLst>
                    <a:gd name="T0" fmla="*/ 26 w 79"/>
                    <a:gd name="T1" fmla="*/ 38 h 55"/>
                    <a:gd name="T2" fmla="*/ 26 w 79"/>
                    <a:gd name="T3" fmla="*/ 38 h 55"/>
                    <a:gd name="T4" fmla="*/ 20 w 79"/>
                    <a:gd name="T5" fmla="*/ 11 h 55"/>
                    <a:gd name="T6" fmla="*/ 20 w 79"/>
                    <a:gd name="T7" fmla="*/ 11 h 55"/>
                    <a:gd name="T8" fmla="*/ 0 w 79"/>
                    <a:gd name="T9" fmla="*/ 16 h 55"/>
                    <a:gd name="T10" fmla="*/ 0 w 79"/>
                    <a:gd name="T11" fmla="*/ 16 h 55"/>
                    <a:gd name="T12" fmla="*/ 4 w 79"/>
                    <a:gd name="T13" fmla="*/ 26 h 55"/>
                    <a:gd name="T14" fmla="*/ 7 w 79"/>
                    <a:gd name="T15" fmla="*/ 37 h 55"/>
                    <a:gd name="T16" fmla="*/ 15 w 79"/>
                    <a:gd name="T17" fmla="*/ 46 h 55"/>
                    <a:gd name="T18" fmla="*/ 26 w 79"/>
                    <a:gd name="T19" fmla="*/ 55 h 55"/>
                    <a:gd name="T20" fmla="*/ 26 w 79"/>
                    <a:gd name="T21" fmla="*/ 55 h 55"/>
                    <a:gd name="T22" fmla="*/ 35 w 79"/>
                    <a:gd name="T23" fmla="*/ 51 h 55"/>
                    <a:gd name="T24" fmla="*/ 42 w 79"/>
                    <a:gd name="T25" fmla="*/ 48 h 55"/>
                    <a:gd name="T26" fmla="*/ 49 w 79"/>
                    <a:gd name="T27" fmla="*/ 42 h 55"/>
                    <a:gd name="T28" fmla="*/ 57 w 79"/>
                    <a:gd name="T29" fmla="*/ 35 h 55"/>
                    <a:gd name="T30" fmla="*/ 68 w 79"/>
                    <a:gd name="T31" fmla="*/ 18 h 55"/>
                    <a:gd name="T32" fmla="*/ 79 w 79"/>
                    <a:gd name="T33" fmla="*/ 0 h 55"/>
                    <a:gd name="T34" fmla="*/ 79 w 79"/>
                    <a:gd name="T35" fmla="*/ 0 h 55"/>
                    <a:gd name="T36" fmla="*/ 57 w 79"/>
                    <a:gd name="T37" fmla="*/ 4 h 55"/>
                    <a:gd name="T38" fmla="*/ 57 w 79"/>
                    <a:gd name="T39" fmla="*/ 4 h 55"/>
                    <a:gd name="T40" fmla="*/ 42 w 79"/>
                    <a:gd name="T41" fmla="*/ 22 h 55"/>
                    <a:gd name="T42" fmla="*/ 26 w 79"/>
                    <a:gd name="T43" fmla="*/ 38 h 55"/>
                    <a:gd name="T44" fmla="*/ 26 w 79"/>
                    <a:gd name="T45" fmla="*/ 38 h 55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w 79"/>
                    <a:gd name="T70" fmla="*/ 0 h 55"/>
                    <a:gd name="T71" fmla="*/ 79 w 79"/>
                    <a:gd name="T72" fmla="*/ 55 h 55"/>
                  </a:gdLst>
                  <a:ahLst/>
                  <a:cxnLst>
                    <a:cxn ang="T46">
                      <a:pos x="T0" y="T1"/>
                    </a:cxn>
                    <a:cxn ang="T47">
                      <a:pos x="T2" y="T3"/>
                    </a:cxn>
                    <a:cxn ang="T48">
                      <a:pos x="T4" y="T5"/>
                    </a:cxn>
                    <a:cxn ang="T49">
                      <a:pos x="T6" y="T7"/>
                    </a:cxn>
                    <a:cxn ang="T50">
                      <a:pos x="T8" y="T9"/>
                    </a:cxn>
                    <a:cxn ang="T51">
                      <a:pos x="T10" y="T11"/>
                    </a:cxn>
                    <a:cxn ang="T52">
                      <a:pos x="T12" y="T13"/>
                    </a:cxn>
                    <a:cxn ang="T53">
                      <a:pos x="T14" y="T15"/>
                    </a:cxn>
                    <a:cxn ang="T54">
                      <a:pos x="T16" y="T17"/>
                    </a:cxn>
                    <a:cxn ang="T55">
                      <a:pos x="T18" y="T19"/>
                    </a:cxn>
                    <a:cxn ang="T56">
                      <a:pos x="T20" y="T21"/>
                    </a:cxn>
                    <a:cxn ang="T57">
                      <a:pos x="T22" y="T23"/>
                    </a:cxn>
                    <a:cxn ang="T58">
                      <a:pos x="T24" y="T25"/>
                    </a:cxn>
                    <a:cxn ang="T59">
                      <a:pos x="T26" y="T27"/>
                    </a:cxn>
                    <a:cxn ang="T60">
                      <a:pos x="T28" y="T29"/>
                    </a:cxn>
                    <a:cxn ang="T61">
                      <a:pos x="T30" y="T31"/>
                    </a:cxn>
                    <a:cxn ang="T62">
                      <a:pos x="T32" y="T33"/>
                    </a:cxn>
                    <a:cxn ang="T63">
                      <a:pos x="T34" y="T35"/>
                    </a:cxn>
                    <a:cxn ang="T64">
                      <a:pos x="T36" y="T37"/>
                    </a:cxn>
                    <a:cxn ang="T65">
                      <a:pos x="T38" y="T39"/>
                    </a:cxn>
                    <a:cxn ang="T66">
                      <a:pos x="T40" y="T41"/>
                    </a:cxn>
                    <a:cxn ang="T67">
                      <a:pos x="T42" y="T43"/>
                    </a:cxn>
                    <a:cxn ang="T68">
                      <a:pos x="T44" y="T45"/>
                    </a:cxn>
                  </a:cxnLst>
                  <a:rect l="T69" t="T70" r="T71" b="T72"/>
                  <a:pathLst>
                    <a:path w="79" h="55">
                      <a:moveTo>
                        <a:pt x="26" y="38"/>
                      </a:moveTo>
                      <a:lnTo>
                        <a:pt x="26" y="38"/>
                      </a:lnTo>
                      <a:lnTo>
                        <a:pt x="20" y="11"/>
                      </a:lnTo>
                      <a:lnTo>
                        <a:pt x="0" y="16"/>
                      </a:lnTo>
                      <a:lnTo>
                        <a:pt x="4" y="26"/>
                      </a:lnTo>
                      <a:lnTo>
                        <a:pt x="7" y="37"/>
                      </a:lnTo>
                      <a:lnTo>
                        <a:pt x="15" y="46"/>
                      </a:lnTo>
                      <a:lnTo>
                        <a:pt x="26" y="55"/>
                      </a:lnTo>
                      <a:lnTo>
                        <a:pt x="35" y="51"/>
                      </a:lnTo>
                      <a:lnTo>
                        <a:pt x="42" y="48"/>
                      </a:lnTo>
                      <a:lnTo>
                        <a:pt x="49" y="42"/>
                      </a:lnTo>
                      <a:lnTo>
                        <a:pt x="57" y="35"/>
                      </a:lnTo>
                      <a:lnTo>
                        <a:pt x="68" y="18"/>
                      </a:lnTo>
                      <a:lnTo>
                        <a:pt x="79" y="0"/>
                      </a:lnTo>
                      <a:lnTo>
                        <a:pt x="57" y="4"/>
                      </a:lnTo>
                      <a:lnTo>
                        <a:pt x="42" y="22"/>
                      </a:lnTo>
                      <a:lnTo>
                        <a:pt x="26" y="38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91" name="Freeform 443"/>
                <p:cNvSpPr>
                  <a:spLocks/>
                </p:cNvSpPr>
                <p:nvPr/>
              </p:nvSpPr>
              <p:spPr bwMode="auto">
                <a:xfrm>
                  <a:off x="3259" y="1683"/>
                  <a:ext cx="75" cy="48"/>
                </a:xfrm>
                <a:custGeom>
                  <a:avLst/>
                  <a:gdLst>
                    <a:gd name="T0" fmla="*/ 64 w 75"/>
                    <a:gd name="T1" fmla="*/ 0 h 48"/>
                    <a:gd name="T2" fmla="*/ 64 w 75"/>
                    <a:gd name="T3" fmla="*/ 0 h 48"/>
                    <a:gd name="T4" fmla="*/ 33 w 75"/>
                    <a:gd name="T5" fmla="*/ 22 h 48"/>
                    <a:gd name="T6" fmla="*/ 0 w 75"/>
                    <a:gd name="T7" fmla="*/ 41 h 48"/>
                    <a:gd name="T8" fmla="*/ 0 w 75"/>
                    <a:gd name="T9" fmla="*/ 41 h 48"/>
                    <a:gd name="T10" fmla="*/ 9 w 75"/>
                    <a:gd name="T11" fmla="*/ 48 h 48"/>
                    <a:gd name="T12" fmla="*/ 9 w 75"/>
                    <a:gd name="T13" fmla="*/ 48 h 48"/>
                    <a:gd name="T14" fmla="*/ 75 w 75"/>
                    <a:gd name="T15" fmla="*/ 9 h 48"/>
                    <a:gd name="T16" fmla="*/ 75 w 75"/>
                    <a:gd name="T17" fmla="*/ 9 h 48"/>
                    <a:gd name="T18" fmla="*/ 64 w 75"/>
                    <a:gd name="T19" fmla="*/ 0 h 48"/>
                    <a:gd name="T20" fmla="*/ 64 w 75"/>
                    <a:gd name="T21" fmla="*/ 0 h 48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75"/>
                    <a:gd name="T34" fmla="*/ 0 h 48"/>
                    <a:gd name="T35" fmla="*/ 75 w 75"/>
                    <a:gd name="T36" fmla="*/ 48 h 48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75" h="48">
                      <a:moveTo>
                        <a:pt x="64" y="0"/>
                      </a:moveTo>
                      <a:lnTo>
                        <a:pt x="64" y="0"/>
                      </a:lnTo>
                      <a:lnTo>
                        <a:pt x="33" y="22"/>
                      </a:lnTo>
                      <a:lnTo>
                        <a:pt x="0" y="41"/>
                      </a:lnTo>
                      <a:lnTo>
                        <a:pt x="9" y="48"/>
                      </a:lnTo>
                      <a:lnTo>
                        <a:pt x="75" y="9"/>
                      </a:lnTo>
                      <a:lnTo>
                        <a:pt x="64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92" name="Freeform 444"/>
                <p:cNvSpPr>
                  <a:spLocks/>
                </p:cNvSpPr>
                <p:nvPr/>
              </p:nvSpPr>
              <p:spPr bwMode="auto">
                <a:xfrm>
                  <a:off x="3459" y="2417"/>
                  <a:ext cx="11" cy="73"/>
                </a:xfrm>
                <a:custGeom>
                  <a:avLst/>
                  <a:gdLst>
                    <a:gd name="T0" fmla="*/ 0 w 11"/>
                    <a:gd name="T1" fmla="*/ 0 h 73"/>
                    <a:gd name="T2" fmla="*/ 0 w 11"/>
                    <a:gd name="T3" fmla="*/ 0 h 73"/>
                    <a:gd name="T4" fmla="*/ 3 w 11"/>
                    <a:gd name="T5" fmla="*/ 73 h 73"/>
                    <a:gd name="T6" fmla="*/ 3 w 11"/>
                    <a:gd name="T7" fmla="*/ 73 h 73"/>
                    <a:gd name="T8" fmla="*/ 11 w 11"/>
                    <a:gd name="T9" fmla="*/ 73 h 73"/>
                    <a:gd name="T10" fmla="*/ 11 w 11"/>
                    <a:gd name="T11" fmla="*/ 73 h 73"/>
                    <a:gd name="T12" fmla="*/ 9 w 11"/>
                    <a:gd name="T13" fmla="*/ 0 h 73"/>
                    <a:gd name="T14" fmla="*/ 9 w 11"/>
                    <a:gd name="T15" fmla="*/ 0 h 73"/>
                    <a:gd name="T16" fmla="*/ 0 w 11"/>
                    <a:gd name="T17" fmla="*/ 0 h 73"/>
                    <a:gd name="T18" fmla="*/ 0 w 11"/>
                    <a:gd name="T19" fmla="*/ 0 h 73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1"/>
                    <a:gd name="T31" fmla="*/ 0 h 73"/>
                    <a:gd name="T32" fmla="*/ 11 w 11"/>
                    <a:gd name="T33" fmla="*/ 73 h 73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1" h="7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3" y="73"/>
                      </a:lnTo>
                      <a:lnTo>
                        <a:pt x="11" y="73"/>
                      </a:lnTo>
                      <a:lnTo>
                        <a:pt x="9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93" name="Freeform 445"/>
                <p:cNvSpPr>
                  <a:spLocks/>
                </p:cNvSpPr>
                <p:nvPr/>
              </p:nvSpPr>
              <p:spPr bwMode="auto">
                <a:xfrm>
                  <a:off x="2564" y="860"/>
                  <a:ext cx="134" cy="108"/>
                </a:xfrm>
                <a:custGeom>
                  <a:avLst/>
                  <a:gdLst>
                    <a:gd name="T0" fmla="*/ 102 w 134"/>
                    <a:gd name="T1" fmla="*/ 29 h 108"/>
                    <a:gd name="T2" fmla="*/ 102 w 134"/>
                    <a:gd name="T3" fmla="*/ 29 h 108"/>
                    <a:gd name="T4" fmla="*/ 121 w 134"/>
                    <a:gd name="T5" fmla="*/ 24 h 108"/>
                    <a:gd name="T6" fmla="*/ 121 w 134"/>
                    <a:gd name="T7" fmla="*/ 24 h 108"/>
                    <a:gd name="T8" fmla="*/ 134 w 134"/>
                    <a:gd name="T9" fmla="*/ 0 h 108"/>
                    <a:gd name="T10" fmla="*/ 134 w 134"/>
                    <a:gd name="T11" fmla="*/ 0 h 108"/>
                    <a:gd name="T12" fmla="*/ 101 w 134"/>
                    <a:gd name="T13" fmla="*/ 16 h 108"/>
                    <a:gd name="T14" fmla="*/ 69 w 134"/>
                    <a:gd name="T15" fmla="*/ 35 h 108"/>
                    <a:gd name="T16" fmla="*/ 40 w 134"/>
                    <a:gd name="T17" fmla="*/ 55 h 108"/>
                    <a:gd name="T18" fmla="*/ 15 w 134"/>
                    <a:gd name="T19" fmla="*/ 75 h 108"/>
                    <a:gd name="T20" fmla="*/ 15 w 134"/>
                    <a:gd name="T21" fmla="*/ 75 h 108"/>
                    <a:gd name="T22" fmla="*/ 0 w 134"/>
                    <a:gd name="T23" fmla="*/ 108 h 108"/>
                    <a:gd name="T24" fmla="*/ 0 w 134"/>
                    <a:gd name="T25" fmla="*/ 108 h 108"/>
                    <a:gd name="T26" fmla="*/ 26 w 134"/>
                    <a:gd name="T27" fmla="*/ 86 h 108"/>
                    <a:gd name="T28" fmla="*/ 51 w 134"/>
                    <a:gd name="T29" fmla="*/ 66 h 108"/>
                    <a:gd name="T30" fmla="*/ 77 w 134"/>
                    <a:gd name="T31" fmla="*/ 46 h 108"/>
                    <a:gd name="T32" fmla="*/ 102 w 134"/>
                    <a:gd name="T33" fmla="*/ 29 h 108"/>
                    <a:gd name="T34" fmla="*/ 102 w 134"/>
                    <a:gd name="T35" fmla="*/ 29 h 108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34"/>
                    <a:gd name="T55" fmla="*/ 0 h 108"/>
                    <a:gd name="T56" fmla="*/ 134 w 134"/>
                    <a:gd name="T57" fmla="*/ 108 h 108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34" h="108">
                      <a:moveTo>
                        <a:pt x="102" y="29"/>
                      </a:moveTo>
                      <a:lnTo>
                        <a:pt x="102" y="29"/>
                      </a:lnTo>
                      <a:lnTo>
                        <a:pt x="121" y="24"/>
                      </a:lnTo>
                      <a:lnTo>
                        <a:pt x="134" y="0"/>
                      </a:lnTo>
                      <a:lnTo>
                        <a:pt x="101" y="16"/>
                      </a:lnTo>
                      <a:lnTo>
                        <a:pt x="69" y="35"/>
                      </a:lnTo>
                      <a:lnTo>
                        <a:pt x="40" y="55"/>
                      </a:lnTo>
                      <a:lnTo>
                        <a:pt x="15" y="75"/>
                      </a:lnTo>
                      <a:lnTo>
                        <a:pt x="0" y="108"/>
                      </a:lnTo>
                      <a:lnTo>
                        <a:pt x="26" y="86"/>
                      </a:lnTo>
                      <a:lnTo>
                        <a:pt x="51" y="66"/>
                      </a:lnTo>
                      <a:lnTo>
                        <a:pt x="77" y="46"/>
                      </a:lnTo>
                      <a:lnTo>
                        <a:pt x="102" y="29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94" name="Freeform 446"/>
                <p:cNvSpPr>
                  <a:spLocks/>
                </p:cNvSpPr>
                <p:nvPr/>
              </p:nvSpPr>
              <p:spPr bwMode="auto">
                <a:xfrm>
                  <a:off x="3199" y="1458"/>
                  <a:ext cx="20" cy="218"/>
                </a:xfrm>
                <a:custGeom>
                  <a:avLst/>
                  <a:gdLst>
                    <a:gd name="T0" fmla="*/ 0 w 20"/>
                    <a:gd name="T1" fmla="*/ 0 h 218"/>
                    <a:gd name="T2" fmla="*/ 0 w 20"/>
                    <a:gd name="T3" fmla="*/ 0 h 218"/>
                    <a:gd name="T4" fmla="*/ 5 w 20"/>
                    <a:gd name="T5" fmla="*/ 101 h 218"/>
                    <a:gd name="T6" fmla="*/ 7 w 20"/>
                    <a:gd name="T7" fmla="*/ 202 h 218"/>
                    <a:gd name="T8" fmla="*/ 7 w 20"/>
                    <a:gd name="T9" fmla="*/ 202 h 218"/>
                    <a:gd name="T10" fmla="*/ 20 w 20"/>
                    <a:gd name="T11" fmla="*/ 218 h 218"/>
                    <a:gd name="T12" fmla="*/ 20 w 20"/>
                    <a:gd name="T13" fmla="*/ 218 h 218"/>
                    <a:gd name="T14" fmla="*/ 18 w 20"/>
                    <a:gd name="T15" fmla="*/ 139 h 218"/>
                    <a:gd name="T16" fmla="*/ 14 w 20"/>
                    <a:gd name="T17" fmla="*/ 59 h 218"/>
                    <a:gd name="T18" fmla="*/ 14 w 20"/>
                    <a:gd name="T19" fmla="*/ 59 h 218"/>
                    <a:gd name="T20" fmla="*/ 5 w 20"/>
                    <a:gd name="T21" fmla="*/ 30 h 218"/>
                    <a:gd name="T22" fmla="*/ 0 w 20"/>
                    <a:gd name="T23" fmla="*/ 0 h 218"/>
                    <a:gd name="T24" fmla="*/ 0 w 20"/>
                    <a:gd name="T25" fmla="*/ 0 h 218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20"/>
                    <a:gd name="T40" fmla="*/ 0 h 218"/>
                    <a:gd name="T41" fmla="*/ 20 w 20"/>
                    <a:gd name="T42" fmla="*/ 218 h 218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20" h="218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" y="101"/>
                      </a:lnTo>
                      <a:lnTo>
                        <a:pt x="7" y="202"/>
                      </a:lnTo>
                      <a:lnTo>
                        <a:pt x="20" y="218"/>
                      </a:lnTo>
                      <a:lnTo>
                        <a:pt x="18" y="139"/>
                      </a:lnTo>
                      <a:lnTo>
                        <a:pt x="14" y="59"/>
                      </a:lnTo>
                      <a:lnTo>
                        <a:pt x="5" y="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95" name="Freeform 447"/>
                <p:cNvSpPr>
                  <a:spLocks/>
                </p:cNvSpPr>
                <p:nvPr/>
              </p:nvSpPr>
              <p:spPr bwMode="auto">
                <a:xfrm>
                  <a:off x="2562" y="1799"/>
                  <a:ext cx="99" cy="44"/>
                </a:xfrm>
                <a:custGeom>
                  <a:avLst/>
                  <a:gdLst>
                    <a:gd name="T0" fmla="*/ 90 w 99"/>
                    <a:gd name="T1" fmla="*/ 23 h 44"/>
                    <a:gd name="T2" fmla="*/ 90 w 99"/>
                    <a:gd name="T3" fmla="*/ 23 h 44"/>
                    <a:gd name="T4" fmla="*/ 44 w 99"/>
                    <a:gd name="T5" fmla="*/ 14 h 44"/>
                    <a:gd name="T6" fmla="*/ 0 w 99"/>
                    <a:gd name="T7" fmla="*/ 0 h 44"/>
                    <a:gd name="T8" fmla="*/ 0 w 99"/>
                    <a:gd name="T9" fmla="*/ 0 h 44"/>
                    <a:gd name="T10" fmla="*/ 7 w 99"/>
                    <a:gd name="T11" fmla="*/ 16 h 44"/>
                    <a:gd name="T12" fmla="*/ 7 w 99"/>
                    <a:gd name="T13" fmla="*/ 16 h 44"/>
                    <a:gd name="T14" fmla="*/ 51 w 99"/>
                    <a:gd name="T15" fmla="*/ 31 h 44"/>
                    <a:gd name="T16" fmla="*/ 99 w 99"/>
                    <a:gd name="T17" fmla="*/ 44 h 44"/>
                    <a:gd name="T18" fmla="*/ 99 w 99"/>
                    <a:gd name="T19" fmla="*/ 44 h 44"/>
                    <a:gd name="T20" fmla="*/ 90 w 99"/>
                    <a:gd name="T21" fmla="*/ 23 h 44"/>
                    <a:gd name="T22" fmla="*/ 90 w 99"/>
                    <a:gd name="T23" fmla="*/ 23 h 44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99"/>
                    <a:gd name="T37" fmla="*/ 0 h 44"/>
                    <a:gd name="T38" fmla="*/ 99 w 99"/>
                    <a:gd name="T39" fmla="*/ 44 h 44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99" h="44">
                      <a:moveTo>
                        <a:pt x="90" y="23"/>
                      </a:moveTo>
                      <a:lnTo>
                        <a:pt x="90" y="23"/>
                      </a:lnTo>
                      <a:lnTo>
                        <a:pt x="44" y="14"/>
                      </a:lnTo>
                      <a:lnTo>
                        <a:pt x="0" y="0"/>
                      </a:lnTo>
                      <a:lnTo>
                        <a:pt x="7" y="16"/>
                      </a:lnTo>
                      <a:lnTo>
                        <a:pt x="51" y="31"/>
                      </a:lnTo>
                      <a:lnTo>
                        <a:pt x="99" y="44"/>
                      </a:lnTo>
                      <a:lnTo>
                        <a:pt x="90" y="23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96" name="Freeform 448"/>
                <p:cNvSpPr>
                  <a:spLocks/>
                </p:cNvSpPr>
                <p:nvPr/>
              </p:nvSpPr>
              <p:spPr bwMode="auto">
                <a:xfrm>
                  <a:off x="4379" y="2388"/>
                  <a:ext cx="80" cy="45"/>
                </a:xfrm>
                <a:custGeom>
                  <a:avLst/>
                  <a:gdLst>
                    <a:gd name="T0" fmla="*/ 0 w 80"/>
                    <a:gd name="T1" fmla="*/ 7 h 45"/>
                    <a:gd name="T2" fmla="*/ 0 w 80"/>
                    <a:gd name="T3" fmla="*/ 7 h 45"/>
                    <a:gd name="T4" fmla="*/ 18 w 80"/>
                    <a:gd name="T5" fmla="*/ 14 h 45"/>
                    <a:gd name="T6" fmla="*/ 36 w 80"/>
                    <a:gd name="T7" fmla="*/ 24 h 45"/>
                    <a:gd name="T8" fmla="*/ 53 w 80"/>
                    <a:gd name="T9" fmla="*/ 33 h 45"/>
                    <a:gd name="T10" fmla="*/ 69 w 80"/>
                    <a:gd name="T11" fmla="*/ 45 h 45"/>
                    <a:gd name="T12" fmla="*/ 69 w 80"/>
                    <a:gd name="T13" fmla="*/ 45 h 45"/>
                    <a:gd name="T14" fmla="*/ 80 w 80"/>
                    <a:gd name="T15" fmla="*/ 35 h 45"/>
                    <a:gd name="T16" fmla="*/ 80 w 80"/>
                    <a:gd name="T17" fmla="*/ 35 h 45"/>
                    <a:gd name="T18" fmla="*/ 64 w 80"/>
                    <a:gd name="T19" fmla="*/ 24 h 45"/>
                    <a:gd name="T20" fmla="*/ 47 w 80"/>
                    <a:gd name="T21" fmla="*/ 14 h 45"/>
                    <a:gd name="T22" fmla="*/ 29 w 80"/>
                    <a:gd name="T23" fmla="*/ 5 h 45"/>
                    <a:gd name="T24" fmla="*/ 11 w 80"/>
                    <a:gd name="T25" fmla="*/ 0 h 45"/>
                    <a:gd name="T26" fmla="*/ 11 w 80"/>
                    <a:gd name="T27" fmla="*/ 0 h 45"/>
                    <a:gd name="T28" fmla="*/ 0 w 80"/>
                    <a:gd name="T29" fmla="*/ 7 h 45"/>
                    <a:gd name="T30" fmla="*/ 0 w 80"/>
                    <a:gd name="T31" fmla="*/ 7 h 45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80"/>
                    <a:gd name="T49" fmla="*/ 0 h 45"/>
                    <a:gd name="T50" fmla="*/ 80 w 80"/>
                    <a:gd name="T51" fmla="*/ 45 h 45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80" h="45">
                      <a:moveTo>
                        <a:pt x="0" y="7"/>
                      </a:moveTo>
                      <a:lnTo>
                        <a:pt x="0" y="7"/>
                      </a:lnTo>
                      <a:lnTo>
                        <a:pt x="18" y="14"/>
                      </a:lnTo>
                      <a:lnTo>
                        <a:pt x="36" y="24"/>
                      </a:lnTo>
                      <a:lnTo>
                        <a:pt x="53" y="33"/>
                      </a:lnTo>
                      <a:lnTo>
                        <a:pt x="69" y="45"/>
                      </a:lnTo>
                      <a:lnTo>
                        <a:pt x="80" y="35"/>
                      </a:lnTo>
                      <a:lnTo>
                        <a:pt x="64" y="24"/>
                      </a:lnTo>
                      <a:lnTo>
                        <a:pt x="47" y="14"/>
                      </a:lnTo>
                      <a:lnTo>
                        <a:pt x="29" y="5"/>
                      </a:lnTo>
                      <a:lnTo>
                        <a:pt x="11" y="0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97" name="Freeform 449"/>
                <p:cNvSpPr>
                  <a:spLocks/>
                </p:cNvSpPr>
                <p:nvPr/>
              </p:nvSpPr>
              <p:spPr bwMode="auto">
                <a:xfrm>
                  <a:off x="2912" y="2578"/>
                  <a:ext cx="40" cy="70"/>
                </a:xfrm>
                <a:custGeom>
                  <a:avLst/>
                  <a:gdLst>
                    <a:gd name="T0" fmla="*/ 31 w 40"/>
                    <a:gd name="T1" fmla="*/ 0 h 70"/>
                    <a:gd name="T2" fmla="*/ 31 w 40"/>
                    <a:gd name="T3" fmla="*/ 0 h 70"/>
                    <a:gd name="T4" fmla="*/ 0 w 40"/>
                    <a:gd name="T5" fmla="*/ 64 h 70"/>
                    <a:gd name="T6" fmla="*/ 0 w 40"/>
                    <a:gd name="T7" fmla="*/ 64 h 70"/>
                    <a:gd name="T8" fmla="*/ 11 w 40"/>
                    <a:gd name="T9" fmla="*/ 70 h 70"/>
                    <a:gd name="T10" fmla="*/ 11 w 40"/>
                    <a:gd name="T11" fmla="*/ 70 h 70"/>
                    <a:gd name="T12" fmla="*/ 40 w 40"/>
                    <a:gd name="T13" fmla="*/ 4 h 70"/>
                    <a:gd name="T14" fmla="*/ 40 w 40"/>
                    <a:gd name="T15" fmla="*/ 4 h 70"/>
                    <a:gd name="T16" fmla="*/ 31 w 40"/>
                    <a:gd name="T17" fmla="*/ 0 h 70"/>
                    <a:gd name="T18" fmla="*/ 31 w 40"/>
                    <a:gd name="T19" fmla="*/ 0 h 70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40"/>
                    <a:gd name="T31" fmla="*/ 0 h 70"/>
                    <a:gd name="T32" fmla="*/ 40 w 40"/>
                    <a:gd name="T33" fmla="*/ 70 h 70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40" h="70">
                      <a:moveTo>
                        <a:pt x="31" y="0"/>
                      </a:moveTo>
                      <a:lnTo>
                        <a:pt x="31" y="0"/>
                      </a:lnTo>
                      <a:lnTo>
                        <a:pt x="0" y="64"/>
                      </a:lnTo>
                      <a:lnTo>
                        <a:pt x="11" y="70"/>
                      </a:lnTo>
                      <a:lnTo>
                        <a:pt x="40" y="4"/>
                      </a:lnTo>
                      <a:lnTo>
                        <a:pt x="31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98" name="Freeform 450"/>
                <p:cNvSpPr>
                  <a:spLocks/>
                </p:cNvSpPr>
                <p:nvPr/>
              </p:nvSpPr>
              <p:spPr bwMode="auto">
                <a:xfrm>
                  <a:off x="3470" y="2659"/>
                  <a:ext cx="11" cy="73"/>
                </a:xfrm>
                <a:custGeom>
                  <a:avLst/>
                  <a:gdLst>
                    <a:gd name="T0" fmla="*/ 0 w 11"/>
                    <a:gd name="T1" fmla="*/ 0 h 73"/>
                    <a:gd name="T2" fmla="*/ 0 w 11"/>
                    <a:gd name="T3" fmla="*/ 0 h 73"/>
                    <a:gd name="T4" fmla="*/ 0 w 11"/>
                    <a:gd name="T5" fmla="*/ 71 h 73"/>
                    <a:gd name="T6" fmla="*/ 0 w 11"/>
                    <a:gd name="T7" fmla="*/ 71 h 73"/>
                    <a:gd name="T8" fmla="*/ 11 w 11"/>
                    <a:gd name="T9" fmla="*/ 73 h 73"/>
                    <a:gd name="T10" fmla="*/ 11 w 11"/>
                    <a:gd name="T11" fmla="*/ 73 h 73"/>
                    <a:gd name="T12" fmla="*/ 9 w 11"/>
                    <a:gd name="T13" fmla="*/ 0 h 73"/>
                    <a:gd name="T14" fmla="*/ 9 w 11"/>
                    <a:gd name="T15" fmla="*/ 0 h 73"/>
                    <a:gd name="T16" fmla="*/ 0 w 11"/>
                    <a:gd name="T17" fmla="*/ 0 h 73"/>
                    <a:gd name="T18" fmla="*/ 0 w 11"/>
                    <a:gd name="T19" fmla="*/ 0 h 73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1"/>
                    <a:gd name="T31" fmla="*/ 0 h 73"/>
                    <a:gd name="T32" fmla="*/ 11 w 11"/>
                    <a:gd name="T33" fmla="*/ 73 h 73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1" h="7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71"/>
                      </a:lnTo>
                      <a:lnTo>
                        <a:pt x="11" y="73"/>
                      </a:lnTo>
                      <a:lnTo>
                        <a:pt x="9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99" name="Freeform 451"/>
                <p:cNvSpPr>
                  <a:spLocks/>
                </p:cNvSpPr>
                <p:nvPr/>
              </p:nvSpPr>
              <p:spPr bwMode="auto">
                <a:xfrm>
                  <a:off x="3393" y="1583"/>
                  <a:ext cx="77" cy="60"/>
                </a:xfrm>
                <a:custGeom>
                  <a:avLst/>
                  <a:gdLst>
                    <a:gd name="T0" fmla="*/ 58 w 77"/>
                    <a:gd name="T1" fmla="*/ 0 h 60"/>
                    <a:gd name="T2" fmla="*/ 58 w 77"/>
                    <a:gd name="T3" fmla="*/ 0 h 60"/>
                    <a:gd name="T4" fmla="*/ 5 w 77"/>
                    <a:gd name="T5" fmla="*/ 42 h 60"/>
                    <a:gd name="T6" fmla="*/ 5 w 77"/>
                    <a:gd name="T7" fmla="*/ 42 h 60"/>
                    <a:gd name="T8" fmla="*/ 0 w 77"/>
                    <a:gd name="T9" fmla="*/ 47 h 60"/>
                    <a:gd name="T10" fmla="*/ 0 w 77"/>
                    <a:gd name="T11" fmla="*/ 47 h 60"/>
                    <a:gd name="T12" fmla="*/ 18 w 77"/>
                    <a:gd name="T13" fmla="*/ 60 h 60"/>
                    <a:gd name="T14" fmla="*/ 18 w 77"/>
                    <a:gd name="T15" fmla="*/ 60 h 60"/>
                    <a:gd name="T16" fmla="*/ 47 w 77"/>
                    <a:gd name="T17" fmla="*/ 36 h 60"/>
                    <a:gd name="T18" fmla="*/ 77 w 77"/>
                    <a:gd name="T19" fmla="*/ 12 h 60"/>
                    <a:gd name="T20" fmla="*/ 77 w 77"/>
                    <a:gd name="T21" fmla="*/ 12 h 60"/>
                    <a:gd name="T22" fmla="*/ 58 w 77"/>
                    <a:gd name="T23" fmla="*/ 0 h 60"/>
                    <a:gd name="T24" fmla="*/ 58 w 77"/>
                    <a:gd name="T25" fmla="*/ 0 h 60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77"/>
                    <a:gd name="T40" fmla="*/ 0 h 60"/>
                    <a:gd name="T41" fmla="*/ 77 w 77"/>
                    <a:gd name="T42" fmla="*/ 60 h 60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77" h="60">
                      <a:moveTo>
                        <a:pt x="58" y="0"/>
                      </a:moveTo>
                      <a:lnTo>
                        <a:pt x="58" y="0"/>
                      </a:lnTo>
                      <a:lnTo>
                        <a:pt x="5" y="42"/>
                      </a:lnTo>
                      <a:lnTo>
                        <a:pt x="0" y="47"/>
                      </a:lnTo>
                      <a:lnTo>
                        <a:pt x="18" y="60"/>
                      </a:lnTo>
                      <a:lnTo>
                        <a:pt x="47" y="36"/>
                      </a:lnTo>
                      <a:lnTo>
                        <a:pt x="77" y="12"/>
                      </a:lnTo>
                      <a:lnTo>
                        <a:pt x="58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00" name="Freeform 452"/>
                <p:cNvSpPr>
                  <a:spLocks/>
                </p:cNvSpPr>
                <p:nvPr/>
              </p:nvSpPr>
              <p:spPr bwMode="auto">
                <a:xfrm>
                  <a:off x="3184" y="1672"/>
                  <a:ext cx="79" cy="123"/>
                </a:xfrm>
                <a:custGeom>
                  <a:avLst/>
                  <a:gdLst>
                    <a:gd name="T0" fmla="*/ 40 w 79"/>
                    <a:gd name="T1" fmla="*/ 88 h 123"/>
                    <a:gd name="T2" fmla="*/ 40 w 79"/>
                    <a:gd name="T3" fmla="*/ 88 h 123"/>
                    <a:gd name="T4" fmla="*/ 79 w 79"/>
                    <a:gd name="T5" fmla="*/ 64 h 123"/>
                    <a:gd name="T6" fmla="*/ 79 w 79"/>
                    <a:gd name="T7" fmla="*/ 64 h 123"/>
                    <a:gd name="T8" fmla="*/ 68 w 79"/>
                    <a:gd name="T9" fmla="*/ 53 h 123"/>
                    <a:gd name="T10" fmla="*/ 68 w 79"/>
                    <a:gd name="T11" fmla="*/ 53 h 123"/>
                    <a:gd name="T12" fmla="*/ 53 w 79"/>
                    <a:gd name="T13" fmla="*/ 61 h 123"/>
                    <a:gd name="T14" fmla="*/ 37 w 79"/>
                    <a:gd name="T15" fmla="*/ 66 h 123"/>
                    <a:gd name="T16" fmla="*/ 37 w 79"/>
                    <a:gd name="T17" fmla="*/ 66 h 123"/>
                    <a:gd name="T18" fmla="*/ 35 w 79"/>
                    <a:gd name="T19" fmla="*/ 17 h 123"/>
                    <a:gd name="T20" fmla="*/ 35 w 79"/>
                    <a:gd name="T21" fmla="*/ 17 h 123"/>
                    <a:gd name="T22" fmla="*/ 22 w 79"/>
                    <a:gd name="T23" fmla="*/ 0 h 123"/>
                    <a:gd name="T24" fmla="*/ 22 w 79"/>
                    <a:gd name="T25" fmla="*/ 0 h 123"/>
                    <a:gd name="T26" fmla="*/ 24 w 79"/>
                    <a:gd name="T27" fmla="*/ 75 h 123"/>
                    <a:gd name="T28" fmla="*/ 24 w 79"/>
                    <a:gd name="T29" fmla="*/ 75 h 123"/>
                    <a:gd name="T30" fmla="*/ 0 w 79"/>
                    <a:gd name="T31" fmla="*/ 86 h 123"/>
                    <a:gd name="T32" fmla="*/ 0 w 79"/>
                    <a:gd name="T33" fmla="*/ 86 h 123"/>
                    <a:gd name="T34" fmla="*/ 13 w 79"/>
                    <a:gd name="T35" fmla="*/ 99 h 123"/>
                    <a:gd name="T36" fmla="*/ 13 w 79"/>
                    <a:gd name="T37" fmla="*/ 99 h 123"/>
                    <a:gd name="T38" fmla="*/ 24 w 79"/>
                    <a:gd name="T39" fmla="*/ 97 h 123"/>
                    <a:gd name="T40" fmla="*/ 24 w 79"/>
                    <a:gd name="T41" fmla="*/ 97 h 123"/>
                    <a:gd name="T42" fmla="*/ 22 w 79"/>
                    <a:gd name="T43" fmla="*/ 110 h 123"/>
                    <a:gd name="T44" fmla="*/ 22 w 79"/>
                    <a:gd name="T45" fmla="*/ 110 h 123"/>
                    <a:gd name="T46" fmla="*/ 37 w 79"/>
                    <a:gd name="T47" fmla="*/ 123 h 123"/>
                    <a:gd name="T48" fmla="*/ 37 w 79"/>
                    <a:gd name="T49" fmla="*/ 123 h 123"/>
                    <a:gd name="T50" fmla="*/ 40 w 79"/>
                    <a:gd name="T51" fmla="*/ 88 h 123"/>
                    <a:gd name="T52" fmla="*/ 40 w 79"/>
                    <a:gd name="T53" fmla="*/ 88 h 123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79"/>
                    <a:gd name="T82" fmla="*/ 0 h 123"/>
                    <a:gd name="T83" fmla="*/ 79 w 79"/>
                    <a:gd name="T84" fmla="*/ 123 h 123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79" h="123">
                      <a:moveTo>
                        <a:pt x="40" y="88"/>
                      </a:moveTo>
                      <a:lnTo>
                        <a:pt x="40" y="88"/>
                      </a:lnTo>
                      <a:lnTo>
                        <a:pt x="79" y="64"/>
                      </a:lnTo>
                      <a:lnTo>
                        <a:pt x="68" y="53"/>
                      </a:lnTo>
                      <a:lnTo>
                        <a:pt x="53" y="61"/>
                      </a:lnTo>
                      <a:lnTo>
                        <a:pt x="37" y="66"/>
                      </a:lnTo>
                      <a:lnTo>
                        <a:pt x="35" y="17"/>
                      </a:lnTo>
                      <a:lnTo>
                        <a:pt x="22" y="0"/>
                      </a:lnTo>
                      <a:lnTo>
                        <a:pt x="24" y="75"/>
                      </a:lnTo>
                      <a:lnTo>
                        <a:pt x="0" y="86"/>
                      </a:lnTo>
                      <a:lnTo>
                        <a:pt x="13" y="99"/>
                      </a:lnTo>
                      <a:lnTo>
                        <a:pt x="24" y="97"/>
                      </a:lnTo>
                      <a:lnTo>
                        <a:pt x="22" y="110"/>
                      </a:lnTo>
                      <a:lnTo>
                        <a:pt x="37" y="123"/>
                      </a:lnTo>
                      <a:lnTo>
                        <a:pt x="40" y="88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01" name="Freeform 453"/>
                <p:cNvSpPr>
                  <a:spLocks/>
                </p:cNvSpPr>
                <p:nvPr/>
              </p:nvSpPr>
              <p:spPr bwMode="auto">
                <a:xfrm>
                  <a:off x="2754" y="1835"/>
                  <a:ext cx="92" cy="17"/>
                </a:xfrm>
                <a:custGeom>
                  <a:avLst/>
                  <a:gdLst>
                    <a:gd name="T0" fmla="*/ 92 w 92"/>
                    <a:gd name="T1" fmla="*/ 15 h 17"/>
                    <a:gd name="T2" fmla="*/ 92 w 92"/>
                    <a:gd name="T3" fmla="*/ 15 h 17"/>
                    <a:gd name="T4" fmla="*/ 84 w 92"/>
                    <a:gd name="T5" fmla="*/ 0 h 17"/>
                    <a:gd name="T6" fmla="*/ 84 w 92"/>
                    <a:gd name="T7" fmla="*/ 0 h 17"/>
                    <a:gd name="T8" fmla="*/ 42 w 92"/>
                    <a:gd name="T9" fmla="*/ 2 h 17"/>
                    <a:gd name="T10" fmla="*/ 0 w 92"/>
                    <a:gd name="T11" fmla="*/ 0 h 17"/>
                    <a:gd name="T12" fmla="*/ 0 w 92"/>
                    <a:gd name="T13" fmla="*/ 0 h 17"/>
                    <a:gd name="T14" fmla="*/ 9 w 92"/>
                    <a:gd name="T15" fmla="*/ 17 h 17"/>
                    <a:gd name="T16" fmla="*/ 9 w 92"/>
                    <a:gd name="T17" fmla="*/ 17 h 17"/>
                    <a:gd name="T18" fmla="*/ 51 w 92"/>
                    <a:gd name="T19" fmla="*/ 17 h 17"/>
                    <a:gd name="T20" fmla="*/ 92 w 92"/>
                    <a:gd name="T21" fmla="*/ 15 h 17"/>
                    <a:gd name="T22" fmla="*/ 92 w 92"/>
                    <a:gd name="T23" fmla="*/ 15 h 17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92"/>
                    <a:gd name="T37" fmla="*/ 0 h 17"/>
                    <a:gd name="T38" fmla="*/ 92 w 92"/>
                    <a:gd name="T39" fmla="*/ 17 h 17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92" h="17">
                      <a:moveTo>
                        <a:pt x="92" y="15"/>
                      </a:moveTo>
                      <a:lnTo>
                        <a:pt x="92" y="15"/>
                      </a:lnTo>
                      <a:lnTo>
                        <a:pt x="84" y="0"/>
                      </a:lnTo>
                      <a:lnTo>
                        <a:pt x="42" y="2"/>
                      </a:lnTo>
                      <a:lnTo>
                        <a:pt x="0" y="0"/>
                      </a:lnTo>
                      <a:lnTo>
                        <a:pt x="9" y="17"/>
                      </a:lnTo>
                      <a:lnTo>
                        <a:pt x="51" y="17"/>
                      </a:lnTo>
                      <a:lnTo>
                        <a:pt x="92" y="15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02" name="Freeform 454"/>
                <p:cNvSpPr>
                  <a:spLocks/>
                </p:cNvSpPr>
                <p:nvPr/>
              </p:nvSpPr>
              <p:spPr bwMode="auto">
                <a:xfrm>
                  <a:off x="2432" y="948"/>
                  <a:ext cx="134" cy="183"/>
                </a:xfrm>
                <a:custGeom>
                  <a:avLst/>
                  <a:gdLst>
                    <a:gd name="T0" fmla="*/ 134 w 134"/>
                    <a:gd name="T1" fmla="*/ 0 h 183"/>
                    <a:gd name="T2" fmla="*/ 134 w 134"/>
                    <a:gd name="T3" fmla="*/ 0 h 183"/>
                    <a:gd name="T4" fmla="*/ 110 w 134"/>
                    <a:gd name="T5" fmla="*/ 20 h 183"/>
                    <a:gd name="T6" fmla="*/ 110 w 134"/>
                    <a:gd name="T7" fmla="*/ 20 h 183"/>
                    <a:gd name="T8" fmla="*/ 84 w 134"/>
                    <a:gd name="T9" fmla="*/ 46 h 183"/>
                    <a:gd name="T10" fmla="*/ 59 w 134"/>
                    <a:gd name="T11" fmla="*/ 77 h 183"/>
                    <a:gd name="T12" fmla="*/ 33 w 134"/>
                    <a:gd name="T13" fmla="*/ 110 h 183"/>
                    <a:gd name="T14" fmla="*/ 8 w 134"/>
                    <a:gd name="T15" fmla="*/ 144 h 183"/>
                    <a:gd name="T16" fmla="*/ 8 w 134"/>
                    <a:gd name="T17" fmla="*/ 144 h 183"/>
                    <a:gd name="T18" fmla="*/ 0 w 134"/>
                    <a:gd name="T19" fmla="*/ 183 h 183"/>
                    <a:gd name="T20" fmla="*/ 0 w 134"/>
                    <a:gd name="T21" fmla="*/ 183 h 183"/>
                    <a:gd name="T22" fmla="*/ 26 w 134"/>
                    <a:gd name="T23" fmla="*/ 141 h 183"/>
                    <a:gd name="T24" fmla="*/ 57 w 134"/>
                    <a:gd name="T25" fmla="*/ 102 h 183"/>
                    <a:gd name="T26" fmla="*/ 88 w 134"/>
                    <a:gd name="T27" fmla="*/ 66 h 183"/>
                    <a:gd name="T28" fmla="*/ 119 w 134"/>
                    <a:gd name="T29" fmla="*/ 33 h 183"/>
                    <a:gd name="T30" fmla="*/ 119 w 134"/>
                    <a:gd name="T31" fmla="*/ 33 h 183"/>
                    <a:gd name="T32" fmla="*/ 134 w 134"/>
                    <a:gd name="T33" fmla="*/ 0 h 183"/>
                    <a:gd name="T34" fmla="*/ 134 w 134"/>
                    <a:gd name="T35" fmla="*/ 0 h 183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34"/>
                    <a:gd name="T55" fmla="*/ 0 h 183"/>
                    <a:gd name="T56" fmla="*/ 134 w 134"/>
                    <a:gd name="T57" fmla="*/ 183 h 183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34" h="183">
                      <a:moveTo>
                        <a:pt x="134" y="0"/>
                      </a:moveTo>
                      <a:lnTo>
                        <a:pt x="134" y="0"/>
                      </a:lnTo>
                      <a:lnTo>
                        <a:pt x="110" y="20"/>
                      </a:lnTo>
                      <a:lnTo>
                        <a:pt x="84" y="46"/>
                      </a:lnTo>
                      <a:lnTo>
                        <a:pt x="59" y="77"/>
                      </a:lnTo>
                      <a:lnTo>
                        <a:pt x="33" y="110"/>
                      </a:lnTo>
                      <a:lnTo>
                        <a:pt x="8" y="144"/>
                      </a:lnTo>
                      <a:lnTo>
                        <a:pt x="0" y="183"/>
                      </a:lnTo>
                      <a:lnTo>
                        <a:pt x="26" y="141"/>
                      </a:lnTo>
                      <a:lnTo>
                        <a:pt x="57" y="102"/>
                      </a:lnTo>
                      <a:lnTo>
                        <a:pt x="88" y="66"/>
                      </a:lnTo>
                      <a:lnTo>
                        <a:pt x="119" y="33"/>
                      </a:lnTo>
                      <a:lnTo>
                        <a:pt x="134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03" name="Freeform 455"/>
                <p:cNvSpPr>
                  <a:spLocks/>
                </p:cNvSpPr>
                <p:nvPr/>
              </p:nvSpPr>
              <p:spPr bwMode="auto">
                <a:xfrm>
                  <a:off x="2849" y="2723"/>
                  <a:ext cx="39" cy="73"/>
                </a:xfrm>
                <a:custGeom>
                  <a:avLst/>
                  <a:gdLst>
                    <a:gd name="T0" fmla="*/ 28 w 39"/>
                    <a:gd name="T1" fmla="*/ 0 h 73"/>
                    <a:gd name="T2" fmla="*/ 28 w 39"/>
                    <a:gd name="T3" fmla="*/ 0 h 73"/>
                    <a:gd name="T4" fmla="*/ 0 w 39"/>
                    <a:gd name="T5" fmla="*/ 67 h 73"/>
                    <a:gd name="T6" fmla="*/ 0 w 39"/>
                    <a:gd name="T7" fmla="*/ 67 h 73"/>
                    <a:gd name="T8" fmla="*/ 13 w 39"/>
                    <a:gd name="T9" fmla="*/ 73 h 73"/>
                    <a:gd name="T10" fmla="*/ 13 w 39"/>
                    <a:gd name="T11" fmla="*/ 73 h 73"/>
                    <a:gd name="T12" fmla="*/ 39 w 39"/>
                    <a:gd name="T13" fmla="*/ 5 h 73"/>
                    <a:gd name="T14" fmla="*/ 39 w 39"/>
                    <a:gd name="T15" fmla="*/ 5 h 73"/>
                    <a:gd name="T16" fmla="*/ 28 w 39"/>
                    <a:gd name="T17" fmla="*/ 0 h 73"/>
                    <a:gd name="T18" fmla="*/ 28 w 39"/>
                    <a:gd name="T19" fmla="*/ 0 h 73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39"/>
                    <a:gd name="T31" fmla="*/ 0 h 73"/>
                    <a:gd name="T32" fmla="*/ 39 w 39"/>
                    <a:gd name="T33" fmla="*/ 73 h 73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39" h="73">
                      <a:moveTo>
                        <a:pt x="28" y="0"/>
                      </a:moveTo>
                      <a:lnTo>
                        <a:pt x="28" y="0"/>
                      </a:lnTo>
                      <a:lnTo>
                        <a:pt x="0" y="67"/>
                      </a:lnTo>
                      <a:lnTo>
                        <a:pt x="13" y="73"/>
                      </a:lnTo>
                      <a:lnTo>
                        <a:pt x="39" y="5"/>
                      </a:lnTo>
                      <a:lnTo>
                        <a:pt x="28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04" name="Freeform 456"/>
                <p:cNvSpPr>
                  <a:spLocks/>
                </p:cNvSpPr>
                <p:nvPr/>
              </p:nvSpPr>
              <p:spPr bwMode="auto">
                <a:xfrm>
                  <a:off x="3111" y="2137"/>
                  <a:ext cx="35" cy="75"/>
                </a:xfrm>
                <a:custGeom>
                  <a:avLst/>
                  <a:gdLst>
                    <a:gd name="T0" fmla="*/ 35 w 35"/>
                    <a:gd name="T1" fmla="*/ 6 h 75"/>
                    <a:gd name="T2" fmla="*/ 35 w 35"/>
                    <a:gd name="T3" fmla="*/ 6 h 75"/>
                    <a:gd name="T4" fmla="*/ 24 w 35"/>
                    <a:gd name="T5" fmla="*/ 0 h 75"/>
                    <a:gd name="T6" fmla="*/ 24 w 35"/>
                    <a:gd name="T7" fmla="*/ 0 h 75"/>
                    <a:gd name="T8" fmla="*/ 0 w 35"/>
                    <a:gd name="T9" fmla="*/ 70 h 75"/>
                    <a:gd name="T10" fmla="*/ 0 w 35"/>
                    <a:gd name="T11" fmla="*/ 70 h 75"/>
                    <a:gd name="T12" fmla="*/ 9 w 35"/>
                    <a:gd name="T13" fmla="*/ 75 h 75"/>
                    <a:gd name="T14" fmla="*/ 9 w 35"/>
                    <a:gd name="T15" fmla="*/ 75 h 75"/>
                    <a:gd name="T16" fmla="*/ 35 w 35"/>
                    <a:gd name="T17" fmla="*/ 6 h 75"/>
                    <a:gd name="T18" fmla="*/ 35 w 35"/>
                    <a:gd name="T19" fmla="*/ 6 h 75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35"/>
                    <a:gd name="T31" fmla="*/ 0 h 75"/>
                    <a:gd name="T32" fmla="*/ 35 w 35"/>
                    <a:gd name="T33" fmla="*/ 75 h 75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35" h="75">
                      <a:moveTo>
                        <a:pt x="35" y="6"/>
                      </a:moveTo>
                      <a:lnTo>
                        <a:pt x="35" y="6"/>
                      </a:lnTo>
                      <a:lnTo>
                        <a:pt x="24" y="0"/>
                      </a:lnTo>
                      <a:lnTo>
                        <a:pt x="0" y="70"/>
                      </a:lnTo>
                      <a:lnTo>
                        <a:pt x="9" y="75"/>
                      </a:lnTo>
                      <a:lnTo>
                        <a:pt x="35" y="6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05" name="Freeform 457"/>
                <p:cNvSpPr>
                  <a:spLocks/>
                </p:cNvSpPr>
                <p:nvPr/>
              </p:nvSpPr>
              <p:spPr bwMode="auto">
                <a:xfrm>
                  <a:off x="3329" y="1634"/>
                  <a:ext cx="75" cy="55"/>
                </a:xfrm>
                <a:custGeom>
                  <a:avLst/>
                  <a:gdLst>
                    <a:gd name="T0" fmla="*/ 58 w 75"/>
                    <a:gd name="T1" fmla="*/ 0 h 55"/>
                    <a:gd name="T2" fmla="*/ 58 w 75"/>
                    <a:gd name="T3" fmla="*/ 0 h 55"/>
                    <a:gd name="T4" fmla="*/ 0 w 75"/>
                    <a:gd name="T5" fmla="*/ 46 h 55"/>
                    <a:gd name="T6" fmla="*/ 0 w 75"/>
                    <a:gd name="T7" fmla="*/ 46 h 55"/>
                    <a:gd name="T8" fmla="*/ 11 w 75"/>
                    <a:gd name="T9" fmla="*/ 55 h 55"/>
                    <a:gd name="T10" fmla="*/ 11 w 75"/>
                    <a:gd name="T11" fmla="*/ 55 h 55"/>
                    <a:gd name="T12" fmla="*/ 44 w 75"/>
                    <a:gd name="T13" fmla="*/ 35 h 55"/>
                    <a:gd name="T14" fmla="*/ 75 w 75"/>
                    <a:gd name="T15" fmla="*/ 13 h 55"/>
                    <a:gd name="T16" fmla="*/ 75 w 75"/>
                    <a:gd name="T17" fmla="*/ 13 h 55"/>
                    <a:gd name="T18" fmla="*/ 58 w 75"/>
                    <a:gd name="T19" fmla="*/ 0 h 55"/>
                    <a:gd name="T20" fmla="*/ 58 w 75"/>
                    <a:gd name="T21" fmla="*/ 0 h 55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75"/>
                    <a:gd name="T34" fmla="*/ 0 h 55"/>
                    <a:gd name="T35" fmla="*/ 75 w 75"/>
                    <a:gd name="T36" fmla="*/ 55 h 55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75" h="55">
                      <a:moveTo>
                        <a:pt x="58" y="0"/>
                      </a:moveTo>
                      <a:lnTo>
                        <a:pt x="58" y="0"/>
                      </a:lnTo>
                      <a:lnTo>
                        <a:pt x="0" y="46"/>
                      </a:lnTo>
                      <a:lnTo>
                        <a:pt x="11" y="55"/>
                      </a:lnTo>
                      <a:lnTo>
                        <a:pt x="44" y="35"/>
                      </a:lnTo>
                      <a:lnTo>
                        <a:pt x="75" y="13"/>
                      </a:lnTo>
                      <a:lnTo>
                        <a:pt x="58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06" name="Freeform 458"/>
                <p:cNvSpPr>
                  <a:spLocks/>
                </p:cNvSpPr>
                <p:nvPr/>
              </p:nvSpPr>
              <p:spPr bwMode="auto">
                <a:xfrm>
                  <a:off x="3460" y="2256"/>
                  <a:ext cx="11" cy="75"/>
                </a:xfrm>
                <a:custGeom>
                  <a:avLst/>
                  <a:gdLst>
                    <a:gd name="T0" fmla="*/ 4 w 11"/>
                    <a:gd name="T1" fmla="*/ 0 h 75"/>
                    <a:gd name="T2" fmla="*/ 4 w 11"/>
                    <a:gd name="T3" fmla="*/ 0 h 75"/>
                    <a:gd name="T4" fmla="*/ 0 w 11"/>
                    <a:gd name="T5" fmla="*/ 73 h 75"/>
                    <a:gd name="T6" fmla="*/ 0 w 11"/>
                    <a:gd name="T7" fmla="*/ 73 h 75"/>
                    <a:gd name="T8" fmla="*/ 8 w 11"/>
                    <a:gd name="T9" fmla="*/ 75 h 75"/>
                    <a:gd name="T10" fmla="*/ 8 w 11"/>
                    <a:gd name="T11" fmla="*/ 75 h 75"/>
                    <a:gd name="T12" fmla="*/ 11 w 11"/>
                    <a:gd name="T13" fmla="*/ 2 h 75"/>
                    <a:gd name="T14" fmla="*/ 11 w 11"/>
                    <a:gd name="T15" fmla="*/ 2 h 75"/>
                    <a:gd name="T16" fmla="*/ 4 w 11"/>
                    <a:gd name="T17" fmla="*/ 0 h 75"/>
                    <a:gd name="T18" fmla="*/ 4 w 11"/>
                    <a:gd name="T19" fmla="*/ 0 h 75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1"/>
                    <a:gd name="T31" fmla="*/ 0 h 75"/>
                    <a:gd name="T32" fmla="*/ 11 w 11"/>
                    <a:gd name="T33" fmla="*/ 75 h 75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1" h="75">
                      <a:moveTo>
                        <a:pt x="4" y="0"/>
                      </a:moveTo>
                      <a:lnTo>
                        <a:pt x="4" y="0"/>
                      </a:lnTo>
                      <a:lnTo>
                        <a:pt x="0" y="73"/>
                      </a:lnTo>
                      <a:lnTo>
                        <a:pt x="8" y="75"/>
                      </a:lnTo>
                      <a:lnTo>
                        <a:pt x="11" y="2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07" name="Freeform 459"/>
                <p:cNvSpPr>
                  <a:spLocks/>
                </p:cNvSpPr>
                <p:nvPr/>
              </p:nvSpPr>
              <p:spPr bwMode="auto">
                <a:xfrm>
                  <a:off x="4527" y="2569"/>
                  <a:ext cx="46" cy="80"/>
                </a:xfrm>
                <a:custGeom>
                  <a:avLst/>
                  <a:gdLst>
                    <a:gd name="T0" fmla="*/ 0 w 46"/>
                    <a:gd name="T1" fmla="*/ 13 h 80"/>
                    <a:gd name="T2" fmla="*/ 0 w 46"/>
                    <a:gd name="T3" fmla="*/ 13 h 80"/>
                    <a:gd name="T4" fmla="*/ 15 w 46"/>
                    <a:gd name="T5" fmla="*/ 49 h 80"/>
                    <a:gd name="T6" fmla="*/ 24 w 46"/>
                    <a:gd name="T7" fmla="*/ 66 h 80"/>
                    <a:gd name="T8" fmla="*/ 33 w 46"/>
                    <a:gd name="T9" fmla="*/ 80 h 80"/>
                    <a:gd name="T10" fmla="*/ 33 w 46"/>
                    <a:gd name="T11" fmla="*/ 80 h 80"/>
                    <a:gd name="T12" fmla="*/ 46 w 46"/>
                    <a:gd name="T13" fmla="*/ 69 h 80"/>
                    <a:gd name="T14" fmla="*/ 46 w 46"/>
                    <a:gd name="T15" fmla="*/ 69 h 80"/>
                    <a:gd name="T16" fmla="*/ 38 w 46"/>
                    <a:gd name="T17" fmla="*/ 55 h 80"/>
                    <a:gd name="T18" fmla="*/ 31 w 46"/>
                    <a:gd name="T19" fmla="*/ 38 h 80"/>
                    <a:gd name="T20" fmla="*/ 16 w 46"/>
                    <a:gd name="T21" fmla="*/ 0 h 80"/>
                    <a:gd name="T22" fmla="*/ 16 w 46"/>
                    <a:gd name="T23" fmla="*/ 0 h 80"/>
                    <a:gd name="T24" fmla="*/ 0 w 46"/>
                    <a:gd name="T25" fmla="*/ 13 h 80"/>
                    <a:gd name="T26" fmla="*/ 0 w 46"/>
                    <a:gd name="T27" fmla="*/ 13 h 80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46"/>
                    <a:gd name="T43" fmla="*/ 0 h 80"/>
                    <a:gd name="T44" fmla="*/ 46 w 46"/>
                    <a:gd name="T45" fmla="*/ 80 h 80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46" h="80">
                      <a:moveTo>
                        <a:pt x="0" y="13"/>
                      </a:moveTo>
                      <a:lnTo>
                        <a:pt x="0" y="13"/>
                      </a:lnTo>
                      <a:lnTo>
                        <a:pt x="15" y="49"/>
                      </a:lnTo>
                      <a:lnTo>
                        <a:pt x="24" y="66"/>
                      </a:lnTo>
                      <a:lnTo>
                        <a:pt x="33" y="80"/>
                      </a:lnTo>
                      <a:lnTo>
                        <a:pt x="46" y="69"/>
                      </a:lnTo>
                      <a:lnTo>
                        <a:pt x="38" y="55"/>
                      </a:lnTo>
                      <a:lnTo>
                        <a:pt x="31" y="38"/>
                      </a:lnTo>
                      <a:lnTo>
                        <a:pt x="16" y="0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08" name="Freeform 460"/>
                <p:cNvSpPr>
                  <a:spLocks/>
                </p:cNvSpPr>
                <p:nvPr/>
              </p:nvSpPr>
              <p:spPr bwMode="auto">
                <a:xfrm>
                  <a:off x="3605" y="1793"/>
                  <a:ext cx="216" cy="68"/>
                </a:xfrm>
                <a:custGeom>
                  <a:avLst/>
                  <a:gdLst>
                    <a:gd name="T0" fmla="*/ 88 w 216"/>
                    <a:gd name="T1" fmla="*/ 26 h 68"/>
                    <a:gd name="T2" fmla="*/ 88 w 216"/>
                    <a:gd name="T3" fmla="*/ 26 h 68"/>
                    <a:gd name="T4" fmla="*/ 102 w 216"/>
                    <a:gd name="T5" fmla="*/ 20 h 68"/>
                    <a:gd name="T6" fmla="*/ 119 w 216"/>
                    <a:gd name="T7" fmla="*/ 17 h 68"/>
                    <a:gd name="T8" fmla="*/ 133 w 216"/>
                    <a:gd name="T9" fmla="*/ 15 h 68"/>
                    <a:gd name="T10" fmla="*/ 148 w 216"/>
                    <a:gd name="T11" fmla="*/ 13 h 68"/>
                    <a:gd name="T12" fmla="*/ 161 w 216"/>
                    <a:gd name="T13" fmla="*/ 13 h 68"/>
                    <a:gd name="T14" fmla="*/ 176 w 216"/>
                    <a:gd name="T15" fmla="*/ 13 h 68"/>
                    <a:gd name="T16" fmla="*/ 188 w 216"/>
                    <a:gd name="T17" fmla="*/ 15 h 68"/>
                    <a:gd name="T18" fmla="*/ 201 w 216"/>
                    <a:gd name="T19" fmla="*/ 18 h 68"/>
                    <a:gd name="T20" fmla="*/ 201 w 216"/>
                    <a:gd name="T21" fmla="*/ 18 h 68"/>
                    <a:gd name="T22" fmla="*/ 216 w 216"/>
                    <a:gd name="T23" fmla="*/ 11 h 68"/>
                    <a:gd name="T24" fmla="*/ 216 w 216"/>
                    <a:gd name="T25" fmla="*/ 11 h 68"/>
                    <a:gd name="T26" fmla="*/ 194 w 216"/>
                    <a:gd name="T27" fmla="*/ 6 h 68"/>
                    <a:gd name="T28" fmla="*/ 172 w 216"/>
                    <a:gd name="T29" fmla="*/ 2 h 68"/>
                    <a:gd name="T30" fmla="*/ 150 w 216"/>
                    <a:gd name="T31" fmla="*/ 0 h 68"/>
                    <a:gd name="T32" fmla="*/ 128 w 216"/>
                    <a:gd name="T33" fmla="*/ 2 h 68"/>
                    <a:gd name="T34" fmla="*/ 106 w 216"/>
                    <a:gd name="T35" fmla="*/ 4 h 68"/>
                    <a:gd name="T36" fmla="*/ 86 w 216"/>
                    <a:gd name="T37" fmla="*/ 9 h 68"/>
                    <a:gd name="T38" fmla="*/ 66 w 216"/>
                    <a:gd name="T39" fmla="*/ 17 h 68"/>
                    <a:gd name="T40" fmla="*/ 47 w 216"/>
                    <a:gd name="T41" fmla="*/ 26 h 68"/>
                    <a:gd name="T42" fmla="*/ 47 w 216"/>
                    <a:gd name="T43" fmla="*/ 26 h 68"/>
                    <a:gd name="T44" fmla="*/ 35 w 216"/>
                    <a:gd name="T45" fmla="*/ 35 h 68"/>
                    <a:gd name="T46" fmla="*/ 24 w 216"/>
                    <a:gd name="T47" fmla="*/ 46 h 68"/>
                    <a:gd name="T48" fmla="*/ 0 w 216"/>
                    <a:gd name="T49" fmla="*/ 68 h 68"/>
                    <a:gd name="T50" fmla="*/ 0 w 216"/>
                    <a:gd name="T51" fmla="*/ 68 h 68"/>
                    <a:gd name="T52" fmla="*/ 24 w 216"/>
                    <a:gd name="T53" fmla="*/ 68 h 68"/>
                    <a:gd name="T54" fmla="*/ 24 w 216"/>
                    <a:gd name="T55" fmla="*/ 68 h 68"/>
                    <a:gd name="T56" fmla="*/ 38 w 216"/>
                    <a:gd name="T57" fmla="*/ 55 h 68"/>
                    <a:gd name="T58" fmla="*/ 55 w 216"/>
                    <a:gd name="T59" fmla="*/ 44 h 68"/>
                    <a:gd name="T60" fmla="*/ 71 w 216"/>
                    <a:gd name="T61" fmla="*/ 33 h 68"/>
                    <a:gd name="T62" fmla="*/ 88 w 216"/>
                    <a:gd name="T63" fmla="*/ 26 h 68"/>
                    <a:gd name="T64" fmla="*/ 88 w 216"/>
                    <a:gd name="T65" fmla="*/ 26 h 68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w 216"/>
                    <a:gd name="T100" fmla="*/ 0 h 68"/>
                    <a:gd name="T101" fmla="*/ 216 w 216"/>
                    <a:gd name="T102" fmla="*/ 68 h 68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T99" t="T100" r="T101" b="T102"/>
                  <a:pathLst>
                    <a:path w="216" h="68">
                      <a:moveTo>
                        <a:pt x="88" y="26"/>
                      </a:moveTo>
                      <a:lnTo>
                        <a:pt x="88" y="26"/>
                      </a:lnTo>
                      <a:lnTo>
                        <a:pt x="102" y="20"/>
                      </a:lnTo>
                      <a:lnTo>
                        <a:pt x="119" y="17"/>
                      </a:lnTo>
                      <a:lnTo>
                        <a:pt x="133" y="15"/>
                      </a:lnTo>
                      <a:lnTo>
                        <a:pt x="148" y="13"/>
                      </a:lnTo>
                      <a:lnTo>
                        <a:pt x="161" y="13"/>
                      </a:lnTo>
                      <a:lnTo>
                        <a:pt x="176" y="13"/>
                      </a:lnTo>
                      <a:lnTo>
                        <a:pt x="188" y="15"/>
                      </a:lnTo>
                      <a:lnTo>
                        <a:pt x="201" y="18"/>
                      </a:lnTo>
                      <a:lnTo>
                        <a:pt x="216" y="11"/>
                      </a:lnTo>
                      <a:lnTo>
                        <a:pt x="194" y="6"/>
                      </a:lnTo>
                      <a:lnTo>
                        <a:pt x="172" y="2"/>
                      </a:lnTo>
                      <a:lnTo>
                        <a:pt x="150" y="0"/>
                      </a:lnTo>
                      <a:lnTo>
                        <a:pt x="128" y="2"/>
                      </a:lnTo>
                      <a:lnTo>
                        <a:pt x="106" y="4"/>
                      </a:lnTo>
                      <a:lnTo>
                        <a:pt x="86" y="9"/>
                      </a:lnTo>
                      <a:lnTo>
                        <a:pt x="66" y="17"/>
                      </a:lnTo>
                      <a:lnTo>
                        <a:pt x="47" y="26"/>
                      </a:lnTo>
                      <a:lnTo>
                        <a:pt x="35" y="35"/>
                      </a:lnTo>
                      <a:lnTo>
                        <a:pt x="24" y="46"/>
                      </a:lnTo>
                      <a:lnTo>
                        <a:pt x="0" y="68"/>
                      </a:lnTo>
                      <a:lnTo>
                        <a:pt x="24" y="68"/>
                      </a:lnTo>
                      <a:lnTo>
                        <a:pt x="38" y="55"/>
                      </a:lnTo>
                      <a:lnTo>
                        <a:pt x="55" y="44"/>
                      </a:lnTo>
                      <a:lnTo>
                        <a:pt x="71" y="33"/>
                      </a:lnTo>
                      <a:lnTo>
                        <a:pt x="88" y="26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09" name="Freeform 461"/>
                <p:cNvSpPr>
                  <a:spLocks/>
                </p:cNvSpPr>
                <p:nvPr/>
              </p:nvSpPr>
              <p:spPr bwMode="auto">
                <a:xfrm>
                  <a:off x="4007" y="2159"/>
                  <a:ext cx="13" cy="84"/>
                </a:xfrm>
                <a:custGeom>
                  <a:avLst/>
                  <a:gdLst>
                    <a:gd name="T0" fmla="*/ 0 w 13"/>
                    <a:gd name="T1" fmla="*/ 6 h 84"/>
                    <a:gd name="T2" fmla="*/ 0 w 13"/>
                    <a:gd name="T3" fmla="*/ 6 h 84"/>
                    <a:gd name="T4" fmla="*/ 2 w 13"/>
                    <a:gd name="T5" fmla="*/ 44 h 84"/>
                    <a:gd name="T6" fmla="*/ 2 w 13"/>
                    <a:gd name="T7" fmla="*/ 84 h 84"/>
                    <a:gd name="T8" fmla="*/ 2 w 13"/>
                    <a:gd name="T9" fmla="*/ 84 h 84"/>
                    <a:gd name="T10" fmla="*/ 13 w 13"/>
                    <a:gd name="T11" fmla="*/ 81 h 84"/>
                    <a:gd name="T12" fmla="*/ 13 w 13"/>
                    <a:gd name="T13" fmla="*/ 81 h 84"/>
                    <a:gd name="T14" fmla="*/ 11 w 13"/>
                    <a:gd name="T15" fmla="*/ 40 h 84"/>
                    <a:gd name="T16" fmla="*/ 10 w 13"/>
                    <a:gd name="T17" fmla="*/ 0 h 84"/>
                    <a:gd name="T18" fmla="*/ 10 w 13"/>
                    <a:gd name="T19" fmla="*/ 0 h 84"/>
                    <a:gd name="T20" fmla="*/ 0 w 13"/>
                    <a:gd name="T21" fmla="*/ 6 h 84"/>
                    <a:gd name="T22" fmla="*/ 0 w 13"/>
                    <a:gd name="T23" fmla="*/ 6 h 84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13"/>
                    <a:gd name="T37" fmla="*/ 0 h 84"/>
                    <a:gd name="T38" fmla="*/ 13 w 13"/>
                    <a:gd name="T39" fmla="*/ 84 h 84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13" h="84">
                      <a:moveTo>
                        <a:pt x="0" y="6"/>
                      </a:moveTo>
                      <a:lnTo>
                        <a:pt x="0" y="6"/>
                      </a:lnTo>
                      <a:lnTo>
                        <a:pt x="2" y="44"/>
                      </a:lnTo>
                      <a:lnTo>
                        <a:pt x="2" y="84"/>
                      </a:lnTo>
                      <a:lnTo>
                        <a:pt x="13" y="81"/>
                      </a:lnTo>
                      <a:lnTo>
                        <a:pt x="11" y="40"/>
                      </a:lnTo>
                      <a:lnTo>
                        <a:pt x="10" y="0"/>
                      </a:lnTo>
                      <a:lnTo>
                        <a:pt x="0" y="6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10" name="Freeform 462"/>
                <p:cNvSpPr>
                  <a:spLocks/>
                </p:cNvSpPr>
                <p:nvPr/>
              </p:nvSpPr>
              <p:spPr bwMode="auto">
                <a:xfrm>
                  <a:off x="2880" y="2649"/>
                  <a:ext cx="39" cy="74"/>
                </a:xfrm>
                <a:custGeom>
                  <a:avLst/>
                  <a:gdLst>
                    <a:gd name="T0" fmla="*/ 30 w 39"/>
                    <a:gd name="T1" fmla="*/ 0 h 74"/>
                    <a:gd name="T2" fmla="*/ 30 w 39"/>
                    <a:gd name="T3" fmla="*/ 0 h 74"/>
                    <a:gd name="T4" fmla="*/ 0 w 39"/>
                    <a:gd name="T5" fmla="*/ 66 h 74"/>
                    <a:gd name="T6" fmla="*/ 0 w 39"/>
                    <a:gd name="T7" fmla="*/ 66 h 74"/>
                    <a:gd name="T8" fmla="*/ 11 w 39"/>
                    <a:gd name="T9" fmla="*/ 74 h 74"/>
                    <a:gd name="T10" fmla="*/ 11 w 39"/>
                    <a:gd name="T11" fmla="*/ 74 h 74"/>
                    <a:gd name="T12" fmla="*/ 39 w 39"/>
                    <a:gd name="T13" fmla="*/ 6 h 74"/>
                    <a:gd name="T14" fmla="*/ 39 w 39"/>
                    <a:gd name="T15" fmla="*/ 6 h 74"/>
                    <a:gd name="T16" fmla="*/ 30 w 39"/>
                    <a:gd name="T17" fmla="*/ 0 h 74"/>
                    <a:gd name="T18" fmla="*/ 30 w 39"/>
                    <a:gd name="T19" fmla="*/ 0 h 74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39"/>
                    <a:gd name="T31" fmla="*/ 0 h 74"/>
                    <a:gd name="T32" fmla="*/ 39 w 39"/>
                    <a:gd name="T33" fmla="*/ 74 h 74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39" h="74">
                      <a:moveTo>
                        <a:pt x="30" y="0"/>
                      </a:moveTo>
                      <a:lnTo>
                        <a:pt x="30" y="0"/>
                      </a:lnTo>
                      <a:lnTo>
                        <a:pt x="0" y="66"/>
                      </a:lnTo>
                      <a:lnTo>
                        <a:pt x="11" y="74"/>
                      </a:lnTo>
                      <a:lnTo>
                        <a:pt x="39" y="6"/>
                      </a:lnTo>
                      <a:lnTo>
                        <a:pt x="30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11" name="Freeform 463"/>
                <p:cNvSpPr>
                  <a:spLocks/>
                </p:cNvSpPr>
                <p:nvPr/>
              </p:nvSpPr>
              <p:spPr bwMode="auto">
                <a:xfrm>
                  <a:off x="3817" y="1808"/>
                  <a:ext cx="84" cy="51"/>
                </a:xfrm>
                <a:custGeom>
                  <a:avLst/>
                  <a:gdLst>
                    <a:gd name="T0" fmla="*/ 13 w 84"/>
                    <a:gd name="T1" fmla="*/ 0 h 51"/>
                    <a:gd name="T2" fmla="*/ 13 w 84"/>
                    <a:gd name="T3" fmla="*/ 0 h 51"/>
                    <a:gd name="T4" fmla="*/ 0 w 84"/>
                    <a:gd name="T5" fmla="*/ 7 h 51"/>
                    <a:gd name="T6" fmla="*/ 0 w 84"/>
                    <a:gd name="T7" fmla="*/ 7 h 51"/>
                    <a:gd name="T8" fmla="*/ 18 w 84"/>
                    <a:gd name="T9" fmla="*/ 14 h 51"/>
                    <a:gd name="T10" fmla="*/ 37 w 84"/>
                    <a:gd name="T11" fmla="*/ 25 h 51"/>
                    <a:gd name="T12" fmla="*/ 53 w 84"/>
                    <a:gd name="T13" fmla="*/ 36 h 51"/>
                    <a:gd name="T14" fmla="*/ 70 w 84"/>
                    <a:gd name="T15" fmla="*/ 51 h 51"/>
                    <a:gd name="T16" fmla="*/ 70 w 84"/>
                    <a:gd name="T17" fmla="*/ 51 h 51"/>
                    <a:gd name="T18" fmla="*/ 84 w 84"/>
                    <a:gd name="T19" fmla="*/ 40 h 51"/>
                    <a:gd name="T20" fmla="*/ 84 w 84"/>
                    <a:gd name="T21" fmla="*/ 40 h 51"/>
                    <a:gd name="T22" fmla="*/ 64 w 84"/>
                    <a:gd name="T23" fmla="*/ 25 h 51"/>
                    <a:gd name="T24" fmla="*/ 64 w 84"/>
                    <a:gd name="T25" fmla="*/ 25 h 51"/>
                    <a:gd name="T26" fmla="*/ 40 w 84"/>
                    <a:gd name="T27" fmla="*/ 11 h 51"/>
                    <a:gd name="T28" fmla="*/ 13 w 84"/>
                    <a:gd name="T29" fmla="*/ 0 h 51"/>
                    <a:gd name="T30" fmla="*/ 13 w 84"/>
                    <a:gd name="T31" fmla="*/ 0 h 51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84"/>
                    <a:gd name="T49" fmla="*/ 0 h 51"/>
                    <a:gd name="T50" fmla="*/ 84 w 84"/>
                    <a:gd name="T51" fmla="*/ 51 h 51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84" h="51">
                      <a:moveTo>
                        <a:pt x="13" y="0"/>
                      </a:moveTo>
                      <a:lnTo>
                        <a:pt x="13" y="0"/>
                      </a:lnTo>
                      <a:lnTo>
                        <a:pt x="0" y="7"/>
                      </a:lnTo>
                      <a:lnTo>
                        <a:pt x="18" y="14"/>
                      </a:lnTo>
                      <a:lnTo>
                        <a:pt x="37" y="25"/>
                      </a:lnTo>
                      <a:lnTo>
                        <a:pt x="53" y="36"/>
                      </a:lnTo>
                      <a:lnTo>
                        <a:pt x="70" y="51"/>
                      </a:lnTo>
                      <a:lnTo>
                        <a:pt x="84" y="40"/>
                      </a:lnTo>
                      <a:lnTo>
                        <a:pt x="64" y="25"/>
                      </a:lnTo>
                      <a:lnTo>
                        <a:pt x="40" y="11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12" name="Freeform 464"/>
                <p:cNvSpPr>
                  <a:spLocks/>
                </p:cNvSpPr>
                <p:nvPr/>
              </p:nvSpPr>
              <p:spPr bwMode="auto">
                <a:xfrm>
                  <a:off x="2807" y="836"/>
                  <a:ext cx="92" cy="24"/>
                </a:xfrm>
                <a:custGeom>
                  <a:avLst/>
                  <a:gdLst>
                    <a:gd name="T0" fmla="*/ 48 w 92"/>
                    <a:gd name="T1" fmla="*/ 17 h 24"/>
                    <a:gd name="T2" fmla="*/ 48 w 92"/>
                    <a:gd name="T3" fmla="*/ 17 h 24"/>
                    <a:gd name="T4" fmla="*/ 83 w 92"/>
                    <a:gd name="T5" fmla="*/ 24 h 24"/>
                    <a:gd name="T6" fmla="*/ 83 w 92"/>
                    <a:gd name="T7" fmla="*/ 24 h 24"/>
                    <a:gd name="T8" fmla="*/ 92 w 92"/>
                    <a:gd name="T9" fmla="*/ 11 h 24"/>
                    <a:gd name="T10" fmla="*/ 92 w 92"/>
                    <a:gd name="T11" fmla="*/ 11 h 24"/>
                    <a:gd name="T12" fmla="*/ 72 w 92"/>
                    <a:gd name="T13" fmla="*/ 7 h 24"/>
                    <a:gd name="T14" fmla="*/ 51 w 92"/>
                    <a:gd name="T15" fmla="*/ 4 h 24"/>
                    <a:gd name="T16" fmla="*/ 51 w 92"/>
                    <a:gd name="T17" fmla="*/ 4 h 24"/>
                    <a:gd name="T18" fmla="*/ 30 w 92"/>
                    <a:gd name="T19" fmla="*/ 2 h 24"/>
                    <a:gd name="T20" fmla="*/ 9 w 92"/>
                    <a:gd name="T21" fmla="*/ 0 h 24"/>
                    <a:gd name="T22" fmla="*/ 9 w 92"/>
                    <a:gd name="T23" fmla="*/ 0 h 24"/>
                    <a:gd name="T24" fmla="*/ 0 w 92"/>
                    <a:gd name="T25" fmla="*/ 15 h 24"/>
                    <a:gd name="T26" fmla="*/ 0 w 92"/>
                    <a:gd name="T27" fmla="*/ 15 h 24"/>
                    <a:gd name="T28" fmla="*/ 22 w 92"/>
                    <a:gd name="T29" fmla="*/ 15 h 24"/>
                    <a:gd name="T30" fmla="*/ 48 w 92"/>
                    <a:gd name="T31" fmla="*/ 17 h 24"/>
                    <a:gd name="T32" fmla="*/ 48 w 92"/>
                    <a:gd name="T33" fmla="*/ 17 h 24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92"/>
                    <a:gd name="T52" fmla="*/ 0 h 24"/>
                    <a:gd name="T53" fmla="*/ 92 w 92"/>
                    <a:gd name="T54" fmla="*/ 24 h 24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92" h="24">
                      <a:moveTo>
                        <a:pt x="48" y="17"/>
                      </a:moveTo>
                      <a:lnTo>
                        <a:pt x="48" y="17"/>
                      </a:lnTo>
                      <a:lnTo>
                        <a:pt x="83" y="24"/>
                      </a:lnTo>
                      <a:lnTo>
                        <a:pt x="92" y="11"/>
                      </a:lnTo>
                      <a:lnTo>
                        <a:pt x="72" y="7"/>
                      </a:lnTo>
                      <a:lnTo>
                        <a:pt x="51" y="4"/>
                      </a:lnTo>
                      <a:lnTo>
                        <a:pt x="30" y="2"/>
                      </a:lnTo>
                      <a:lnTo>
                        <a:pt x="9" y="0"/>
                      </a:lnTo>
                      <a:lnTo>
                        <a:pt x="0" y="15"/>
                      </a:lnTo>
                      <a:lnTo>
                        <a:pt x="22" y="15"/>
                      </a:lnTo>
                      <a:lnTo>
                        <a:pt x="48" y="17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13" name="Freeform 465"/>
                <p:cNvSpPr>
                  <a:spLocks/>
                </p:cNvSpPr>
                <p:nvPr/>
              </p:nvSpPr>
              <p:spPr bwMode="auto">
                <a:xfrm>
                  <a:off x="4500" y="2490"/>
                  <a:ext cx="42" cy="84"/>
                </a:xfrm>
                <a:custGeom>
                  <a:avLst/>
                  <a:gdLst>
                    <a:gd name="T0" fmla="*/ 0 w 42"/>
                    <a:gd name="T1" fmla="*/ 13 h 84"/>
                    <a:gd name="T2" fmla="*/ 0 w 42"/>
                    <a:gd name="T3" fmla="*/ 13 h 84"/>
                    <a:gd name="T4" fmla="*/ 12 w 42"/>
                    <a:gd name="T5" fmla="*/ 48 h 84"/>
                    <a:gd name="T6" fmla="*/ 25 w 42"/>
                    <a:gd name="T7" fmla="*/ 84 h 84"/>
                    <a:gd name="T8" fmla="*/ 25 w 42"/>
                    <a:gd name="T9" fmla="*/ 84 h 84"/>
                    <a:gd name="T10" fmla="*/ 42 w 42"/>
                    <a:gd name="T11" fmla="*/ 72 h 84"/>
                    <a:gd name="T12" fmla="*/ 42 w 42"/>
                    <a:gd name="T13" fmla="*/ 72 h 84"/>
                    <a:gd name="T14" fmla="*/ 29 w 42"/>
                    <a:gd name="T15" fmla="*/ 35 h 84"/>
                    <a:gd name="T16" fmla="*/ 14 w 42"/>
                    <a:gd name="T17" fmla="*/ 0 h 84"/>
                    <a:gd name="T18" fmla="*/ 14 w 42"/>
                    <a:gd name="T19" fmla="*/ 0 h 84"/>
                    <a:gd name="T20" fmla="*/ 0 w 42"/>
                    <a:gd name="T21" fmla="*/ 13 h 84"/>
                    <a:gd name="T22" fmla="*/ 0 w 42"/>
                    <a:gd name="T23" fmla="*/ 13 h 84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42"/>
                    <a:gd name="T37" fmla="*/ 0 h 84"/>
                    <a:gd name="T38" fmla="*/ 42 w 42"/>
                    <a:gd name="T39" fmla="*/ 84 h 84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42" h="84">
                      <a:moveTo>
                        <a:pt x="0" y="13"/>
                      </a:moveTo>
                      <a:lnTo>
                        <a:pt x="0" y="13"/>
                      </a:lnTo>
                      <a:lnTo>
                        <a:pt x="12" y="48"/>
                      </a:lnTo>
                      <a:lnTo>
                        <a:pt x="25" y="84"/>
                      </a:lnTo>
                      <a:lnTo>
                        <a:pt x="42" y="72"/>
                      </a:lnTo>
                      <a:lnTo>
                        <a:pt x="29" y="35"/>
                      </a:lnTo>
                      <a:lnTo>
                        <a:pt x="14" y="0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14" name="Freeform 466"/>
                <p:cNvSpPr>
                  <a:spLocks/>
                </p:cNvSpPr>
                <p:nvPr/>
              </p:nvSpPr>
              <p:spPr bwMode="auto">
                <a:xfrm>
                  <a:off x="3462" y="2818"/>
                  <a:ext cx="19" cy="73"/>
                </a:xfrm>
                <a:custGeom>
                  <a:avLst/>
                  <a:gdLst>
                    <a:gd name="T0" fmla="*/ 6 w 19"/>
                    <a:gd name="T1" fmla="*/ 0 h 73"/>
                    <a:gd name="T2" fmla="*/ 6 w 19"/>
                    <a:gd name="T3" fmla="*/ 0 h 73"/>
                    <a:gd name="T4" fmla="*/ 0 w 19"/>
                    <a:gd name="T5" fmla="*/ 71 h 73"/>
                    <a:gd name="T6" fmla="*/ 0 w 19"/>
                    <a:gd name="T7" fmla="*/ 71 h 73"/>
                    <a:gd name="T8" fmla="*/ 17 w 19"/>
                    <a:gd name="T9" fmla="*/ 73 h 73"/>
                    <a:gd name="T10" fmla="*/ 17 w 19"/>
                    <a:gd name="T11" fmla="*/ 73 h 73"/>
                    <a:gd name="T12" fmla="*/ 19 w 19"/>
                    <a:gd name="T13" fmla="*/ 2 h 73"/>
                    <a:gd name="T14" fmla="*/ 19 w 19"/>
                    <a:gd name="T15" fmla="*/ 2 h 73"/>
                    <a:gd name="T16" fmla="*/ 6 w 19"/>
                    <a:gd name="T17" fmla="*/ 0 h 73"/>
                    <a:gd name="T18" fmla="*/ 6 w 19"/>
                    <a:gd name="T19" fmla="*/ 0 h 73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9"/>
                    <a:gd name="T31" fmla="*/ 0 h 73"/>
                    <a:gd name="T32" fmla="*/ 19 w 19"/>
                    <a:gd name="T33" fmla="*/ 73 h 73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9" h="73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0" y="71"/>
                      </a:lnTo>
                      <a:lnTo>
                        <a:pt x="17" y="73"/>
                      </a:lnTo>
                      <a:lnTo>
                        <a:pt x="19" y="2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15" name="Freeform 467"/>
                <p:cNvSpPr>
                  <a:spLocks/>
                </p:cNvSpPr>
                <p:nvPr/>
              </p:nvSpPr>
              <p:spPr bwMode="auto">
                <a:xfrm>
                  <a:off x="3453" y="2896"/>
                  <a:ext cx="24" cy="74"/>
                </a:xfrm>
                <a:custGeom>
                  <a:avLst/>
                  <a:gdLst>
                    <a:gd name="T0" fmla="*/ 24 w 24"/>
                    <a:gd name="T1" fmla="*/ 2 h 74"/>
                    <a:gd name="T2" fmla="*/ 24 w 24"/>
                    <a:gd name="T3" fmla="*/ 2 h 74"/>
                    <a:gd name="T4" fmla="*/ 9 w 24"/>
                    <a:gd name="T5" fmla="*/ 0 h 74"/>
                    <a:gd name="T6" fmla="*/ 9 w 24"/>
                    <a:gd name="T7" fmla="*/ 0 h 74"/>
                    <a:gd name="T8" fmla="*/ 0 w 24"/>
                    <a:gd name="T9" fmla="*/ 74 h 74"/>
                    <a:gd name="T10" fmla="*/ 0 w 24"/>
                    <a:gd name="T11" fmla="*/ 74 h 74"/>
                    <a:gd name="T12" fmla="*/ 17 w 24"/>
                    <a:gd name="T13" fmla="*/ 74 h 74"/>
                    <a:gd name="T14" fmla="*/ 17 w 24"/>
                    <a:gd name="T15" fmla="*/ 74 h 74"/>
                    <a:gd name="T16" fmla="*/ 20 w 24"/>
                    <a:gd name="T17" fmla="*/ 44 h 74"/>
                    <a:gd name="T18" fmla="*/ 20 w 24"/>
                    <a:gd name="T19" fmla="*/ 44 h 74"/>
                    <a:gd name="T20" fmla="*/ 24 w 24"/>
                    <a:gd name="T21" fmla="*/ 2 h 74"/>
                    <a:gd name="T22" fmla="*/ 24 w 24"/>
                    <a:gd name="T23" fmla="*/ 2 h 74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24"/>
                    <a:gd name="T37" fmla="*/ 0 h 74"/>
                    <a:gd name="T38" fmla="*/ 24 w 24"/>
                    <a:gd name="T39" fmla="*/ 74 h 74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24" h="74">
                      <a:moveTo>
                        <a:pt x="24" y="2"/>
                      </a:moveTo>
                      <a:lnTo>
                        <a:pt x="24" y="2"/>
                      </a:lnTo>
                      <a:lnTo>
                        <a:pt x="9" y="0"/>
                      </a:lnTo>
                      <a:lnTo>
                        <a:pt x="0" y="74"/>
                      </a:lnTo>
                      <a:lnTo>
                        <a:pt x="17" y="74"/>
                      </a:lnTo>
                      <a:lnTo>
                        <a:pt x="20" y="44"/>
                      </a:lnTo>
                      <a:lnTo>
                        <a:pt x="24" y="2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16" name="Freeform 468"/>
                <p:cNvSpPr>
                  <a:spLocks/>
                </p:cNvSpPr>
                <p:nvPr/>
              </p:nvSpPr>
              <p:spPr bwMode="auto">
                <a:xfrm>
                  <a:off x="3206" y="1660"/>
                  <a:ext cx="13" cy="29"/>
                </a:xfrm>
                <a:custGeom>
                  <a:avLst/>
                  <a:gdLst>
                    <a:gd name="T0" fmla="*/ 0 w 13"/>
                    <a:gd name="T1" fmla="*/ 0 h 29"/>
                    <a:gd name="T2" fmla="*/ 0 w 13"/>
                    <a:gd name="T3" fmla="*/ 0 h 29"/>
                    <a:gd name="T4" fmla="*/ 0 w 13"/>
                    <a:gd name="T5" fmla="*/ 12 h 29"/>
                    <a:gd name="T6" fmla="*/ 0 w 13"/>
                    <a:gd name="T7" fmla="*/ 12 h 29"/>
                    <a:gd name="T8" fmla="*/ 13 w 13"/>
                    <a:gd name="T9" fmla="*/ 29 h 29"/>
                    <a:gd name="T10" fmla="*/ 13 w 13"/>
                    <a:gd name="T11" fmla="*/ 29 h 29"/>
                    <a:gd name="T12" fmla="*/ 13 w 13"/>
                    <a:gd name="T13" fmla="*/ 16 h 29"/>
                    <a:gd name="T14" fmla="*/ 13 w 13"/>
                    <a:gd name="T15" fmla="*/ 16 h 29"/>
                    <a:gd name="T16" fmla="*/ 0 w 13"/>
                    <a:gd name="T17" fmla="*/ 0 h 29"/>
                    <a:gd name="T18" fmla="*/ 0 w 13"/>
                    <a:gd name="T19" fmla="*/ 0 h 29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3"/>
                    <a:gd name="T31" fmla="*/ 0 h 29"/>
                    <a:gd name="T32" fmla="*/ 13 w 13"/>
                    <a:gd name="T33" fmla="*/ 29 h 29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3" h="29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2"/>
                      </a:lnTo>
                      <a:lnTo>
                        <a:pt x="13" y="29"/>
                      </a:lnTo>
                      <a:lnTo>
                        <a:pt x="13" y="1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17" name="Freeform 469"/>
                <p:cNvSpPr>
                  <a:spLocks/>
                </p:cNvSpPr>
                <p:nvPr/>
              </p:nvSpPr>
              <p:spPr bwMode="auto">
                <a:xfrm>
                  <a:off x="3252" y="1724"/>
                  <a:ext cx="16" cy="12"/>
                </a:xfrm>
                <a:custGeom>
                  <a:avLst/>
                  <a:gdLst>
                    <a:gd name="T0" fmla="*/ 7 w 16"/>
                    <a:gd name="T1" fmla="*/ 0 h 12"/>
                    <a:gd name="T2" fmla="*/ 7 w 16"/>
                    <a:gd name="T3" fmla="*/ 0 h 12"/>
                    <a:gd name="T4" fmla="*/ 0 w 16"/>
                    <a:gd name="T5" fmla="*/ 1 h 12"/>
                    <a:gd name="T6" fmla="*/ 0 w 16"/>
                    <a:gd name="T7" fmla="*/ 1 h 12"/>
                    <a:gd name="T8" fmla="*/ 11 w 16"/>
                    <a:gd name="T9" fmla="*/ 12 h 12"/>
                    <a:gd name="T10" fmla="*/ 11 w 16"/>
                    <a:gd name="T11" fmla="*/ 12 h 12"/>
                    <a:gd name="T12" fmla="*/ 16 w 16"/>
                    <a:gd name="T13" fmla="*/ 7 h 12"/>
                    <a:gd name="T14" fmla="*/ 16 w 16"/>
                    <a:gd name="T15" fmla="*/ 7 h 12"/>
                    <a:gd name="T16" fmla="*/ 7 w 16"/>
                    <a:gd name="T17" fmla="*/ 0 h 12"/>
                    <a:gd name="T18" fmla="*/ 7 w 16"/>
                    <a:gd name="T19" fmla="*/ 0 h 12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6"/>
                    <a:gd name="T31" fmla="*/ 0 h 12"/>
                    <a:gd name="T32" fmla="*/ 16 w 16"/>
                    <a:gd name="T33" fmla="*/ 12 h 12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6" h="12">
                      <a:moveTo>
                        <a:pt x="7" y="0"/>
                      </a:moveTo>
                      <a:lnTo>
                        <a:pt x="7" y="0"/>
                      </a:lnTo>
                      <a:lnTo>
                        <a:pt x="0" y="1"/>
                      </a:lnTo>
                      <a:lnTo>
                        <a:pt x="11" y="12"/>
                      </a:lnTo>
                      <a:lnTo>
                        <a:pt x="16" y="7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18" name="Freeform 470"/>
                <p:cNvSpPr>
                  <a:spLocks/>
                </p:cNvSpPr>
                <p:nvPr/>
              </p:nvSpPr>
              <p:spPr bwMode="auto">
                <a:xfrm>
                  <a:off x="3806" y="1804"/>
                  <a:ext cx="24" cy="11"/>
                </a:xfrm>
                <a:custGeom>
                  <a:avLst/>
                  <a:gdLst>
                    <a:gd name="T0" fmla="*/ 0 w 24"/>
                    <a:gd name="T1" fmla="*/ 7 h 11"/>
                    <a:gd name="T2" fmla="*/ 0 w 24"/>
                    <a:gd name="T3" fmla="*/ 7 h 11"/>
                    <a:gd name="T4" fmla="*/ 11 w 24"/>
                    <a:gd name="T5" fmla="*/ 11 h 11"/>
                    <a:gd name="T6" fmla="*/ 11 w 24"/>
                    <a:gd name="T7" fmla="*/ 11 h 11"/>
                    <a:gd name="T8" fmla="*/ 24 w 24"/>
                    <a:gd name="T9" fmla="*/ 4 h 11"/>
                    <a:gd name="T10" fmla="*/ 24 w 24"/>
                    <a:gd name="T11" fmla="*/ 4 h 11"/>
                    <a:gd name="T12" fmla="*/ 15 w 24"/>
                    <a:gd name="T13" fmla="*/ 0 h 11"/>
                    <a:gd name="T14" fmla="*/ 15 w 24"/>
                    <a:gd name="T15" fmla="*/ 0 h 11"/>
                    <a:gd name="T16" fmla="*/ 0 w 24"/>
                    <a:gd name="T17" fmla="*/ 7 h 11"/>
                    <a:gd name="T18" fmla="*/ 0 w 24"/>
                    <a:gd name="T19" fmla="*/ 7 h 11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24"/>
                    <a:gd name="T31" fmla="*/ 0 h 11"/>
                    <a:gd name="T32" fmla="*/ 24 w 24"/>
                    <a:gd name="T33" fmla="*/ 11 h 11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24" h="11">
                      <a:moveTo>
                        <a:pt x="0" y="7"/>
                      </a:moveTo>
                      <a:lnTo>
                        <a:pt x="0" y="7"/>
                      </a:lnTo>
                      <a:lnTo>
                        <a:pt x="11" y="11"/>
                      </a:lnTo>
                      <a:lnTo>
                        <a:pt x="24" y="4"/>
                      </a:lnTo>
                      <a:lnTo>
                        <a:pt x="15" y="0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19" name="Freeform 471"/>
                <p:cNvSpPr>
                  <a:spLocks/>
                </p:cNvSpPr>
                <p:nvPr/>
              </p:nvSpPr>
              <p:spPr bwMode="auto">
                <a:xfrm>
                  <a:off x="3323" y="1680"/>
                  <a:ext cx="17" cy="12"/>
                </a:xfrm>
                <a:custGeom>
                  <a:avLst/>
                  <a:gdLst>
                    <a:gd name="T0" fmla="*/ 6 w 17"/>
                    <a:gd name="T1" fmla="*/ 0 h 12"/>
                    <a:gd name="T2" fmla="*/ 6 w 17"/>
                    <a:gd name="T3" fmla="*/ 0 h 12"/>
                    <a:gd name="T4" fmla="*/ 0 w 17"/>
                    <a:gd name="T5" fmla="*/ 3 h 12"/>
                    <a:gd name="T6" fmla="*/ 0 w 17"/>
                    <a:gd name="T7" fmla="*/ 3 h 12"/>
                    <a:gd name="T8" fmla="*/ 11 w 17"/>
                    <a:gd name="T9" fmla="*/ 12 h 12"/>
                    <a:gd name="T10" fmla="*/ 11 w 17"/>
                    <a:gd name="T11" fmla="*/ 12 h 12"/>
                    <a:gd name="T12" fmla="*/ 17 w 17"/>
                    <a:gd name="T13" fmla="*/ 9 h 12"/>
                    <a:gd name="T14" fmla="*/ 17 w 17"/>
                    <a:gd name="T15" fmla="*/ 9 h 12"/>
                    <a:gd name="T16" fmla="*/ 6 w 17"/>
                    <a:gd name="T17" fmla="*/ 0 h 12"/>
                    <a:gd name="T18" fmla="*/ 6 w 17"/>
                    <a:gd name="T19" fmla="*/ 0 h 12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7"/>
                    <a:gd name="T31" fmla="*/ 0 h 12"/>
                    <a:gd name="T32" fmla="*/ 17 w 17"/>
                    <a:gd name="T33" fmla="*/ 12 h 12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7" h="12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0" y="3"/>
                      </a:lnTo>
                      <a:lnTo>
                        <a:pt x="11" y="12"/>
                      </a:lnTo>
                      <a:lnTo>
                        <a:pt x="17" y="9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20" name="Freeform 472"/>
                <p:cNvSpPr>
                  <a:spLocks/>
                </p:cNvSpPr>
                <p:nvPr/>
              </p:nvSpPr>
              <p:spPr bwMode="auto">
                <a:xfrm>
                  <a:off x="3177" y="1758"/>
                  <a:ext cx="20" cy="17"/>
                </a:xfrm>
                <a:custGeom>
                  <a:avLst/>
                  <a:gdLst>
                    <a:gd name="T0" fmla="*/ 7 w 20"/>
                    <a:gd name="T1" fmla="*/ 0 h 17"/>
                    <a:gd name="T2" fmla="*/ 7 w 20"/>
                    <a:gd name="T3" fmla="*/ 0 h 17"/>
                    <a:gd name="T4" fmla="*/ 0 w 20"/>
                    <a:gd name="T5" fmla="*/ 2 h 17"/>
                    <a:gd name="T6" fmla="*/ 0 w 20"/>
                    <a:gd name="T7" fmla="*/ 2 h 17"/>
                    <a:gd name="T8" fmla="*/ 11 w 20"/>
                    <a:gd name="T9" fmla="*/ 17 h 17"/>
                    <a:gd name="T10" fmla="*/ 11 w 20"/>
                    <a:gd name="T11" fmla="*/ 17 h 17"/>
                    <a:gd name="T12" fmla="*/ 20 w 20"/>
                    <a:gd name="T13" fmla="*/ 13 h 17"/>
                    <a:gd name="T14" fmla="*/ 20 w 20"/>
                    <a:gd name="T15" fmla="*/ 13 h 17"/>
                    <a:gd name="T16" fmla="*/ 7 w 20"/>
                    <a:gd name="T17" fmla="*/ 0 h 17"/>
                    <a:gd name="T18" fmla="*/ 7 w 20"/>
                    <a:gd name="T19" fmla="*/ 0 h 17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20"/>
                    <a:gd name="T31" fmla="*/ 0 h 17"/>
                    <a:gd name="T32" fmla="*/ 20 w 20"/>
                    <a:gd name="T33" fmla="*/ 17 h 17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20" h="17">
                      <a:moveTo>
                        <a:pt x="7" y="0"/>
                      </a:moveTo>
                      <a:lnTo>
                        <a:pt x="7" y="0"/>
                      </a:lnTo>
                      <a:lnTo>
                        <a:pt x="0" y="2"/>
                      </a:lnTo>
                      <a:lnTo>
                        <a:pt x="11" y="17"/>
                      </a:lnTo>
                      <a:lnTo>
                        <a:pt x="20" y="13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21" name="Freeform 473"/>
                <p:cNvSpPr>
                  <a:spLocks/>
                </p:cNvSpPr>
                <p:nvPr/>
              </p:nvSpPr>
              <p:spPr bwMode="auto">
                <a:xfrm>
                  <a:off x="3193" y="1879"/>
                  <a:ext cx="17" cy="18"/>
                </a:xfrm>
                <a:custGeom>
                  <a:avLst/>
                  <a:gdLst>
                    <a:gd name="T0" fmla="*/ 2 w 17"/>
                    <a:gd name="T1" fmla="*/ 0 h 18"/>
                    <a:gd name="T2" fmla="*/ 2 w 17"/>
                    <a:gd name="T3" fmla="*/ 0 h 18"/>
                    <a:gd name="T4" fmla="*/ 0 w 17"/>
                    <a:gd name="T5" fmla="*/ 7 h 18"/>
                    <a:gd name="T6" fmla="*/ 0 w 17"/>
                    <a:gd name="T7" fmla="*/ 7 h 18"/>
                    <a:gd name="T8" fmla="*/ 15 w 17"/>
                    <a:gd name="T9" fmla="*/ 18 h 18"/>
                    <a:gd name="T10" fmla="*/ 15 w 17"/>
                    <a:gd name="T11" fmla="*/ 18 h 18"/>
                    <a:gd name="T12" fmla="*/ 17 w 17"/>
                    <a:gd name="T13" fmla="*/ 11 h 18"/>
                    <a:gd name="T14" fmla="*/ 17 w 17"/>
                    <a:gd name="T15" fmla="*/ 11 h 18"/>
                    <a:gd name="T16" fmla="*/ 2 w 17"/>
                    <a:gd name="T17" fmla="*/ 0 h 18"/>
                    <a:gd name="T18" fmla="*/ 2 w 17"/>
                    <a:gd name="T19" fmla="*/ 0 h 18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7"/>
                    <a:gd name="T31" fmla="*/ 0 h 18"/>
                    <a:gd name="T32" fmla="*/ 17 w 17"/>
                    <a:gd name="T33" fmla="*/ 18 h 18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7" h="18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7"/>
                      </a:lnTo>
                      <a:lnTo>
                        <a:pt x="15" y="18"/>
                      </a:lnTo>
                      <a:lnTo>
                        <a:pt x="17" y="11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22" name="Freeform 474"/>
                <p:cNvSpPr>
                  <a:spLocks/>
                </p:cNvSpPr>
                <p:nvPr/>
              </p:nvSpPr>
              <p:spPr bwMode="auto">
                <a:xfrm>
                  <a:off x="3451" y="1579"/>
                  <a:ext cx="24" cy="16"/>
                </a:xfrm>
                <a:custGeom>
                  <a:avLst/>
                  <a:gdLst>
                    <a:gd name="T0" fmla="*/ 24 w 24"/>
                    <a:gd name="T1" fmla="*/ 11 h 16"/>
                    <a:gd name="T2" fmla="*/ 24 w 24"/>
                    <a:gd name="T3" fmla="*/ 11 h 16"/>
                    <a:gd name="T4" fmla="*/ 8 w 24"/>
                    <a:gd name="T5" fmla="*/ 0 h 16"/>
                    <a:gd name="T6" fmla="*/ 8 w 24"/>
                    <a:gd name="T7" fmla="*/ 0 h 16"/>
                    <a:gd name="T8" fmla="*/ 0 w 24"/>
                    <a:gd name="T9" fmla="*/ 4 h 16"/>
                    <a:gd name="T10" fmla="*/ 0 w 24"/>
                    <a:gd name="T11" fmla="*/ 4 h 16"/>
                    <a:gd name="T12" fmla="*/ 19 w 24"/>
                    <a:gd name="T13" fmla="*/ 16 h 16"/>
                    <a:gd name="T14" fmla="*/ 19 w 24"/>
                    <a:gd name="T15" fmla="*/ 16 h 16"/>
                    <a:gd name="T16" fmla="*/ 24 w 24"/>
                    <a:gd name="T17" fmla="*/ 11 h 16"/>
                    <a:gd name="T18" fmla="*/ 24 w 24"/>
                    <a:gd name="T19" fmla="*/ 11 h 1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24"/>
                    <a:gd name="T31" fmla="*/ 0 h 16"/>
                    <a:gd name="T32" fmla="*/ 24 w 24"/>
                    <a:gd name="T33" fmla="*/ 16 h 1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24" h="16">
                      <a:moveTo>
                        <a:pt x="24" y="11"/>
                      </a:moveTo>
                      <a:lnTo>
                        <a:pt x="24" y="11"/>
                      </a:lnTo>
                      <a:lnTo>
                        <a:pt x="8" y="0"/>
                      </a:lnTo>
                      <a:lnTo>
                        <a:pt x="0" y="4"/>
                      </a:lnTo>
                      <a:lnTo>
                        <a:pt x="19" y="16"/>
                      </a:lnTo>
                      <a:lnTo>
                        <a:pt x="24" y="11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23" name="Freeform 475"/>
                <p:cNvSpPr>
                  <a:spLocks/>
                </p:cNvSpPr>
                <p:nvPr/>
              </p:nvSpPr>
              <p:spPr bwMode="auto">
                <a:xfrm>
                  <a:off x="3122" y="1067"/>
                  <a:ext cx="15" cy="24"/>
                </a:xfrm>
                <a:custGeom>
                  <a:avLst/>
                  <a:gdLst>
                    <a:gd name="T0" fmla="*/ 15 w 15"/>
                    <a:gd name="T1" fmla="*/ 7 h 24"/>
                    <a:gd name="T2" fmla="*/ 15 w 15"/>
                    <a:gd name="T3" fmla="*/ 7 h 24"/>
                    <a:gd name="T4" fmla="*/ 11 w 15"/>
                    <a:gd name="T5" fmla="*/ 0 h 24"/>
                    <a:gd name="T6" fmla="*/ 11 w 15"/>
                    <a:gd name="T7" fmla="*/ 0 h 24"/>
                    <a:gd name="T8" fmla="*/ 0 w 15"/>
                    <a:gd name="T9" fmla="*/ 14 h 24"/>
                    <a:gd name="T10" fmla="*/ 0 w 15"/>
                    <a:gd name="T11" fmla="*/ 14 h 24"/>
                    <a:gd name="T12" fmla="*/ 4 w 15"/>
                    <a:gd name="T13" fmla="*/ 24 h 24"/>
                    <a:gd name="T14" fmla="*/ 4 w 15"/>
                    <a:gd name="T15" fmla="*/ 24 h 24"/>
                    <a:gd name="T16" fmla="*/ 15 w 15"/>
                    <a:gd name="T17" fmla="*/ 7 h 24"/>
                    <a:gd name="T18" fmla="*/ 15 w 15"/>
                    <a:gd name="T19" fmla="*/ 7 h 24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5"/>
                    <a:gd name="T31" fmla="*/ 0 h 24"/>
                    <a:gd name="T32" fmla="*/ 15 w 15"/>
                    <a:gd name="T33" fmla="*/ 24 h 24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5" h="24">
                      <a:moveTo>
                        <a:pt x="15" y="7"/>
                      </a:moveTo>
                      <a:lnTo>
                        <a:pt x="15" y="7"/>
                      </a:lnTo>
                      <a:lnTo>
                        <a:pt x="11" y="0"/>
                      </a:lnTo>
                      <a:lnTo>
                        <a:pt x="0" y="14"/>
                      </a:lnTo>
                      <a:lnTo>
                        <a:pt x="4" y="24"/>
                      </a:lnTo>
                      <a:lnTo>
                        <a:pt x="15" y="7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24" name="Freeform 476"/>
                <p:cNvSpPr>
                  <a:spLocks/>
                </p:cNvSpPr>
                <p:nvPr/>
              </p:nvSpPr>
              <p:spPr bwMode="auto">
                <a:xfrm>
                  <a:off x="3157" y="1164"/>
                  <a:ext cx="13" cy="33"/>
                </a:xfrm>
                <a:custGeom>
                  <a:avLst/>
                  <a:gdLst>
                    <a:gd name="T0" fmla="*/ 13 w 13"/>
                    <a:gd name="T1" fmla="*/ 11 h 33"/>
                    <a:gd name="T2" fmla="*/ 13 w 13"/>
                    <a:gd name="T3" fmla="*/ 11 h 33"/>
                    <a:gd name="T4" fmla="*/ 9 w 13"/>
                    <a:gd name="T5" fmla="*/ 0 h 33"/>
                    <a:gd name="T6" fmla="*/ 9 w 13"/>
                    <a:gd name="T7" fmla="*/ 0 h 33"/>
                    <a:gd name="T8" fmla="*/ 0 w 13"/>
                    <a:gd name="T9" fmla="*/ 20 h 33"/>
                    <a:gd name="T10" fmla="*/ 0 w 13"/>
                    <a:gd name="T11" fmla="*/ 20 h 33"/>
                    <a:gd name="T12" fmla="*/ 2 w 13"/>
                    <a:gd name="T13" fmla="*/ 33 h 33"/>
                    <a:gd name="T14" fmla="*/ 2 w 13"/>
                    <a:gd name="T15" fmla="*/ 33 h 33"/>
                    <a:gd name="T16" fmla="*/ 13 w 13"/>
                    <a:gd name="T17" fmla="*/ 11 h 33"/>
                    <a:gd name="T18" fmla="*/ 13 w 13"/>
                    <a:gd name="T19" fmla="*/ 11 h 33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3"/>
                    <a:gd name="T31" fmla="*/ 0 h 33"/>
                    <a:gd name="T32" fmla="*/ 13 w 13"/>
                    <a:gd name="T33" fmla="*/ 33 h 33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3" h="33">
                      <a:moveTo>
                        <a:pt x="13" y="11"/>
                      </a:moveTo>
                      <a:lnTo>
                        <a:pt x="13" y="11"/>
                      </a:lnTo>
                      <a:lnTo>
                        <a:pt x="9" y="0"/>
                      </a:lnTo>
                      <a:lnTo>
                        <a:pt x="0" y="20"/>
                      </a:lnTo>
                      <a:lnTo>
                        <a:pt x="2" y="33"/>
                      </a:lnTo>
                      <a:lnTo>
                        <a:pt x="13" y="11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25" name="Freeform 477"/>
                <p:cNvSpPr>
                  <a:spLocks/>
                </p:cNvSpPr>
                <p:nvPr/>
              </p:nvSpPr>
              <p:spPr bwMode="auto">
                <a:xfrm>
                  <a:off x="3191" y="1323"/>
                  <a:ext cx="22" cy="194"/>
                </a:xfrm>
                <a:custGeom>
                  <a:avLst/>
                  <a:gdLst>
                    <a:gd name="T0" fmla="*/ 8 w 22"/>
                    <a:gd name="T1" fmla="*/ 135 h 194"/>
                    <a:gd name="T2" fmla="*/ 8 w 22"/>
                    <a:gd name="T3" fmla="*/ 135 h 194"/>
                    <a:gd name="T4" fmla="*/ 13 w 22"/>
                    <a:gd name="T5" fmla="*/ 165 h 194"/>
                    <a:gd name="T6" fmla="*/ 22 w 22"/>
                    <a:gd name="T7" fmla="*/ 194 h 194"/>
                    <a:gd name="T8" fmla="*/ 22 w 22"/>
                    <a:gd name="T9" fmla="*/ 194 h 194"/>
                    <a:gd name="T10" fmla="*/ 21 w 22"/>
                    <a:gd name="T11" fmla="*/ 163 h 194"/>
                    <a:gd name="T12" fmla="*/ 21 w 22"/>
                    <a:gd name="T13" fmla="*/ 163 h 194"/>
                    <a:gd name="T14" fmla="*/ 15 w 22"/>
                    <a:gd name="T15" fmla="*/ 139 h 194"/>
                    <a:gd name="T16" fmla="*/ 11 w 22"/>
                    <a:gd name="T17" fmla="*/ 113 h 194"/>
                    <a:gd name="T18" fmla="*/ 10 w 22"/>
                    <a:gd name="T19" fmla="*/ 90 h 194"/>
                    <a:gd name="T20" fmla="*/ 8 w 22"/>
                    <a:gd name="T21" fmla="*/ 64 h 194"/>
                    <a:gd name="T22" fmla="*/ 8 w 22"/>
                    <a:gd name="T23" fmla="*/ 64 h 194"/>
                    <a:gd name="T24" fmla="*/ 10 w 22"/>
                    <a:gd name="T25" fmla="*/ 29 h 194"/>
                    <a:gd name="T26" fmla="*/ 10 w 22"/>
                    <a:gd name="T27" fmla="*/ 29 h 194"/>
                    <a:gd name="T28" fmla="*/ 6 w 22"/>
                    <a:gd name="T29" fmla="*/ 0 h 194"/>
                    <a:gd name="T30" fmla="*/ 6 w 22"/>
                    <a:gd name="T31" fmla="*/ 0 h 194"/>
                    <a:gd name="T32" fmla="*/ 2 w 22"/>
                    <a:gd name="T33" fmla="*/ 31 h 194"/>
                    <a:gd name="T34" fmla="*/ 0 w 22"/>
                    <a:gd name="T35" fmla="*/ 64 h 194"/>
                    <a:gd name="T36" fmla="*/ 0 w 22"/>
                    <a:gd name="T37" fmla="*/ 64 h 194"/>
                    <a:gd name="T38" fmla="*/ 8 w 22"/>
                    <a:gd name="T39" fmla="*/ 135 h 194"/>
                    <a:gd name="T40" fmla="*/ 8 w 22"/>
                    <a:gd name="T41" fmla="*/ 135 h 194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22"/>
                    <a:gd name="T64" fmla="*/ 0 h 194"/>
                    <a:gd name="T65" fmla="*/ 22 w 22"/>
                    <a:gd name="T66" fmla="*/ 194 h 194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22" h="194">
                      <a:moveTo>
                        <a:pt x="8" y="135"/>
                      </a:moveTo>
                      <a:lnTo>
                        <a:pt x="8" y="135"/>
                      </a:lnTo>
                      <a:lnTo>
                        <a:pt x="13" y="165"/>
                      </a:lnTo>
                      <a:lnTo>
                        <a:pt x="22" y="194"/>
                      </a:lnTo>
                      <a:lnTo>
                        <a:pt x="21" y="163"/>
                      </a:lnTo>
                      <a:lnTo>
                        <a:pt x="15" y="139"/>
                      </a:lnTo>
                      <a:lnTo>
                        <a:pt x="11" y="113"/>
                      </a:lnTo>
                      <a:lnTo>
                        <a:pt x="10" y="90"/>
                      </a:lnTo>
                      <a:lnTo>
                        <a:pt x="8" y="64"/>
                      </a:lnTo>
                      <a:lnTo>
                        <a:pt x="10" y="29"/>
                      </a:lnTo>
                      <a:lnTo>
                        <a:pt x="6" y="0"/>
                      </a:lnTo>
                      <a:lnTo>
                        <a:pt x="2" y="31"/>
                      </a:lnTo>
                      <a:lnTo>
                        <a:pt x="0" y="64"/>
                      </a:lnTo>
                      <a:lnTo>
                        <a:pt x="8" y="135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26" name="Freeform 478"/>
                <p:cNvSpPr>
                  <a:spLocks/>
                </p:cNvSpPr>
                <p:nvPr/>
              </p:nvSpPr>
              <p:spPr bwMode="auto">
                <a:xfrm>
                  <a:off x="3513" y="2016"/>
                  <a:ext cx="15" cy="8"/>
                </a:xfrm>
                <a:custGeom>
                  <a:avLst/>
                  <a:gdLst>
                    <a:gd name="T0" fmla="*/ 4 w 15"/>
                    <a:gd name="T1" fmla="*/ 0 h 8"/>
                    <a:gd name="T2" fmla="*/ 4 w 15"/>
                    <a:gd name="T3" fmla="*/ 0 h 8"/>
                    <a:gd name="T4" fmla="*/ 0 w 15"/>
                    <a:gd name="T5" fmla="*/ 6 h 8"/>
                    <a:gd name="T6" fmla="*/ 0 w 15"/>
                    <a:gd name="T7" fmla="*/ 6 h 8"/>
                    <a:gd name="T8" fmla="*/ 11 w 15"/>
                    <a:gd name="T9" fmla="*/ 8 h 8"/>
                    <a:gd name="T10" fmla="*/ 11 w 15"/>
                    <a:gd name="T11" fmla="*/ 8 h 8"/>
                    <a:gd name="T12" fmla="*/ 15 w 15"/>
                    <a:gd name="T13" fmla="*/ 0 h 8"/>
                    <a:gd name="T14" fmla="*/ 15 w 15"/>
                    <a:gd name="T15" fmla="*/ 0 h 8"/>
                    <a:gd name="T16" fmla="*/ 4 w 15"/>
                    <a:gd name="T17" fmla="*/ 0 h 8"/>
                    <a:gd name="T18" fmla="*/ 4 w 15"/>
                    <a:gd name="T19" fmla="*/ 0 h 8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5"/>
                    <a:gd name="T31" fmla="*/ 0 h 8"/>
                    <a:gd name="T32" fmla="*/ 15 w 15"/>
                    <a:gd name="T33" fmla="*/ 8 h 8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5" h="8">
                      <a:moveTo>
                        <a:pt x="4" y="0"/>
                      </a:moveTo>
                      <a:lnTo>
                        <a:pt x="4" y="0"/>
                      </a:lnTo>
                      <a:lnTo>
                        <a:pt x="0" y="6"/>
                      </a:lnTo>
                      <a:lnTo>
                        <a:pt x="11" y="8"/>
                      </a:lnTo>
                      <a:lnTo>
                        <a:pt x="15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27" name="Freeform 479"/>
                <p:cNvSpPr>
                  <a:spLocks/>
                </p:cNvSpPr>
                <p:nvPr/>
              </p:nvSpPr>
              <p:spPr bwMode="auto">
                <a:xfrm>
                  <a:off x="3887" y="1848"/>
                  <a:ext cx="20" cy="16"/>
                </a:xfrm>
                <a:custGeom>
                  <a:avLst/>
                  <a:gdLst>
                    <a:gd name="T0" fmla="*/ 0 w 20"/>
                    <a:gd name="T1" fmla="*/ 11 h 16"/>
                    <a:gd name="T2" fmla="*/ 0 w 20"/>
                    <a:gd name="T3" fmla="*/ 11 h 16"/>
                    <a:gd name="T4" fmla="*/ 5 w 20"/>
                    <a:gd name="T5" fmla="*/ 16 h 16"/>
                    <a:gd name="T6" fmla="*/ 5 w 20"/>
                    <a:gd name="T7" fmla="*/ 16 h 16"/>
                    <a:gd name="T8" fmla="*/ 20 w 20"/>
                    <a:gd name="T9" fmla="*/ 5 h 16"/>
                    <a:gd name="T10" fmla="*/ 20 w 20"/>
                    <a:gd name="T11" fmla="*/ 5 h 16"/>
                    <a:gd name="T12" fmla="*/ 14 w 20"/>
                    <a:gd name="T13" fmla="*/ 0 h 16"/>
                    <a:gd name="T14" fmla="*/ 14 w 20"/>
                    <a:gd name="T15" fmla="*/ 0 h 16"/>
                    <a:gd name="T16" fmla="*/ 0 w 20"/>
                    <a:gd name="T17" fmla="*/ 11 h 16"/>
                    <a:gd name="T18" fmla="*/ 0 w 20"/>
                    <a:gd name="T19" fmla="*/ 11 h 1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20"/>
                    <a:gd name="T31" fmla="*/ 0 h 16"/>
                    <a:gd name="T32" fmla="*/ 20 w 20"/>
                    <a:gd name="T33" fmla="*/ 16 h 1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20" h="16">
                      <a:moveTo>
                        <a:pt x="0" y="11"/>
                      </a:moveTo>
                      <a:lnTo>
                        <a:pt x="0" y="11"/>
                      </a:lnTo>
                      <a:lnTo>
                        <a:pt x="5" y="16"/>
                      </a:lnTo>
                      <a:lnTo>
                        <a:pt x="20" y="5"/>
                      </a:lnTo>
                      <a:lnTo>
                        <a:pt x="14" y="0"/>
                      </a:lnTo>
                      <a:lnTo>
                        <a:pt x="0" y="11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28" name="Freeform 480"/>
                <p:cNvSpPr>
                  <a:spLocks/>
                </p:cNvSpPr>
                <p:nvPr/>
              </p:nvSpPr>
              <p:spPr bwMode="auto">
                <a:xfrm>
                  <a:off x="3513" y="1522"/>
                  <a:ext cx="17" cy="13"/>
                </a:xfrm>
                <a:custGeom>
                  <a:avLst/>
                  <a:gdLst>
                    <a:gd name="T0" fmla="*/ 17 w 17"/>
                    <a:gd name="T1" fmla="*/ 6 h 13"/>
                    <a:gd name="T2" fmla="*/ 17 w 17"/>
                    <a:gd name="T3" fmla="*/ 6 h 13"/>
                    <a:gd name="T4" fmla="*/ 4 w 17"/>
                    <a:gd name="T5" fmla="*/ 0 h 13"/>
                    <a:gd name="T6" fmla="*/ 4 w 17"/>
                    <a:gd name="T7" fmla="*/ 0 h 13"/>
                    <a:gd name="T8" fmla="*/ 0 w 17"/>
                    <a:gd name="T9" fmla="*/ 6 h 13"/>
                    <a:gd name="T10" fmla="*/ 0 w 17"/>
                    <a:gd name="T11" fmla="*/ 6 h 13"/>
                    <a:gd name="T12" fmla="*/ 11 w 17"/>
                    <a:gd name="T13" fmla="*/ 13 h 13"/>
                    <a:gd name="T14" fmla="*/ 11 w 17"/>
                    <a:gd name="T15" fmla="*/ 13 h 13"/>
                    <a:gd name="T16" fmla="*/ 17 w 17"/>
                    <a:gd name="T17" fmla="*/ 6 h 13"/>
                    <a:gd name="T18" fmla="*/ 17 w 17"/>
                    <a:gd name="T19" fmla="*/ 6 h 13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7"/>
                    <a:gd name="T31" fmla="*/ 0 h 13"/>
                    <a:gd name="T32" fmla="*/ 17 w 17"/>
                    <a:gd name="T33" fmla="*/ 13 h 13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7" h="13">
                      <a:moveTo>
                        <a:pt x="17" y="6"/>
                      </a:moveTo>
                      <a:lnTo>
                        <a:pt x="17" y="6"/>
                      </a:lnTo>
                      <a:lnTo>
                        <a:pt x="4" y="0"/>
                      </a:lnTo>
                      <a:lnTo>
                        <a:pt x="0" y="6"/>
                      </a:lnTo>
                      <a:lnTo>
                        <a:pt x="11" y="13"/>
                      </a:lnTo>
                      <a:lnTo>
                        <a:pt x="17" y="6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29" name="Freeform 481"/>
                <p:cNvSpPr>
                  <a:spLocks/>
                </p:cNvSpPr>
                <p:nvPr/>
              </p:nvSpPr>
              <p:spPr bwMode="auto">
                <a:xfrm>
                  <a:off x="3206" y="1782"/>
                  <a:ext cx="15" cy="22"/>
                </a:xfrm>
                <a:custGeom>
                  <a:avLst/>
                  <a:gdLst>
                    <a:gd name="T0" fmla="*/ 0 w 15"/>
                    <a:gd name="T1" fmla="*/ 0 h 22"/>
                    <a:gd name="T2" fmla="*/ 0 w 15"/>
                    <a:gd name="T3" fmla="*/ 0 h 22"/>
                    <a:gd name="T4" fmla="*/ 0 w 15"/>
                    <a:gd name="T5" fmla="*/ 9 h 22"/>
                    <a:gd name="T6" fmla="*/ 0 w 15"/>
                    <a:gd name="T7" fmla="*/ 9 h 22"/>
                    <a:gd name="T8" fmla="*/ 15 w 15"/>
                    <a:gd name="T9" fmla="*/ 22 h 22"/>
                    <a:gd name="T10" fmla="*/ 15 w 15"/>
                    <a:gd name="T11" fmla="*/ 22 h 22"/>
                    <a:gd name="T12" fmla="*/ 15 w 15"/>
                    <a:gd name="T13" fmla="*/ 13 h 22"/>
                    <a:gd name="T14" fmla="*/ 15 w 15"/>
                    <a:gd name="T15" fmla="*/ 13 h 22"/>
                    <a:gd name="T16" fmla="*/ 0 w 15"/>
                    <a:gd name="T17" fmla="*/ 0 h 22"/>
                    <a:gd name="T18" fmla="*/ 0 w 15"/>
                    <a:gd name="T19" fmla="*/ 0 h 22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5"/>
                    <a:gd name="T31" fmla="*/ 0 h 22"/>
                    <a:gd name="T32" fmla="*/ 15 w 15"/>
                    <a:gd name="T33" fmla="*/ 22 h 22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5" h="2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9"/>
                      </a:lnTo>
                      <a:lnTo>
                        <a:pt x="15" y="22"/>
                      </a:lnTo>
                      <a:lnTo>
                        <a:pt x="15" y="1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30" name="Freeform 482"/>
                <p:cNvSpPr>
                  <a:spLocks/>
                </p:cNvSpPr>
                <p:nvPr/>
              </p:nvSpPr>
              <p:spPr bwMode="auto">
                <a:xfrm>
                  <a:off x="3598" y="1861"/>
                  <a:ext cx="31" cy="7"/>
                </a:xfrm>
                <a:custGeom>
                  <a:avLst/>
                  <a:gdLst>
                    <a:gd name="T0" fmla="*/ 31 w 31"/>
                    <a:gd name="T1" fmla="*/ 0 h 7"/>
                    <a:gd name="T2" fmla="*/ 31 w 31"/>
                    <a:gd name="T3" fmla="*/ 0 h 7"/>
                    <a:gd name="T4" fmla="*/ 7 w 31"/>
                    <a:gd name="T5" fmla="*/ 0 h 7"/>
                    <a:gd name="T6" fmla="*/ 7 w 31"/>
                    <a:gd name="T7" fmla="*/ 0 h 7"/>
                    <a:gd name="T8" fmla="*/ 0 w 31"/>
                    <a:gd name="T9" fmla="*/ 7 h 7"/>
                    <a:gd name="T10" fmla="*/ 0 w 31"/>
                    <a:gd name="T11" fmla="*/ 7 h 7"/>
                    <a:gd name="T12" fmla="*/ 22 w 31"/>
                    <a:gd name="T13" fmla="*/ 7 h 7"/>
                    <a:gd name="T14" fmla="*/ 22 w 31"/>
                    <a:gd name="T15" fmla="*/ 7 h 7"/>
                    <a:gd name="T16" fmla="*/ 31 w 31"/>
                    <a:gd name="T17" fmla="*/ 0 h 7"/>
                    <a:gd name="T18" fmla="*/ 31 w 31"/>
                    <a:gd name="T19" fmla="*/ 0 h 7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31"/>
                    <a:gd name="T31" fmla="*/ 0 h 7"/>
                    <a:gd name="T32" fmla="*/ 31 w 31"/>
                    <a:gd name="T33" fmla="*/ 7 h 7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31" h="7">
                      <a:moveTo>
                        <a:pt x="31" y="0"/>
                      </a:moveTo>
                      <a:lnTo>
                        <a:pt x="31" y="0"/>
                      </a:lnTo>
                      <a:lnTo>
                        <a:pt x="7" y="0"/>
                      </a:lnTo>
                      <a:lnTo>
                        <a:pt x="0" y="7"/>
                      </a:lnTo>
                      <a:lnTo>
                        <a:pt x="22" y="7"/>
                      </a:lnTo>
                      <a:lnTo>
                        <a:pt x="31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31" name="Freeform 483"/>
                <p:cNvSpPr>
                  <a:spLocks/>
                </p:cNvSpPr>
                <p:nvPr/>
              </p:nvSpPr>
              <p:spPr bwMode="auto">
                <a:xfrm>
                  <a:off x="3387" y="1630"/>
                  <a:ext cx="24" cy="17"/>
                </a:xfrm>
                <a:custGeom>
                  <a:avLst/>
                  <a:gdLst>
                    <a:gd name="T0" fmla="*/ 24 w 24"/>
                    <a:gd name="T1" fmla="*/ 13 h 17"/>
                    <a:gd name="T2" fmla="*/ 24 w 24"/>
                    <a:gd name="T3" fmla="*/ 13 h 17"/>
                    <a:gd name="T4" fmla="*/ 6 w 24"/>
                    <a:gd name="T5" fmla="*/ 0 h 17"/>
                    <a:gd name="T6" fmla="*/ 6 w 24"/>
                    <a:gd name="T7" fmla="*/ 0 h 17"/>
                    <a:gd name="T8" fmla="*/ 0 w 24"/>
                    <a:gd name="T9" fmla="*/ 4 h 17"/>
                    <a:gd name="T10" fmla="*/ 0 w 24"/>
                    <a:gd name="T11" fmla="*/ 4 h 17"/>
                    <a:gd name="T12" fmla="*/ 17 w 24"/>
                    <a:gd name="T13" fmla="*/ 17 h 17"/>
                    <a:gd name="T14" fmla="*/ 17 w 24"/>
                    <a:gd name="T15" fmla="*/ 17 h 17"/>
                    <a:gd name="T16" fmla="*/ 24 w 24"/>
                    <a:gd name="T17" fmla="*/ 13 h 17"/>
                    <a:gd name="T18" fmla="*/ 24 w 24"/>
                    <a:gd name="T19" fmla="*/ 13 h 17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24"/>
                    <a:gd name="T31" fmla="*/ 0 h 17"/>
                    <a:gd name="T32" fmla="*/ 24 w 24"/>
                    <a:gd name="T33" fmla="*/ 17 h 17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24" h="17">
                      <a:moveTo>
                        <a:pt x="24" y="13"/>
                      </a:moveTo>
                      <a:lnTo>
                        <a:pt x="24" y="13"/>
                      </a:lnTo>
                      <a:lnTo>
                        <a:pt x="6" y="0"/>
                      </a:lnTo>
                      <a:lnTo>
                        <a:pt x="0" y="4"/>
                      </a:lnTo>
                      <a:lnTo>
                        <a:pt x="17" y="17"/>
                      </a:lnTo>
                      <a:lnTo>
                        <a:pt x="24" y="13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32" name="Freeform 484"/>
                <p:cNvSpPr>
                  <a:spLocks/>
                </p:cNvSpPr>
                <p:nvPr/>
              </p:nvSpPr>
              <p:spPr bwMode="auto">
                <a:xfrm>
                  <a:off x="3096" y="1788"/>
                  <a:ext cx="15" cy="11"/>
                </a:xfrm>
                <a:custGeom>
                  <a:avLst/>
                  <a:gdLst>
                    <a:gd name="T0" fmla="*/ 8 w 15"/>
                    <a:gd name="T1" fmla="*/ 0 h 11"/>
                    <a:gd name="T2" fmla="*/ 8 w 15"/>
                    <a:gd name="T3" fmla="*/ 0 h 11"/>
                    <a:gd name="T4" fmla="*/ 0 w 15"/>
                    <a:gd name="T5" fmla="*/ 1 h 11"/>
                    <a:gd name="T6" fmla="*/ 0 w 15"/>
                    <a:gd name="T7" fmla="*/ 1 h 11"/>
                    <a:gd name="T8" fmla="*/ 8 w 15"/>
                    <a:gd name="T9" fmla="*/ 11 h 11"/>
                    <a:gd name="T10" fmla="*/ 8 w 15"/>
                    <a:gd name="T11" fmla="*/ 11 h 11"/>
                    <a:gd name="T12" fmla="*/ 15 w 15"/>
                    <a:gd name="T13" fmla="*/ 7 h 11"/>
                    <a:gd name="T14" fmla="*/ 15 w 15"/>
                    <a:gd name="T15" fmla="*/ 7 h 11"/>
                    <a:gd name="T16" fmla="*/ 8 w 15"/>
                    <a:gd name="T17" fmla="*/ 0 h 11"/>
                    <a:gd name="T18" fmla="*/ 8 w 15"/>
                    <a:gd name="T19" fmla="*/ 0 h 11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5"/>
                    <a:gd name="T31" fmla="*/ 0 h 11"/>
                    <a:gd name="T32" fmla="*/ 15 w 15"/>
                    <a:gd name="T33" fmla="*/ 11 h 11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5" h="11">
                      <a:moveTo>
                        <a:pt x="8" y="0"/>
                      </a:moveTo>
                      <a:lnTo>
                        <a:pt x="8" y="0"/>
                      </a:lnTo>
                      <a:lnTo>
                        <a:pt x="0" y="1"/>
                      </a:lnTo>
                      <a:lnTo>
                        <a:pt x="8" y="11"/>
                      </a:lnTo>
                      <a:lnTo>
                        <a:pt x="15" y="7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33" name="Freeform 485"/>
                <p:cNvSpPr>
                  <a:spLocks/>
                </p:cNvSpPr>
                <p:nvPr/>
              </p:nvSpPr>
              <p:spPr bwMode="auto">
                <a:xfrm>
                  <a:off x="3546" y="1939"/>
                  <a:ext cx="19" cy="8"/>
                </a:xfrm>
                <a:custGeom>
                  <a:avLst/>
                  <a:gdLst>
                    <a:gd name="T0" fmla="*/ 6 w 19"/>
                    <a:gd name="T1" fmla="*/ 0 h 8"/>
                    <a:gd name="T2" fmla="*/ 6 w 19"/>
                    <a:gd name="T3" fmla="*/ 0 h 8"/>
                    <a:gd name="T4" fmla="*/ 0 w 19"/>
                    <a:gd name="T5" fmla="*/ 8 h 8"/>
                    <a:gd name="T6" fmla="*/ 0 w 19"/>
                    <a:gd name="T7" fmla="*/ 8 h 8"/>
                    <a:gd name="T8" fmla="*/ 15 w 19"/>
                    <a:gd name="T9" fmla="*/ 8 h 8"/>
                    <a:gd name="T10" fmla="*/ 15 w 19"/>
                    <a:gd name="T11" fmla="*/ 8 h 8"/>
                    <a:gd name="T12" fmla="*/ 19 w 19"/>
                    <a:gd name="T13" fmla="*/ 0 h 8"/>
                    <a:gd name="T14" fmla="*/ 19 w 19"/>
                    <a:gd name="T15" fmla="*/ 0 h 8"/>
                    <a:gd name="T16" fmla="*/ 6 w 19"/>
                    <a:gd name="T17" fmla="*/ 0 h 8"/>
                    <a:gd name="T18" fmla="*/ 6 w 19"/>
                    <a:gd name="T19" fmla="*/ 0 h 8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9"/>
                    <a:gd name="T31" fmla="*/ 0 h 8"/>
                    <a:gd name="T32" fmla="*/ 19 w 19"/>
                    <a:gd name="T33" fmla="*/ 8 h 8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9" h="8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0" y="8"/>
                      </a:lnTo>
                      <a:lnTo>
                        <a:pt x="15" y="8"/>
                      </a:lnTo>
                      <a:lnTo>
                        <a:pt x="19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34" name="Freeform 486"/>
                <p:cNvSpPr>
                  <a:spLocks/>
                </p:cNvSpPr>
                <p:nvPr/>
              </p:nvSpPr>
              <p:spPr bwMode="auto">
                <a:xfrm>
                  <a:off x="3490" y="2093"/>
                  <a:ext cx="11" cy="7"/>
                </a:xfrm>
                <a:custGeom>
                  <a:avLst/>
                  <a:gdLst>
                    <a:gd name="T0" fmla="*/ 1 w 11"/>
                    <a:gd name="T1" fmla="*/ 0 h 7"/>
                    <a:gd name="T2" fmla="*/ 1 w 11"/>
                    <a:gd name="T3" fmla="*/ 0 h 7"/>
                    <a:gd name="T4" fmla="*/ 0 w 11"/>
                    <a:gd name="T5" fmla="*/ 7 h 7"/>
                    <a:gd name="T6" fmla="*/ 0 w 11"/>
                    <a:gd name="T7" fmla="*/ 7 h 7"/>
                    <a:gd name="T8" fmla="*/ 9 w 11"/>
                    <a:gd name="T9" fmla="*/ 7 h 7"/>
                    <a:gd name="T10" fmla="*/ 9 w 11"/>
                    <a:gd name="T11" fmla="*/ 7 h 7"/>
                    <a:gd name="T12" fmla="*/ 11 w 11"/>
                    <a:gd name="T13" fmla="*/ 0 h 7"/>
                    <a:gd name="T14" fmla="*/ 11 w 11"/>
                    <a:gd name="T15" fmla="*/ 0 h 7"/>
                    <a:gd name="T16" fmla="*/ 1 w 11"/>
                    <a:gd name="T17" fmla="*/ 0 h 7"/>
                    <a:gd name="T18" fmla="*/ 1 w 11"/>
                    <a:gd name="T19" fmla="*/ 0 h 7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1"/>
                    <a:gd name="T31" fmla="*/ 0 h 7"/>
                    <a:gd name="T32" fmla="*/ 11 w 11"/>
                    <a:gd name="T33" fmla="*/ 7 h 7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1" h="7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7"/>
                      </a:lnTo>
                      <a:lnTo>
                        <a:pt x="9" y="7"/>
                      </a:lnTo>
                      <a:lnTo>
                        <a:pt x="1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35" name="Freeform 487"/>
                <p:cNvSpPr>
                  <a:spLocks/>
                </p:cNvSpPr>
                <p:nvPr/>
              </p:nvSpPr>
              <p:spPr bwMode="auto">
                <a:xfrm>
                  <a:off x="3470" y="2730"/>
                  <a:ext cx="11" cy="9"/>
                </a:xfrm>
                <a:custGeom>
                  <a:avLst/>
                  <a:gdLst>
                    <a:gd name="T0" fmla="*/ 0 w 11"/>
                    <a:gd name="T1" fmla="*/ 0 h 9"/>
                    <a:gd name="T2" fmla="*/ 0 w 11"/>
                    <a:gd name="T3" fmla="*/ 0 h 9"/>
                    <a:gd name="T4" fmla="*/ 0 w 11"/>
                    <a:gd name="T5" fmla="*/ 7 h 9"/>
                    <a:gd name="T6" fmla="*/ 0 w 11"/>
                    <a:gd name="T7" fmla="*/ 7 h 9"/>
                    <a:gd name="T8" fmla="*/ 11 w 11"/>
                    <a:gd name="T9" fmla="*/ 9 h 9"/>
                    <a:gd name="T10" fmla="*/ 11 w 11"/>
                    <a:gd name="T11" fmla="*/ 9 h 9"/>
                    <a:gd name="T12" fmla="*/ 11 w 11"/>
                    <a:gd name="T13" fmla="*/ 2 h 9"/>
                    <a:gd name="T14" fmla="*/ 11 w 11"/>
                    <a:gd name="T15" fmla="*/ 2 h 9"/>
                    <a:gd name="T16" fmla="*/ 0 w 11"/>
                    <a:gd name="T17" fmla="*/ 0 h 9"/>
                    <a:gd name="T18" fmla="*/ 0 w 11"/>
                    <a:gd name="T19" fmla="*/ 0 h 9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1"/>
                    <a:gd name="T31" fmla="*/ 0 h 9"/>
                    <a:gd name="T32" fmla="*/ 11 w 11"/>
                    <a:gd name="T33" fmla="*/ 9 h 9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1" h="9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7"/>
                      </a:lnTo>
                      <a:lnTo>
                        <a:pt x="11" y="9"/>
                      </a:lnTo>
                      <a:lnTo>
                        <a:pt x="11" y="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5369" name="Freeform 489"/>
              <p:cNvSpPr>
                <a:spLocks/>
              </p:cNvSpPr>
              <p:nvPr/>
            </p:nvSpPr>
            <p:spPr bwMode="auto">
              <a:xfrm>
                <a:off x="3468" y="2810"/>
                <a:ext cx="13" cy="10"/>
              </a:xfrm>
              <a:custGeom>
                <a:avLst/>
                <a:gdLst>
                  <a:gd name="T0" fmla="*/ 0 w 13"/>
                  <a:gd name="T1" fmla="*/ 0 h 10"/>
                  <a:gd name="T2" fmla="*/ 0 w 13"/>
                  <a:gd name="T3" fmla="*/ 0 h 10"/>
                  <a:gd name="T4" fmla="*/ 0 w 13"/>
                  <a:gd name="T5" fmla="*/ 8 h 10"/>
                  <a:gd name="T6" fmla="*/ 0 w 13"/>
                  <a:gd name="T7" fmla="*/ 8 h 10"/>
                  <a:gd name="T8" fmla="*/ 13 w 13"/>
                  <a:gd name="T9" fmla="*/ 10 h 10"/>
                  <a:gd name="T10" fmla="*/ 13 w 13"/>
                  <a:gd name="T11" fmla="*/ 10 h 10"/>
                  <a:gd name="T12" fmla="*/ 13 w 13"/>
                  <a:gd name="T13" fmla="*/ 2 h 10"/>
                  <a:gd name="T14" fmla="*/ 13 w 13"/>
                  <a:gd name="T15" fmla="*/ 2 h 10"/>
                  <a:gd name="T16" fmla="*/ 0 w 13"/>
                  <a:gd name="T17" fmla="*/ 0 h 10"/>
                  <a:gd name="T18" fmla="*/ 0 w 13"/>
                  <a:gd name="T19" fmla="*/ 0 h 1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3"/>
                  <a:gd name="T31" fmla="*/ 0 h 10"/>
                  <a:gd name="T32" fmla="*/ 13 w 13"/>
                  <a:gd name="T33" fmla="*/ 10 h 10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3" h="10">
                    <a:moveTo>
                      <a:pt x="0" y="0"/>
                    </a:moveTo>
                    <a:lnTo>
                      <a:pt x="0" y="0"/>
                    </a:lnTo>
                    <a:lnTo>
                      <a:pt x="0" y="8"/>
                    </a:lnTo>
                    <a:lnTo>
                      <a:pt x="13" y="10"/>
                    </a:lnTo>
                    <a:lnTo>
                      <a:pt x="13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70" name="Freeform 490"/>
              <p:cNvSpPr>
                <a:spLocks/>
              </p:cNvSpPr>
              <p:nvPr/>
            </p:nvSpPr>
            <p:spPr bwMode="auto">
              <a:xfrm>
                <a:off x="3830" y="2712"/>
                <a:ext cx="20" cy="12"/>
              </a:xfrm>
              <a:custGeom>
                <a:avLst/>
                <a:gdLst>
                  <a:gd name="T0" fmla="*/ 20 w 20"/>
                  <a:gd name="T1" fmla="*/ 0 h 12"/>
                  <a:gd name="T2" fmla="*/ 20 w 20"/>
                  <a:gd name="T3" fmla="*/ 0 h 12"/>
                  <a:gd name="T4" fmla="*/ 0 w 20"/>
                  <a:gd name="T5" fmla="*/ 5 h 12"/>
                  <a:gd name="T6" fmla="*/ 0 w 20"/>
                  <a:gd name="T7" fmla="*/ 5 h 12"/>
                  <a:gd name="T8" fmla="*/ 0 w 20"/>
                  <a:gd name="T9" fmla="*/ 12 h 12"/>
                  <a:gd name="T10" fmla="*/ 0 w 20"/>
                  <a:gd name="T11" fmla="*/ 12 h 12"/>
                  <a:gd name="T12" fmla="*/ 20 w 20"/>
                  <a:gd name="T13" fmla="*/ 7 h 12"/>
                  <a:gd name="T14" fmla="*/ 20 w 20"/>
                  <a:gd name="T15" fmla="*/ 7 h 12"/>
                  <a:gd name="T16" fmla="*/ 20 w 20"/>
                  <a:gd name="T17" fmla="*/ 0 h 12"/>
                  <a:gd name="T18" fmla="*/ 20 w 20"/>
                  <a:gd name="T19" fmla="*/ 0 h 1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0"/>
                  <a:gd name="T31" fmla="*/ 0 h 12"/>
                  <a:gd name="T32" fmla="*/ 20 w 20"/>
                  <a:gd name="T33" fmla="*/ 12 h 1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0" h="12">
                    <a:moveTo>
                      <a:pt x="20" y="0"/>
                    </a:moveTo>
                    <a:lnTo>
                      <a:pt x="20" y="0"/>
                    </a:lnTo>
                    <a:lnTo>
                      <a:pt x="0" y="5"/>
                    </a:lnTo>
                    <a:lnTo>
                      <a:pt x="0" y="12"/>
                    </a:lnTo>
                    <a:lnTo>
                      <a:pt x="20" y="7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71" name="Freeform 491"/>
              <p:cNvSpPr>
                <a:spLocks/>
              </p:cNvSpPr>
              <p:nvPr/>
            </p:nvSpPr>
            <p:spPr bwMode="auto">
              <a:xfrm>
                <a:off x="3470" y="2651"/>
                <a:ext cx="9" cy="8"/>
              </a:xfrm>
              <a:custGeom>
                <a:avLst/>
                <a:gdLst>
                  <a:gd name="T0" fmla="*/ 7 w 9"/>
                  <a:gd name="T1" fmla="*/ 0 h 8"/>
                  <a:gd name="T2" fmla="*/ 7 w 9"/>
                  <a:gd name="T3" fmla="*/ 0 h 8"/>
                  <a:gd name="T4" fmla="*/ 0 w 9"/>
                  <a:gd name="T5" fmla="*/ 0 h 8"/>
                  <a:gd name="T6" fmla="*/ 0 w 9"/>
                  <a:gd name="T7" fmla="*/ 0 h 8"/>
                  <a:gd name="T8" fmla="*/ 0 w 9"/>
                  <a:gd name="T9" fmla="*/ 8 h 8"/>
                  <a:gd name="T10" fmla="*/ 0 w 9"/>
                  <a:gd name="T11" fmla="*/ 8 h 8"/>
                  <a:gd name="T12" fmla="*/ 9 w 9"/>
                  <a:gd name="T13" fmla="*/ 8 h 8"/>
                  <a:gd name="T14" fmla="*/ 9 w 9"/>
                  <a:gd name="T15" fmla="*/ 8 h 8"/>
                  <a:gd name="T16" fmla="*/ 7 w 9"/>
                  <a:gd name="T17" fmla="*/ 0 h 8"/>
                  <a:gd name="T18" fmla="*/ 7 w 9"/>
                  <a:gd name="T19" fmla="*/ 0 h 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9"/>
                  <a:gd name="T31" fmla="*/ 0 h 8"/>
                  <a:gd name="T32" fmla="*/ 9 w 9"/>
                  <a:gd name="T33" fmla="*/ 8 h 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9" h="8">
                    <a:moveTo>
                      <a:pt x="7" y="0"/>
                    </a:moveTo>
                    <a:lnTo>
                      <a:pt x="7" y="0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9" y="8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72" name="Freeform 492"/>
              <p:cNvSpPr>
                <a:spLocks/>
              </p:cNvSpPr>
              <p:nvPr/>
            </p:nvSpPr>
            <p:spPr bwMode="auto">
              <a:xfrm>
                <a:off x="2943" y="2571"/>
                <a:ext cx="12" cy="11"/>
              </a:xfrm>
              <a:custGeom>
                <a:avLst/>
                <a:gdLst>
                  <a:gd name="T0" fmla="*/ 12 w 12"/>
                  <a:gd name="T1" fmla="*/ 5 h 11"/>
                  <a:gd name="T2" fmla="*/ 12 w 12"/>
                  <a:gd name="T3" fmla="*/ 5 h 11"/>
                  <a:gd name="T4" fmla="*/ 3 w 12"/>
                  <a:gd name="T5" fmla="*/ 0 h 11"/>
                  <a:gd name="T6" fmla="*/ 3 w 12"/>
                  <a:gd name="T7" fmla="*/ 0 h 11"/>
                  <a:gd name="T8" fmla="*/ 0 w 12"/>
                  <a:gd name="T9" fmla="*/ 7 h 11"/>
                  <a:gd name="T10" fmla="*/ 0 w 12"/>
                  <a:gd name="T11" fmla="*/ 7 h 11"/>
                  <a:gd name="T12" fmla="*/ 9 w 12"/>
                  <a:gd name="T13" fmla="*/ 11 h 11"/>
                  <a:gd name="T14" fmla="*/ 9 w 12"/>
                  <a:gd name="T15" fmla="*/ 11 h 11"/>
                  <a:gd name="T16" fmla="*/ 12 w 12"/>
                  <a:gd name="T17" fmla="*/ 5 h 11"/>
                  <a:gd name="T18" fmla="*/ 12 w 12"/>
                  <a:gd name="T19" fmla="*/ 5 h 1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2"/>
                  <a:gd name="T31" fmla="*/ 0 h 11"/>
                  <a:gd name="T32" fmla="*/ 12 w 12"/>
                  <a:gd name="T33" fmla="*/ 11 h 1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2" h="11">
                    <a:moveTo>
                      <a:pt x="12" y="5"/>
                    </a:moveTo>
                    <a:lnTo>
                      <a:pt x="12" y="5"/>
                    </a:lnTo>
                    <a:lnTo>
                      <a:pt x="3" y="0"/>
                    </a:lnTo>
                    <a:lnTo>
                      <a:pt x="0" y="7"/>
                    </a:lnTo>
                    <a:lnTo>
                      <a:pt x="9" y="11"/>
                    </a:lnTo>
                    <a:lnTo>
                      <a:pt x="12" y="5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73" name="Freeform 493"/>
              <p:cNvSpPr>
                <a:spLocks/>
              </p:cNvSpPr>
              <p:nvPr/>
            </p:nvSpPr>
            <p:spPr bwMode="auto">
              <a:xfrm>
                <a:off x="4448" y="2423"/>
                <a:ext cx="17" cy="14"/>
              </a:xfrm>
              <a:custGeom>
                <a:avLst/>
                <a:gdLst>
                  <a:gd name="T0" fmla="*/ 0 w 17"/>
                  <a:gd name="T1" fmla="*/ 10 h 14"/>
                  <a:gd name="T2" fmla="*/ 0 w 17"/>
                  <a:gd name="T3" fmla="*/ 10 h 14"/>
                  <a:gd name="T4" fmla="*/ 6 w 17"/>
                  <a:gd name="T5" fmla="*/ 14 h 14"/>
                  <a:gd name="T6" fmla="*/ 6 w 17"/>
                  <a:gd name="T7" fmla="*/ 14 h 14"/>
                  <a:gd name="T8" fmla="*/ 17 w 17"/>
                  <a:gd name="T9" fmla="*/ 5 h 14"/>
                  <a:gd name="T10" fmla="*/ 17 w 17"/>
                  <a:gd name="T11" fmla="*/ 5 h 14"/>
                  <a:gd name="T12" fmla="*/ 11 w 17"/>
                  <a:gd name="T13" fmla="*/ 0 h 14"/>
                  <a:gd name="T14" fmla="*/ 11 w 17"/>
                  <a:gd name="T15" fmla="*/ 0 h 14"/>
                  <a:gd name="T16" fmla="*/ 0 w 17"/>
                  <a:gd name="T17" fmla="*/ 10 h 14"/>
                  <a:gd name="T18" fmla="*/ 0 w 17"/>
                  <a:gd name="T19" fmla="*/ 10 h 1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7"/>
                  <a:gd name="T31" fmla="*/ 0 h 14"/>
                  <a:gd name="T32" fmla="*/ 17 w 17"/>
                  <a:gd name="T33" fmla="*/ 14 h 1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7" h="14">
                    <a:moveTo>
                      <a:pt x="0" y="10"/>
                    </a:moveTo>
                    <a:lnTo>
                      <a:pt x="0" y="10"/>
                    </a:lnTo>
                    <a:lnTo>
                      <a:pt x="6" y="14"/>
                    </a:lnTo>
                    <a:lnTo>
                      <a:pt x="17" y="5"/>
                    </a:lnTo>
                    <a:lnTo>
                      <a:pt x="11" y="0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74" name="Freeform 494"/>
              <p:cNvSpPr>
                <a:spLocks/>
              </p:cNvSpPr>
              <p:nvPr/>
            </p:nvSpPr>
            <p:spPr bwMode="auto">
              <a:xfrm>
                <a:off x="2910" y="2642"/>
                <a:ext cx="13" cy="13"/>
              </a:xfrm>
              <a:custGeom>
                <a:avLst/>
                <a:gdLst>
                  <a:gd name="T0" fmla="*/ 2 w 13"/>
                  <a:gd name="T1" fmla="*/ 0 h 13"/>
                  <a:gd name="T2" fmla="*/ 2 w 13"/>
                  <a:gd name="T3" fmla="*/ 0 h 13"/>
                  <a:gd name="T4" fmla="*/ 0 w 13"/>
                  <a:gd name="T5" fmla="*/ 7 h 13"/>
                  <a:gd name="T6" fmla="*/ 0 w 13"/>
                  <a:gd name="T7" fmla="*/ 7 h 13"/>
                  <a:gd name="T8" fmla="*/ 9 w 13"/>
                  <a:gd name="T9" fmla="*/ 13 h 13"/>
                  <a:gd name="T10" fmla="*/ 9 w 13"/>
                  <a:gd name="T11" fmla="*/ 13 h 13"/>
                  <a:gd name="T12" fmla="*/ 13 w 13"/>
                  <a:gd name="T13" fmla="*/ 6 h 13"/>
                  <a:gd name="T14" fmla="*/ 13 w 13"/>
                  <a:gd name="T15" fmla="*/ 6 h 13"/>
                  <a:gd name="T16" fmla="*/ 2 w 13"/>
                  <a:gd name="T17" fmla="*/ 0 h 13"/>
                  <a:gd name="T18" fmla="*/ 2 w 13"/>
                  <a:gd name="T19" fmla="*/ 0 h 1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3"/>
                  <a:gd name="T31" fmla="*/ 0 h 13"/>
                  <a:gd name="T32" fmla="*/ 13 w 13"/>
                  <a:gd name="T33" fmla="*/ 13 h 13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3" h="13">
                    <a:moveTo>
                      <a:pt x="2" y="0"/>
                    </a:moveTo>
                    <a:lnTo>
                      <a:pt x="2" y="0"/>
                    </a:lnTo>
                    <a:lnTo>
                      <a:pt x="0" y="7"/>
                    </a:lnTo>
                    <a:lnTo>
                      <a:pt x="9" y="13"/>
                    </a:lnTo>
                    <a:lnTo>
                      <a:pt x="13" y="6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75" name="Freeform 495"/>
              <p:cNvSpPr>
                <a:spLocks/>
              </p:cNvSpPr>
              <p:nvPr/>
            </p:nvSpPr>
            <p:spPr bwMode="auto">
              <a:xfrm>
                <a:off x="2977" y="2499"/>
                <a:ext cx="11" cy="11"/>
              </a:xfrm>
              <a:custGeom>
                <a:avLst/>
                <a:gdLst>
                  <a:gd name="T0" fmla="*/ 4 w 11"/>
                  <a:gd name="T1" fmla="*/ 0 h 11"/>
                  <a:gd name="T2" fmla="*/ 4 w 11"/>
                  <a:gd name="T3" fmla="*/ 0 h 11"/>
                  <a:gd name="T4" fmla="*/ 0 w 11"/>
                  <a:gd name="T5" fmla="*/ 8 h 11"/>
                  <a:gd name="T6" fmla="*/ 0 w 11"/>
                  <a:gd name="T7" fmla="*/ 8 h 11"/>
                  <a:gd name="T8" fmla="*/ 10 w 11"/>
                  <a:gd name="T9" fmla="*/ 11 h 11"/>
                  <a:gd name="T10" fmla="*/ 10 w 11"/>
                  <a:gd name="T11" fmla="*/ 11 h 11"/>
                  <a:gd name="T12" fmla="*/ 11 w 11"/>
                  <a:gd name="T13" fmla="*/ 4 h 11"/>
                  <a:gd name="T14" fmla="*/ 11 w 11"/>
                  <a:gd name="T15" fmla="*/ 4 h 11"/>
                  <a:gd name="T16" fmla="*/ 4 w 11"/>
                  <a:gd name="T17" fmla="*/ 0 h 11"/>
                  <a:gd name="T18" fmla="*/ 4 w 11"/>
                  <a:gd name="T19" fmla="*/ 0 h 1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1"/>
                  <a:gd name="T31" fmla="*/ 0 h 11"/>
                  <a:gd name="T32" fmla="*/ 11 w 11"/>
                  <a:gd name="T33" fmla="*/ 11 h 1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1" h="11">
                    <a:moveTo>
                      <a:pt x="4" y="0"/>
                    </a:moveTo>
                    <a:lnTo>
                      <a:pt x="4" y="0"/>
                    </a:lnTo>
                    <a:lnTo>
                      <a:pt x="0" y="8"/>
                    </a:lnTo>
                    <a:lnTo>
                      <a:pt x="10" y="11"/>
                    </a:lnTo>
                    <a:lnTo>
                      <a:pt x="11" y="4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76" name="Freeform 496"/>
              <p:cNvSpPr>
                <a:spLocks/>
              </p:cNvSpPr>
              <p:nvPr/>
            </p:nvSpPr>
            <p:spPr bwMode="auto">
              <a:xfrm>
                <a:off x="3887" y="2699"/>
                <a:ext cx="25" cy="13"/>
              </a:xfrm>
              <a:custGeom>
                <a:avLst/>
                <a:gdLst>
                  <a:gd name="T0" fmla="*/ 5 w 25"/>
                  <a:gd name="T1" fmla="*/ 5 h 13"/>
                  <a:gd name="T2" fmla="*/ 5 w 25"/>
                  <a:gd name="T3" fmla="*/ 5 h 13"/>
                  <a:gd name="T4" fmla="*/ 0 w 25"/>
                  <a:gd name="T5" fmla="*/ 13 h 13"/>
                  <a:gd name="T6" fmla="*/ 0 w 25"/>
                  <a:gd name="T7" fmla="*/ 13 h 13"/>
                  <a:gd name="T8" fmla="*/ 22 w 25"/>
                  <a:gd name="T9" fmla="*/ 9 h 13"/>
                  <a:gd name="T10" fmla="*/ 22 w 25"/>
                  <a:gd name="T11" fmla="*/ 9 h 13"/>
                  <a:gd name="T12" fmla="*/ 25 w 25"/>
                  <a:gd name="T13" fmla="*/ 0 h 13"/>
                  <a:gd name="T14" fmla="*/ 25 w 25"/>
                  <a:gd name="T15" fmla="*/ 0 h 13"/>
                  <a:gd name="T16" fmla="*/ 5 w 25"/>
                  <a:gd name="T17" fmla="*/ 5 h 13"/>
                  <a:gd name="T18" fmla="*/ 5 w 25"/>
                  <a:gd name="T19" fmla="*/ 5 h 1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5"/>
                  <a:gd name="T31" fmla="*/ 0 h 13"/>
                  <a:gd name="T32" fmla="*/ 25 w 25"/>
                  <a:gd name="T33" fmla="*/ 13 h 13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5" h="13">
                    <a:moveTo>
                      <a:pt x="5" y="5"/>
                    </a:moveTo>
                    <a:lnTo>
                      <a:pt x="5" y="5"/>
                    </a:lnTo>
                    <a:lnTo>
                      <a:pt x="0" y="13"/>
                    </a:lnTo>
                    <a:lnTo>
                      <a:pt x="22" y="9"/>
                    </a:lnTo>
                    <a:lnTo>
                      <a:pt x="25" y="0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77" name="Freeform 497"/>
              <p:cNvSpPr>
                <a:spLocks/>
              </p:cNvSpPr>
              <p:nvPr/>
            </p:nvSpPr>
            <p:spPr bwMode="auto">
              <a:xfrm>
                <a:off x="3466" y="2571"/>
                <a:ext cx="7" cy="7"/>
              </a:xfrm>
              <a:custGeom>
                <a:avLst/>
                <a:gdLst>
                  <a:gd name="T0" fmla="*/ 0 w 7"/>
                  <a:gd name="T1" fmla="*/ 0 h 7"/>
                  <a:gd name="T2" fmla="*/ 0 w 7"/>
                  <a:gd name="T3" fmla="*/ 0 h 7"/>
                  <a:gd name="T4" fmla="*/ 0 w 7"/>
                  <a:gd name="T5" fmla="*/ 7 h 7"/>
                  <a:gd name="T6" fmla="*/ 0 w 7"/>
                  <a:gd name="T7" fmla="*/ 7 h 7"/>
                  <a:gd name="T8" fmla="*/ 7 w 7"/>
                  <a:gd name="T9" fmla="*/ 7 h 7"/>
                  <a:gd name="T10" fmla="*/ 7 w 7"/>
                  <a:gd name="T11" fmla="*/ 7 h 7"/>
                  <a:gd name="T12" fmla="*/ 7 w 7"/>
                  <a:gd name="T13" fmla="*/ 0 h 7"/>
                  <a:gd name="T14" fmla="*/ 7 w 7"/>
                  <a:gd name="T15" fmla="*/ 0 h 7"/>
                  <a:gd name="T16" fmla="*/ 0 w 7"/>
                  <a:gd name="T17" fmla="*/ 0 h 7"/>
                  <a:gd name="T18" fmla="*/ 0 w 7"/>
                  <a:gd name="T19" fmla="*/ 0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7"/>
                  <a:gd name="T31" fmla="*/ 0 h 7"/>
                  <a:gd name="T32" fmla="*/ 7 w 7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7" h="7">
                    <a:moveTo>
                      <a:pt x="0" y="0"/>
                    </a:moveTo>
                    <a:lnTo>
                      <a:pt x="0" y="0"/>
                    </a:lnTo>
                    <a:lnTo>
                      <a:pt x="0" y="7"/>
                    </a:lnTo>
                    <a:lnTo>
                      <a:pt x="7" y="7"/>
                    </a:lnTo>
                    <a:lnTo>
                      <a:pt x="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78" name="Freeform 498"/>
              <p:cNvSpPr>
                <a:spLocks/>
              </p:cNvSpPr>
              <p:nvPr/>
            </p:nvSpPr>
            <p:spPr bwMode="auto">
              <a:xfrm>
                <a:off x="3890" y="2530"/>
                <a:ext cx="35" cy="19"/>
              </a:xfrm>
              <a:custGeom>
                <a:avLst/>
                <a:gdLst>
                  <a:gd name="T0" fmla="*/ 35 w 35"/>
                  <a:gd name="T1" fmla="*/ 0 h 19"/>
                  <a:gd name="T2" fmla="*/ 35 w 35"/>
                  <a:gd name="T3" fmla="*/ 0 h 19"/>
                  <a:gd name="T4" fmla="*/ 6 w 35"/>
                  <a:gd name="T5" fmla="*/ 10 h 19"/>
                  <a:gd name="T6" fmla="*/ 6 w 35"/>
                  <a:gd name="T7" fmla="*/ 10 h 19"/>
                  <a:gd name="T8" fmla="*/ 0 w 35"/>
                  <a:gd name="T9" fmla="*/ 19 h 19"/>
                  <a:gd name="T10" fmla="*/ 0 w 35"/>
                  <a:gd name="T11" fmla="*/ 19 h 19"/>
                  <a:gd name="T12" fmla="*/ 28 w 35"/>
                  <a:gd name="T13" fmla="*/ 11 h 19"/>
                  <a:gd name="T14" fmla="*/ 28 w 35"/>
                  <a:gd name="T15" fmla="*/ 11 h 19"/>
                  <a:gd name="T16" fmla="*/ 35 w 35"/>
                  <a:gd name="T17" fmla="*/ 0 h 19"/>
                  <a:gd name="T18" fmla="*/ 35 w 35"/>
                  <a:gd name="T19" fmla="*/ 0 h 1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5"/>
                  <a:gd name="T31" fmla="*/ 0 h 19"/>
                  <a:gd name="T32" fmla="*/ 35 w 35"/>
                  <a:gd name="T33" fmla="*/ 19 h 1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5" h="19">
                    <a:moveTo>
                      <a:pt x="35" y="0"/>
                    </a:moveTo>
                    <a:lnTo>
                      <a:pt x="35" y="0"/>
                    </a:lnTo>
                    <a:lnTo>
                      <a:pt x="6" y="10"/>
                    </a:lnTo>
                    <a:lnTo>
                      <a:pt x="0" y="19"/>
                    </a:lnTo>
                    <a:lnTo>
                      <a:pt x="28" y="11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79" name="Freeform 499"/>
              <p:cNvSpPr>
                <a:spLocks/>
              </p:cNvSpPr>
              <p:nvPr/>
            </p:nvSpPr>
            <p:spPr bwMode="auto">
              <a:xfrm>
                <a:off x="3012" y="2428"/>
                <a:ext cx="11" cy="11"/>
              </a:xfrm>
              <a:custGeom>
                <a:avLst/>
                <a:gdLst>
                  <a:gd name="T0" fmla="*/ 4 w 11"/>
                  <a:gd name="T1" fmla="*/ 0 h 11"/>
                  <a:gd name="T2" fmla="*/ 4 w 11"/>
                  <a:gd name="T3" fmla="*/ 0 h 11"/>
                  <a:gd name="T4" fmla="*/ 0 w 11"/>
                  <a:gd name="T5" fmla="*/ 5 h 11"/>
                  <a:gd name="T6" fmla="*/ 0 w 11"/>
                  <a:gd name="T7" fmla="*/ 5 h 11"/>
                  <a:gd name="T8" fmla="*/ 7 w 11"/>
                  <a:gd name="T9" fmla="*/ 11 h 11"/>
                  <a:gd name="T10" fmla="*/ 7 w 11"/>
                  <a:gd name="T11" fmla="*/ 11 h 11"/>
                  <a:gd name="T12" fmla="*/ 11 w 11"/>
                  <a:gd name="T13" fmla="*/ 4 h 11"/>
                  <a:gd name="T14" fmla="*/ 11 w 11"/>
                  <a:gd name="T15" fmla="*/ 4 h 11"/>
                  <a:gd name="T16" fmla="*/ 4 w 11"/>
                  <a:gd name="T17" fmla="*/ 0 h 11"/>
                  <a:gd name="T18" fmla="*/ 4 w 11"/>
                  <a:gd name="T19" fmla="*/ 0 h 1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1"/>
                  <a:gd name="T31" fmla="*/ 0 h 11"/>
                  <a:gd name="T32" fmla="*/ 11 w 11"/>
                  <a:gd name="T33" fmla="*/ 11 h 1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1" h="11">
                    <a:moveTo>
                      <a:pt x="4" y="0"/>
                    </a:moveTo>
                    <a:lnTo>
                      <a:pt x="4" y="0"/>
                    </a:lnTo>
                    <a:lnTo>
                      <a:pt x="0" y="5"/>
                    </a:lnTo>
                    <a:lnTo>
                      <a:pt x="7" y="11"/>
                    </a:lnTo>
                    <a:lnTo>
                      <a:pt x="11" y="4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80" name="Freeform 500"/>
              <p:cNvSpPr>
                <a:spLocks/>
              </p:cNvSpPr>
              <p:nvPr/>
            </p:nvSpPr>
            <p:spPr bwMode="auto">
              <a:xfrm>
                <a:off x="2317" y="1361"/>
                <a:ext cx="27" cy="249"/>
              </a:xfrm>
              <a:custGeom>
                <a:avLst/>
                <a:gdLst>
                  <a:gd name="T0" fmla="*/ 13 w 27"/>
                  <a:gd name="T1" fmla="*/ 138 h 249"/>
                  <a:gd name="T2" fmla="*/ 13 w 27"/>
                  <a:gd name="T3" fmla="*/ 138 h 249"/>
                  <a:gd name="T4" fmla="*/ 11 w 27"/>
                  <a:gd name="T5" fmla="*/ 132 h 249"/>
                  <a:gd name="T6" fmla="*/ 11 w 27"/>
                  <a:gd name="T7" fmla="*/ 132 h 249"/>
                  <a:gd name="T8" fmla="*/ 11 w 27"/>
                  <a:gd name="T9" fmla="*/ 132 h 249"/>
                  <a:gd name="T10" fmla="*/ 11 w 27"/>
                  <a:gd name="T11" fmla="*/ 132 h 249"/>
                  <a:gd name="T12" fmla="*/ 9 w 27"/>
                  <a:gd name="T13" fmla="*/ 79 h 249"/>
                  <a:gd name="T14" fmla="*/ 7 w 27"/>
                  <a:gd name="T15" fmla="*/ 24 h 249"/>
                  <a:gd name="T16" fmla="*/ 7 w 27"/>
                  <a:gd name="T17" fmla="*/ 24 h 249"/>
                  <a:gd name="T18" fmla="*/ 7 w 27"/>
                  <a:gd name="T19" fmla="*/ 0 h 249"/>
                  <a:gd name="T20" fmla="*/ 7 w 27"/>
                  <a:gd name="T21" fmla="*/ 0 h 249"/>
                  <a:gd name="T22" fmla="*/ 4 w 27"/>
                  <a:gd name="T23" fmla="*/ 24 h 249"/>
                  <a:gd name="T24" fmla="*/ 0 w 27"/>
                  <a:gd name="T25" fmla="*/ 48 h 249"/>
                  <a:gd name="T26" fmla="*/ 0 w 27"/>
                  <a:gd name="T27" fmla="*/ 48 h 249"/>
                  <a:gd name="T28" fmla="*/ 2 w 27"/>
                  <a:gd name="T29" fmla="*/ 90 h 249"/>
                  <a:gd name="T30" fmla="*/ 4 w 27"/>
                  <a:gd name="T31" fmla="*/ 130 h 249"/>
                  <a:gd name="T32" fmla="*/ 7 w 27"/>
                  <a:gd name="T33" fmla="*/ 172 h 249"/>
                  <a:gd name="T34" fmla="*/ 13 w 27"/>
                  <a:gd name="T35" fmla="*/ 213 h 249"/>
                  <a:gd name="T36" fmla="*/ 13 w 27"/>
                  <a:gd name="T37" fmla="*/ 213 h 249"/>
                  <a:gd name="T38" fmla="*/ 27 w 27"/>
                  <a:gd name="T39" fmla="*/ 249 h 249"/>
                  <a:gd name="T40" fmla="*/ 27 w 27"/>
                  <a:gd name="T41" fmla="*/ 249 h 249"/>
                  <a:gd name="T42" fmla="*/ 18 w 27"/>
                  <a:gd name="T43" fmla="*/ 192 h 249"/>
                  <a:gd name="T44" fmla="*/ 13 w 27"/>
                  <a:gd name="T45" fmla="*/ 138 h 249"/>
                  <a:gd name="T46" fmla="*/ 13 w 27"/>
                  <a:gd name="T47" fmla="*/ 138 h 249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27"/>
                  <a:gd name="T73" fmla="*/ 0 h 249"/>
                  <a:gd name="T74" fmla="*/ 27 w 27"/>
                  <a:gd name="T75" fmla="*/ 249 h 249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27" h="249">
                    <a:moveTo>
                      <a:pt x="13" y="138"/>
                    </a:moveTo>
                    <a:lnTo>
                      <a:pt x="13" y="138"/>
                    </a:lnTo>
                    <a:lnTo>
                      <a:pt x="11" y="132"/>
                    </a:lnTo>
                    <a:lnTo>
                      <a:pt x="9" y="79"/>
                    </a:lnTo>
                    <a:lnTo>
                      <a:pt x="7" y="24"/>
                    </a:lnTo>
                    <a:lnTo>
                      <a:pt x="7" y="0"/>
                    </a:lnTo>
                    <a:lnTo>
                      <a:pt x="4" y="24"/>
                    </a:lnTo>
                    <a:lnTo>
                      <a:pt x="0" y="48"/>
                    </a:lnTo>
                    <a:lnTo>
                      <a:pt x="2" y="90"/>
                    </a:lnTo>
                    <a:lnTo>
                      <a:pt x="4" y="130"/>
                    </a:lnTo>
                    <a:lnTo>
                      <a:pt x="7" y="172"/>
                    </a:lnTo>
                    <a:lnTo>
                      <a:pt x="13" y="213"/>
                    </a:lnTo>
                    <a:lnTo>
                      <a:pt x="27" y="249"/>
                    </a:lnTo>
                    <a:lnTo>
                      <a:pt x="18" y="192"/>
                    </a:lnTo>
                    <a:lnTo>
                      <a:pt x="13" y="138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81" name="Freeform 501"/>
              <p:cNvSpPr>
                <a:spLocks/>
              </p:cNvSpPr>
              <p:nvPr/>
            </p:nvSpPr>
            <p:spPr bwMode="auto">
              <a:xfrm>
                <a:off x="4370" y="2384"/>
                <a:ext cx="20" cy="11"/>
              </a:xfrm>
              <a:custGeom>
                <a:avLst/>
                <a:gdLst>
                  <a:gd name="T0" fmla="*/ 0 w 20"/>
                  <a:gd name="T1" fmla="*/ 9 h 11"/>
                  <a:gd name="T2" fmla="*/ 0 w 20"/>
                  <a:gd name="T3" fmla="*/ 9 h 11"/>
                  <a:gd name="T4" fmla="*/ 9 w 20"/>
                  <a:gd name="T5" fmla="*/ 11 h 11"/>
                  <a:gd name="T6" fmla="*/ 9 w 20"/>
                  <a:gd name="T7" fmla="*/ 11 h 11"/>
                  <a:gd name="T8" fmla="*/ 20 w 20"/>
                  <a:gd name="T9" fmla="*/ 4 h 11"/>
                  <a:gd name="T10" fmla="*/ 20 w 20"/>
                  <a:gd name="T11" fmla="*/ 4 h 11"/>
                  <a:gd name="T12" fmla="*/ 11 w 20"/>
                  <a:gd name="T13" fmla="*/ 0 h 11"/>
                  <a:gd name="T14" fmla="*/ 11 w 20"/>
                  <a:gd name="T15" fmla="*/ 0 h 11"/>
                  <a:gd name="T16" fmla="*/ 0 w 20"/>
                  <a:gd name="T17" fmla="*/ 9 h 11"/>
                  <a:gd name="T18" fmla="*/ 0 w 20"/>
                  <a:gd name="T19" fmla="*/ 9 h 1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0"/>
                  <a:gd name="T31" fmla="*/ 0 h 11"/>
                  <a:gd name="T32" fmla="*/ 20 w 20"/>
                  <a:gd name="T33" fmla="*/ 11 h 1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0" h="11">
                    <a:moveTo>
                      <a:pt x="0" y="9"/>
                    </a:moveTo>
                    <a:lnTo>
                      <a:pt x="0" y="9"/>
                    </a:lnTo>
                    <a:lnTo>
                      <a:pt x="9" y="11"/>
                    </a:lnTo>
                    <a:lnTo>
                      <a:pt x="20" y="4"/>
                    </a:lnTo>
                    <a:lnTo>
                      <a:pt x="11" y="0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82" name="Freeform 502"/>
              <p:cNvSpPr>
                <a:spLocks/>
              </p:cNvSpPr>
              <p:nvPr/>
            </p:nvSpPr>
            <p:spPr bwMode="auto">
              <a:xfrm>
                <a:off x="3846" y="2629"/>
                <a:ext cx="17" cy="11"/>
              </a:xfrm>
              <a:custGeom>
                <a:avLst/>
                <a:gdLst>
                  <a:gd name="T0" fmla="*/ 4 w 17"/>
                  <a:gd name="T1" fmla="*/ 2 h 11"/>
                  <a:gd name="T2" fmla="*/ 4 w 17"/>
                  <a:gd name="T3" fmla="*/ 2 h 11"/>
                  <a:gd name="T4" fmla="*/ 0 w 17"/>
                  <a:gd name="T5" fmla="*/ 11 h 11"/>
                  <a:gd name="T6" fmla="*/ 0 w 17"/>
                  <a:gd name="T7" fmla="*/ 11 h 11"/>
                  <a:gd name="T8" fmla="*/ 15 w 17"/>
                  <a:gd name="T9" fmla="*/ 8 h 11"/>
                  <a:gd name="T10" fmla="*/ 15 w 17"/>
                  <a:gd name="T11" fmla="*/ 8 h 11"/>
                  <a:gd name="T12" fmla="*/ 17 w 17"/>
                  <a:gd name="T13" fmla="*/ 0 h 11"/>
                  <a:gd name="T14" fmla="*/ 17 w 17"/>
                  <a:gd name="T15" fmla="*/ 0 h 11"/>
                  <a:gd name="T16" fmla="*/ 4 w 17"/>
                  <a:gd name="T17" fmla="*/ 2 h 11"/>
                  <a:gd name="T18" fmla="*/ 4 w 17"/>
                  <a:gd name="T19" fmla="*/ 2 h 1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7"/>
                  <a:gd name="T31" fmla="*/ 0 h 11"/>
                  <a:gd name="T32" fmla="*/ 17 w 17"/>
                  <a:gd name="T33" fmla="*/ 11 h 1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7" h="11">
                    <a:moveTo>
                      <a:pt x="4" y="2"/>
                    </a:moveTo>
                    <a:lnTo>
                      <a:pt x="4" y="2"/>
                    </a:lnTo>
                    <a:lnTo>
                      <a:pt x="0" y="11"/>
                    </a:lnTo>
                    <a:lnTo>
                      <a:pt x="15" y="8"/>
                    </a:lnTo>
                    <a:lnTo>
                      <a:pt x="17" y="0"/>
                    </a:lnTo>
                    <a:lnTo>
                      <a:pt x="4" y="2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83" name="Freeform 503"/>
              <p:cNvSpPr>
                <a:spLocks/>
              </p:cNvSpPr>
              <p:nvPr/>
            </p:nvSpPr>
            <p:spPr bwMode="auto">
              <a:xfrm>
                <a:off x="3934" y="2607"/>
                <a:ext cx="17" cy="11"/>
              </a:xfrm>
              <a:custGeom>
                <a:avLst/>
                <a:gdLst>
                  <a:gd name="T0" fmla="*/ 4 w 17"/>
                  <a:gd name="T1" fmla="*/ 4 h 11"/>
                  <a:gd name="T2" fmla="*/ 4 w 17"/>
                  <a:gd name="T3" fmla="*/ 4 h 11"/>
                  <a:gd name="T4" fmla="*/ 0 w 17"/>
                  <a:gd name="T5" fmla="*/ 11 h 11"/>
                  <a:gd name="T6" fmla="*/ 0 w 17"/>
                  <a:gd name="T7" fmla="*/ 11 h 11"/>
                  <a:gd name="T8" fmla="*/ 13 w 17"/>
                  <a:gd name="T9" fmla="*/ 8 h 11"/>
                  <a:gd name="T10" fmla="*/ 13 w 17"/>
                  <a:gd name="T11" fmla="*/ 8 h 11"/>
                  <a:gd name="T12" fmla="*/ 17 w 17"/>
                  <a:gd name="T13" fmla="*/ 0 h 11"/>
                  <a:gd name="T14" fmla="*/ 17 w 17"/>
                  <a:gd name="T15" fmla="*/ 0 h 11"/>
                  <a:gd name="T16" fmla="*/ 4 w 17"/>
                  <a:gd name="T17" fmla="*/ 4 h 11"/>
                  <a:gd name="T18" fmla="*/ 4 w 17"/>
                  <a:gd name="T19" fmla="*/ 4 h 1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7"/>
                  <a:gd name="T31" fmla="*/ 0 h 11"/>
                  <a:gd name="T32" fmla="*/ 17 w 17"/>
                  <a:gd name="T33" fmla="*/ 11 h 1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7" h="11">
                    <a:moveTo>
                      <a:pt x="4" y="4"/>
                    </a:moveTo>
                    <a:lnTo>
                      <a:pt x="4" y="4"/>
                    </a:lnTo>
                    <a:lnTo>
                      <a:pt x="0" y="11"/>
                    </a:lnTo>
                    <a:lnTo>
                      <a:pt x="13" y="8"/>
                    </a:lnTo>
                    <a:lnTo>
                      <a:pt x="17" y="0"/>
                    </a:lnTo>
                    <a:lnTo>
                      <a:pt x="4" y="4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84" name="Freeform 504"/>
              <p:cNvSpPr>
                <a:spLocks/>
              </p:cNvSpPr>
              <p:nvPr/>
            </p:nvSpPr>
            <p:spPr bwMode="auto">
              <a:xfrm>
                <a:off x="4525" y="2562"/>
                <a:ext cx="18" cy="20"/>
              </a:xfrm>
              <a:custGeom>
                <a:avLst/>
                <a:gdLst>
                  <a:gd name="T0" fmla="*/ 17 w 18"/>
                  <a:gd name="T1" fmla="*/ 0 h 20"/>
                  <a:gd name="T2" fmla="*/ 17 w 18"/>
                  <a:gd name="T3" fmla="*/ 0 h 20"/>
                  <a:gd name="T4" fmla="*/ 0 w 18"/>
                  <a:gd name="T5" fmla="*/ 12 h 20"/>
                  <a:gd name="T6" fmla="*/ 0 w 18"/>
                  <a:gd name="T7" fmla="*/ 12 h 20"/>
                  <a:gd name="T8" fmla="*/ 2 w 18"/>
                  <a:gd name="T9" fmla="*/ 20 h 20"/>
                  <a:gd name="T10" fmla="*/ 2 w 18"/>
                  <a:gd name="T11" fmla="*/ 20 h 20"/>
                  <a:gd name="T12" fmla="*/ 18 w 18"/>
                  <a:gd name="T13" fmla="*/ 7 h 20"/>
                  <a:gd name="T14" fmla="*/ 18 w 18"/>
                  <a:gd name="T15" fmla="*/ 7 h 20"/>
                  <a:gd name="T16" fmla="*/ 17 w 18"/>
                  <a:gd name="T17" fmla="*/ 0 h 20"/>
                  <a:gd name="T18" fmla="*/ 17 w 18"/>
                  <a:gd name="T19" fmla="*/ 0 h 2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8"/>
                  <a:gd name="T31" fmla="*/ 0 h 20"/>
                  <a:gd name="T32" fmla="*/ 18 w 18"/>
                  <a:gd name="T33" fmla="*/ 20 h 20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8" h="20">
                    <a:moveTo>
                      <a:pt x="17" y="0"/>
                    </a:moveTo>
                    <a:lnTo>
                      <a:pt x="17" y="0"/>
                    </a:lnTo>
                    <a:lnTo>
                      <a:pt x="0" y="12"/>
                    </a:lnTo>
                    <a:lnTo>
                      <a:pt x="2" y="20"/>
                    </a:lnTo>
                    <a:lnTo>
                      <a:pt x="18" y="7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85" name="Freeform 505"/>
              <p:cNvSpPr>
                <a:spLocks/>
              </p:cNvSpPr>
              <p:nvPr/>
            </p:nvSpPr>
            <p:spPr bwMode="auto">
              <a:xfrm>
                <a:off x="3418" y="3125"/>
                <a:ext cx="17" cy="9"/>
              </a:xfrm>
              <a:custGeom>
                <a:avLst/>
                <a:gdLst>
                  <a:gd name="T0" fmla="*/ 2 w 17"/>
                  <a:gd name="T1" fmla="*/ 0 h 9"/>
                  <a:gd name="T2" fmla="*/ 2 w 17"/>
                  <a:gd name="T3" fmla="*/ 0 h 9"/>
                  <a:gd name="T4" fmla="*/ 0 w 17"/>
                  <a:gd name="T5" fmla="*/ 7 h 9"/>
                  <a:gd name="T6" fmla="*/ 0 w 17"/>
                  <a:gd name="T7" fmla="*/ 7 h 9"/>
                  <a:gd name="T8" fmla="*/ 15 w 17"/>
                  <a:gd name="T9" fmla="*/ 9 h 9"/>
                  <a:gd name="T10" fmla="*/ 15 w 17"/>
                  <a:gd name="T11" fmla="*/ 9 h 9"/>
                  <a:gd name="T12" fmla="*/ 17 w 17"/>
                  <a:gd name="T13" fmla="*/ 2 h 9"/>
                  <a:gd name="T14" fmla="*/ 17 w 17"/>
                  <a:gd name="T15" fmla="*/ 2 h 9"/>
                  <a:gd name="T16" fmla="*/ 2 w 17"/>
                  <a:gd name="T17" fmla="*/ 0 h 9"/>
                  <a:gd name="T18" fmla="*/ 2 w 17"/>
                  <a:gd name="T19" fmla="*/ 0 h 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7"/>
                  <a:gd name="T31" fmla="*/ 0 h 9"/>
                  <a:gd name="T32" fmla="*/ 17 w 17"/>
                  <a:gd name="T33" fmla="*/ 9 h 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7" h="9">
                    <a:moveTo>
                      <a:pt x="2" y="0"/>
                    </a:moveTo>
                    <a:lnTo>
                      <a:pt x="2" y="0"/>
                    </a:lnTo>
                    <a:lnTo>
                      <a:pt x="0" y="7"/>
                    </a:lnTo>
                    <a:lnTo>
                      <a:pt x="15" y="9"/>
                    </a:lnTo>
                    <a:lnTo>
                      <a:pt x="17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86" name="Freeform 506"/>
              <p:cNvSpPr>
                <a:spLocks/>
              </p:cNvSpPr>
              <p:nvPr/>
            </p:nvSpPr>
            <p:spPr bwMode="auto">
              <a:xfrm>
                <a:off x="2800" y="2944"/>
                <a:ext cx="18" cy="16"/>
              </a:xfrm>
              <a:custGeom>
                <a:avLst/>
                <a:gdLst>
                  <a:gd name="T0" fmla="*/ 2 w 18"/>
                  <a:gd name="T1" fmla="*/ 0 h 16"/>
                  <a:gd name="T2" fmla="*/ 2 w 18"/>
                  <a:gd name="T3" fmla="*/ 0 h 16"/>
                  <a:gd name="T4" fmla="*/ 0 w 18"/>
                  <a:gd name="T5" fmla="*/ 7 h 16"/>
                  <a:gd name="T6" fmla="*/ 0 w 18"/>
                  <a:gd name="T7" fmla="*/ 7 h 16"/>
                  <a:gd name="T8" fmla="*/ 16 w 18"/>
                  <a:gd name="T9" fmla="*/ 16 h 16"/>
                  <a:gd name="T10" fmla="*/ 16 w 18"/>
                  <a:gd name="T11" fmla="*/ 16 h 16"/>
                  <a:gd name="T12" fmla="*/ 18 w 18"/>
                  <a:gd name="T13" fmla="*/ 9 h 16"/>
                  <a:gd name="T14" fmla="*/ 18 w 18"/>
                  <a:gd name="T15" fmla="*/ 9 h 16"/>
                  <a:gd name="T16" fmla="*/ 2 w 18"/>
                  <a:gd name="T17" fmla="*/ 0 h 16"/>
                  <a:gd name="T18" fmla="*/ 2 w 18"/>
                  <a:gd name="T19" fmla="*/ 0 h 1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8"/>
                  <a:gd name="T31" fmla="*/ 0 h 16"/>
                  <a:gd name="T32" fmla="*/ 18 w 18"/>
                  <a:gd name="T33" fmla="*/ 16 h 1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8" h="16">
                    <a:moveTo>
                      <a:pt x="2" y="0"/>
                    </a:moveTo>
                    <a:lnTo>
                      <a:pt x="2" y="0"/>
                    </a:lnTo>
                    <a:lnTo>
                      <a:pt x="0" y="7"/>
                    </a:lnTo>
                    <a:lnTo>
                      <a:pt x="16" y="16"/>
                    </a:lnTo>
                    <a:lnTo>
                      <a:pt x="18" y="9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87" name="Freeform 507"/>
              <p:cNvSpPr>
                <a:spLocks/>
              </p:cNvSpPr>
              <p:nvPr/>
            </p:nvSpPr>
            <p:spPr bwMode="auto">
              <a:xfrm>
                <a:off x="5145" y="2170"/>
                <a:ext cx="20" cy="24"/>
              </a:xfrm>
              <a:custGeom>
                <a:avLst/>
                <a:gdLst>
                  <a:gd name="T0" fmla="*/ 0 w 20"/>
                  <a:gd name="T1" fmla="*/ 24 h 24"/>
                  <a:gd name="T2" fmla="*/ 0 w 20"/>
                  <a:gd name="T3" fmla="*/ 24 h 24"/>
                  <a:gd name="T4" fmla="*/ 13 w 20"/>
                  <a:gd name="T5" fmla="*/ 15 h 24"/>
                  <a:gd name="T6" fmla="*/ 13 w 20"/>
                  <a:gd name="T7" fmla="*/ 15 h 24"/>
                  <a:gd name="T8" fmla="*/ 20 w 20"/>
                  <a:gd name="T9" fmla="*/ 0 h 24"/>
                  <a:gd name="T10" fmla="*/ 20 w 20"/>
                  <a:gd name="T11" fmla="*/ 0 h 24"/>
                  <a:gd name="T12" fmla="*/ 9 w 20"/>
                  <a:gd name="T13" fmla="*/ 7 h 24"/>
                  <a:gd name="T14" fmla="*/ 9 w 20"/>
                  <a:gd name="T15" fmla="*/ 7 h 24"/>
                  <a:gd name="T16" fmla="*/ 0 w 20"/>
                  <a:gd name="T17" fmla="*/ 24 h 24"/>
                  <a:gd name="T18" fmla="*/ 0 w 20"/>
                  <a:gd name="T19" fmla="*/ 24 h 2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0"/>
                  <a:gd name="T31" fmla="*/ 0 h 24"/>
                  <a:gd name="T32" fmla="*/ 20 w 20"/>
                  <a:gd name="T33" fmla="*/ 24 h 2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0" h="24">
                    <a:moveTo>
                      <a:pt x="0" y="24"/>
                    </a:moveTo>
                    <a:lnTo>
                      <a:pt x="0" y="24"/>
                    </a:lnTo>
                    <a:lnTo>
                      <a:pt x="13" y="15"/>
                    </a:lnTo>
                    <a:lnTo>
                      <a:pt x="20" y="0"/>
                    </a:lnTo>
                    <a:lnTo>
                      <a:pt x="9" y="7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88" name="Freeform 508"/>
              <p:cNvSpPr>
                <a:spLocks/>
              </p:cNvSpPr>
              <p:nvPr/>
            </p:nvSpPr>
            <p:spPr bwMode="auto">
              <a:xfrm>
                <a:off x="2822" y="2865"/>
                <a:ext cx="16" cy="15"/>
              </a:xfrm>
              <a:custGeom>
                <a:avLst/>
                <a:gdLst>
                  <a:gd name="T0" fmla="*/ 16 w 16"/>
                  <a:gd name="T1" fmla="*/ 8 h 15"/>
                  <a:gd name="T2" fmla="*/ 16 w 16"/>
                  <a:gd name="T3" fmla="*/ 8 h 15"/>
                  <a:gd name="T4" fmla="*/ 2 w 16"/>
                  <a:gd name="T5" fmla="*/ 0 h 15"/>
                  <a:gd name="T6" fmla="*/ 2 w 16"/>
                  <a:gd name="T7" fmla="*/ 0 h 15"/>
                  <a:gd name="T8" fmla="*/ 0 w 16"/>
                  <a:gd name="T9" fmla="*/ 8 h 15"/>
                  <a:gd name="T10" fmla="*/ 0 w 16"/>
                  <a:gd name="T11" fmla="*/ 8 h 15"/>
                  <a:gd name="T12" fmla="*/ 13 w 16"/>
                  <a:gd name="T13" fmla="*/ 15 h 15"/>
                  <a:gd name="T14" fmla="*/ 13 w 16"/>
                  <a:gd name="T15" fmla="*/ 15 h 15"/>
                  <a:gd name="T16" fmla="*/ 16 w 16"/>
                  <a:gd name="T17" fmla="*/ 8 h 15"/>
                  <a:gd name="T18" fmla="*/ 16 w 16"/>
                  <a:gd name="T19" fmla="*/ 8 h 1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6"/>
                  <a:gd name="T31" fmla="*/ 0 h 15"/>
                  <a:gd name="T32" fmla="*/ 16 w 16"/>
                  <a:gd name="T33" fmla="*/ 15 h 1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6" h="15">
                    <a:moveTo>
                      <a:pt x="16" y="8"/>
                    </a:moveTo>
                    <a:lnTo>
                      <a:pt x="16" y="8"/>
                    </a:lnTo>
                    <a:lnTo>
                      <a:pt x="2" y="0"/>
                    </a:lnTo>
                    <a:lnTo>
                      <a:pt x="0" y="8"/>
                    </a:lnTo>
                    <a:lnTo>
                      <a:pt x="13" y="15"/>
                    </a:lnTo>
                    <a:lnTo>
                      <a:pt x="16" y="8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89" name="Freeform 509"/>
              <p:cNvSpPr>
                <a:spLocks/>
              </p:cNvSpPr>
              <p:nvPr/>
            </p:nvSpPr>
            <p:spPr bwMode="auto">
              <a:xfrm>
                <a:off x="5266" y="2110"/>
                <a:ext cx="17" cy="16"/>
              </a:xfrm>
              <a:custGeom>
                <a:avLst/>
                <a:gdLst>
                  <a:gd name="T0" fmla="*/ 6 w 17"/>
                  <a:gd name="T1" fmla="*/ 3 h 16"/>
                  <a:gd name="T2" fmla="*/ 6 w 17"/>
                  <a:gd name="T3" fmla="*/ 3 h 16"/>
                  <a:gd name="T4" fmla="*/ 0 w 17"/>
                  <a:gd name="T5" fmla="*/ 16 h 16"/>
                  <a:gd name="T6" fmla="*/ 0 w 17"/>
                  <a:gd name="T7" fmla="*/ 16 h 16"/>
                  <a:gd name="T8" fmla="*/ 11 w 17"/>
                  <a:gd name="T9" fmla="*/ 12 h 16"/>
                  <a:gd name="T10" fmla="*/ 11 w 17"/>
                  <a:gd name="T11" fmla="*/ 12 h 16"/>
                  <a:gd name="T12" fmla="*/ 17 w 17"/>
                  <a:gd name="T13" fmla="*/ 0 h 16"/>
                  <a:gd name="T14" fmla="*/ 17 w 17"/>
                  <a:gd name="T15" fmla="*/ 0 h 16"/>
                  <a:gd name="T16" fmla="*/ 6 w 17"/>
                  <a:gd name="T17" fmla="*/ 3 h 16"/>
                  <a:gd name="T18" fmla="*/ 6 w 17"/>
                  <a:gd name="T19" fmla="*/ 3 h 1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7"/>
                  <a:gd name="T31" fmla="*/ 0 h 16"/>
                  <a:gd name="T32" fmla="*/ 17 w 17"/>
                  <a:gd name="T33" fmla="*/ 16 h 1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7" h="16">
                    <a:moveTo>
                      <a:pt x="6" y="3"/>
                    </a:moveTo>
                    <a:lnTo>
                      <a:pt x="6" y="3"/>
                    </a:lnTo>
                    <a:lnTo>
                      <a:pt x="0" y="16"/>
                    </a:lnTo>
                    <a:lnTo>
                      <a:pt x="11" y="12"/>
                    </a:lnTo>
                    <a:lnTo>
                      <a:pt x="17" y="0"/>
                    </a:lnTo>
                    <a:lnTo>
                      <a:pt x="6" y="3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90" name="Freeform 510"/>
              <p:cNvSpPr>
                <a:spLocks/>
              </p:cNvSpPr>
              <p:nvPr/>
            </p:nvSpPr>
            <p:spPr bwMode="auto">
              <a:xfrm>
                <a:off x="4975" y="2274"/>
                <a:ext cx="42" cy="50"/>
              </a:xfrm>
              <a:custGeom>
                <a:avLst/>
                <a:gdLst>
                  <a:gd name="T0" fmla="*/ 0 w 42"/>
                  <a:gd name="T1" fmla="*/ 50 h 50"/>
                  <a:gd name="T2" fmla="*/ 0 w 42"/>
                  <a:gd name="T3" fmla="*/ 50 h 50"/>
                  <a:gd name="T4" fmla="*/ 20 w 42"/>
                  <a:gd name="T5" fmla="*/ 33 h 50"/>
                  <a:gd name="T6" fmla="*/ 20 w 42"/>
                  <a:gd name="T7" fmla="*/ 33 h 50"/>
                  <a:gd name="T8" fmla="*/ 42 w 42"/>
                  <a:gd name="T9" fmla="*/ 0 h 50"/>
                  <a:gd name="T10" fmla="*/ 42 w 42"/>
                  <a:gd name="T11" fmla="*/ 0 h 50"/>
                  <a:gd name="T12" fmla="*/ 24 w 42"/>
                  <a:gd name="T13" fmla="*/ 15 h 50"/>
                  <a:gd name="T14" fmla="*/ 24 w 42"/>
                  <a:gd name="T15" fmla="*/ 15 h 50"/>
                  <a:gd name="T16" fmla="*/ 0 w 42"/>
                  <a:gd name="T17" fmla="*/ 50 h 50"/>
                  <a:gd name="T18" fmla="*/ 0 w 42"/>
                  <a:gd name="T19" fmla="*/ 50 h 5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42"/>
                  <a:gd name="T31" fmla="*/ 0 h 50"/>
                  <a:gd name="T32" fmla="*/ 42 w 42"/>
                  <a:gd name="T33" fmla="*/ 50 h 50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42" h="50">
                    <a:moveTo>
                      <a:pt x="0" y="50"/>
                    </a:moveTo>
                    <a:lnTo>
                      <a:pt x="0" y="50"/>
                    </a:lnTo>
                    <a:lnTo>
                      <a:pt x="20" y="33"/>
                    </a:lnTo>
                    <a:lnTo>
                      <a:pt x="42" y="0"/>
                    </a:lnTo>
                    <a:lnTo>
                      <a:pt x="24" y="15"/>
                    </a:lnTo>
                    <a:lnTo>
                      <a:pt x="0" y="5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91" name="Freeform 511"/>
              <p:cNvSpPr>
                <a:spLocks/>
              </p:cNvSpPr>
              <p:nvPr/>
            </p:nvSpPr>
            <p:spPr bwMode="auto">
              <a:xfrm>
                <a:off x="3393" y="3204"/>
                <a:ext cx="16" cy="7"/>
              </a:xfrm>
              <a:custGeom>
                <a:avLst/>
                <a:gdLst>
                  <a:gd name="T0" fmla="*/ 2 w 16"/>
                  <a:gd name="T1" fmla="*/ 0 h 7"/>
                  <a:gd name="T2" fmla="*/ 2 w 16"/>
                  <a:gd name="T3" fmla="*/ 0 h 7"/>
                  <a:gd name="T4" fmla="*/ 0 w 16"/>
                  <a:gd name="T5" fmla="*/ 5 h 7"/>
                  <a:gd name="T6" fmla="*/ 0 w 16"/>
                  <a:gd name="T7" fmla="*/ 5 h 7"/>
                  <a:gd name="T8" fmla="*/ 14 w 16"/>
                  <a:gd name="T9" fmla="*/ 7 h 7"/>
                  <a:gd name="T10" fmla="*/ 14 w 16"/>
                  <a:gd name="T11" fmla="*/ 7 h 7"/>
                  <a:gd name="T12" fmla="*/ 16 w 16"/>
                  <a:gd name="T13" fmla="*/ 0 h 7"/>
                  <a:gd name="T14" fmla="*/ 16 w 16"/>
                  <a:gd name="T15" fmla="*/ 0 h 7"/>
                  <a:gd name="T16" fmla="*/ 2 w 16"/>
                  <a:gd name="T17" fmla="*/ 0 h 7"/>
                  <a:gd name="T18" fmla="*/ 2 w 16"/>
                  <a:gd name="T19" fmla="*/ 0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6"/>
                  <a:gd name="T31" fmla="*/ 0 h 7"/>
                  <a:gd name="T32" fmla="*/ 16 w 16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6" h="7">
                    <a:moveTo>
                      <a:pt x="2" y="0"/>
                    </a:moveTo>
                    <a:lnTo>
                      <a:pt x="2" y="0"/>
                    </a:lnTo>
                    <a:lnTo>
                      <a:pt x="0" y="5"/>
                    </a:lnTo>
                    <a:lnTo>
                      <a:pt x="14" y="7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92" name="Freeform 512"/>
              <p:cNvSpPr>
                <a:spLocks/>
              </p:cNvSpPr>
              <p:nvPr/>
            </p:nvSpPr>
            <p:spPr bwMode="auto">
              <a:xfrm>
                <a:off x="2783" y="3024"/>
                <a:ext cx="19" cy="17"/>
              </a:xfrm>
              <a:custGeom>
                <a:avLst/>
                <a:gdLst>
                  <a:gd name="T0" fmla="*/ 19 w 19"/>
                  <a:gd name="T1" fmla="*/ 10 h 17"/>
                  <a:gd name="T2" fmla="*/ 19 w 19"/>
                  <a:gd name="T3" fmla="*/ 10 h 17"/>
                  <a:gd name="T4" fmla="*/ 2 w 19"/>
                  <a:gd name="T5" fmla="*/ 0 h 17"/>
                  <a:gd name="T6" fmla="*/ 2 w 19"/>
                  <a:gd name="T7" fmla="*/ 0 h 17"/>
                  <a:gd name="T8" fmla="*/ 0 w 19"/>
                  <a:gd name="T9" fmla="*/ 10 h 17"/>
                  <a:gd name="T10" fmla="*/ 0 w 19"/>
                  <a:gd name="T11" fmla="*/ 10 h 17"/>
                  <a:gd name="T12" fmla="*/ 19 w 19"/>
                  <a:gd name="T13" fmla="*/ 17 h 17"/>
                  <a:gd name="T14" fmla="*/ 19 w 19"/>
                  <a:gd name="T15" fmla="*/ 17 h 17"/>
                  <a:gd name="T16" fmla="*/ 19 w 19"/>
                  <a:gd name="T17" fmla="*/ 10 h 17"/>
                  <a:gd name="T18" fmla="*/ 19 w 19"/>
                  <a:gd name="T19" fmla="*/ 10 h 1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9"/>
                  <a:gd name="T31" fmla="*/ 0 h 17"/>
                  <a:gd name="T32" fmla="*/ 19 w 19"/>
                  <a:gd name="T33" fmla="*/ 17 h 1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9" h="17">
                    <a:moveTo>
                      <a:pt x="19" y="10"/>
                    </a:moveTo>
                    <a:lnTo>
                      <a:pt x="19" y="10"/>
                    </a:lnTo>
                    <a:lnTo>
                      <a:pt x="2" y="0"/>
                    </a:lnTo>
                    <a:lnTo>
                      <a:pt x="0" y="10"/>
                    </a:lnTo>
                    <a:lnTo>
                      <a:pt x="19" y="17"/>
                    </a:lnTo>
                    <a:lnTo>
                      <a:pt x="19" y="1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93" name="Freeform 513"/>
              <p:cNvSpPr>
                <a:spLocks/>
              </p:cNvSpPr>
              <p:nvPr/>
            </p:nvSpPr>
            <p:spPr bwMode="auto">
              <a:xfrm>
                <a:off x="3451" y="2970"/>
                <a:ext cx="19" cy="7"/>
              </a:xfrm>
              <a:custGeom>
                <a:avLst/>
                <a:gdLst>
                  <a:gd name="T0" fmla="*/ 19 w 19"/>
                  <a:gd name="T1" fmla="*/ 0 h 7"/>
                  <a:gd name="T2" fmla="*/ 19 w 19"/>
                  <a:gd name="T3" fmla="*/ 0 h 7"/>
                  <a:gd name="T4" fmla="*/ 2 w 19"/>
                  <a:gd name="T5" fmla="*/ 0 h 7"/>
                  <a:gd name="T6" fmla="*/ 2 w 19"/>
                  <a:gd name="T7" fmla="*/ 0 h 7"/>
                  <a:gd name="T8" fmla="*/ 0 w 19"/>
                  <a:gd name="T9" fmla="*/ 7 h 7"/>
                  <a:gd name="T10" fmla="*/ 0 w 19"/>
                  <a:gd name="T11" fmla="*/ 7 h 7"/>
                  <a:gd name="T12" fmla="*/ 17 w 19"/>
                  <a:gd name="T13" fmla="*/ 7 h 7"/>
                  <a:gd name="T14" fmla="*/ 17 w 19"/>
                  <a:gd name="T15" fmla="*/ 7 h 7"/>
                  <a:gd name="T16" fmla="*/ 19 w 19"/>
                  <a:gd name="T17" fmla="*/ 0 h 7"/>
                  <a:gd name="T18" fmla="*/ 19 w 19"/>
                  <a:gd name="T19" fmla="*/ 0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9"/>
                  <a:gd name="T31" fmla="*/ 0 h 7"/>
                  <a:gd name="T32" fmla="*/ 19 w 19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9" h="7">
                    <a:moveTo>
                      <a:pt x="19" y="0"/>
                    </a:moveTo>
                    <a:lnTo>
                      <a:pt x="19" y="0"/>
                    </a:lnTo>
                    <a:lnTo>
                      <a:pt x="2" y="0"/>
                    </a:lnTo>
                    <a:lnTo>
                      <a:pt x="0" y="7"/>
                    </a:lnTo>
                    <a:lnTo>
                      <a:pt x="17" y="7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94" name="Freeform 514"/>
              <p:cNvSpPr>
                <a:spLocks/>
              </p:cNvSpPr>
              <p:nvPr/>
            </p:nvSpPr>
            <p:spPr bwMode="auto">
              <a:xfrm>
                <a:off x="3462" y="2889"/>
                <a:ext cx="17" cy="9"/>
              </a:xfrm>
              <a:custGeom>
                <a:avLst/>
                <a:gdLst>
                  <a:gd name="T0" fmla="*/ 0 w 17"/>
                  <a:gd name="T1" fmla="*/ 0 h 9"/>
                  <a:gd name="T2" fmla="*/ 0 w 17"/>
                  <a:gd name="T3" fmla="*/ 0 h 9"/>
                  <a:gd name="T4" fmla="*/ 0 w 17"/>
                  <a:gd name="T5" fmla="*/ 7 h 9"/>
                  <a:gd name="T6" fmla="*/ 0 w 17"/>
                  <a:gd name="T7" fmla="*/ 7 h 9"/>
                  <a:gd name="T8" fmla="*/ 15 w 17"/>
                  <a:gd name="T9" fmla="*/ 9 h 9"/>
                  <a:gd name="T10" fmla="*/ 15 w 17"/>
                  <a:gd name="T11" fmla="*/ 9 h 9"/>
                  <a:gd name="T12" fmla="*/ 17 w 17"/>
                  <a:gd name="T13" fmla="*/ 2 h 9"/>
                  <a:gd name="T14" fmla="*/ 17 w 17"/>
                  <a:gd name="T15" fmla="*/ 2 h 9"/>
                  <a:gd name="T16" fmla="*/ 0 w 17"/>
                  <a:gd name="T17" fmla="*/ 0 h 9"/>
                  <a:gd name="T18" fmla="*/ 0 w 17"/>
                  <a:gd name="T19" fmla="*/ 0 h 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7"/>
                  <a:gd name="T31" fmla="*/ 0 h 9"/>
                  <a:gd name="T32" fmla="*/ 17 w 17"/>
                  <a:gd name="T33" fmla="*/ 9 h 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7" h="9">
                    <a:moveTo>
                      <a:pt x="0" y="0"/>
                    </a:moveTo>
                    <a:lnTo>
                      <a:pt x="0" y="0"/>
                    </a:lnTo>
                    <a:lnTo>
                      <a:pt x="0" y="7"/>
                    </a:lnTo>
                    <a:lnTo>
                      <a:pt x="15" y="9"/>
                    </a:lnTo>
                    <a:lnTo>
                      <a:pt x="17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95" name="Freeform 515"/>
              <p:cNvSpPr>
                <a:spLocks/>
              </p:cNvSpPr>
              <p:nvPr/>
            </p:nvSpPr>
            <p:spPr bwMode="auto">
              <a:xfrm>
                <a:off x="2877" y="2715"/>
                <a:ext cx="14" cy="13"/>
              </a:xfrm>
              <a:custGeom>
                <a:avLst/>
                <a:gdLst>
                  <a:gd name="T0" fmla="*/ 3 w 14"/>
                  <a:gd name="T1" fmla="*/ 0 h 13"/>
                  <a:gd name="T2" fmla="*/ 3 w 14"/>
                  <a:gd name="T3" fmla="*/ 0 h 13"/>
                  <a:gd name="T4" fmla="*/ 0 w 14"/>
                  <a:gd name="T5" fmla="*/ 8 h 13"/>
                  <a:gd name="T6" fmla="*/ 0 w 14"/>
                  <a:gd name="T7" fmla="*/ 8 h 13"/>
                  <a:gd name="T8" fmla="*/ 11 w 14"/>
                  <a:gd name="T9" fmla="*/ 13 h 13"/>
                  <a:gd name="T10" fmla="*/ 11 w 14"/>
                  <a:gd name="T11" fmla="*/ 13 h 13"/>
                  <a:gd name="T12" fmla="*/ 14 w 14"/>
                  <a:gd name="T13" fmla="*/ 8 h 13"/>
                  <a:gd name="T14" fmla="*/ 14 w 14"/>
                  <a:gd name="T15" fmla="*/ 8 h 13"/>
                  <a:gd name="T16" fmla="*/ 3 w 14"/>
                  <a:gd name="T17" fmla="*/ 0 h 13"/>
                  <a:gd name="T18" fmla="*/ 3 w 14"/>
                  <a:gd name="T19" fmla="*/ 0 h 1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4"/>
                  <a:gd name="T31" fmla="*/ 0 h 13"/>
                  <a:gd name="T32" fmla="*/ 14 w 14"/>
                  <a:gd name="T33" fmla="*/ 13 h 13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4" h="13">
                    <a:moveTo>
                      <a:pt x="3" y="0"/>
                    </a:moveTo>
                    <a:lnTo>
                      <a:pt x="3" y="0"/>
                    </a:lnTo>
                    <a:lnTo>
                      <a:pt x="0" y="8"/>
                    </a:lnTo>
                    <a:lnTo>
                      <a:pt x="11" y="13"/>
                    </a:lnTo>
                    <a:lnTo>
                      <a:pt x="14" y="8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96" name="Freeform 516"/>
              <p:cNvSpPr>
                <a:spLocks/>
              </p:cNvSpPr>
              <p:nvPr/>
            </p:nvSpPr>
            <p:spPr bwMode="auto">
              <a:xfrm>
                <a:off x="2449" y="1735"/>
                <a:ext cx="14" cy="22"/>
              </a:xfrm>
              <a:custGeom>
                <a:avLst/>
                <a:gdLst>
                  <a:gd name="T0" fmla="*/ 9 w 14"/>
                  <a:gd name="T1" fmla="*/ 7 h 22"/>
                  <a:gd name="T2" fmla="*/ 9 w 14"/>
                  <a:gd name="T3" fmla="*/ 7 h 22"/>
                  <a:gd name="T4" fmla="*/ 0 w 14"/>
                  <a:gd name="T5" fmla="*/ 0 h 22"/>
                  <a:gd name="T6" fmla="*/ 0 w 14"/>
                  <a:gd name="T7" fmla="*/ 0 h 22"/>
                  <a:gd name="T8" fmla="*/ 3 w 14"/>
                  <a:gd name="T9" fmla="*/ 14 h 22"/>
                  <a:gd name="T10" fmla="*/ 3 w 14"/>
                  <a:gd name="T11" fmla="*/ 14 h 22"/>
                  <a:gd name="T12" fmla="*/ 14 w 14"/>
                  <a:gd name="T13" fmla="*/ 22 h 22"/>
                  <a:gd name="T14" fmla="*/ 14 w 14"/>
                  <a:gd name="T15" fmla="*/ 22 h 22"/>
                  <a:gd name="T16" fmla="*/ 9 w 14"/>
                  <a:gd name="T17" fmla="*/ 7 h 22"/>
                  <a:gd name="T18" fmla="*/ 9 w 14"/>
                  <a:gd name="T19" fmla="*/ 7 h 2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4"/>
                  <a:gd name="T31" fmla="*/ 0 h 22"/>
                  <a:gd name="T32" fmla="*/ 14 w 14"/>
                  <a:gd name="T33" fmla="*/ 22 h 2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4" h="22">
                    <a:moveTo>
                      <a:pt x="9" y="7"/>
                    </a:moveTo>
                    <a:lnTo>
                      <a:pt x="9" y="7"/>
                    </a:lnTo>
                    <a:lnTo>
                      <a:pt x="0" y="0"/>
                    </a:lnTo>
                    <a:lnTo>
                      <a:pt x="3" y="14"/>
                    </a:lnTo>
                    <a:lnTo>
                      <a:pt x="14" y="22"/>
                    </a:lnTo>
                    <a:lnTo>
                      <a:pt x="9" y="7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97" name="Freeform 517"/>
              <p:cNvSpPr>
                <a:spLocks/>
              </p:cNvSpPr>
              <p:nvPr/>
            </p:nvSpPr>
            <p:spPr bwMode="auto">
              <a:xfrm>
                <a:off x="4560" y="2638"/>
                <a:ext cx="16" cy="17"/>
              </a:xfrm>
              <a:custGeom>
                <a:avLst/>
                <a:gdLst>
                  <a:gd name="T0" fmla="*/ 0 w 16"/>
                  <a:gd name="T1" fmla="*/ 11 h 17"/>
                  <a:gd name="T2" fmla="*/ 0 w 16"/>
                  <a:gd name="T3" fmla="*/ 11 h 17"/>
                  <a:gd name="T4" fmla="*/ 4 w 16"/>
                  <a:gd name="T5" fmla="*/ 17 h 17"/>
                  <a:gd name="T6" fmla="*/ 4 w 16"/>
                  <a:gd name="T7" fmla="*/ 17 h 17"/>
                  <a:gd name="T8" fmla="*/ 16 w 16"/>
                  <a:gd name="T9" fmla="*/ 8 h 17"/>
                  <a:gd name="T10" fmla="*/ 16 w 16"/>
                  <a:gd name="T11" fmla="*/ 8 h 17"/>
                  <a:gd name="T12" fmla="*/ 13 w 16"/>
                  <a:gd name="T13" fmla="*/ 0 h 17"/>
                  <a:gd name="T14" fmla="*/ 13 w 16"/>
                  <a:gd name="T15" fmla="*/ 0 h 17"/>
                  <a:gd name="T16" fmla="*/ 0 w 16"/>
                  <a:gd name="T17" fmla="*/ 11 h 17"/>
                  <a:gd name="T18" fmla="*/ 0 w 16"/>
                  <a:gd name="T19" fmla="*/ 11 h 1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6"/>
                  <a:gd name="T31" fmla="*/ 0 h 17"/>
                  <a:gd name="T32" fmla="*/ 16 w 16"/>
                  <a:gd name="T33" fmla="*/ 17 h 1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6" h="17">
                    <a:moveTo>
                      <a:pt x="0" y="11"/>
                    </a:moveTo>
                    <a:lnTo>
                      <a:pt x="0" y="11"/>
                    </a:lnTo>
                    <a:lnTo>
                      <a:pt x="4" y="17"/>
                    </a:lnTo>
                    <a:lnTo>
                      <a:pt x="16" y="8"/>
                    </a:lnTo>
                    <a:lnTo>
                      <a:pt x="13" y="0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98" name="Freeform 518"/>
              <p:cNvSpPr>
                <a:spLocks/>
              </p:cNvSpPr>
              <p:nvPr/>
            </p:nvSpPr>
            <p:spPr bwMode="auto">
              <a:xfrm>
                <a:off x="4496" y="2485"/>
                <a:ext cx="18" cy="18"/>
              </a:xfrm>
              <a:custGeom>
                <a:avLst/>
                <a:gdLst>
                  <a:gd name="T0" fmla="*/ 0 w 18"/>
                  <a:gd name="T1" fmla="*/ 11 h 18"/>
                  <a:gd name="T2" fmla="*/ 0 w 18"/>
                  <a:gd name="T3" fmla="*/ 11 h 18"/>
                  <a:gd name="T4" fmla="*/ 4 w 18"/>
                  <a:gd name="T5" fmla="*/ 18 h 18"/>
                  <a:gd name="T6" fmla="*/ 4 w 18"/>
                  <a:gd name="T7" fmla="*/ 18 h 18"/>
                  <a:gd name="T8" fmla="*/ 18 w 18"/>
                  <a:gd name="T9" fmla="*/ 5 h 18"/>
                  <a:gd name="T10" fmla="*/ 18 w 18"/>
                  <a:gd name="T11" fmla="*/ 5 h 18"/>
                  <a:gd name="T12" fmla="*/ 14 w 18"/>
                  <a:gd name="T13" fmla="*/ 0 h 18"/>
                  <a:gd name="T14" fmla="*/ 14 w 18"/>
                  <a:gd name="T15" fmla="*/ 0 h 18"/>
                  <a:gd name="T16" fmla="*/ 0 w 18"/>
                  <a:gd name="T17" fmla="*/ 11 h 18"/>
                  <a:gd name="T18" fmla="*/ 0 w 18"/>
                  <a:gd name="T19" fmla="*/ 11 h 1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8"/>
                  <a:gd name="T31" fmla="*/ 0 h 18"/>
                  <a:gd name="T32" fmla="*/ 18 w 18"/>
                  <a:gd name="T33" fmla="*/ 18 h 1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8" h="18">
                    <a:moveTo>
                      <a:pt x="0" y="11"/>
                    </a:moveTo>
                    <a:lnTo>
                      <a:pt x="0" y="11"/>
                    </a:lnTo>
                    <a:lnTo>
                      <a:pt x="4" y="18"/>
                    </a:lnTo>
                    <a:lnTo>
                      <a:pt x="18" y="5"/>
                    </a:lnTo>
                    <a:lnTo>
                      <a:pt x="14" y="0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99" name="Freeform 519"/>
              <p:cNvSpPr>
                <a:spLocks/>
              </p:cNvSpPr>
              <p:nvPr/>
            </p:nvSpPr>
            <p:spPr bwMode="auto">
              <a:xfrm>
                <a:off x="3438" y="3048"/>
                <a:ext cx="17" cy="8"/>
              </a:xfrm>
              <a:custGeom>
                <a:avLst/>
                <a:gdLst>
                  <a:gd name="T0" fmla="*/ 2 w 17"/>
                  <a:gd name="T1" fmla="*/ 0 h 8"/>
                  <a:gd name="T2" fmla="*/ 2 w 17"/>
                  <a:gd name="T3" fmla="*/ 0 h 8"/>
                  <a:gd name="T4" fmla="*/ 0 w 17"/>
                  <a:gd name="T5" fmla="*/ 8 h 8"/>
                  <a:gd name="T6" fmla="*/ 0 w 17"/>
                  <a:gd name="T7" fmla="*/ 8 h 8"/>
                  <a:gd name="T8" fmla="*/ 15 w 17"/>
                  <a:gd name="T9" fmla="*/ 8 h 8"/>
                  <a:gd name="T10" fmla="*/ 15 w 17"/>
                  <a:gd name="T11" fmla="*/ 8 h 8"/>
                  <a:gd name="T12" fmla="*/ 17 w 17"/>
                  <a:gd name="T13" fmla="*/ 0 h 8"/>
                  <a:gd name="T14" fmla="*/ 17 w 17"/>
                  <a:gd name="T15" fmla="*/ 0 h 8"/>
                  <a:gd name="T16" fmla="*/ 2 w 17"/>
                  <a:gd name="T17" fmla="*/ 0 h 8"/>
                  <a:gd name="T18" fmla="*/ 2 w 17"/>
                  <a:gd name="T19" fmla="*/ 0 h 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7"/>
                  <a:gd name="T31" fmla="*/ 0 h 8"/>
                  <a:gd name="T32" fmla="*/ 17 w 17"/>
                  <a:gd name="T33" fmla="*/ 8 h 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7" h="8">
                    <a:moveTo>
                      <a:pt x="2" y="0"/>
                    </a:moveTo>
                    <a:lnTo>
                      <a:pt x="2" y="0"/>
                    </a:lnTo>
                    <a:lnTo>
                      <a:pt x="0" y="8"/>
                    </a:lnTo>
                    <a:lnTo>
                      <a:pt x="15" y="8"/>
                    </a:lnTo>
                    <a:lnTo>
                      <a:pt x="17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00" name="Freeform 520"/>
              <p:cNvSpPr>
                <a:spLocks/>
              </p:cNvSpPr>
              <p:nvPr/>
            </p:nvSpPr>
            <p:spPr bwMode="auto">
              <a:xfrm>
                <a:off x="2848" y="2790"/>
                <a:ext cx="14" cy="13"/>
              </a:xfrm>
              <a:custGeom>
                <a:avLst/>
                <a:gdLst>
                  <a:gd name="T0" fmla="*/ 1 w 14"/>
                  <a:gd name="T1" fmla="*/ 0 h 13"/>
                  <a:gd name="T2" fmla="*/ 1 w 14"/>
                  <a:gd name="T3" fmla="*/ 0 h 13"/>
                  <a:gd name="T4" fmla="*/ 0 w 14"/>
                  <a:gd name="T5" fmla="*/ 8 h 13"/>
                  <a:gd name="T6" fmla="*/ 0 w 14"/>
                  <a:gd name="T7" fmla="*/ 8 h 13"/>
                  <a:gd name="T8" fmla="*/ 12 w 14"/>
                  <a:gd name="T9" fmla="*/ 13 h 13"/>
                  <a:gd name="T10" fmla="*/ 12 w 14"/>
                  <a:gd name="T11" fmla="*/ 13 h 13"/>
                  <a:gd name="T12" fmla="*/ 14 w 14"/>
                  <a:gd name="T13" fmla="*/ 6 h 13"/>
                  <a:gd name="T14" fmla="*/ 14 w 14"/>
                  <a:gd name="T15" fmla="*/ 6 h 13"/>
                  <a:gd name="T16" fmla="*/ 1 w 14"/>
                  <a:gd name="T17" fmla="*/ 0 h 13"/>
                  <a:gd name="T18" fmla="*/ 1 w 14"/>
                  <a:gd name="T19" fmla="*/ 0 h 1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4"/>
                  <a:gd name="T31" fmla="*/ 0 h 13"/>
                  <a:gd name="T32" fmla="*/ 14 w 14"/>
                  <a:gd name="T33" fmla="*/ 13 h 13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4" h="13">
                    <a:moveTo>
                      <a:pt x="1" y="0"/>
                    </a:moveTo>
                    <a:lnTo>
                      <a:pt x="1" y="0"/>
                    </a:lnTo>
                    <a:lnTo>
                      <a:pt x="0" y="8"/>
                    </a:lnTo>
                    <a:lnTo>
                      <a:pt x="12" y="13"/>
                    </a:lnTo>
                    <a:lnTo>
                      <a:pt x="14" y="6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01" name="Freeform 521"/>
              <p:cNvSpPr>
                <a:spLocks/>
              </p:cNvSpPr>
              <p:nvPr/>
            </p:nvSpPr>
            <p:spPr bwMode="auto">
              <a:xfrm>
                <a:off x="2551" y="935"/>
                <a:ext cx="28" cy="46"/>
              </a:xfrm>
              <a:custGeom>
                <a:avLst/>
                <a:gdLst>
                  <a:gd name="T0" fmla="*/ 13 w 28"/>
                  <a:gd name="T1" fmla="*/ 33 h 46"/>
                  <a:gd name="T2" fmla="*/ 13 w 28"/>
                  <a:gd name="T3" fmla="*/ 33 h 46"/>
                  <a:gd name="T4" fmla="*/ 28 w 28"/>
                  <a:gd name="T5" fmla="*/ 0 h 46"/>
                  <a:gd name="T6" fmla="*/ 28 w 28"/>
                  <a:gd name="T7" fmla="*/ 0 h 46"/>
                  <a:gd name="T8" fmla="*/ 15 w 28"/>
                  <a:gd name="T9" fmla="*/ 13 h 46"/>
                  <a:gd name="T10" fmla="*/ 15 w 28"/>
                  <a:gd name="T11" fmla="*/ 13 h 46"/>
                  <a:gd name="T12" fmla="*/ 0 w 28"/>
                  <a:gd name="T13" fmla="*/ 46 h 46"/>
                  <a:gd name="T14" fmla="*/ 0 w 28"/>
                  <a:gd name="T15" fmla="*/ 46 h 46"/>
                  <a:gd name="T16" fmla="*/ 13 w 28"/>
                  <a:gd name="T17" fmla="*/ 33 h 46"/>
                  <a:gd name="T18" fmla="*/ 13 w 28"/>
                  <a:gd name="T19" fmla="*/ 33 h 4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8"/>
                  <a:gd name="T31" fmla="*/ 0 h 46"/>
                  <a:gd name="T32" fmla="*/ 28 w 28"/>
                  <a:gd name="T33" fmla="*/ 46 h 4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8" h="46">
                    <a:moveTo>
                      <a:pt x="13" y="33"/>
                    </a:moveTo>
                    <a:lnTo>
                      <a:pt x="13" y="33"/>
                    </a:lnTo>
                    <a:lnTo>
                      <a:pt x="28" y="0"/>
                    </a:lnTo>
                    <a:lnTo>
                      <a:pt x="15" y="13"/>
                    </a:lnTo>
                    <a:lnTo>
                      <a:pt x="0" y="46"/>
                    </a:lnTo>
                    <a:lnTo>
                      <a:pt x="13" y="33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02" name="Freeform 522"/>
              <p:cNvSpPr>
                <a:spLocks/>
              </p:cNvSpPr>
              <p:nvPr/>
            </p:nvSpPr>
            <p:spPr bwMode="auto">
              <a:xfrm>
                <a:off x="3473" y="2170"/>
                <a:ext cx="9" cy="9"/>
              </a:xfrm>
              <a:custGeom>
                <a:avLst/>
                <a:gdLst>
                  <a:gd name="T0" fmla="*/ 2 w 9"/>
                  <a:gd name="T1" fmla="*/ 0 h 9"/>
                  <a:gd name="T2" fmla="*/ 2 w 9"/>
                  <a:gd name="T3" fmla="*/ 0 h 9"/>
                  <a:gd name="T4" fmla="*/ 0 w 9"/>
                  <a:gd name="T5" fmla="*/ 7 h 9"/>
                  <a:gd name="T6" fmla="*/ 0 w 9"/>
                  <a:gd name="T7" fmla="*/ 7 h 9"/>
                  <a:gd name="T8" fmla="*/ 9 w 9"/>
                  <a:gd name="T9" fmla="*/ 9 h 9"/>
                  <a:gd name="T10" fmla="*/ 9 w 9"/>
                  <a:gd name="T11" fmla="*/ 9 h 9"/>
                  <a:gd name="T12" fmla="*/ 9 w 9"/>
                  <a:gd name="T13" fmla="*/ 2 h 9"/>
                  <a:gd name="T14" fmla="*/ 9 w 9"/>
                  <a:gd name="T15" fmla="*/ 2 h 9"/>
                  <a:gd name="T16" fmla="*/ 2 w 9"/>
                  <a:gd name="T17" fmla="*/ 0 h 9"/>
                  <a:gd name="T18" fmla="*/ 2 w 9"/>
                  <a:gd name="T19" fmla="*/ 0 h 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9"/>
                  <a:gd name="T31" fmla="*/ 0 h 9"/>
                  <a:gd name="T32" fmla="*/ 9 w 9"/>
                  <a:gd name="T33" fmla="*/ 9 h 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9" h="9">
                    <a:moveTo>
                      <a:pt x="2" y="0"/>
                    </a:moveTo>
                    <a:lnTo>
                      <a:pt x="2" y="0"/>
                    </a:lnTo>
                    <a:lnTo>
                      <a:pt x="0" y="7"/>
                    </a:lnTo>
                    <a:lnTo>
                      <a:pt x="9" y="9"/>
                    </a:lnTo>
                    <a:lnTo>
                      <a:pt x="9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03" name="Freeform 523"/>
              <p:cNvSpPr>
                <a:spLocks/>
              </p:cNvSpPr>
              <p:nvPr/>
            </p:nvSpPr>
            <p:spPr bwMode="auto">
              <a:xfrm>
                <a:off x="4007" y="2152"/>
                <a:ext cx="10" cy="13"/>
              </a:xfrm>
              <a:custGeom>
                <a:avLst/>
                <a:gdLst>
                  <a:gd name="T0" fmla="*/ 0 w 10"/>
                  <a:gd name="T1" fmla="*/ 3 h 13"/>
                  <a:gd name="T2" fmla="*/ 0 w 10"/>
                  <a:gd name="T3" fmla="*/ 3 h 13"/>
                  <a:gd name="T4" fmla="*/ 0 w 10"/>
                  <a:gd name="T5" fmla="*/ 13 h 13"/>
                  <a:gd name="T6" fmla="*/ 0 w 10"/>
                  <a:gd name="T7" fmla="*/ 13 h 13"/>
                  <a:gd name="T8" fmla="*/ 10 w 10"/>
                  <a:gd name="T9" fmla="*/ 7 h 13"/>
                  <a:gd name="T10" fmla="*/ 10 w 10"/>
                  <a:gd name="T11" fmla="*/ 7 h 13"/>
                  <a:gd name="T12" fmla="*/ 10 w 10"/>
                  <a:gd name="T13" fmla="*/ 0 h 13"/>
                  <a:gd name="T14" fmla="*/ 10 w 10"/>
                  <a:gd name="T15" fmla="*/ 0 h 13"/>
                  <a:gd name="T16" fmla="*/ 0 w 10"/>
                  <a:gd name="T17" fmla="*/ 3 h 13"/>
                  <a:gd name="T18" fmla="*/ 0 w 10"/>
                  <a:gd name="T19" fmla="*/ 3 h 1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"/>
                  <a:gd name="T31" fmla="*/ 0 h 13"/>
                  <a:gd name="T32" fmla="*/ 10 w 10"/>
                  <a:gd name="T33" fmla="*/ 13 h 13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" h="13">
                    <a:moveTo>
                      <a:pt x="0" y="3"/>
                    </a:moveTo>
                    <a:lnTo>
                      <a:pt x="0" y="3"/>
                    </a:lnTo>
                    <a:lnTo>
                      <a:pt x="0" y="13"/>
                    </a:lnTo>
                    <a:lnTo>
                      <a:pt x="10" y="7"/>
                    </a:lnTo>
                    <a:lnTo>
                      <a:pt x="10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04" name="Freeform 524"/>
              <p:cNvSpPr>
                <a:spLocks/>
              </p:cNvSpPr>
              <p:nvPr/>
            </p:nvSpPr>
            <p:spPr bwMode="auto">
              <a:xfrm>
                <a:off x="3464" y="2249"/>
                <a:ext cx="9" cy="9"/>
              </a:xfrm>
              <a:custGeom>
                <a:avLst/>
                <a:gdLst>
                  <a:gd name="T0" fmla="*/ 0 w 9"/>
                  <a:gd name="T1" fmla="*/ 0 h 9"/>
                  <a:gd name="T2" fmla="*/ 0 w 9"/>
                  <a:gd name="T3" fmla="*/ 0 h 9"/>
                  <a:gd name="T4" fmla="*/ 0 w 9"/>
                  <a:gd name="T5" fmla="*/ 7 h 9"/>
                  <a:gd name="T6" fmla="*/ 0 w 9"/>
                  <a:gd name="T7" fmla="*/ 7 h 9"/>
                  <a:gd name="T8" fmla="*/ 7 w 9"/>
                  <a:gd name="T9" fmla="*/ 9 h 9"/>
                  <a:gd name="T10" fmla="*/ 7 w 9"/>
                  <a:gd name="T11" fmla="*/ 9 h 9"/>
                  <a:gd name="T12" fmla="*/ 9 w 9"/>
                  <a:gd name="T13" fmla="*/ 2 h 9"/>
                  <a:gd name="T14" fmla="*/ 9 w 9"/>
                  <a:gd name="T15" fmla="*/ 2 h 9"/>
                  <a:gd name="T16" fmla="*/ 0 w 9"/>
                  <a:gd name="T17" fmla="*/ 0 h 9"/>
                  <a:gd name="T18" fmla="*/ 0 w 9"/>
                  <a:gd name="T19" fmla="*/ 0 h 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9"/>
                  <a:gd name="T31" fmla="*/ 0 h 9"/>
                  <a:gd name="T32" fmla="*/ 9 w 9"/>
                  <a:gd name="T33" fmla="*/ 9 h 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9" h="9">
                    <a:moveTo>
                      <a:pt x="0" y="0"/>
                    </a:moveTo>
                    <a:lnTo>
                      <a:pt x="0" y="0"/>
                    </a:lnTo>
                    <a:lnTo>
                      <a:pt x="0" y="7"/>
                    </a:lnTo>
                    <a:lnTo>
                      <a:pt x="7" y="9"/>
                    </a:lnTo>
                    <a:lnTo>
                      <a:pt x="9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05" name="Freeform 525"/>
              <p:cNvSpPr>
                <a:spLocks/>
              </p:cNvSpPr>
              <p:nvPr/>
            </p:nvSpPr>
            <p:spPr bwMode="auto">
              <a:xfrm>
                <a:off x="3159" y="2049"/>
                <a:ext cx="14" cy="17"/>
              </a:xfrm>
              <a:custGeom>
                <a:avLst/>
                <a:gdLst>
                  <a:gd name="T0" fmla="*/ 1 w 14"/>
                  <a:gd name="T1" fmla="*/ 0 h 17"/>
                  <a:gd name="T2" fmla="*/ 1 w 14"/>
                  <a:gd name="T3" fmla="*/ 0 h 17"/>
                  <a:gd name="T4" fmla="*/ 0 w 14"/>
                  <a:gd name="T5" fmla="*/ 8 h 17"/>
                  <a:gd name="T6" fmla="*/ 0 w 14"/>
                  <a:gd name="T7" fmla="*/ 8 h 17"/>
                  <a:gd name="T8" fmla="*/ 12 w 14"/>
                  <a:gd name="T9" fmla="*/ 17 h 17"/>
                  <a:gd name="T10" fmla="*/ 12 w 14"/>
                  <a:gd name="T11" fmla="*/ 17 h 17"/>
                  <a:gd name="T12" fmla="*/ 14 w 14"/>
                  <a:gd name="T13" fmla="*/ 9 h 17"/>
                  <a:gd name="T14" fmla="*/ 14 w 14"/>
                  <a:gd name="T15" fmla="*/ 9 h 17"/>
                  <a:gd name="T16" fmla="*/ 1 w 14"/>
                  <a:gd name="T17" fmla="*/ 0 h 17"/>
                  <a:gd name="T18" fmla="*/ 1 w 14"/>
                  <a:gd name="T19" fmla="*/ 0 h 1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4"/>
                  <a:gd name="T31" fmla="*/ 0 h 17"/>
                  <a:gd name="T32" fmla="*/ 14 w 14"/>
                  <a:gd name="T33" fmla="*/ 17 h 1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4" h="17">
                    <a:moveTo>
                      <a:pt x="1" y="0"/>
                    </a:moveTo>
                    <a:lnTo>
                      <a:pt x="1" y="0"/>
                    </a:lnTo>
                    <a:lnTo>
                      <a:pt x="0" y="8"/>
                    </a:lnTo>
                    <a:lnTo>
                      <a:pt x="12" y="17"/>
                    </a:lnTo>
                    <a:lnTo>
                      <a:pt x="14" y="9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06" name="Freeform 526"/>
              <p:cNvSpPr>
                <a:spLocks/>
              </p:cNvSpPr>
              <p:nvPr/>
            </p:nvSpPr>
            <p:spPr bwMode="auto">
              <a:xfrm>
                <a:off x="2890" y="847"/>
                <a:ext cx="16" cy="15"/>
              </a:xfrm>
              <a:custGeom>
                <a:avLst/>
                <a:gdLst>
                  <a:gd name="T0" fmla="*/ 16 w 16"/>
                  <a:gd name="T1" fmla="*/ 4 h 15"/>
                  <a:gd name="T2" fmla="*/ 16 w 16"/>
                  <a:gd name="T3" fmla="*/ 4 h 15"/>
                  <a:gd name="T4" fmla="*/ 9 w 16"/>
                  <a:gd name="T5" fmla="*/ 0 h 15"/>
                  <a:gd name="T6" fmla="*/ 9 w 16"/>
                  <a:gd name="T7" fmla="*/ 0 h 15"/>
                  <a:gd name="T8" fmla="*/ 0 w 16"/>
                  <a:gd name="T9" fmla="*/ 13 h 15"/>
                  <a:gd name="T10" fmla="*/ 0 w 16"/>
                  <a:gd name="T11" fmla="*/ 13 h 15"/>
                  <a:gd name="T12" fmla="*/ 7 w 16"/>
                  <a:gd name="T13" fmla="*/ 15 h 15"/>
                  <a:gd name="T14" fmla="*/ 7 w 16"/>
                  <a:gd name="T15" fmla="*/ 15 h 15"/>
                  <a:gd name="T16" fmla="*/ 16 w 16"/>
                  <a:gd name="T17" fmla="*/ 4 h 15"/>
                  <a:gd name="T18" fmla="*/ 16 w 16"/>
                  <a:gd name="T19" fmla="*/ 4 h 1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6"/>
                  <a:gd name="T31" fmla="*/ 0 h 15"/>
                  <a:gd name="T32" fmla="*/ 16 w 16"/>
                  <a:gd name="T33" fmla="*/ 15 h 1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6" h="15">
                    <a:moveTo>
                      <a:pt x="16" y="4"/>
                    </a:moveTo>
                    <a:lnTo>
                      <a:pt x="16" y="4"/>
                    </a:lnTo>
                    <a:lnTo>
                      <a:pt x="9" y="0"/>
                    </a:lnTo>
                    <a:lnTo>
                      <a:pt x="0" y="13"/>
                    </a:lnTo>
                    <a:lnTo>
                      <a:pt x="7" y="15"/>
                    </a:lnTo>
                    <a:lnTo>
                      <a:pt x="16" y="4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07" name="Freeform 527"/>
              <p:cNvSpPr>
                <a:spLocks/>
              </p:cNvSpPr>
              <p:nvPr/>
            </p:nvSpPr>
            <p:spPr bwMode="auto">
              <a:xfrm>
                <a:off x="2926" y="1826"/>
                <a:ext cx="15" cy="11"/>
              </a:xfrm>
              <a:custGeom>
                <a:avLst/>
                <a:gdLst>
                  <a:gd name="T0" fmla="*/ 9 w 15"/>
                  <a:gd name="T1" fmla="*/ 0 h 11"/>
                  <a:gd name="T2" fmla="*/ 9 w 15"/>
                  <a:gd name="T3" fmla="*/ 0 h 11"/>
                  <a:gd name="T4" fmla="*/ 0 w 15"/>
                  <a:gd name="T5" fmla="*/ 2 h 11"/>
                  <a:gd name="T6" fmla="*/ 0 w 15"/>
                  <a:gd name="T7" fmla="*/ 2 h 11"/>
                  <a:gd name="T8" fmla="*/ 8 w 15"/>
                  <a:gd name="T9" fmla="*/ 11 h 11"/>
                  <a:gd name="T10" fmla="*/ 8 w 15"/>
                  <a:gd name="T11" fmla="*/ 11 h 11"/>
                  <a:gd name="T12" fmla="*/ 15 w 15"/>
                  <a:gd name="T13" fmla="*/ 9 h 11"/>
                  <a:gd name="T14" fmla="*/ 15 w 15"/>
                  <a:gd name="T15" fmla="*/ 9 h 11"/>
                  <a:gd name="T16" fmla="*/ 9 w 15"/>
                  <a:gd name="T17" fmla="*/ 0 h 11"/>
                  <a:gd name="T18" fmla="*/ 9 w 15"/>
                  <a:gd name="T19" fmla="*/ 0 h 1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5"/>
                  <a:gd name="T31" fmla="*/ 0 h 11"/>
                  <a:gd name="T32" fmla="*/ 15 w 15"/>
                  <a:gd name="T33" fmla="*/ 11 h 1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5" h="11">
                    <a:moveTo>
                      <a:pt x="9" y="0"/>
                    </a:moveTo>
                    <a:lnTo>
                      <a:pt x="9" y="0"/>
                    </a:lnTo>
                    <a:lnTo>
                      <a:pt x="0" y="2"/>
                    </a:lnTo>
                    <a:lnTo>
                      <a:pt x="8" y="11"/>
                    </a:lnTo>
                    <a:lnTo>
                      <a:pt x="15" y="9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08" name="Freeform 528"/>
              <p:cNvSpPr>
                <a:spLocks/>
              </p:cNvSpPr>
              <p:nvPr/>
            </p:nvSpPr>
            <p:spPr bwMode="auto">
              <a:xfrm>
                <a:off x="3107" y="2207"/>
                <a:ext cx="13" cy="12"/>
              </a:xfrm>
              <a:custGeom>
                <a:avLst/>
                <a:gdLst>
                  <a:gd name="T0" fmla="*/ 4 w 13"/>
                  <a:gd name="T1" fmla="*/ 0 h 12"/>
                  <a:gd name="T2" fmla="*/ 4 w 13"/>
                  <a:gd name="T3" fmla="*/ 0 h 12"/>
                  <a:gd name="T4" fmla="*/ 0 w 13"/>
                  <a:gd name="T5" fmla="*/ 7 h 12"/>
                  <a:gd name="T6" fmla="*/ 0 w 13"/>
                  <a:gd name="T7" fmla="*/ 7 h 12"/>
                  <a:gd name="T8" fmla="*/ 11 w 13"/>
                  <a:gd name="T9" fmla="*/ 12 h 12"/>
                  <a:gd name="T10" fmla="*/ 11 w 13"/>
                  <a:gd name="T11" fmla="*/ 12 h 12"/>
                  <a:gd name="T12" fmla="*/ 13 w 13"/>
                  <a:gd name="T13" fmla="*/ 5 h 12"/>
                  <a:gd name="T14" fmla="*/ 13 w 13"/>
                  <a:gd name="T15" fmla="*/ 5 h 12"/>
                  <a:gd name="T16" fmla="*/ 4 w 13"/>
                  <a:gd name="T17" fmla="*/ 0 h 12"/>
                  <a:gd name="T18" fmla="*/ 4 w 13"/>
                  <a:gd name="T19" fmla="*/ 0 h 1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3"/>
                  <a:gd name="T31" fmla="*/ 0 h 12"/>
                  <a:gd name="T32" fmla="*/ 13 w 13"/>
                  <a:gd name="T33" fmla="*/ 12 h 1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3" h="12">
                    <a:moveTo>
                      <a:pt x="4" y="0"/>
                    </a:moveTo>
                    <a:lnTo>
                      <a:pt x="4" y="0"/>
                    </a:lnTo>
                    <a:lnTo>
                      <a:pt x="0" y="7"/>
                    </a:lnTo>
                    <a:lnTo>
                      <a:pt x="11" y="12"/>
                    </a:lnTo>
                    <a:lnTo>
                      <a:pt x="13" y="5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09" name="Freeform 529"/>
              <p:cNvSpPr>
                <a:spLocks/>
              </p:cNvSpPr>
              <p:nvPr/>
            </p:nvSpPr>
            <p:spPr bwMode="auto">
              <a:xfrm>
                <a:off x="2838" y="1835"/>
                <a:ext cx="17" cy="15"/>
              </a:xfrm>
              <a:custGeom>
                <a:avLst/>
                <a:gdLst>
                  <a:gd name="T0" fmla="*/ 8 w 17"/>
                  <a:gd name="T1" fmla="*/ 0 h 15"/>
                  <a:gd name="T2" fmla="*/ 8 w 17"/>
                  <a:gd name="T3" fmla="*/ 0 h 15"/>
                  <a:gd name="T4" fmla="*/ 0 w 17"/>
                  <a:gd name="T5" fmla="*/ 0 h 15"/>
                  <a:gd name="T6" fmla="*/ 0 w 17"/>
                  <a:gd name="T7" fmla="*/ 0 h 15"/>
                  <a:gd name="T8" fmla="*/ 8 w 17"/>
                  <a:gd name="T9" fmla="*/ 15 h 15"/>
                  <a:gd name="T10" fmla="*/ 8 w 17"/>
                  <a:gd name="T11" fmla="*/ 15 h 15"/>
                  <a:gd name="T12" fmla="*/ 17 w 17"/>
                  <a:gd name="T13" fmla="*/ 13 h 15"/>
                  <a:gd name="T14" fmla="*/ 17 w 17"/>
                  <a:gd name="T15" fmla="*/ 13 h 15"/>
                  <a:gd name="T16" fmla="*/ 8 w 17"/>
                  <a:gd name="T17" fmla="*/ 0 h 15"/>
                  <a:gd name="T18" fmla="*/ 8 w 17"/>
                  <a:gd name="T19" fmla="*/ 0 h 1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7"/>
                  <a:gd name="T31" fmla="*/ 0 h 15"/>
                  <a:gd name="T32" fmla="*/ 17 w 17"/>
                  <a:gd name="T33" fmla="*/ 15 h 1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7" h="15">
                    <a:moveTo>
                      <a:pt x="8" y="0"/>
                    </a:moveTo>
                    <a:lnTo>
                      <a:pt x="8" y="0"/>
                    </a:lnTo>
                    <a:lnTo>
                      <a:pt x="0" y="0"/>
                    </a:lnTo>
                    <a:lnTo>
                      <a:pt x="8" y="15"/>
                    </a:lnTo>
                    <a:lnTo>
                      <a:pt x="17" y="13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10" name="Freeform 530"/>
              <p:cNvSpPr>
                <a:spLocks/>
              </p:cNvSpPr>
              <p:nvPr/>
            </p:nvSpPr>
            <p:spPr bwMode="auto">
              <a:xfrm>
                <a:off x="3135" y="2130"/>
                <a:ext cx="13" cy="13"/>
              </a:xfrm>
              <a:custGeom>
                <a:avLst/>
                <a:gdLst>
                  <a:gd name="T0" fmla="*/ 2 w 13"/>
                  <a:gd name="T1" fmla="*/ 0 h 13"/>
                  <a:gd name="T2" fmla="*/ 2 w 13"/>
                  <a:gd name="T3" fmla="*/ 0 h 13"/>
                  <a:gd name="T4" fmla="*/ 0 w 13"/>
                  <a:gd name="T5" fmla="*/ 7 h 13"/>
                  <a:gd name="T6" fmla="*/ 0 w 13"/>
                  <a:gd name="T7" fmla="*/ 7 h 13"/>
                  <a:gd name="T8" fmla="*/ 11 w 13"/>
                  <a:gd name="T9" fmla="*/ 13 h 13"/>
                  <a:gd name="T10" fmla="*/ 11 w 13"/>
                  <a:gd name="T11" fmla="*/ 13 h 13"/>
                  <a:gd name="T12" fmla="*/ 13 w 13"/>
                  <a:gd name="T13" fmla="*/ 7 h 13"/>
                  <a:gd name="T14" fmla="*/ 13 w 13"/>
                  <a:gd name="T15" fmla="*/ 7 h 13"/>
                  <a:gd name="T16" fmla="*/ 2 w 13"/>
                  <a:gd name="T17" fmla="*/ 0 h 13"/>
                  <a:gd name="T18" fmla="*/ 2 w 13"/>
                  <a:gd name="T19" fmla="*/ 0 h 1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3"/>
                  <a:gd name="T31" fmla="*/ 0 h 13"/>
                  <a:gd name="T32" fmla="*/ 13 w 13"/>
                  <a:gd name="T33" fmla="*/ 13 h 13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3" h="13">
                    <a:moveTo>
                      <a:pt x="2" y="0"/>
                    </a:moveTo>
                    <a:lnTo>
                      <a:pt x="2" y="0"/>
                    </a:lnTo>
                    <a:lnTo>
                      <a:pt x="0" y="7"/>
                    </a:lnTo>
                    <a:lnTo>
                      <a:pt x="11" y="13"/>
                    </a:lnTo>
                    <a:lnTo>
                      <a:pt x="13" y="7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11" name="Freeform 531"/>
              <p:cNvSpPr>
                <a:spLocks/>
              </p:cNvSpPr>
              <p:nvPr/>
            </p:nvSpPr>
            <p:spPr bwMode="auto">
              <a:xfrm>
                <a:off x="3014" y="1811"/>
                <a:ext cx="13" cy="8"/>
              </a:xfrm>
              <a:custGeom>
                <a:avLst/>
                <a:gdLst>
                  <a:gd name="T0" fmla="*/ 7 w 13"/>
                  <a:gd name="T1" fmla="*/ 0 h 8"/>
                  <a:gd name="T2" fmla="*/ 7 w 13"/>
                  <a:gd name="T3" fmla="*/ 0 h 8"/>
                  <a:gd name="T4" fmla="*/ 0 w 13"/>
                  <a:gd name="T5" fmla="*/ 2 h 8"/>
                  <a:gd name="T6" fmla="*/ 0 w 13"/>
                  <a:gd name="T7" fmla="*/ 2 h 8"/>
                  <a:gd name="T8" fmla="*/ 4 w 13"/>
                  <a:gd name="T9" fmla="*/ 8 h 8"/>
                  <a:gd name="T10" fmla="*/ 4 w 13"/>
                  <a:gd name="T11" fmla="*/ 8 h 8"/>
                  <a:gd name="T12" fmla="*/ 13 w 13"/>
                  <a:gd name="T13" fmla="*/ 6 h 8"/>
                  <a:gd name="T14" fmla="*/ 13 w 13"/>
                  <a:gd name="T15" fmla="*/ 6 h 8"/>
                  <a:gd name="T16" fmla="*/ 7 w 13"/>
                  <a:gd name="T17" fmla="*/ 0 h 8"/>
                  <a:gd name="T18" fmla="*/ 7 w 13"/>
                  <a:gd name="T19" fmla="*/ 0 h 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3"/>
                  <a:gd name="T31" fmla="*/ 0 h 8"/>
                  <a:gd name="T32" fmla="*/ 13 w 13"/>
                  <a:gd name="T33" fmla="*/ 8 h 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3" h="8">
                    <a:moveTo>
                      <a:pt x="7" y="0"/>
                    </a:moveTo>
                    <a:lnTo>
                      <a:pt x="7" y="0"/>
                    </a:lnTo>
                    <a:lnTo>
                      <a:pt x="0" y="2"/>
                    </a:lnTo>
                    <a:lnTo>
                      <a:pt x="4" y="8"/>
                    </a:lnTo>
                    <a:lnTo>
                      <a:pt x="13" y="6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12" name="Freeform 532"/>
              <p:cNvSpPr>
                <a:spLocks/>
              </p:cNvSpPr>
              <p:nvPr/>
            </p:nvSpPr>
            <p:spPr bwMode="auto">
              <a:xfrm>
                <a:off x="3029" y="926"/>
                <a:ext cx="16" cy="18"/>
              </a:xfrm>
              <a:custGeom>
                <a:avLst/>
                <a:gdLst>
                  <a:gd name="T0" fmla="*/ 5 w 16"/>
                  <a:gd name="T1" fmla="*/ 18 h 18"/>
                  <a:gd name="T2" fmla="*/ 5 w 16"/>
                  <a:gd name="T3" fmla="*/ 18 h 18"/>
                  <a:gd name="T4" fmla="*/ 16 w 16"/>
                  <a:gd name="T5" fmla="*/ 5 h 18"/>
                  <a:gd name="T6" fmla="*/ 16 w 16"/>
                  <a:gd name="T7" fmla="*/ 5 h 18"/>
                  <a:gd name="T8" fmla="*/ 11 w 16"/>
                  <a:gd name="T9" fmla="*/ 0 h 18"/>
                  <a:gd name="T10" fmla="*/ 11 w 16"/>
                  <a:gd name="T11" fmla="*/ 0 h 18"/>
                  <a:gd name="T12" fmla="*/ 0 w 16"/>
                  <a:gd name="T13" fmla="*/ 13 h 18"/>
                  <a:gd name="T14" fmla="*/ 0 w 16"/>
                  <a:gd name="T15" fmla="*/ 13 h 18"/>
                  <a:gd name="T16" fmla="*/ 5 w 16"/>
                  <a:gd name="T17" fmla="*/ 18 h 18"/>
                  <a:gd name="T18" fmla="*/ 5 w 16"/>
                  <a:gd name="T19" fmla="*/ 18 h 1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6"/>
                  <a:gd name="T31" fmla="*/ 0 h 18"/>
                  <a:gd name="T32" fmla="*/ 16 w 16"/>
                  <a:gd name="T33" fmla="*/ 18 h 1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6" h="18">
                    <a:moveTo>
                      <a:pt x="5" y="18"/>
                    </a:moveTo>
                    <a:lnTo>
                      <a:pt x="5" y="18"/>
                    </a:lnTo>
                    <a:lnTo>
                      <a:pt x="16" y="5"/>
                    </a:lnTo>
                    <a:lnTo>
                      <a:pt x="11" y="0"/>
                    </a:lnTo>
                    <a:lnTo>
                      <a:pt x="0" y="13"/>
                    </a:lnTo>
                    <a:lnTo>
                      <a:pt x="5" y="18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13" name="Freeform 533"/>
              <p:cNvSpPr>
                <a:spLocks/>
              </p:cNvSpPr>
              <p:nvPr/>
            </p:nvSpPr>
            <p:spPr bwMode="auto">
              <a:xfrm>
                <a:off x="2966" y="878"/>
                <a:ext cx="15" cy="17"/>
              </a:xfrm>
              <a:custGeom>
                <a:avLst/>
                <a:gdLst>
                  <a:gd name="T0" fmla="*/ 15 w 15"/>
                  <a:gd name="T1" fmla="*/ 4 h 17"/>
                  <a:gd name="T2" fmla="*/ 15 w 15"/>
                  <a:gd name="T3" fmla="*/ 4 h 17"/>
                  <a:gd name="T4" fmla="*/ 10 w 15"/>
                  <a:gd name="T5" fmla="*/ 0 h 17"/>
                  <a:gd name="T6" fmla="*/ 10 w 15"/>
                  <a:gd name="T7" fmla="*/ 0 h 17"/>
                  <a:gd name="T8" fmla="*/ 0 w 15"/>
                  <a:gd name="T9" fmla="*/ 13 h 17"/>
                  <a:gd name="T10" fmla="*/ 0 w 15"/>
                  <a:gd name="T11" fmla="*/ 13 h 17"/>
                  <a:gd name="T12" fmla="*/ 6 w 15"/>
                  <a:gd name="T13" fmla="*/ 17 h 17"/>
                  <a:gd name="T14" fmla="*/ 6 w 15"/>
                  <a:gd name="T15" fmla="*/ 17 h 17"/>
                  <a:gd name="T16" fmla="*/ 15 w 15"/>
                  <a:gd name="T17" fmla="*/ 4 h 17"/>
                  <a:gd name="T18" fmla="*/ 15 w 15"/>
                  <a:gd name="T19" fmla="*/ 4 h 1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5"/>
                  <a:gd name="T31" fmla="*/ 0 h 17"/>
                  <a:gd name="T32" fmla="*/ 15 w 15"/>
                  <a:gd name="T33" fmla="*/ 17 h 1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5" h="17">
                    <a:moveTo>
                      <a:pt x="15" y="4"/>
                    </a:moveTo>
                    <a:lnTo>
                      <a:pt x="15" y="4"/>
                    </a:lnTo>
                    <a:lnTo>
                      <a:pt x="10" y="0"/>
                    </a:lnTo>
                    <a:lnTo>
                      <a:pt x="0" y="13"/>
                    </a:lnTo>
                    <a:lnTo>
                      <a:pt x="6" y="17"/>
                    </a:lnTo>
                    <a:lnTo>
                      <a:pt x="15" y="4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14" name="Freeform 534"/>
              <p:cNvSpPr>
                <a:spLocks/>
              </p:cNvSpPr>
              <p:nvPr/>
            </p:nvSpPr>
            <p:spPr bwMode="auto">
              <a:xfrm>
                <a:off x="3080" y="988"/>
                <a:ext cx="14" cy="20"/>
              </a:xfrm>
              <a:custGeom>
                <a:avLst/>
                <a:gdLst>
                  <a:gd name="T0" fmla="*/ 14 w 14"/>
                  <a:gd name="T1" fmla="*/ 7 h 20"/>
                  <a:gd name="T2" fmla="*/ 14 w 14"/>
                  <a:gd name="T3" fmla="*/ 7 h 20"/>
                  <a:gd name="T4" fmla="*/ 11 w 14"/>
                  <a:gd name="T5" fmla="*/ 0 h 20"/>
                  <a:gd name="T6" fmla="*/ 11 w 14"/>
                  <a:gd name="T7" fmla="*/ 0 h 20"/>
                  <a:gd name="T8" fmla="*/ 0 w 14"/>
                  <a:gd name="T9" fmla="*/ 15 h 20"/>
                  <a:gd name="T10" fmla="*/ 0 w 14"/>
                  <a:gd name="T11" fmla="*/ 15 h 20"/>
                  <a:gd name="T12" fmla="*/ 5 w 14"/>
                  <a:gd name="T13" fmla="*/ 20 h 20"/>
                  <a:gd name="T14" fmla="*/ 5 w 14"/>
                  <a:gd name="T15" fmla="*/ 20 h 20"/>
                  <a:gd name="T16" fmla="*/ 14 w 14"/>
                  <a:gd name="T17" fmla="*/ 7 h 20"/>
                  <a:gd name="T18" fmla="*/ 14 w 14"/>
                  <a:gd name="T19" fmla="*/ 7 h 2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4"/>
                  <a:gd name="T31" fmla="*/ 0 h 20"/>
                  <a:gd name="T32" fmla="*/ 14 w 14"/>
                  <a:gd name="T33" fmla="*/ 20 h 20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4" h="20">
                    <a:moveTo>
                      <a:pt x="14" y="7"/>
                    </a:moveTo>
                    <a:lnTo>
                      <a:pt x="14" y="7"/>
                    </a:lnTo>
                    <a:lnTo>
                      <a:pt x="11" y="0"/>
                    </a:lnTo>
                    <a:lnTo>
                      <a:pt x="0" y="15"/>
                    </a:lnTo>
                    <a:lnTo>
                      <a:pt x="5" y="20"/>
                    </a:lnTo>
                    <a:lnTo>
                      <a:pt x="14" y="7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15" name="Freeform 535"/>
              <p:cNvSpPr>
                <a:spLocks/>
              </p:cNvSpPr>
              <p:nvPr/>
            </p:nvSpPr>
            <p:spPr bwMode="auto">
              <a:xfrm>
                <a:off x="3995" y="2066"/>
                <a:ext cx="11" cy="13"/>
              </a:xfrm>
              <a:custGeom>
                <a:avLst/>
                <a:gdLst>
                  <a:gd name="T0" fmla="*/ 0 w 11"/>
                  <a:gd name="T1" fmla="*/ 5 h 13"/>
                  <a:gd name="T2" fmla="*/ 0 w 11"/>
                  <a:gd name="T3" fmla="*/ 5 h 13"/>
                  <a:gd name="T4" fmla="*/ 1 w 11"/>
                  <a:gd name="T5" fmla="*/ 13 h 13"/>
                  <a:gd name="T6" fmla="*/ 1 w 11"/>
                  <a:gd name="T7" fmla="*/ 13 h 13"/>
                  <a:gd name="T8" fmla="*/ 11 w 11"/>
                  <a:gd name="T9" fmla="*/ 7 h 13"/>
                  <a:gd name="T10" fmla="*/ 11 w 11"/>
                  <a:gd name="T11" fmla="*/ 7 h 13"/>
                  <a:gd name="T12" fmla="*/ 11 w 11"/>
                  <a:gd name="T13" fmla="*/ 0 h 13"/>
                  <a:gd name="T14" fmla="*/ 11 w 11"/>
                  <a:gd name="T15" fmla="*/ 0 h 13"/>
                  <a:gd name="T16" fmla="*/ 0 w 11"/>
                  <a:gd name="T17" fmla="*/ 5 h 13"/>
                  <a:gd name="T18" fmla="*/ 0 w 11"/>
                  <a:gd name="T19" fmla="*/ 5 h 1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1"/>
                  <a:gd name="T31" fmla="*/ 0 h 13"/>
                  <a:gd name="T32" fmla="*/ 11 w 11"/>
                  <a:gd name="T33" fmla="*/ 13 h 13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1" h="13">
                    <a:moveTo>
                      <a:pt x="0" y="5"/>
                    </a:moveTo>
                    <a:lnTo>
                      <a:pt x="0" y="5"/>
                    </a:lnTo>
                    <a:lnTo>
                      <a:pt x="1" y="13"/>
                    </a:lnTo>
                    <a:lnTo>
                      <a:pt x="11" y="7"/>
                    </a:lnTo>
                    <a:lnTo>
                      <a:pt x="11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16" name="Freeform 536"/>
              <p:cNvSpPr>
                <a:spLocks/>
              </p:cNvSpPr>
              <p:nvPr/>
            </p:nvSpPr>
            <p:spPr bwMode="auto">
              <a:xfrm>
                <a:off x="3971" y="1985"/>
                <a:ext cx="14" cy="15"/>
              </a:xfrm>
              <a:custGeom>
                <a:avLst/>
                <a:gdLst>
                  <a:gd name="T0" fmla="*/ 0 w 14"/>
                  <a:gd name="T1" fmla="*/ 8 h 15"/>
                  <a:gd name="T2" fmla="*/ 0 w 14"/>
                  <a:gd name="T3" fmla="*/ 8 h 15"/>
                  <a:gd name="T4" fmla="*/ 2 w 14"/>
                  <a:gd name="T5" fmla="*/ 15 h 15"/>
                  <a:gd name="T6" fmla="*/ 2 w 14"/>
                  <a:gd name="T7" fmla="*/ 15 h 15"/>
                  <a:gd name="T8" fmla="*/ 14 w 14"/>
                  <a:gd name="T9" fmla="*/ 8 h 15"/>
                  <a:gd name="T10" fmla="*/ 14 w 14"/>
                  <a:gd name="T11" fmla="*/ 8 h 15"/>
                  <a:gd name="T12" fmla="*/ 13 w 14"/>
                  <a:gd name="T13" fmla="*/ 0 h 15"/>
                  <a:gd name="T14" fmla="*/ 13 w 14"/>
                  <a:gd name="T15" fmla="*/ 0 h 15"/>
                  <a:gd name="T16" fmla="*/ 0 w 14"/>
                  <a:gd name="T17" fmla="*/ 8 h 15"/>
                  <a:gd name="T18" fmla="*/ 0 w 14"/>
                  <a:gd name="T19" fmla="*/ 8 h 1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4"/>
                  <a:gd name="T31" fmla="*/ 0 h 15"/>
                  <a:gd name="T32" fmla="*/ 14 w 14"/>
                  <a:gd name="T33" fmla="*/ 15 h 1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4" h="15">
                    <a:moveTo>
                      <a:pt x="0" y="8"/>
                    </a:moveTo>
                    <a:lnTo>
                      <a:pt x="0" y="8"/>
                    </a:lnTo>
                    <a:lnTo>
                      <a:pt x="2" y="15"/>
                    </a:lnTo>
                    <a:lnTo>
                      <a:pt x="14" y="8"/>
                    </a:lnTo>
                    <a:lnTo>
                      <a:pt x="13" y="0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17" name="Freeform 537"/>
              <p:cNvSpPr>
                <a:spLocks/>
              </p:cNvSpPr>
              <p:nvPr/>
            </p:nvSpPr>
            <p:spPr bwMode="auto">
              <a:xfrm>
                <a:off x="3179" y="1967"/>
                <a:ext cx="14" cy="16"/>
              </a:xfrm>
              <a:custGeom>
                <a:avLst/>
                <a:gdLst>
                  <a:gd name="T0" fmla="*/ 1 w 14"/>
                  <a:gd name="T1" fmla="*/ 0 h 16"/>
                  <a:gd name="T2" fmla="*/ 1 w 14"/>
                  <a:gd name="T3" fmla="*/ 0 h 16"/>
                  <a:gd name="T4" fmla="*/ 0 w 14"/>
                  <a:gd name="T5" fmla="*/ 7 h 16"/>
                  <a:gd name="T6" fmla="*/ 0 w 14"/>
                  <a:gd name="T7" fmla="*/ 7 h 16"/>
                  <a:gd name="T8" fmla="*/ 12 w 14"/>
                  <a:gd name="T9" fmla="*/ 16 h 16"/>
                  <a:gd name="T10" fmla="*/ 12 w 14"/>
                  <a:gd name="T11" fmla="*/ 16 h 16"/>
                  <a:gd name="T12" fmla="*/ 14 w 14"/>
                  <a:gd name="T13" fmla="*/ 9 h 16"/>
                  <a:gd name="T14" fmla="*/ 14 w 14"/>
                  <a:gd name="T15" fmla="*/ 9 h 16"/>
                  <a:gd name="T16" fmla="*/ 1 w 14"/>
                  <a:gd name="T17" fmla="*/ 0 h 16"/>
                  <a:gd name="T18" fmla="*/ 1 w 14"/>
                  <a:gd name="T19" fmla="*/ 0 h 1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4"/>
                  <a:gd name="T31" fmla="*/ 0 h 16"/>
                  <a:gd name="T32" fmla="*/ 14 w 14"/>
                  <a:gd name="T33" fmla="*/ 16 h 1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4" h="16">
                    <a:moveTo>
                      <a:pt x="1" y="0"/>
                    </a:moveTo>
                    <a:lnTo>
                      <a:pt x="1" y="0"/>
                    </a:lnTo>
                    <a:lnTo>
                      <a:pt x="0" y="7"/>
                    </a:lnTo>
                    <a:lnTo>
                      <a:pt x="12" y="16"/>
                    </a:lnTo>
                    <a:lnTo>
                      <a:pt x="14" y="9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18" name="Freeform 538"/>
              <p:cNvSpPr>
                <a:spLocks/>
              </p:cNvSpPr>
              <p:nvPr/>
            </p:nvSpPr>
            <p:spPr bwMode="auto">
              <a:xfrm>
                <a:off x="3462" y="2490"/>
                <a:ext cx="8" cy="8"/>
              </a:xfrm>
              <a:custGeom>
                <a:avLst/>
                <a:gdLst>
                  <a:gd name="T0" fmla="*/ 0 w 8"/>
                  <a:gd name="T1" fmla="*/ 0 h 8"/>
                  <a:gd name="T2" fmla="*/ 0 w 8"/>
                  <a:gd name="T3" fmla="*/ 0 h 8"/>
                  <a:gd name="T4" fmla="*/ 0 w 8"/>
                  <a:gd name="T5" fmla="*/ 8 h 8"/>
                  <a:gd name="T6" fmla="*/ 0 w 8"/>
                  <a:gd name="T7" fmla="*/ 8 h 8"/>
                  <a:gd name="T8" fmla="*/ 8 w 8"/>
                  <a:gd name="T9" fmla="*/ 8 h 8"/>
                  <a:gd name="T10" fmla="*/ 8 w 8"/>
                  <a:gd name="T11" fmla="*/ 8 h 8"/>
                  <a:gd name="T12" fmla="*/ 8 w 8"/>
                  <a:gd name="T13" fmla="*/ 0 h 8"/>
                  <a:gd name="T14" fmla="*/ 8 w 8"/>
                  <a:gd name="T15" fmla="*/ 0 h 8"/>
                  <a:gd name="T16" fmla="*/ 0 w 8"/>
                  <a:gd name="T17" fmla="*/ 0 h 8"/>
                  <a:gd name="T18" fmla="*/ 0 w 8"/>
                  <a:gd name="T19" fmla="*/ 0 h 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8"/>
                  <a:gd name="T31" fmla="*/ 0 h 8"/>
                  <a:gd name="T32" fmla="*/ 8 w 8"/>
                  <a:gd name="T33" fmla="*/ 8 h 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8" h="8">
                    <a:moveTo>
                      <a:pt x="0" y="0"/>
                    </a:moveTo>
                    <a:lnTo>
                      <a:pt x="0" y="0"/>
                    </a:lnTo>
                    <a:lnTo>
                      <a:pt x="0" y="8"/>
                    </a:lnTo>
                    <a:lnTo>
                      <a:pt x="8" y="8"/>
                    </a:lnTo>
                    <a:lnTo>
                      <a:pt x="8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19" name="Freeform 539"/>
              <p:cNvSpPr>
                <a:spLocks/>
              </p:cNvSpPr>
              <p:nvPr/>
            </p:nvSpPr>
            <p:spPr bwMode="auto">
              <a:xfrm>
                <a:off x="2553" y="1795"/>
                <a:ext cx="16" cy="20"/>
              </a:xfrm>
              <a:custGeom>
                <a:avLst/>
                <a:gdLst>
                  <a:gd name="T0" fmla="*/ 9 w 16"/>
                  <a:gd name="T1" fmla="*/ 4 h 20"/>
                  <a:gd name="T2" fmla="*/ 9 w 16"/>
                  <a:gd name="T3" fmla="*/ 4 h 20"/>
                  <a:gd name="T4" fmla="*/ 0 w 16"/>
                  <a:gd name="T5" fmla="*/ 0 h 20"/>
                  <a:gd name="T6" fmla="*/ 0 w 16"/>
                  <a:gd name="T7" fmla="*/ 0 h 20"/>
                  <a:gd name="T8" fmla="*/ 7 w 16"/>
                  <a:gd name="T9" fmla="*/ 16 h 20"/>
                  <a:gd name="T10" fmla="*/ 7 w 16"/>
                  <a:gd name="T11" fmla="*/ 16 h 20"/>
                  <a:gd name="T12" fmla="*/ 16 w 16"/>
                  <a:gd name="T13" fmla="*/ 20 h 20"/>
                  <a:gd name="T14" fmla="*/ 16 w 16"/>
                  <a:gd name="T15" fmla="*/ 20 h 20"/>
                  <a:gd name="T16" fmla="*/ 9 w 16"/>
                  <a:gd name="T17" fmla="*/ 4 h 20"/>
                  <a:gd name="T18" fmla="*/ 9 w 16"/>
                  <a:gd name="T19" fmla="*/ 4 h 2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6"/>
                  <a:gd name="T31" fmla="*/ 0 h 20"/>
                  <a:gd name="T32" fmla="*/ 16 w 16"/>
                  <a:gd name="T33" fmla="*/ 20 h 20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6" h="20">
                    <a:moveTo>
                      <a:pt x="9" y="4"/>
                    </a:moveTo>
                    <a:lnTo>
                      <a:pt x="9" y="4"/>
                    </a:lnTo>
                    <a:lnTo>
                      <a:pt x="0" y="0"/>
                    </a:lnTo>
                    <a:lnTo>
                      <a:pt x="7" y="16"/>
                    </a:lnTo>
                    <a:lnTo>
                      <a:pt x="16" y="20"/>
                    </a:lnTo>
                    <a:lnTo>
                      <a:pt x="9" y="4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20" name="Freeform 540"/>
              <p:cNvSpPr>
                <a:spLocks/>
              </p:cNvSpPr>
              <p:nvPr/>
            </p:nvSpPr>
            <p:spPr bwMode="auto">
              <a:xfrm>
                <a:off x="3936" y="1912"/>
                <a:ext cx="18" cy="17"/>
              </a:xfrm>
              <a:custGeom>
                <a:avLst/>
                <a:gdLst>
                  <a:gd name="T0" fmla="*/ 0 w 18"/>
                  <a:gd name="T1" fmla="*/ 9 h 17"/>
                  <a:gd name="T2" fmla="*/ 0 w 18"/>
                  <a:gd name="T3" fmla="*/ 9 h 17"/>
                  <a:gd name="T4" fmla="*/ 4 w 18"/>
                  <a:gd name="T5" fmla="*/ 17 h 17"/>
                  <a:gd name="T6" fmla="*/ 4 w 18"/>
                  <a:gd name="T7" fmla="*/ 17 h 17"/>
                  <a:gd name="T8" fmla="*/ 18 w 18"/>
                  <a:gd name="T9" fmla="*/ 6 h 17"/>
                  <a:gd name="T10" fmla="*/ 18 w 18"/>
                  <a:gd name="T11" fmla="*/ 6 h 17"/>
                  <a:gd name="T12" fmla="*/ 15 w 18"/>
                  <a:gd name="T13" fmla="*/ 0 h 17"/>
                  <a:gd name="T14" fmla="*/ 15 w 18"/>
                  <a:gd name="T15" fmla="*/ 0 h 17"/>
                  <a:gd name="T16" fmla="*/ 0 w 18"/>
                  <a:gd name="T17" fmla="*/ 9 h 17"/>
                  <a:gd name="T18" fmla="*/ 0 w 18"/>
                  <a:gd name="T19" fmla="*/ 9 h 1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8"/>
                  <a:gd name="T31" fmla="*/ 0 h 17"/>
                  <a:gd name="T32" fmla="*/ 18 w 18"/>
                  <a:gd name="T33" fmla="*/ 17 h 1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8" h="17">
                    <a:moveTo>
                      <a:pt x="0" y="9"/>
                    </a:moveTo>
                    <a:lnTo>
                      <a:pt x="0" y="9"/>
                    </a:lnTo>
                    <a:lnTo>
                      <a:pt x="4" y="17"/>
                    </a:lnTo>
                    <a:lnTo>
                      <a:pt x="18" y="6"/>
                    </a:lnTo>
                    <a:lnTo>
                      <a:pt x="15" y="0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21" name="Freeform 541"/>
              <p:cNvSpPr>
                <a:spLocks/>
              </p:cNvSpPr>
              <p:nvPr/>
            </p:nvSpPr>
            <p:spPr bwMode="auto">
              <a:xfrm>
                <a:off x="4006" y="2329"/>
                <a:ext cx="9" cy="13"/>
              </a:xfrm>
              <a:custGeom>
                <a:avLst/>
                <a:gdLst>
                  <a:gd name="T0" fmla="*/ 1 w 9"/>
                  <a:gd name="T1" fmla="*/ 4 h 13"/>
                  <a:gd name="T2" fmla="*/ 1 w 9"/>
                  <a:gd name="T3" fmla="*/ 4 h 13"/>
                  <a:gd name="T4" fmla="*/ 0 w 9"/>
                  <a:gd name="T5" fmla="*/ 13 h 13"/>
                  <a:gd name="T6" fmla="*/ 0 w 9"/>
                  <a:gd name="T7" fmla="*/ 13 h 13"/>
                  <a:gd name="T8" fmla="*/ 7 w 9"/>
                  <a:gd name="T9" fmla="*/ 9 h 13"/>
                  <a:gd name="T10" fmla="*/ 7 w 9"/>
                  <a:gd name="T11" fmla="*/ 9 h 13"/>
                  <a:gd name="T12" fmla="*/ 9 w 9"/>
                  <a:gd name="T13" fmla="*/ 0 h 13"/>
                  <a:gd name="T14" fmla="*/ 9 w 9"/>
                  <a:gd name="T15" fmla="*/ 0 h 13"/>
                  <a:gd name="T16" fmla="*/ 1 w 9"/>
                  <a:gd name="T17" fmla="*/ 4 h 13"/>
                  <a:gd name="T18" fmla="*/ 1 w 9"/>
                  <a:gd name="T19" fmla="*/ 4 h 1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9"/>
                  <a:gd name="T31" fmla="*/ 0 h 13"/>
                  <a:gd name="T32" fmla="*/ 9 w 9"/>
                  <a:gd name="T33" fmla="*/ 13 h 13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9" h="13">
                    <a:moveTo>
                      <a:pt x="1" y="4"/>
                    </a:moveTo>
                    <a:lnTo>
                      <a:pt x="1" y="4"/>
                    </a:lnTo>
                    <a:lnTo>
                      <a:pt x="0" y="13"/>
                    </a:lnTo>
                    <a:lnTo>
                      <a:pt x="7" y="9"/>
                    </a:lnTo>
                    <a:lnTo>
                      <a:pt x="9" y="0"/>
                    </a:lnTo>
                    <a:lnTo>
                      <a:pt x="1" y="4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22" name="Freeform 542"/>
              <p:cNvSpPr>
                <a:spLocks/>
              </p:cNvSpPr>
              <p:nvPr/>
            </p:nvSpPr>
            <p:spPr bwMode="auto">
              <a:xfrm>
                <a:off x="3047" y="2355"/>
                <a:ext cx="11" cy="11"/>
              </a:xfrm>
              <a:custGeom>
                <a:avLst/>
                <a:gdLst>
                  <a:gd name="T0" fmla="*/ 2 w 11"/>
                  <a:gd name="T1" fmla="*/ 0 h 11"/>
                  <a:gd name="T2" fmla="*/ 2 w 11"/>
                  <a:gd name="T3" fmla="*/ 0 h 11"/>
                  <a:gd name="T4" fmla="*/ 0 w 11"/>
                  <a:gd name="T5" fmla="*/ 7 h 11"/>
                  <a:gd name="T6" fmla="*/ 0 w 11"/>
                  <a:gd name="T7" fmla="*/ 7 h 11"/>
                  <a:gd name="T8" fmla="*/ 7 w 11"/>
                  <a:gd name="T9" fmla="*/ 11 h 11"/>
                  <a:gd name="T10" fmla="*/ 7 w 11"/>
                  <a:gd name="T11" fmla="*/ 11 h 11"/>
                  <a:gd name="T12" fmla="*/ 11 w 11"/>
                  <a:gd name="T13" fmla="*/ 3 h 11"/>
                  <a:gd name="T14" fmla="*/ 11 w 11"/>
                  <a:gd name="T15" fmla="*/ 3 h 11"/>
                  <a:gd name="T16" fmla="*/ 2 w 11"/>
                  <a:gd name="T17" fmla="*/ 0 h 11"/>
                  <a:gd name="T18" fmla="*/ 2 w 11"/>
                  <a:gd name="T19" fmla="*/ 0 h 1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1"/>
                  <a:gd name="T31" fmla="*/ 0 h 11"/>
                  <a:gd name="T32" fmla="*/ 11 w 11"/>
                  <a:gd name="T33" fmla="*/ 11 h 1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1" h="11">
                    <a:moveTo>
                      <a:pt x="2" y="0"/>
                    </a:moveTo>
                    <a:lnTo>
                      <a:pt x="2" y="0"/>
                    </a:lnTo>
                    <a:lnTo>
                      <a:pt x="0" y="7"/>
                    </a:lnTo>
                    <a:lnTo>
                      <a:pt x="7" y="11"/>
                    </a:lnTo>
                    <a:lnTo>
                      <a:pt x="11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23" name="Freeform 543"/>
              <p:cNvSpPr>
                <a:spLocks/>
              </p:cNvSpPr>
              <p:nvPr/>
            </p:nvSpPr>
            <p:spPr bwMode="auto">
              <a:xfrm>
                <a:off x="2685" y="856"/>
                <a:ext cx="23" cy="28"/>
              </a:xfrm>
              <a:custGeom>
                <a:avLst/>
                <a:gdLst>
                  <a:gd name="T0" fmla="*/ 23 w 23"/>
                  <a:gd name="T1" fmla="*/ 0 h 28"/>
                  <a:gd name="T2" fmla="*/ 23 w 23"/>
                  <a:gd name="T3" fmla="*/ 0 h 28"/>
                  <a:gd name="T4" fmla="*/ 13 w 23"/>
                  <a:gd name="T5" fmla="*/ 4 h 28"/>
                  <a:gd name="T6" fmla="*/ 13 w 23"/>
                  <a:gd name="T7" fmla="*/ 4 h 28"/>
                  <a:gd name="T8" fmla="*/ 0 w 23"/>
                  <a:gd name="T9" fmla="*/ 28 h 28"/>
                  <a:gd name="T10" fmla="*/ 0 w 23"/>
                  <a:gd name="T11" fmla="*/ 28 h 28"/>
                  <a:gd name="T12" fmla="*/ 11 w 23"/>
                  <a:gd name="T13" fmla="*/ 24 h 28"/>
                  <a:gd name="T14" fmla="*/ 11 w 23"/>
                  <a:gd name="T15" fmla="*/ 24 h 28"/>
                  <a:gd name="T16" fmla="*/ 23 w 23"/>
                  <a:gd name="T17" fmla="*/ 0 h 28"/>
                  <a:gd name="T18" fmla="*/ 23 w 23"/>
                  <a:gd name="T19" fmla="*/ 0 h 2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3"/>
                  <a:gd name="T31" fmla="*/ 0 h 28"/>
                  <a:gd name="T32" fmla="*/ 23 w 23"/>
                  <a:gd name="T33" fmla="*/ 28 h 2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3" h="28">
                    <a:moveTo>
                      <a:pt x="23" y="0"/>
                    </a:moveTo>
                    <a:lnTo>
                      <a:pt x="23" y="0"/>
                    </a:lnTo>
                    <a:lnTo>
                      <a:pt x="13" y="4"/>
                    </a:lnTo>
                    <a:lnTo>
                      <a:pt x="0" y="28"/>
                    </a:lnTo>
                    <a:lnTo>
                      <a:pt x="11" y="24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24" name="Freeform 544"/>
              <p:cNvSpPr>
                <a:spLocks/>
              </p:cNvSpPr>
              <p:nvPr/>
            </p:nvSpPr>
            <p:spPr bwMode="auto">
              <a:xfrm>
                <a:off x="3960" y="2514"/>
                <a:ext cx="18" cy="15"/>
              </a:xfrm>
              <a:custGeom>
                <a:avLst/>
                <a:gdLst>
                  <a:gd name="T0" fmla="*/ 2 w 18"/>
                  <a:gd name="T1" fmla="*/ 5 h 15"/>
                  <a:gd name="T2" fmla="*/ 2 w 18"/>
                  <a:gd name="T3" fmla="*/ 5 h 15"/>
                  <a:gd name="T4" fmla="*/ 0 w 18"/>
                  <a:gd name="T5" fmla="*/ 15 h 15"/>
                  <a:gd name="T6" fmla="*/ 0 w 18"/>
                  <a:gd name="T7" fmla="*/ 15 h 15"/>
                  <a:gd name="T8" fmla="*/ 16 w 18"/>
                  <a:gd name="T9" fmla="*/ 9 h 15"/>
                  <a:gd name="T10" fmla="*/ 16 w 18"/>
                  <a:gd name="T11" fmla="*/ 9 h 15"/>
                  <a:gd name="T12" fmla="*/ 18 w 18"/>
                  <a:gd name="T13" fmla="*/ 0 h 15"/>
                  <a:gd name="T14" fmla="*/ 18 w 18"/>
                  <a:gd name="T15" fmla="*/ 0 h 15"/>
                  <a:gd name="T16" fmla="*/ 2 w 18"/>
                  <a:gd name="T17" fmla="*/ 5 h 15"/>
                  <a:gd name="T18" fmla="*/ 2 w 18"/>
                  <a:gd name="T19" fmla="*/ 5 h 1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8"/>
                  <a:gd name="T31" fmla="*/ 0 h 15"/>
                  <a:gd name="T32" fmla="*/ 18 w 18"/>
                  <a:gd name="T33" fmla="*/ 15 h 1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8" h="15">
                    <a:moveTo>
                      <a:pt x="2" y="5"/>
                    </a:moveTo>
                    <a:lnTo>
                      <a:pt x="2" y="5"/>
                    </a:lnTo>
                    <a:lnTo>
                      <a:pt x="0" y="15"/>
                    </a:lnTo>
                    <a:lnTo>
                      <a:pt x="16" y="9"/>
                    </a:lnTo>
                    <a:lnTo>
                      <a:pt x="18" y="0"/>
                    </a:lnTo>
                    <a:lnTo>
                      <a:pt x="2" y="5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25" name="Freeform 545"/>
              <p:cNvSpPr>
                <a:spLocks/>
              </p:cNvSpPr>
              <p:nvPr/>
            </p:nvSpPr>
            <p:spPr bwMode="auto">
              <a:xfrm>
                <a:off x="4242" y="2373"/>
                <a:ext cx="32" cy="15"/>
              </a:xfrm>
              <a:custGeom>
                <a:avLst/>
                <a:gdLst>
                  <a:gd name="T0" fmla="*/ 0 w 32"/>
                  <a:gd name="T1" fmla="*/ 15 h 15"/>
                  <a:gd name="T2" fmla="*/ 0 w 32"/>
                  <a:gd name="T3" fmla="*/ 15 h 15"/>
                  <a:gd name="T4" fmla="*/ 14 w 32"/>
                  <a:gd name="T5" fmla="*/ 13 h 15"/>
                  <a:gd name="T6" fmla="*/ 14 w 32"/>
                  <a:gd name="T7" fmla="*/ 13 h 15"/>
                  <a:gd name="T8" fmla="*/ 32 w 32"/>
                  <a:gd name="T9" fmla="*/ 0 h 15"/>
                  <a:gd name="T10" fmla="*/ 32 w 32"/>
                  <a:gd name="T11" fmla="*/ 0 h 15"/>
                  <a:gd name="T12" fmla="*/ 20 w 32"/>
                  <a:gd name="T13" fmla="*/ 2 h 15"/>
                  <a:gd name="T14" fmla="*/ 20 w 32"/>
                  <a:gd name="T15" fmla="*/ 2 h 15"/>
                  <a:gd name="T16" fmla="*/ 0 w 32"/>
                  <a:gd name="T17" fmla="*/ 15 h 15"/>
                  <a:gd name="T18" fmla="*/ 0 w 32"/>
                  <a:gd name="T19" fmla="*/ 15 h 1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2"/>
                  <a:gd name="T31" fmla="*/ 0 h 15"/>
                  <a:gd name="T32" fmla="*/ 32 w 32"/>
                  <a:gd name="T33" fmla="*/ 15 h 1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2" h="15">
                    <a:moveTo>
                      <a:pt x="0" y="15"/>
                    </a:moveTo>
                    <a:lnTo>
                      <a:pt x="0" y="15"/>
                    </a:lnTo>
                    <a:lnTo>
                      <a:pt x="14" y="13"/>
                    </a:lnTo>
                    <a:lnTo>
                      <a:pt x="32" y="0"/>
                    </a:lnTo>
                    <a:lnTo>
                      <a:pt x="20" y="2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26" name="Freeform 546"/>
              <p:cNvSpPr>
                <a:spLocks/>
              </p:cNvSpPr>
              <p:nvPr/>
            </p:nvSpPr>
            <p:spPr bwMode="auto">
              <a:xfrm>
                <a:off x="3459" y="2410"/>
                <a:ext cx="9" cy="7"/>
              </a:xfrm>
              <a:custGeom>
                <a:avLst/>
                <a:gdLst>
                  <a:gd name="T0" fmla="*/ 0 w 9"/>
                  <a:gd name="T1" fmla="*/ 0 h 7"/>
                  <a:gd name="T2" fmla="*/ 0 w 9"/>
                  <a:gd name="T3" fmla="*/ 0 h 7"/>
                  <a:gd name="T4" fmla="*/ 0 w 9"/>
                  <a:gd name="T5" fmla="*/ 7 h 7"/>
                  <a:gd name="T6" fmla="*/ 0 w 9"/>
                  <a:gd name="T7" fmla="*/ 7 h 7"/>
                  <a:gd name="T8" fmla="*/ 9 w 9"/>
                  <a:gd name="T9" fmla="*/ 7 h 7"/>
                  <a:gd name="T10" fmla="*/ 9 w 9"/>
                  <a:gd name="T11" fmla="*/ 7 h 7"/>
                  <a:gd name="T12" fmla="*/ 9 w 9"/>
                  <a:gd name="T13" fmla="*/ 0 h 7"/>
                  <a:gd name="T14" fmla="*/ 9 w 9"/>
                  <a:gd name="T15" fmla="*/ 0 h 7"/>
                  <a:gd name="T16" fmla="*/ 0 w 9"/>
                  <a:gd name="T17" fmla="*/ 0 h 7"/>
                  <a:gd name="T18" fmla="*/ 0 w 9"/>
                  <a:gd name="T19" fmla="*/ 0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9"/>
                  <a:gd name="T31" fmla="*/ 0 h 7"/>
                  <a:gd name="T32" fmla="*/ 9 w 9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9" h="7">
                    <a:moveTo>
                      <a:pt x="0" y="0"/>
                    </a:moveTo>
                    <a:lnTo>
                      <a:pt x="0" y="0"/>
                    </a:lnTo>
                    <a:lnTo>
                      <a:pt x="0" y="7"/>
                    </a:lnTo>
                    <a:lnTo>
                      <a:pt x="9" y="7"/>
                    </a:lnTo>
                    <a:lnTo>
                      <a:pt x="9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27" name="Freeform 547"/>
              <p:cNvSpPr>
                <a:spLocks/>
              </p:cNvSpPr>
              <p:nvPr/>
            </p:nvSpPr>
            <p:spPr bwMode="auto">
              <a:xfrm>
                <a:off x="3991" y="2421"/>
                <a:ext cx="9" cy="12"/>
              </a:xfrm>
              <a:custGeom>
                <a:avLst/>
                <a:gdLst>
                  <a:gd name="T0" fmla="*/ 2 w 9"/>
                  <a:gd name="T1" fmla="*/ 3 h 12"/>
                  <a:gd name="T2" fmla="*/ 2 w 9"/>
                  <a:gd name="T3" fmla="*/ 3 h 12"/>
                  <a:gd name="T4" fmla="*/ 0 w 9"/>
                  <a:gd name="T5" fmla="*/ 12 h 12"/>
                  <a:gd name="T6" fmla="*/ 0 w 9"/>
                  <a:gd name="T7" fmla="*/ 12 h 12"/>
                  <a:gd name="T8" fmla="*/ 7 w 9"/>
                  <a:gd name="T9" fmla="*/ 9 h 12"/>
                  <a:gd name="T10" fmla="*/ 7 w 9"/>
                  <a:gd name="T11" fmla="*/ 9 h 12"/>
                  <a:gd name="T12" fmla="*/ 9 w 9"/>
                  <a:gd name="T13" fmla="*/ 0 h 12"/>
                  <a:gd name="T14" fmla="*/ 9 w 9"/>
                  <a:gd name="T15" fmla="*/ 0 h 12"/>
                  <a:gd name="T16" fmla="*/ 2 w 9"/>
                  <a:gd name="T17" fmla="*/ 3 h 12"/>
                  <a:gd name="T18" fmla="*/ 2 w 9"/>
                  <a:gd name="T19" fmla="*/ 3 h 1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9"/>
                  <a:gd name="T31" fmla="*/ 0 h 12"/>
                  <a:gd name="T32" fmla="*/ 9 w 9"/>
                  <a:gd name="T33" fmla="*/ 12 h 1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9" h="12">
                    <a:moveTo>
                      <a:pt x="2" y="3"/>
                    </a:moveTo>
                    <a:lnTo>
                      <a:pt x="2" y="3"/>
                    </a:lnTo>
                    <a:lnTo>
                      <a:pt x="0" y="12"/>
                    </a:lnTo>
                    <a:lnTo>
                      <a:pt x="7" y="9"/>
                    </a:lnTo>
                    <a:lnTo>
                      <a:pt x="9" y="0"/>
                    </a:lnTo>
                    <a:lnTo>
                      <a:pt x="2" y="3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28" name="Freeform 548"/>
              <p:cNvSpPr>
                <a:spLocks/>
              </p:cNvSpPr>
              <p:nvPr/>
            </p:nvSpPr>
            <p:spPr bwMode="auto">
              <a:xfrm>
                <a:off x="2419" y="1092"/>
                <a:ext cx="21" cy="57"/>
              </a:xfrm>
              <a:custGeom>
                <a:avLst/>
                <a:gdLst>
                  <a:gd name="T0" fmla="*/ 21 w 21"/>
                  <a:gd name="T1" fmla="*/ 0 h 57"/>
                  <a:gd name="T2" fmla="*/ 21 w 21"/>
                  <a:gd name="T3" fmla="*/ 0 h 57"/>
                  <a:gd name="T4" fmla="*/ 10 w 21"/>
                  <a:gd name="T5" fmla="*/ 19 h 57"/>
                  <a:gd name="T6" fmla="*/ 10 w 21"/>
                  <a:gd name="T7" fmla="*/ 19 h 57"/>
                  <a:gd name="T8" fmla="*/ 0 w 21"/>
                  <a:gd name="T9" fmla="*/ 57 h 57"/>
                  <a:gd name="T10" fmla="*/ 0 w 21"/>
                  <a:gd name="T11" fmla="*/ 57 h 57"/>
                  <a:gd name="T12" fmla="*/ 13 w 21"/>
                  <a:gd name="T13" fmla="*/ 39 h 57"/>
                  <a:gd name="T14" fmla="*/ 13 w 21"/>
                  <a:gd name="T15" fmla="*/ 39 h 57"/>
                  <a:gd name="T16" fmla="*/ 21 w 21"/>
                  <a:gd name="T17" fmla="*/ 0 h 57"/>
                  <a:gd name="T18" fmla="*/ 21 w 21"/>
                  <a:gd name="T19" fmla="*/ 0 h 5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1"/>
                  <a:gd name="T31" fmla="*/ 0 h 57"/>
                  <a:gd name="T32" fmla="*/ 21 w 21"/>
                  <a:gd name="T33" fmla="*/ 57 h 5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1" h="57">
                    <a:moveTo>
                      <a:pt x="21" y="0"/>
                    </a:moveTo>
                    <a:lnTo>
                      <a:pt x="21" y="0"/>
                    </a:lnTo>
                    <a:lnTo>
                      <a:pt x="10" y="19"/>
                    </a:lnTo>
                    <a:lnTo>
                      <a:pt x="0" y="57"/>
                    </a:lnTo>
                    <a:lnTo>
                      <a:pt x="13" y="39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29" name="Freeform 549"/>
              <p:cNvSpPr>
                <a:spLocks/>
              </p:cNvSpPr>
              <p:nvPr/>
            </p:nvSpPr>
            <p:spPr bwMode="auto">
              <a:xfrm>
                <a:off x="2798" y="836"/>
                <a:ext cx="18" cy="15"/>
              </a:xfrm>
              <a:custGeom>
                <a:avLst/>
                <a:gdLst>
                  <a:gd name="T0" fmla="*/ 18 w 18"/>
                  <a:gd name="T1" fmla="*/ 0 h 15"/>
                  <a:gd name="T2" fmla="*/ 18 w 18"/>
                  <a:gd name="T3" fmla="*/ 0 h 15"/>
                  <a:gd name="T4" fmla="*/ 9 w 18"/>
                  <a:gd name="T5" fmla="*/ 0 h 15"/>
                  <a:gd name="T6" fmla="*/ 9 w 18"/>
                  <a:gd name="T7" fmla="*/ 0 h 15"/>
                  <a:gd name="T8" fmla="*/ 0 w 18"/>
                  <a:gd name="T9" fmla="*/ 15 h 15"/>
                  <a:gd name="T10" fmla="*/ 0 w 18"/>
                  <a:gd name="T11" fmla="*/ 15 h 15"/>
                  <a:gd name="T12" fmla="*/ 9 w 18"/>
                  <a:gd name="T13" fmla="*/ 15 h 15"/>
                  <a:gd name="T14" fmla="*/ 9 w 18"/>
                  <a:gd name="T15" fmla="*/ 15 h 15"/>
                  <a:gd name="T16" fmla="*/ 18 w 18"/>
                  <a:gd name="T17" fmla="*/ 0 h 15"/>
                  <a:gd name="T18" fmla="*/ 18 w 18"/>
                  <a:gd name="T19" fmla="*/ 0 h 1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8"/>
                  <a:gd name="T31" fmla="*/ 0 h 15"/>
                  <a:gd name="T32" fmla="*/ 18 w 18"/>
                  <a:gd name="T33" fmla="*/ 15 h 1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8" h="15">
                    <a:moveTo>
                      <a:pt x="18" y="0"/>
                    </a:moveTo>
                    <a:lnTo>
                      <a:pt x="18" y="0"/>
                    </a:lnTo>
                    <a:lnTo>
                      <a:pt x="9" y="0"/>
                    </a:lnTo>
                    <a:lnTo>
                      <a:pt x="0" y="15"/>
                    </a:lnTo>
                    <a:lnTo>
                      <a:pt x="9" y="15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30" name="Freeform 550"/>
              <p:cNvSpPr>
                <a:spLocks/>
              </p:cNvSpPr>
              <p:nvPr/>
            </p:nvSpPr>
            <p:spPr bwMode="auto">
              <a:xfrm>
                <a:off x="4009" y="2240"/>
                <a:ext cx="11" cy="12"/>
              </a:xfrm>
              <a:custGeom>
                <a:avLst/>
                <a:gdLst>
                  <a:gd name="T0" fmla="*/ 11 w 11"/>
                  <a:gd name="T1" fmla="*/ 0 h 12"/>
                  <a:gd name="T2" fmla="*/ 11 w 11"/>
                  <a:gd name="T3" fmla="*/ 0 h 12"/>
                  <a:gd name="T4" fmla="*/ 0 w 11"/>
                  <a:gd name="T5" fmla="*/ 3 h 12"/>
                  <a:gd name="T6" fmla="*/ 0 w 11"/>
                  <a:gd name="T7" fmla="*/ 3 h 12"/>
                  <a:gd name="T8" fmla="*/ 0 w 11"/>
                  <a:gd name="T9" fmla="*/ 12 h 12"/>
                  <a:gd name="T10" fmla="*/ 0 w 11"/>
                  <a:gd name="T11" fmla="*/ 12 h 12"/>
                  <a:gd name="T12" fmla="*/ 11 w 11"/>
                  <a:gd name="T13" fmla="*/ 7 h 12"/>
                  <a:gd name="T14" fmla="*/ 11 w 11"/>
                  <a:gd name="T15" fmla="*/ 7 h 12"/>
                  <a:gd name="T16" fmla="*/ 11 w 11"/>
                  <a:gd name="T17" fmla="*/ 0 h 12"/>
                  <a:gd name="T18" fmla="*/ 11 w 11"/>
                  <a:gd name="T19" fmla="*/ 0 h 1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1"/>
                  <a:gd name="T31" fmla="*/ 0 h 12"/>
                  <a:gd name="T32" fmla="*/ 11 w 11"/>
                  <a:gd name="T33" fmla="*/ 12 h 1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1" h="12">
                    <a:moveTo>
                      <a:pt x="11" y="0"/>
                    </a:moveTo>
                    <a:lnTo>
                      <a:pt x="11" y="0"/>
                    </a:lnTo>
                    <a:lnTo>
                      <a:pt x="0" y="3"/>
                    </a:lnTo>
                    <a:lnTo>
                      <a:pt x="0" y="12"/>
                    </a:lnTo>
                    <a:lnTo>
                      <a:pt x="11" y="7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31" name="Freeform 551"/>
              <p:cNvSpPr>
                <a:spLocks/>
              </p:cNvSpPr>
              <p:nvPr/>
            </p:nvSpPr>
            <p:spPr bwMode="auto">
              <a:xfrm>
                <a:off x="2652" y="1822"/>
                <a:ext cx="18" cy="22"/>
              </a:xfrm>
              <a:custGeom>
                <a:avLst/>
                <a:gdLst>
                  <a:gd name="T0" fmla="*/ 9 w 18"/>
                  <a:gd name="T1" fmla="*/ 2 h 22"/>
                  <a:gd name="T2" fmla="*/ 9 w 18"/>
                  <a:gd name="T3" fmla="*/ 2 h 22"/>
                  <a:gd name="T4" fmla="*/ 0 w 18"/>
                  <a:gd name="T5" fmla="*/ 0 h 22"/>
                  <a:gd name="T6" fmla="*/ 0 w 18"/>
                  <a:gd name="T7" fmla="*/ 0 h 22"/>
                  <a:gd name="T8" fmla="*/ 9 w 18"/>
                  <a:gd name="T9" fmla="*/ 21 h 22"/>
                  <a:gd name="T10" fmla="*/ 9 w 18"/>
                  <a:gd name="T11" fmla="*/ 21 h 22"/>
                  <a:gd name="T12" fmla="*/ 18 w 18"/>
                  <a:gd name="T13" fmla="*/ 22 h 22"/>
                  <a:gd name="T14" fmla="*/ 18 w 18"/>
                  <a:gd name="T15" fmla="*/ 22 h 22"/>
                  <a:gd name="T16" fmla="*/ 9 w 18"/>
                  <a:gd name="T17" fmla="*/ 2 h 22"/>
                  <a:gd name="T18" fmla="*/ 9 w 18"/>
                  <a:gd name="T19" fmla="*/ 2 h 2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8"/>
                  <a:gd name="T31" fmla="*/ 0 h 22"/>
                  <a:gd name="T32" fmla="*/ 18 w 18"/>
                  <a:gd name="T33" fmla="*/ 22 h 2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8" h="22">
                    <a:moveTo>
                      <a:pt x="9" y="2"/>
                    </a:moveTo>
                    <a:lnTo>
                      <a:pt x="9" y="2"/>
                    </a:lnTo>
                    <a:lnTo>
                      <a:pt x="0" y="0"/>
                    </a:lnTo>
                    <a:lnTo>
                      <a:pt x="9" y="21"/>
                    </a:lnTo>
                    <a:lnTo>
                      <a:pt x="18" y="22"/>
                    </a:lnTo>
                    <a:lnTo>
                      <a:pt x="9" y="2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32" name="Freeform 552"/>
              <p:cNvSpPr>
                <a:spLocks/>
              </p:cNvSpPr>
              <p:nvPr/>
            </p:nvSpPr>
            <p:spPr bwMode="auto">
              <a:xfrm>
                <a:off x="3460" y="2329"/>
                <a:ext cx="8" cy="9"/>
              </a:xfrm>
              <a:custGeom>
                <a:avLst/>
                <a:gdLst>
                  <a:gd name="T0" fmla="*/ 0 w 8"/>
                  <a:gd name="T1" fmla="*/ 0 h 9"/>
                  <a:gd name="T2" fmla="*/ 0 w 8"/>
                  <a:gd name="T3" fmla="*/ 0 h 9"/>
                  <a:gd name="T4" fmla="*/ 0 w 8"/>
                  <a:gd name="T5" fmla="*/ 8 h 9"/>
                  <a:gd name="T6" fmla="*/ 0 w 8"/>
                  <a:gd name="T7" fmla="*/ 8 h 9"/>
                  <a:gd name="T8" fmla="*/ 8 w 8"/>
                  <a:gd name="T9" fmla="*/ 9 h 9"/>
                  <a:gd name="T10" fmla="*/ 8 w 8"/>
                  <a:gd name="T11" fmla="*/ 9 h 9"/>
                  <a:gd name="T12" fmla="*/ 8 w 8"/>
                  <a:gd name="T13" fmla="*/ 2 h 9"/>
                  <a:gd name="T14" fmla="*/ 8 w 8"/>
                  <a:gd name="T15" fmla="*/ 2 h 9"/>
                  <a:gd name="T16" fmla="*/ 0 w 8"/>
                  <a:gd name="T17" fmla="*/ 0 h 9"/>
                  <a:gd name="T18" fmla="*/ 0 w 8"/>
                  <a:gd name="T19" fmla="*/ 0 h 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8"/>
                  <a:gd name="T31" fmla="*/ 0 h 9"/>
                  <a:gd name="T32" fmla="*/ 8 w 8"/>
                  <a:gd name="T33" fmla="*/ 9 h 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8" h="9">
                    <a:moveTo>
                      <a:pt x="0" y="0"/>
                    </a:moveTo>
                    <a:lnTo>
                      <a:pt x="0" y="0"/>
                    </a:lnTo>
                    <a:lnTo>
                      <a:pt x="0" y="8"/>
                    </a:lnTo>
                    <a:lnTo>
                      <a:pt x="8" y="9"/>
                    </a:lnTo>
                    <a:lnTo>
                      <a:pt x="8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33" name="Freeform 553"/>
              <p:cNvSpPr>
                <a:spLocks/>
              </p:cNvSpPr>
              <p:nvPr/>
            </p:nvSpPr>
            <p:spPr bwMode="auto">
              <a:xfrm>
                <a:off x="2747" y="1835"/>
                <a:ext cx="16" cy="17"/>
              </a:xfrm>
              <a:custGeom>
                <a:avLst/>
                <a:gdLst>
                  <a:gd name="T0" fmla="*/ 7 w 16"/>
                  <a:gd name="T1" fmla="*/ 0 h 17"/>
                  <a:gd name="T2" fmla="*/ 7 w 16"/>
                  <a:gd name="T3" fmla="*/ 0 h 17"/>
                  <a:gd name="T4" fmla="*/ 0 w 16"/>
                  <a:gd name="T5" fmla="*/ 0 h 17"/>
                  <a:gd name="T6" fmla="*/ 0 w 16"/>
                  <a:gd name="T7" fmla="*/ 0 h 17"/>
                  <a:gd name="T8" fmla="*/ 9 w 16"/>
                  <a:gd name="T9" fmla="*/ 17 h 17"/>
                  <a:gd name="T10" fmla="*/ 9 w 16"/>
                  <a:gd name="T11" fmla="*/ 17 h 17"/>
                  <a:gd name="T12" fmla="*/ 16 w 16"/>
                  <a:gd name="T13" fmla="*/ 17 h 17"/>
                  <a:gd name="T14" fmla="*/ 16 w 16"/>
                  <a:gd name="T15" fmla="*/ 17 h 17"/>
                  <a:gd name="T16" fmla="*/ 7 w 16"/>
                  <a:gd name="T17" fmla="*/ 0 h 17"/>
                  <a:gd name="T18" fmla="*/ 7 w 16"/>
                  <a:gd name="T19" fmla="*/ 0 h 1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6"/>
                  <a:gd name="T31" fmla="*/ 0 h 17"/>
                  <a:gd name="T32" fmla="*/ 16 w 16"/>
                  <a:gd name="T33" fmla="*/ 17 h 1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6" h="17">
                    <a:moveTo>
                      <a:pt x="7" y="0"/>
                    </a:moveTo>
                    <a:lnTo>
                      <a:pt x="7" y="0"/>
                    </a:lnTo>
                    <a:lnTo>
                      <a:pt x="0" y="0"/>
                    </a:lnTo>
                    <a:lnTo>
                      <a:pt x="9" y="17"/>
                    </a:lnTo>
                    <a:lnTo>
                      <a:pt x="16" y="17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34" name="Freeform 554"/>
              <p:cNvSpPr>
                <a:spLocks/>
              </p:cNvSpPr>
              <p:nvPr/>
            </p:nvSpPr>
            <p:spPr bwMode="auto">
              <a:xfrm>
                <a:off x="3078" y="2282"/>
                <a:ext cx="11" cy="11"/>
              </a:xfrm>
              <a:custGeom>
                <a:avLst/>
                <a:gdLst>
                  <a:gd name="T0" fmla="*/ 4 w 11"/>
                  <a:gd name="T1" fmla="*/ 0 h 11"/>
                  <a:gd name="T2" fmla="*/ 4 w 11"/>
                  <a:gd name="T3" fmla="*/ 0 h 11"/>
                  <a:gd name="T4" fmla="*/ 0 w 11"/>
                  <a:gd name="T5" fmla="*/ 7 h 11"/>
                  <a:gd name="T6" fmla="*/ 0 w 11"/>
                  <a:gd name="T7" fmla="*/ 7 h 11"/>
                  <a:gd name="T8" fmla="*/ 9 w 11"/>
                  <a:gd name="T9" fmla="*/ 11 h 11"/>
                  <a:gd name="T10" fmla="*/ 9 w 11"/>
                  <a:gd name="T11" fmla="*/ 11 h 11"/>
                  <a:gd name="T12" fmla="*/ 11 w 11"/>
                  <a:gd name="T13" fmla="*/ 5 h 11"/>
                  <a:gd name="T14" fmla="*/ 11 w 11"/>
                  <a:gd name="T15" fmla="*/ 5 h 11"/>
                  <a:gd name="T16" fmla="*/ 4 w 11"/>
                  <a:gd name="T17" fmla="*/ 0 h 11"/>
                  <a:gd name="T18" fmla="*/ 4 w 11"/>
                  <a:gd name="T19" fmla="*/ 0 h 1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1"/>
                  <a:gd name="T31" fmla="*/ 0 h 11"/>
                  <a:gd name="T32" fmla="*/ 11 w 11"/>
                  <a:gd name="T33" fmla="*/ 11 h 1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1" h="11">
                    <a:moveTo>
                      <a:pt x="4" y="0"/>
                    </a:moveTo>
                    <a:lnTo>
                      <a:pt x="4" y="0"/>
                    </a:lnTo>
                    <a:lnTo>
                      <a:pt x="0" y="7"/>
                    </a:lnTo>
                    <a:lnTo>
                      <a:pt x="9" y="11"/>
                    </a:lnTo>
                    <a:lnTo>
                      <a:pt x="11" y="5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35" name="Freeform 555"/>
              <p:cNvSpPr>
                <a:spLocks/>
              </p:cNvSpPr>
              <p:nvPr/>
            </p:nvSpPr>
            <p:spPr bwMode="auto">
              <a:xfrm>
                <a:off x="5277" y="1941"/>
                <a:ext cx="483" cy="181"/>
              </a:xfrm>
              <a:custGeom>
                <a:avLst/>
                <a:gdLst>
                  <a:gd name="T0" fmla="*/ 123 w 483"/>
                  <a:gd name="T1" fmla="*/ 121 h 181"/>
                  <a:gd name="T2" fmla="*/ 123 w 483"/>
                  <a:gd name="T3" fmla="*/ 121 h 181"/>
                  <a:gd name="T4" fmla="*/ 62 w 483"/>
                  <a:gd name="T5" fmla="*/ 143 h 181"/>
                  <a:gd name="T6" fmla="*/ 6 w 483"/>
                  <a:gd name="T7" fmla="*/ 169 h 181"/>
                  <a:gd name="T8" fmla="*/ 6 w 483"/>
                  <a:gd name="T9" fmla="*/ 169 h 181"/>
                  <a:gd name="T10" fmla="*/ 0 w 483"/>
                  <a:gd name="T11" fmla="*/ 181 h 181"/>
                  <a:gd name="T12" fmla="*/ 0 w 483"/>
                  <a:gd name="T13" fmla="*/ 181 h 181"/>
                  <a:gd name="T14" fmla="*/ 60 w 483"/>
                  <a:gd name="T15" fmla="*/ 156 h 181"/>
                  <a:gd name="T16" fmla="*/ 123 w 483"/>
                  <a:gd name="T17" fmla="*/ 134 h 181"/>
                  <a:gd name="T18" fmla="*/ 123 w 483"/>
                  <a:gd name="T19" fmla="*/ 134 h 181"/>
                  <a:gd name="T20" fmla="*/ 168 w 483"/>
                  <a:gd name="T21" fmla="*/ 121 h 181"/>
                  <a:gd name="T22" fmla="*/ 214 w 483"/>
                  <a:gd name="T23" fmla="*/ 108 h 181"/>
                  <a:gd name="T24" fmla="*/ 307 w 483"/>
                  <a:gd name="T25" fmla="*/ 84 h 181"/>
                  <a:gd name="T26" fmla="*/ 353 w 483"/>
                  <a:gd name="T27" fmla="*/ 72 h 181"/>
                  <a:gd name="T28" fmla="*/ 397 w 483"/>
                  <a:gd name="T29" fmla="*/ 57 h 181"/>
                  <a:gd name="T30" fmla="*/ 441 w 483"/>
                  <a:gd name="T31" fmla="*/ 42 h 181"/>
                  <a:gd name="T32" fmla="*/ 483 w 483"/>
                  <a:gd name="T33" fmla="*/ 24 h 181"/>
                  <a:gd name="T34" fmla="*/ 483 w 483"/>
                  <a:gd name="T35" fmla="*/ 24 h 181"/>
                  <a:gd name="T36" fmla="*/ 483 w 483"/>
                  <a:gd name="T37" fmla="*/ 24 h 181"/>
                  <a:gd name="T38" fmla="*/ 483 w 483"/>
                  <a:gd name="T39" fmla="*/ 0 h 181"/>
                  <a:gd name="T40" fmla="*/ 483 w 483"/>
                  <a:gd name="T41" fmla="*/ 0 h 181"/>
                  <a:gd name="T42" fmla="*/ 443 w 483"/>
                  <a:gd name="T43" fmla="*/ 19 h 181"/>
                  <a:gd name="T44" fmla="*/ 401 w 483"/>
                  <a:gd name="T45" fmla="*/ 35 h 181"/>
                  <a:gd name="T46" fmla="*/ 357 w 483"/>
                  <a:gd name="T47" fmla="*/ 50 h 181"/>
                  <a:gd name="T48" fmla="*/ 311 w 483"/>
                  <a:gd name="T49" fmla="*/ 63 h 181"/>
                  <a:gd name="T50" fmla="*/ 218 w 483"/>
                  <a:gd name="T51" fmla="*/ 90 h 181"/>
                  <a:gd name="T52" fmla="*/ 170 w 483"/>
                  <a:gd name="T53" fmla="*/ 105 h 181"/>
                  <a:gd name="T54" fmla="*/ 123 w 483"/>
                  <a:gd name="T55" fmla="*/ 121 h 181"/>
                  <a:gd name="T56" fmla="*/ 123 w 483"/>
                  <a:gd name="T57" fmla="*/ 121 h 181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483"/>
                  <a:gd name="T88" fmla="*/ 0 h 181"/>
                  <a:gd name="T89" fmla="*/ 483 w 483"/>
                  <a:gd name="T90" fmla="*/ 181 h 181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483" h="181">
                    <a:moveTo>
                      <a:pt x="123" y="121"/>
                    </a:moveTo>
                    <a:lnTo>
                      <a:pt x="123" y="121"/>
                    </a:lnTo>
                    <a:lnTo>
                      <a:pt x="62" y="143"/>
                    </a:lnTo>
                    <a:lnTo>
                      <a:pt x="6" y="169"/>
                    </a:lnTo>
                    <a:lnTo>
                      <a:pt x="0" y="181"/>
                    </a:lnTo>
                    <a:lnTo>
                      <a:pt x="60" y="156"/>
                    </a:lnTo>
                    <a:lnTo>
                      <a:pt x="123" y="134"/>
                    </a:lnTo>
                    <a:lnTo>
                      <a:pt x="168" y="121"/>
                    </a:lnTo>
                    <a:lnTo>
                      <a:pt x="214" y="108"/>
                    </a:lnTo>
                    <a:lnTo>
                      <a:pt x="307" y="84"/>
                    </a:lnTo>
                    <a:lnTo>
                      <a:pt x="353" y="72"/>
                    </a:lnTo>
                    <a:lnTo>
                      <a:pt x="397" y="57"/>
                    </a:lnTo>
                    <a:lnTo>
                      <a:pt x="441" y="42"/>
                    </a:lnTo>
                    <a:lnTo>
                      <a:pt x="483" y="24"/>
                    </a:lnTo>
                    <a:lnTo>
                      <a:pt x="483" y="0"/>
                    </a:lnTo>
                    <a:lnTo>
                      <a:pt x="443" y="19"/>
                    </a:lnTo>
                    <a:lnTo>
                      <a:pt x="401" y="35"/>
                    </a:lnTo>
                    <a:lnTo>
                      <a:pt x="357" y="50"/>
                    </a:lnTo>
                    <a:lnTo>
                      <a:pt x="311" y="63"/>
                    </a:lnTo>
                    <a:lnTo>
                      <a:pt x="218" y="90"/>
                    </a:lnTo>
                    <a:lnTo>
                      <a:pt x="170" y="105"/>
                    </a:lnTo>
                    <a:lnTo>
                      <a:pt x="123" y="121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15363" name="Rectangle 4"/>
          <p:cNvSpPr>
            <a:spLocks noChangeArrowheads="1"/>
          </p:cNvSpPr>
          <p:nvPr/>
        </p:nvSpPr>
        <p:spPr bwMode="gray">
          <a:xfrm>
            <a:off x="457200" y="3886200"/>
            <a:ext cx="5942013" cy="815608"/>
          </a:xfrm>
          <a:prstGeom prst="rect">
            <a:avLst/>
          </a:prstGeom>
          <a:solidFill>
            <a:srgbClr val="E65032"/>
          </a:solidFill>
          <a:ln w="0">
            <a:noFill/>
            <a:miter lim="800000"/>
            <a:headEnd/>
            <a:tailEnd/>
          </a:ln>
        </p:spPr>
        <p:txBody>
          <a:bodyPr lIns="182880" tIns="27432" bIns="18288" anchor="b">
            <a:spAutoFit/>
          </a:bodyPr>
          <a:lstStyle/>
          <a:p>
            <a:pPr eaLnBrk="1" hangingPunct="1"/>
            <a:r>
              <a:rPr lang="en-US" sz="2500" b="1" dirty="0" smtClean="0"/>
              <a:t>Dealing with adequacy of Individual premium components</a:t>
            </a:r>
          </a:p>
        </p:txBody>
      </p:sp>
      <p:sp>
        <p:nvSpPr>
          <p:cNvPr id="15364" name="Rectangle 3"/>
          <p:cNvSpPr txBox="1">
            <a:spLocks noChangeArrowheads="1"/>
          </p:cNvSpPr>
          <p:nvPr/>
        </p:nvSpPr>
        <p:spPr bwMode="gray">
          <a:xfrm>
            <a:off x="379413" y="4754563"/>
            <a:ext cx="5811837" cy="1052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Dealing with adequacy of Individual premium components</a:t>
            </a:r>
            <a:br>
              <a:rPr lang="en-US" dirty="0" smtClean="0"/>
            </a:br>
            <a:endParaRPr lang="en-US" dirty="0" smtClean="0"/>
          </a:p>
        </p:txBody>
      </p:sp>
      <p:sp>
        <p:nvSpPr>
          <p:cNvPr id="14339" name="Content Placeholder 1"/>
          <p:cNvSpPr>
            <a:spLocks noGrp="1"/>
          </p:cNvSpPr>
          <p:nvPr>
            <p:ph idx="1"/>
          </p:nvPr>
        </p:nvSpPr>
        <p:spPr>
          <a:xfrm>
            <a:off x="385763" y="1143000"/>
            <a:ext cx="8375650" cy="4511675"/>
          </a:xfrm>
        </p:spPr>
        <p:txBody>
          <a:bodyPr/>
          <a:lstStyle/>
          <a:p>
            <a:pPr eaLnBrk="1" hangingPunct="1"/>
            <a:r>
              <a:rPr lang="en-US" dirty="0" smtClean="0"/>
              <a:t>Claims Cost Adequacy:</a:t>
            </a:r>
          </a:p>
          <a:p>
            <a:pPr lvl="1" eaLnBrk="1" hangingPunct="1"/>
            <a:r>
              <a:rPr lang="en-US" dirty="0" smtClean="0"/>
              <a:t>Accurate , reliable and relevant data</a:t>
            </a:r>
          </a:p>
          <a:p>
            <a:pPr lvl="1" eaLnBrk="1" hangingPunct="1"/>
            <a:r>
              <a:rPr lang="en-US" dirty="0" smtClean="0"/>
              <a:t> Appropriate assumptions and techniques for pricing(Refer to Towers Watson presentation on Pricing techniques in 1</a:t>
            </a:r>
            <a:r>
              <a:rPr lang="en-US" baseline="30000" dirty="0" smtClean="0"/>
              <a:t>st</a:t>
            </a:r>
            <a:r>
              <a:rPr lang="en-US" dirty="0" smtClean="0"/>
              <a:t> Capacity Building Seminar on Health Insurance presentation organized by </a:t>
            </a:r>
            <a:r>
              <a:rPr lang="en-US" dirty="0" err="1" smtClean="0"/>
              <a:t>IoAI</a:t>
            </a:r>
            <a:r>
              <a:rPr lang="en-US" dirty="0" smtClean="0"/>
              <a:t>)</a:t>
            </a:r>
          </a:p>
          <a:p>
            <a:pPr lvl="1" eaLnBrk="1" hangingPunct="1"/>
            <a:r>
              <a:rPr lang="en-US" dirty="0" smtClean="0"/>
              <a:t>Strong underwriting standards</a:t>
            </a:r>
          </a:p>
          <a:p>
            <a:pPr lvl="1" eaLnBrk="1" hangingPunct="1"/>
            <a:r>
              <a:rPr lang="en-US" dirty="0" smtClean="0"/>
              <a:t>Effective claims control measures</a:t>
            </a:r>
          </a:p>
          <a:p>
            <a:pPr eaLnBrk="1" hangingPunct="1"/>
            <a:r>
              <a:rPr lang="en-US" dirty="0" smtClean="0"/>
              <a:t>Expenses Adequacy:</a:t>
            </a:r>
          </a:p>
          <a:p>
            <a:pPr lvl="1" eaLnBrk="1" hangingPunct="1"/>
            <a:r>
              <a:rPr lang="en-US" dirty="0" smtClean="0"/>
              <a:t>Appropriate contribution to fixed expenses by each policy( dependant on future and in-force business). </a:t>
            </a:r>
            <a:r>
              <a:rPr lang="en-US" dirty="0" smtClean="0"/>
              <a:t>High </a:t>
            </a:r>
            <a:r>
              <a:rPr lang="en-US" dirty="0" smtClean="0"/>
              <a:t>renewal ratio.</a:t>
            </a:r>
          </a:p>
          <a:p>
            <a:pPr lvl="1" eaLnBrk="1" hangingPunct="1"/>
            <a:r>
              <a:rPr lang="en-US" dirty="0" smtClean="0"/>
              <a:t>Automation of processes(reduce manual error and increase efficiency)</a:t>
            </a:r>
          </a:p>
          <a:p>
            <a:pPr lvl="1" eaLnBrk="1" hangingPunct="1"/>
            <a:r>
              <a:rPr lang="en-US" dirty="0" smtClean="0"/>
              <a:t>Expenses could be allocated to each line as per the direct cost associated </a:t>
            </a:r>
          </a:p>
          <a:p>
            <a:pPr lvl="1" eaLnBrk="1" hangingPunct="1"/>
            <a:r>
              <a:rPr lang="en-US" dirty="0" smtClean="0"/>
              <a:t>Involving Third parties (like consultancy firms) for expertise </a:t>
            </a:r>
          </a:p>
          <a:p>
            <a:pPr lvl="1" eaLnBrk="1" hangingPunct="1"/>
            <a:r>
              <a:rPr lang="en-US" dirty="0" smtClean="0"/>
              <a:t>Right distribution channels</a:t>
            </a:r>
          </a:p>
          <a:p>
            <a:pPr lvl="1" eaLnBrk="1" hangingPunct="1"/>
            <a:endParaRPr lang="en-US" dirty="0" smtClean="0"/>
          </a:p>
          <a:p>
            <a:pPr eaLnBrk="1" hangingPunct="1"/>
            <a:endParaRPr lang="en-US" sz="18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Dealing with adequacy of Individual premium components</a:t>
            </a:r>
            <a:br>
              <a:rPr lang="en-US" dirty="0" smtClean="0"/>
            </a:br>
            <a:endParaRPr lang="en-US" dirty="0" smtClean="0"/>
          </a:p>
        </p:txBody>
      </p:sp>
      <p:sp>
        <p:nvSpPr>
          <p:cNvPr id="14339" name="Content Placeholder 1"/>
          <p:cNvSpPr>
            <a:spLocks noGrp="1"/>
          </p:cNvSpPr>
          <p:nvPr>
            <p:ph idx="1"/>
          </p:nvPr>
        </p:nvSpPr>
        <p:spPr>
          <a:xfrm>
            <a:off x="385763" y="1219200"/>
            <a:ext cx="8375650" cy="4511675"/>
          </a:xfrm>
        </p:spPr>
        <p:txBody>
          <a:bodyPr/>
          <a:lstStyle/>
          <a:p>
            <a:pPr eaLnBrk="1" hangingPunct="1"/>
            <a:r>
              <a:rPr lang="en-US" dirty="0" smtClean="0"/>
              <a:t>Cost of reinsurance:</a:t>
            </a:r>
          </a:p>
          <a:p>
            <a:pPr lvl="1" eaLnBrk="1" hangingPunct="1"/>
            <a:r>
              <a:rPr lang="en-US" dirty="0" smtClean="0"/>
              <a:t>Cost effective and appropriate reinsurance arrangements</a:t>
            </a:r>
          </a:p>
          <a:p>
            <a:pPr lvl="1" eaLnBrk="1" hangingPunct="1"/>
            <a:r>
              <a:rPr lang="en-US" dirty="0" smtClean="0"/>
              <a:t>Ensuring credit worthiness of reinsurers</a:t>
            </a:r>
          </a:p>
          <a:p>
            <a:pPr lvl="1" eaLnBrk="1" hangingPunct="1"/>
            <a:r>
              <a:rPr lang="en-US" dirty="0" smtClean="0"/>
              <a:t>Diversification across different reinsurers</a:t>
            </a:r>
          </a:p>
          <a:p>
            <a:pPr eaLnBrk="1" hangingPunct="1"/>
            <a:r>
              <a:rPr lang="en-US" dirty="0" smtClean="0"/>
              <a:t>Cost of Capital:</a:t>
            </a:r>
          </a:p>
          <a:p>
            <a:pPr lvl="1" eaLnBrk="1" hangingPunct="1"/>
            <a:r>
              <a:rPr lang="en-US" dirty="0" smtClean="0"/>
              <a:t>Using robust Capital models to access requirements</a:t>
            </a:r>
          </a:p>
          <a:p>
            <a:pPr lvl="1" eaLnBrk="1" hangingPunct="1"/>
            <a:r>
              <a:rPr lang="en-US" dirty="0" smtClean="0"/>
              <a:t>Allocating capital to each line of business as per its risk profile (risk based capital)</a:t>
            </a:r>
          </a:p>
          <a:p>
            <a:pPr lvl="1" eaLnBrk="1" hangingPunct="1"/>
            <a:r>
              <a:rPr lang="en-US" dirty="0" smtClean="0"/>
              <a:t>Reviewing the capital adequacy for each line</a:t>
            </a:r>
          </a:p>
          <a:p>
            <a:pPr eaLnBrk="1" hangingPunct="1"/>
            <a:r>
              <a:rPr lang="en-US" dirty="0" smtClean="0"/>
              <a:t>Profit </a:t>
            </a:r>
            <a:r>
              <a:rPr lang="en-US" dirty="0" smtClean="0"/>
              <a:t>Margins:</a:t>
            </a:r>
            <a:endParaRPr lang="en-US" dirty="0" smtClean="0"/>
          </a:p>
          <a:p>
            <a:pPr lvl="1" eaLnBrk="1" hangingPunct="1"/>
            <a:r>
              <a:rPr lang="en-US" dirty="0" smtClean="0"/>
              <a:t>Shareholders( and other Capital providers) expectations need </a:t>
            </a:r>
            <a:r>
              <a:rPr lang="en-US" dirty="0" smtClean="0"/>
              <a:t>to be met</a:t>
            </a:r>
          </a:p>
          <a:p>
            <a:pPr lvl="1" eaLnBrk="1" hangingPunct="1"/>
            <a:r>
              <a:rPr lang="en-US" dirty="0" smtClean="0"/>
              <a:t>Adequate processes( strong U/W guidelines</a:t>
            </a:r>
            <a:r>
              <a:rPr lang="en-US" dirty="0" smtClean="0"/>
              <a:t>) </a:t>
            </a:r>
            <a:endParaRPr lang="en-US" dirty="0" smtClean="0"/>
          </a:p>
          <a:p>
            <a:pPr lvl="1" eaLnBrk="1" hangingPunct="1"/>
            <a:r>
              <a:rPr lang="en-US" dirty="0" smtClean="0"/>
              <a:t>Attaining adequate business volumes</a:t>
            </a:r>
          </a:p>
          <a:p>
            <a:pPr eaLnBrk="1" hangingPunct="1"/>
            <a:endParaRPr lang="en-US" dirty="0" smtClean="0"/>
          </a:p>
          <a:p>
            <a:pPr eaLnBrk="1" hangingPunct="1"/>
            <a:endParaRPr lang="en-US" sz="18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0" y="12700"/>
            <a:ext cx="9144000" cy="5594350"/>
            <a:chOff x="0" y="0"/>
            <a:chExt cx="5760" cy="3524"/>
          </a:xfrm>
        </p:grpSpPr>
        <p:sp>
          <p:nvSpPr>
            <p:cNvPr id="15365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5760" cy="3319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grpSp>
          <p:nvGrpSpPr>
            <p:cNvPr id="3" name="Group 287"/>
            <p:cNvGrpSpPr>
              <a:grpSpLocks noChangeAspect="1"/>
            </p:cNvGrpSpPr>
            <p:nvPr/>
          </p:nvGrpSpPr>
          <p:grpSpPr bwMode="auto">
            <a:xfrm>
              <a:off x="1759" y="0"/>
              <a:ext cx="4001" cy="3524"/>
              <a:chOff x="1759" y="0"/>
              <a:chExt cx="4001" cy="3524"/>
            </a:xfrm>
          </p:grpSpPr>
          <p:sp>
            <p:nvSpPr>
              <p:cNvPr id="15367" name="AutoShape 286"/>
              <p:cNvSpPr>
                <a:spLocks noChangeAspect="1" noChangeArrowheads="1" noTextEdit="1"/>
              </p:cNvSpPr>
              <p:nvPr/>
            </p:nvSpPr>
            <p:spPr bwMode="auto">
              <a:xfrm>
                <a:off x="1759" y="0"/>
                <a:ext cx="4001" cy="352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4" name="Group 488"/>
              <p:cNvGrpSpPr>
                <a:grpSpLocks/>
              </p:cNvGrpSpPr>
              <p:nvPr/>
            </p:nvGrpSpPr>
            <p:grpSpPr bwMode="auto">
              <a:xfrm>
                <a:off x="1759" y="0"/>
                <a:ext cx="3672" cy="3524"/>
                <a:chOff x="1759" y="0"/>
                <a:chExt cx="3672" cy="3524"/>
              </a:xfrm>
            </p:grpSpPr>
            <p:sp>
              <p:nvSpPr>
                <p:cNvPr id="15436" name="Freeform 288"/>
                <p:cNvSpPr>
                  <a:spLocks/>
                </p:cNvSpPr>
                <p:nvPr/>
              </p:nvSpPr>
              <p:spPr bwMode="auto">
                <a:xfrm>
                  <a:off x="3473" y="2540"/>
                  <a:ext cx="423" cy="45"/>
                </a:xfrm>
                <a:custGeom>
                  <a:avLst/>
                  <a:gdLst>
                    <a:gd name="T0" fmla="*/ 123 w 423"/>
                    <a:gd name="T1" fmla="*/ 38 h 45"/>
                    <a:gd name="T2" fmla="*/ 123 w 423"/>
                    <a:gd name="T3" fmla="*/ 38 h 45"/>
                    <a:gd name="T4" fmla="*/ 61 w 423"/>
                    <a:gd name="T5" fmla="*/ 36 h 45"/>
                    <a:gd name="T6" fmla="*/ 0 w 423"/>
                    <a:gd name="T7" fmla="*/ 31 h 45"/>
                    <a:gd name="T8" fmla="*/ 0 w 423"/>
                    <a:gd name="T9" fmla="*/ 31 h 45"/>
                    <a:gd name="T10" fmla="*/ 0 w 423"/>
                    <a:gd name="T11" fmla="*/ 38 h 45"/>
                    <a:gd name="T12" fmla="*/ 0 w 423"/>
                    <a:gd name="T13" fmla="*/ 38 h 45"/>
                    <a:gd name="T14" fmla="*/ 61 w 423"/>
                    <a:gd name="T15" fmla="*/ 44 h 45"/>
                    <a:gd name="T16" fmla="*/ 123 w 423"/>
                    <a:gd name="T17" fmla="*/ 45 h 45"/>
                    <a:gd name="T18" fmla="*/ 123 w 423"/>
                    <a:gd name="T19" fmla="*/ 45 h 45"/>
                    <a:gd name="T20" fmla="*/ 159 w 423"/>
                    <a:gd name="T21" fmla="*/ 44 h 45"/>
                    <a:gd name="T22" fmla="*/ 198 w 423"/>
                    <a:gd name="T23" fmla="*/ 42 h 45"/>
                    <a:gd name="T24" fmla="*/ 234 w 423"/>
                    <a:gd name="T25" fmla="*/ 40 h 45"/>
                    <a:gd name="T26" fmla="*/ 273 w 423"/>
                    <a:gd name="T27" fmla="*/ 36 h 45"/>
                    <a:gd name="T28" fmla="*/ 309 w 423"/>
                    <a:gd name="T29" fmla="*/ 31 h 45"/>
                    <a:gd name="T30" fmla="*/ 346 w 423"/>
                    <a:gd name="T31" fmla="*/ 23 h 45"/>
                    <a:gd name="T32" fmla="*/ 381 w 423"/>
                    <a:gd name="T33" fmla="*/ 16 h 45"/>
                    <a:gd name="T34" fmla="*/ 417 w 423"/>
                    <a:gd name="T35" fmla="*/ 9 h 45"/>
                    <a:gd name="T36" fmla="*/ 417 w 423"/>
                    <a:gd name="T37" fmla="*/ 9 h 45"/>
                    <a:gd name="T38" fmla="*/ 423 w 423"/>
                    <a:gd name="T39" fmla="*/ 0 h 45"/>
                    <a:gd name="T40" fmla="*/ 423 w 423"/>
                    <a:gd name="T41" fmla="*/ 0 h 45"/>
                    <a:gd name="T42" fmla="*/ 386 w 423"/>
                    <a:gd name="T43" fmla="*/ 7 h 45"/>
                    <a:gd name="T44" fmla="*/ 350 w 423"/>
                    <a:gd name="T45" fmla="*/ 16 h 45"/>
                    <a:gd name="T46" fmla="*/ 313 w 423"/>
                    <a:gd name="T47" fmla="*/ 22 h 45"/>
                    <a:gd name="T48" fmla="*/ 276 w 423"/>
                    <a:gd name="T49" fmla="*/ 27 h 45"/>
                    <a:gd name="T50" fmla="*/ 238 w 423"/>
                    <a:gd name="T51" fmla="*/ 33 h 45"/>
                    <a:gd name="T52" fmla="*/ 200 w 423"/>
                    <a:gd name="T53" fmla="*/ 34 h 45"/>
                    <a:gd name="T54" fmla="*/ 161 w 423"/>
                    <a:gd name="T55" fmla="*/ 36 h 45"/>
                    <a:gd name="T56" fmla="*/ 123 w 423"/>
                    <a:gd name="T57" fmla="*/ 38 h 45"/>
                    <a:gd name="T58" fmla="*/ 123 w 423"/>
                    <a:gd name="T59" fmla="*/ 38 h 45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w 423"/>
                    <a:gd name="T91" fmla="*/ 0 h 45"/>
                    <a:gd name="T92" fmla="*/ 423 w 423"/>
                    <a:gd name="T93" fmla="*/ 45 h 45"/>
                  </a:gdLst>
                  <a:ahLst/>
                  <a:cxnLst>
                    <a:cxn ang="T60">
                      <a:pos x="T0" y="T1"/>
                    </a:cxn>
                    <a:cxn ang="T61">
                      <a:pos x="T2" y="T3"/>
                    </a:cxn>
                    <a:cxn ang="T62">
                      <a:pos x="T4" y="T5"/>
                    </a:cxn>
                    <a:cxn ang="T63">
                      <a:pos x="T6" y="T7"/>
                    </a:cxn>
                    <a:cxn ang="T64">
                      <a:pos x="T8" y="T9"/>
                    </a:cxn>
                    <a:cxn ang="T65">
                      <a:pos x="T10" y="T11"/>
                    </a:cxn>
                    <a:cxn ang="T66">
                      <a:pos x="T12" y="T13"/>
                    </a:cxn>
                    <a:cxn ang="T67">
                      <a:pos x="T14" y="T15"/>
                    </a:cxn>
                    <a:cxn ang="T68">
                      <a:pos x="T16" y="T17"/>
                    </a:cxn>
                    <a:cxn ang="T69">
                      <a:pos x="T18" y="T19"/>
                    </a:cxn>
                    <a:cxn ang="T70">
                      <a:pos x="T20" y="T21"/>
                    </a:cxn>
                    <a:cxn ang="T71">
                      <a:pos x="T22" y="T23"/>
                    </a:cxn>
                    <a:cxn ang="T72">
                      <a:pos x="T24" y="T25"/>
                    </a:cxn>
                    <a:cxn ang="T73">
                      <a:pos x="T26" y="T27"/>
                    </a:cxn>
                    <a:cxn ang="T74">
                      <a:pos x="T28" y="T29"/>
                    </a:cxn>
                    <a:cxn ang="T75">
                      <a:pos x="T30" y="T31"/>
                    </a:cxn>
                    <a:cxn ang="T76">
                      <a:pos x="T32" y="T33"/>
                    </a:cxn>
                    <a:cxn ang="T77">
                      <a:pos x="T34" y="T35"/>
                    </a:cxn>
                    <a:cxn ang="T78">
                      <a:pos x="T36" y="T37"/>
                    </a:cxn>
                    <a:cxn ang="T79">
                      <a:pos x="T38" y="T39"/>
                    </a:cxn>
                    <a:cxn ang="T80">
                      <a:pos x="T40" y="T41"/>
                    </a:cxn>
                    <a:cxn ang="T81">
                      <a:pos x="T42" y="T43"/>
                    </a:cxn>
                    <a:cxn ang="T82">
                      <a:pos x="T44" y="T45"/>
                    </a:cxn>
                    <a:cxn ang="T83">
                      <a:pos x="T46" y="T47"/>
                    </a:cxn>
                    <a:cxn ang="T84">
                      <a:pos x="T48" y="T49"/>
                    </a:cxn>
                    <a:cxn ang="T85">
                      <a:pos x="T50" y="T51"/>
                    </a:cxn>
                    <a:cxn ang="T86">
                      <a:pos x="T52" y="T53"/>
                    </a:cxn>
                    <a:cxn ang="T87">
                      <a:pos x="T54" y="T55"/>
                    </a:cxn>
                    <a:cxn ang="T88">
                      <a:pos x="T56" y="T57"/>
                    </a:cxn>
                    <a:cxn ang="T89">
                      <a:pos x="T58" y="T59"/>
                    </a:cxn>
                  </a:cxnLst>
                  <a:rect l="T90" t="T91" r="T92" b="T93"/>
                  <a:pathLst>
                    <a:path w="423" h="45">
                      <a:moveTo>
                        <a:pt x="123" y="38"/>
                      </a:moveTo>
                      <a:lnTo>
                        <a:pt x="123" y="38"/>
                      </a:lnTo>
                      <a:lnTo>
                        <a:pt x="61" y="36"/>
                      </a:lnTo>
                      <a:lnTo>
                        <a:pt x="0" y="31"/>
                      </a:lnTo>
                      <a:lnTo>
                        <a:pt x="0" y="38"/>
                      </a:lnTo>
                      <a:lnTo>
                        <a:pt x="61" y="44"/>
                      </a:lnTo>
                      <a:lnTo>
                        <a:pt x="123" y="45"/>
                      </a:lnTo>
                      <a:lnTo>
                        <a:pt x="159" y="44"/>
                      </a:lnTo>
                      <a:lnTo>
                        <a:pt x="198" y="42"/>
                      </a:lnTo>
                      <a:lnTo>
                        <a:pt x="234" y="40"/>
                      </a:lnTo>
                      <a:lnTo>
                        <a:pt x="273" y="36"/>
                      </a:lnTo>
                      <a:lnTo>
                        <a:pt x="309" y="31"/>
                      </a:lnTo>
                      <a:lnTo>
                        <a:pt x="346" y="23"/>
                      </a:lnTo>
                      <a:lnTo>
                        <a:pt x="381" y="16"/>
                      </a:lnTo>
                      <a:lnTo>
                        <a:pt x="417" y="9"/>
                      </a:lnTo>
                      <a:lnTo>
                        <a:pt x="423" y="0"/>
                      </a:lnTo>
                      <a:lnTo>
                        <a:pt x="386" y="7"/>
                      </a:lnTo>
                      <a:lnTo>
                        <a:pt x="350" y="16"/>
                      </a:lnTo>
                      <a:lnTo>
                        <a:pt x="313" y="22"/>
                      </a:lnTo>
                      <a:lnTo>
                        <a:pt x="276" y="27"/>
                      </a:lnTo>
                      <a:lnTo>
                        <a:pt x="238" y="33"/>
                      </a:lnTo>
                      <a:lnTo>
                        <a:pt x="200" y="34"/>
                      </a:lnTo>
                      <a:lnTo>
                        <a:pt x="161" y="36"/>
                      </a:lnTo>
                      <a:lnTo>
                        <a:pt x="123" y="38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37" name="Freeform 289"/>
                <p:cNvSpPr>
                  <a:spLocks/>
                </p:cNvSpPr>
                <p:nvPr/>
              </p:nvSpPr>
              <p:spPr bwMode="auto">
                <a:xfrm>
                  <a:off x="3019" y="2432"/>
                  <a:ext cx="447" cy="146"/>
                </a:xfrm>
                <a:custGeom>
                  <a:avLst/>
                  <a:gdLst>
                    <a:gd name="T0" fmla="*/ 4 w 447"/>
                    <a:gd name="T1" fmla="*/ 0 h 146"/>
                    <a:gd name="T2" fmla="*/ 4 w 447"/>
                    <a:gd name="T3" fmla="*/ 0 h 146"/>
                    <a:gd name="T4" fmla="*/ 0 w 447"/>
                    <a:gd name="T5" fmla="*/ 7 h 146"/>
                    <a:gd name="T6" fmla="*/ 0 w 447"/>
                    <a:gd name="T7" fmla="*/ 7 h 146"/>
                    <a:gd name="T8" fmla="*/ 54 w 447"/>
                    <a:gd name="T9" fmla="*/ 33 h 146"/>
                    <a:gd name="T10" fmla="*/ 105 w 447"/>
                    <a:gd name="T11" fmla="*/ 56 h 146"/>
                    <a:gd name="T12" fmla="*/ 160 w 447"/>
                    <a:gd name="T13" fmla="*/ 78 h 146"/>
                    <a:gd name="T14" fmla="*/ 215 w 447"/>
                    <a:gd name="T15" fmla="*/ 97 h 146"/>
                    <a:gd name="T16" fmla="*/ 271 w 447"/>
                    <a:gd name="T17" fmla="*/ 113 h 146"/>
                    <a:gd name="T18" fmla="*/ 330 w 447"/>
                    <a:gd name="T19" fmla="*/ 128 h 146"/>
                    <a:gd name="T20" fmla="*/ 388 w 447"/>
                    <a:gd name="T21" fmla="*/ 139 h 146"/>
                    <a:gd name="T22" fmla="*/ 447 w 447"/>
                    <a:gd name="T23" fmla="*/ 146 h 146"/>
                    <a:gd name="T24" fmla="*/ 447 w 447"/>
                    <a:gd name="T25" fmla="*/ 146 h 146"/>
                    <a:gd name="T26" fmla="*/ 447 w 447"/>
                    <a:gd name="T27" fmla="*/ 139 h 146"/>
                    <a:gd name="T28" fmla="*/ 447 w 447"/>
                    <a:gd name="T29" fmla="*/ 139 h 146"/>
                    <a:gd name="T30" fmla="*/ 388 w 447"/>
                    <a:gd name="T31" fmla="*/ 131 h 146"/>
                    <a:gd name="T32" fmla="*/ 330 w 447"/>
                    <a:gd name="T33" fmla="*/ 120 h 146"/>
                    <a:gd name="T34" fmla="*/ 273 w 447"/>
                    <a:gd name="T35" fmla="*/ 106 h 146"/>
                    <a:gd name="T36" fmla="*/ 216 w 447"/>
                    <a:gd name="T37" fmla="*/ 89 h 146"/>
                    <a:gd name="T38" fmla="*/ 161 w 447"/>
                    <a:gd name="T39" fmla="*/ 71 h 146"/>
                    <a:gd name="T40" fmla="*/ 108 w 447"/>
                    <a:gd name="T41" fmla="*/ 49 h 146"/>
                    <a:gd name="T42" fmla="*/ 55 w 447"/>
                    <a:gd name="T43" fmla="*/ 25 h 146"/>
                    <a:gd name="T44" fmla="*/ 4 w 447"/>
                    <a:gd name="T45" fmla="*/ 0 h 146"/>
                    <a:gd name="T46" fmla="*/ 4 w 447"/>
                    <a:gd name="T47" fmla="*/ 0 h 14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447"/>
                    <a:gd name="T73" fmla="*/ 0 h 146"/>
                    <a:gd name="T74" fmla="*/ 447 w 447"/>
                    <a:gd name="T75" fmla="*/ 146 h 146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447" h="146">
                      <a:moveTo>
                        <a:pt x="4" y="0"/>
                      </a:moveTo>
                      <a:lnTo>
                        <a:pt x="4" y="0"/>
                      </a:lnTo>
                      <a:lnTo>
                        <a:pt x="0" y="7"/>
                      </a:lnTo>
                      <a:lnTo>
                        <a:pt x="54" y="33"/>
                      </a:lnTo>
                      <a:lnTo>
                        <a:pt x="105" y="56"/>
                      </a:lnTo>
                      <a:lnTo>
                        <a:pt x="160" y="78"/>
                      </a:lnTo>
                      <a:lnTo>
                        <a:pt x="215" y="97"/>
                      </a:lnTo>
                      <a:lnTo>
                        <a:pt x="271" y="113"/>
                      </a:lnTo>
                      <a:lnTo>
                        <a:pt x="330" y="128"/>
                      </a:lnTo>
                      <a:lnTo>
                        <a:pt x="388" y="139"/>
                      </a:lnTo>
                      <a:lnTo>
                        <a:pt x="447" y="146"/>
                      </a:lnTo>
                      <a:lnTo>
                        <a:pt x="447" y="139"/>
                      </a:lnTo>
                      <a:lnTo>
                        <a:pt x="388" y="131"/>
                      </a:lnTo>
                      <a:lnTo>
                        <a:pt x="330" y="120"/>
                      </a:lnTo>
                      <a:lnTo>
                        <a:pt x="273" y="106"/>
                      </a:lnTo>
                      <a:lnTo>
                        <a:pt x="216" y="89"/>
                      </a:lnTo>
                      <a:lnTo>
                        <a:pt x="161" y="71"/>
                      </a:lnTo>
                      <a:lnTo>
                        <a:pt x="108" y="49"/>
                      </a:lnTo>
                      <a:lnTo>
                        <a:pt x="55" y="25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38" name="Freeform 290"/>
                <p:cNvSpPr>
                  <a:spLocks/>
                </p:cNvSpPr>
                <p:nvPr/>
              </p:nvSpPr>
              <p:spPr bwMode="auto">
                <a:xfrm>
                  <a:off x="3918" y="2519"/>
                  <a:ext cx="44" cy="22"/>
                </a:xfrm>
                <a:custGeom>
                  <a:avLst/>
                  <a:gdLst>
                    <a:gd name="T0" fmla="*/ 7 w 44"/>
                    <a:gd name="T1" fmla="*/ 11 h 22"/>
                    <a:gd name="T2" fmla="*/ 7 w 44"/>
                    <a:gd name="T3" fmla="*/ 11 h 22"/>
                    <a:gd name="T4" fmla="*/ 0 w 44"/>
                    <a:gd name="T5" fmla="*/ 22 h 22"/>
                    <a:gd name="T6" fmla="*/ 0 w 44"/>
                    <a:gd name="T7" fmla="*/ 22 h 22"/>
                    <a:gd name="T8" fmla="*/ 42 w 44"/>
                    <a:gd name="T9" fmla="*/ 10 h 22"/>
                    <a:gd name="T10" fmla="*/ 42 w 44"/>
                    <a:gd name="T11" fmla="*/ 10 h 22"/>
                    <a:gd name="T12" fmla="*/ 44 w 44"/>
                    <a:gd name="T13" fmla="*/ 0 h 22"/>
                    <a:gd name="T14" fmla="*/ 44 w 44"/>
                    <a:gd name="T15" fmla="*/ 0 h 22"/>
                    <a:gd name="T16" fmla="*/ 7 w 44"/>
                    <a:gd name="T17" fmla="*/ 11 h 22"/>
                    <a:gd name="T18" fmla="*/ 7 w 44"/>
                    <a:gd name="T19" fmla="*/ 11 h 22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44"/>
                    <a:gd name="T31" fmla="*/ 0 h 22"/>
                    <a:gd name="T32" fmla="*/ 44 w 44"/>
                    <a:gd name="T33" fmla="*/ 22 h 22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44" h="22">
                      <a:moveTo>
                        <a:pt x="7" y="11"/>
                      </a:moveTo>
                      <a:lnTo>
                        <a:pt x="7" y="11"/>
                      </a:lnTo>
                      <a:lnTo>
                        <a:pt x="0" y="22"/>
                      </a:lnTo>
                      <a:lnTo>
                        <a:pt x="42" y="10"/>
                      </a:lnTo>
                      <a:lnTo>
                        <a:pt x="44" y="0"/>
                      </a:lnTo>
                      <a:lnTo>
                        <a:pt x="7" y="11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39" name="Freeform 291"/>
                <p:cNvSpPr>
                  <a:spLocks/>
                </p:cNvSpPr>
                <p:nvPr/>
              </p:nvSpPr>
              <p:spPr bwMode="auto">
                <a:xfrm>
                  <a:off x="3976" y="2386"/>
                  <a:ext cx="280" cy="137"/>
                </a:xfrm>
                <a:custGeom>
                  <a:avLst/>
                  <a:gdLst>
                    <a:gd name="T0" fmla="*/ 2 w 280"/>
                    <a:gd name="T1" fmla="*/ 128 h 137"/>
                    <a:gd name="T2" fmla="*/ 2 w 280"/>
                    <a:gd name="T3" fmla="*/ 128 h 137"/>
                    <a:gd name="T4" fmla="*/ 0 w 280"/>
                    <a:gd name="T5" fmla="*/ 137 h 137"/>
                    <a:gd name="T6" fmla="*/ 0 w 280"/>
                    <a:gd name="T7" fmla="*/ 137 h 137"/>
                    <a:gd name="T8" fmla="*/ 37 w 280"/>
                    <a:gd name="T9" fmla="*/ 124 h 137"/>
                    <a:gd name="T10" fmla="*/ 73 w 280"/>
                    <a:gd name="T11" fmla="*/ 110 h 137"/>
                    <a:gd name="T12" fmla="*/ 110 w 280"/>
                    <a:gd name="T13" fmla="*/ 93 h 137"/>
                    <a:gd name="T14" fmla="*/ 147 w 280"/>
                    <a:gd name="T15" fmla="*/ 77 h 137"/>
                    <a:gd name="T16" fmla="*/ 181 w 280"/>
                    <a:gd name="T17" fmla="*/ 58 h 137"/>
                    <a:gd name="T18" fmla="*/ 214 w 280"/>
                    <a:gd name="T19" fmla="*/ 40 h 137"/>
                    <a:gd name="T20" fmla="*/ 247 w 280"/>
                    <a:gd name="T21" fmla="*/ 20 h 137"/>
                    <a:gd name="T22" fmla="*/ 280 w 280"/>
                    <a:gd name="T23" fmla="*/ 0 h 137"/>
                    <a:gd name="T24" fmla="*/ 280 w 280"/>
                    <a:gd name="T25" fmla="*/ 0 h 137"/>
                    <a:gd name="T26" fmla="*/ 266 w 280"/>
                    <a:gd name="T27" fmla="*/ 2 h 137"/>
                    <a:gd name="T28" fmla="*/ 266 w 280"/>
                    <a:gd name="T29" fmla="*/ 2 h 137"/>
                    <a:gd name="T30" fmla="*/ 234 w 280"/>
                    <a:gd name="T31" fmla="*/ 20 h 137"/>
                    <a:gd name="T32" fmla="*/ 203 w 280"/>
                    <a:gd name="T33" fmla="*/ 38 h 137"/>
                    <a:gd name="T34" fmla="*/ 170 w 280"/>
                    <a:gd name="T35" fmla="*/ 57 h 137"/>
                    <a:gd name="T36" fmla="*/ 139 w 280"/>
                    <a:gd name="T37" fmla="*/ 73 h 137"/>
                    <a:gd name="T38" fmla="*/ 105 w 280"/>
                    <a:gd name="T39" fmla="*/ 88 h 137"/>
                    <a:gd name="T40" fmla="*/ 72 w 280"/>
                    <a:gd name="T41" fmla="*/ 102 h 137"/>
                    <a:gd name="T42" fmla="*/ 37 w 280"/>
                    <a:gd name="T43" fmla="*/ 115 h 137"/>
                    <a:gd name="T44" fmla="*/ 2 w 280"/>
                    <a:gd name="T45" fmla="*/ 128 h 137"/>
                    <a:gd name="T46" fmla="*/ 2 w 280"/>
                    <a:gd name="T47" fmla="*/ 128 h 137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280"/>
                    <a:gd name="T73" fmla="*/ 0 h 137"/>
                    <a:gd name="T74" fmla="*/ 280 w 280"/>
                    <a:gd name="T75" fmla="*/ 137 h 137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280" h="137">
                      <a:moveTo>
                        <a:pt x="2" y="128"/>
                      </a:moveTo>
                      <a:lnTo>
                        <a:pt x="2" y="128"/>
                      </a:lnTo>
                      <a:lnTo>
                        <a:pt x="0" y="137"/>
                      </a:lnTo>
                      <a:lnTo>
                        <a:pt x="37" y="124"/>
                      </a:lnTo>
                      <a:lnTo>
                        <a:pt x="73" y="110"/>
                      </a:lnTo>
                      <a:lnTo>
                        <a:pt x="110" y="93"/>
                      </a:lnTo>
                      <a:lnTo>
                        <a:pt x="147" y="77"/>
                      </a:lnTo>
                      <a:lnTo>
                        <a:pt x="181" y="58"/>
                      </a:lnTo>
                      <a:lnTo>
                        <a:pt x="214" y="40"/>
                      </a:lnTo>
                      <a:lnTo>
                        <a:pt x="247" y="20"/>
                      </a:lnTo>
                      <a:lnTo>
                        <a:pt x="280" y="0"/>
                      </a:lnTo>
                      <a:lnTo>
                        <a:pt x="266" y="2"/>
                      </a:lnTo>
                      <a:lnTo>
                        <a:pt x="234" y="20"/>
                      </a:lnTo>
                      <a:lnTo>
                        <a:pt x="203" y="38"/>
                      </a:lnTo>
                      <a:lnTo>
                        <a:pt x="170" y="57"/>
                      </a:lnTo>
                      <a:lnTo>
                        <a:pt x="139" y="73"/>
                      </a:lnTo>
                      <a:lnTo>
                        <a:pt x="105" y="88"/>
                      </a:lnTo>
                      <a:lnTo>
                        <a:pt x="72" y="102"/>
                      </a:lnTo>
                      <a:lnTo>
                        <a:pt x="37" y="115"/>
                      </a:lnTo>
                      <a:lnTo>
                        <a:pt x="2" y="128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40" name="Freeform 292"/>
                <p:cNvSpPr>
                  <a:spLocks/>
                </p:cNvSpPr>
                <p:nvPr/>
              </p:nvSpPr>
              <p:spPr bwMode="auto">
                <a:xfrm>
                  <a:off x="2429" y="187"/>
                  <a:ext cx="2365" cy="2188"/>
                </a:xfrm>
                <a:custGeom>
                  <a:avLst/>
                  <a:gdLst>
                    <a:gd name="T0" fmla="*/ 365 w 2365"/>
                    <a:gd name="T1" fmla="*/ 316 h 2188"/>
                    <a:gd name="T2" fmla="*/ 499 w 2365"/>
                    <a:gd name="T3" fmla="*/ 212 h 2188"/>
                    <a:gd name="T4" fmla="*/ 649 w 2365"/>
                    <a:gd name="T5" fmla="*/ 126 h 2188"/>
                    <a:gd name="T6" fmla="*/ 812 w 2365"/>
                    <a:gd name="T7" fmla="*/ 62 h 2188"/>
                    <a:gd name="T8" fmla="*/ 984 w 2365"/>
                    <a:gd name="T9" fmla="*/ 22 h 2188"/>
                    <a:gd name="T10" fmla="*/ 1167 w 2365"/>
                    <a:gd name="T11" fmla="*/ 7 h 2188"/>
                    <a:gd name="T12" fmla="*/ 1288 w 2365"/>
                    <a:gd name="T13" fmla="*/ 14 h 2188"/>
                    <a:gd name="T14" fmla="*/ 1463 w 2365"/>
                    <a:gd name="T15" fmla="*/ 45 h 2188"/>
                    <a:gd name="T16" fmla="*/ 1630 w 2365"/>
                    <a:gd name="T17" fmla="*/ 100 h 2188"/>
                    <a:gd name="T18" fmla="*/ 1783 w 2365"/>
                    <a:gd name="T19" fmla="*/ 181 h 2188"/>
                    <a:gd name="T20" fmla="*/ 1924 w 2365"/>
                    <a:gd name="T21" fmla="*/ 280 h 2188"/>
                    <a:gd name="T22" fmla="*/ 2008 w 2365"/>
                    <a:gd name="T23" fmla="*/ 356 h 2188"/>
                    <a:gd name="T24" fmla="*/ 2120 w 2365"/>
                    <a:gd name="T25" fmla="*/ 486 h 2188"/>
                    <a:gd name="T26" fmla="*/ 2213 w 2365"/>
                    <a:gd name="T27" fmla="*/ 631 h 2188"/>
                    <a:gd name="T28" fmla="*/ 2285 w 2365"/>
                    <a:gd name="T29" fmla="*/ 790 h 2188"/>
                    <a:gd name="T30" fmla="*/ 2334 w 2365"/>
                    <a:gd name="T31" fmla="*/ 958 h 2188"/>
                    <a:gd name="T32" fmla="*/ 2356 w 2365"/>
                    <a:gd name="T33" fmla="*/ 1138 h 2188"/>
                    <a:gd name="T34" fmla="*/ 2356 w 2365"/>
                    <a:gd name="T35" fmla="*/ 1260 h 2188"/>
                    <a:gd name="T36" fmla="*/ 2334 w 2365"/>
                    <a:gd name="T37" fmla="*/ 1440 h 2188"/>
                    <a:gd name="T38" fmla="*/ 2285 w 2365"/>
                    <a:gd name="T39" fmla="*/ 1608 h 2188"/>
                    <a:gd name="T40" fmla="*/ 2213 w 2365"/>
                    <a:gd name="T41" fmla="*/ 1767 h 2188"/>
                    <a:gd name="T42" fmla="*/ 2120 w 2365"/>
                    <a:gd name="T43" fmla="*/ 1912 h 2188"/>
                    <a:gd name="T44" fmla="*/ 2008 w 2365"/>
                    <a:gd name="T45" fmla="*/ 2042 h 2188"/>
                    <a:gd name="T46" fmla="*/ 1924 w 2365"/>
                    <a:gd name="T47" fmla="*/ 2118 h 2188"/>
                    <a:gd name="T48" fmla="*/ 1833 w 2365"/>
                    <a:gd name="T49" fmla="*/ 2188 h 2188"/>
                    <a:gd name="T50" fmla="*/ 1902 w 2365"/>
                    <a:gd name="T51" fmla="*/ 2144 h 2188"/>
                    <a:gd name="T52" fmla="*/ 2060 w 2365"/>
                    <a:gd name="T53" fmla="*/ 1999 h 2188"/>
                    <a:gd name="T54" fmla="*/ 2188 w 2365"/>
                    <a:gd name="T55" fmla="*/ 1827 h 2188"/>
                    <a:gd name="T56" fmla="*/ 2270 w 2365"/>
                    <a:gd name="T57" fmla="*/ 1668 h 2188"/>
                    <a:gd name="T58" fmla="*/ 2307 w 2365"/>
                    <a:gd name="T59" fmla="*/ 1566 h 2188"/>
                    <a:gd name="T60" fmla="*/ 2336 w 2365"/>
                    <a:gd name="T61" fmla="*/ 1460 h 2188"/>
                    <a:gd name="T62" fmla="*/ 2356 w 2365"/>
                    <a:gd name="T63" fmla="*/ 1350 h 2188"/>
                    <a:gd name="T64" fmla="*/ 2363 w 2365"/>
                    <a:gd name="T65" fmla="*/ 1237 h 2188"/>
                    <a:gd name="T66" fmla="*/ 2363 w 2365"/>
                    <a:gd name="T67" fmla="*/ 1138 h 2188"/>
                    <a:gd name="T68" fmla="*/ 2339 w 2365"/>
                    <a:gd name="T69" fmla="*/ 957 h 2188"/>
                    <a:gd name="T70" fmla="*/ 2292 w 2365"/>
                    <a:gd name="T71" fmla="*/ 786 h 2188"/>
                    <a:gd name="T72" fmla="*/ 2221 w 2365"/>
                    <a:gd name="T73" fmla="*/ 627 h 2188"/>
                    <a:gd name="T74" fmla="*/ 2127 w 2365"/>
                    <a:gd name="T75" fmla="*/ 481 h 2188"/>
                    <a:gd name="T76" fmla="*/ 2014 w 2365"/>
                    <a:gd name="T77" fmla="*/ 351 h 2188"/>
                    <a:gd name="T78" fmla="*/ 1884 w 2365"/>
                    <a:gd name="T79" fmla="*/ 237 h 2188"/>
                    <a:gd name="T80" fmla="*/ 1738 w 2365"/>
                    <a:gd name="T81" fmla="*/ 144 h 2188"/>
                    <a:gd name="T82" fmla="*/ 1578 w 2365"/>
                    <a:gd name="T83" fmla="*/ 73 h 2188"/>
                    <a:gd name="T84" fmla="*/ 1408 w 2365"/>
                    <a:gd name="T85" fmla="*/ 25 h 2188"/>
                    <a:gd name="T86" fmla="*/ 1227 w 2365"/>
                    <a:gd name="T87" fmla="*/ 1 h 2188"/>
                    <a:gd name="T88" fmla="*/ 1114 w 2365"/>
                    <a:gd name="T89" fmla="*/ 1 h 2188"/>
                    <a:gd name="T90" fmla="*/ 958 w 2365"/>
                    <a:gd name="T91" fmla="*/ 18 h 2188"/>
                    <a:gd name="T92" fmla="*/ 810 w 2365"/>
                    <a:gd name="T93" fmla="*/ 55 h 2188"/>
                    <a:gd name="T94" fmla="*/ 669 w 2365"/>
                    <a:gd name="T95" fmla="*/ 108 h 2188"/>
                    <a:gd name="T96" fmla="*/ 537 w 2365"/>
                    <a:gd name="T97" fmla="*/ 179 h 2188"/>
                    <a:gd name="T98" fmla="*/ 417 w 2365"/>
                    <a:gd name="T99" fmla="*/ 263 h 2188"/>
                    <a:gd name="T100" fmla="*/ 307 w 2365"/>
                    <a:gd name="T101" fmla="*/ 364 h 2188"/>
                    <a:gd name="T102" fmla="*/ 210 w 2365"/>
                    <a:gd name="T103" fmla="*/ 475 h 2188"/>
                    <a:gd name="T104" fmla="*/ 128 w 2365"/>
                    <a:gd name="T105" fmla="*/ 600 h 2188"/>
                    <a:gd name="T106" fmla="*/ 62 w 2365"/>
                    <a:gd name="T107" fmla="*/ 733 h 2188"/>
                    <a:gd name="T108" fmla="*/ 12 w 2365"/>
                    <a:gd name="T109" fmla="*/ 874 h 2188"/>
                    <a:gd name="T110" fmla="*/ 11 w 2365"/>
                    <a:gd name="T111" fmla="*/ 905 h 2188"/>
                    <a:gd name="T112" fmla="*/ 34 w 2365"/>
                    <a:gd name="T113" fmla="*/ 828 h 2188"/>
                    <a:gd name="T114" fmla="*/ 76 w 2365"/>
                    <a:gd name="T115" fmla="*/ 715 h 2188"/>
                    <a:gd name="T116" fmla="*/ 131 w 2365"/>
                    <a:gd name="T117" fmla="*/ 607 h 2188"/>
                    <a:gd name="T118" fmla="*/ 195 w 2365"/>
                    <a:gd name="T119" fmla="*/ 508 h 2188"/>
                    <a:gd name="T120" fmla="*/ 270 w 2365"/>
                    <a:gd name="T121" fmla="*/ 415 h 2188"/>
                    <a:gd name="T122" fmla="*/ 323 w 2365"/>
                    <a:gd name="T123" fmla="*/ 356 h 2188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w 2365"/>
                    <a:gd name="T187" fmla="*/ 0 h 2188"/>
                    <a:gd name="T188" fmla="*/ 2365 w 2365"/>
                    <a:gd name="T189" fmla="*/ 2188 h 2188"/>
                  </a:gdLst>
                  <a:ahLst/>
                  <a:cxnLst>
                    <a:cxn ang="T124">
                      <a:pos x="T0" y="T1"/>
                    </a:cxn>
                    <a:cxn ang="T125">
                      <a:pos x="T2" y="T3"/>
                    </a:cxn>
                    <a:cxn ang="T126">
                      <a:pos x="T4" y="T5"/>
                    </a:cxn>
                    <a:cxn ang="T127">
                      <a:pos x="T6" y="T7"/>
                    </a:cxn>
                    <a:cxn ang="T128">
                      <a:pos x="T8" y="T9"/>
                    </a:cxn>
                    <a:cxn ang="T129">
                      <a:pos x="T10" y="T11"/>
                    </a:cxn>
                    <a:cxn ang="T130">
                      <a:pos x="T12" y="T13"/>
                    </a:cxn>
                    <a:cxn ang="T131">
                      <a:pos x="T14" y="T15"/>
                    </a:cxn>
                    <a:cxn ang="T132">
                      <a:pos x="T16" y="T17"/>
                    </a:cxn>
                    <a:cxn ang="T133">
                      <a:pos x="T18" y="T19"/>
                    </a:cxn>
                    <a:cxn ang="T134">
                      <a:pos x="T20" y="T21"/>
                    </a:cxn>
                    <a:cxn ang="T135">
                      <a:pos x="T22" y="T23"/>
                    </a:cxn>
                    <a:cxn ang="T136">
                      <a:pos x="T24" y="T25"/>
                    </a:cxn>
                    <a:cxn ang="T137">
                      <a:pos x="T26" y="T27"/>
                    </a:cxn>
                    <a:cxn ang="T138">
                      <a:pos x="T28" y="T29"/>
                    </a:cxn>
                    <a:cxn ang="T139">
                      <a:pos x="T30" y="T31"/>
                    </a:cxn>
                    <a:cxn ang="T140">
                      <a:pos x="T32" y="T33"/>
                    </a:cxn>
                    <a:cxn ang="T141">
                      <a:pos x="T34" y="T35"/>
                    </a:cxn>
                    <a:cxn ang="T142">
                      <a:pos x="T36" y="T37"/>
                    </a:cxn>
                    <a:cxn ang="T143">
                      <a:pos x="T38" y="T39"/>
                    </a:cxn>
                    <a:cxn ang="T144">
                      <a:pos x="T40" y="T41"/>
                    </a:cxn>
                    <a:cxn ang="T145">
                      <a:pos x="T42" y="T43"/>
                    </a:cxn>
                    <a:cxn ang="T146">
                      <a:pos x="T44" y="T45"/>
                    </a:cxn>
                    <a:cxn ang="T147">
                      <a:pos x="T46" y="T47"/>
                    </a:cxn>
                    <a:cxn ang="T148">
                      <a:pos x="T48" y="T49"/>
                    </a:cxn>
                    <a:cxn ang="T149">
                      <a:pos x="T50" y="T51"/>
                    </a:cxn>
                    <a:cxn ang="T150">
                      <a:pos x="T52" y="T53"/>
                    </a:cxn>
                    <a:cxn ang="T151">
                      <a:pos x="T54" y="T55"/>
                    </a:cxn>
                    <a:cxn ang="T152">
                      <a:pos x="T56" y="T57"/>
                    </a:cxn>
                    <a:cxn ang="T153">
                      <a:pos x="T58" y="T59"/>
                    </a:cxn>
                    <a:cxn ang="T154">
                      <a:pos x="T60" y="T61"/>
                    </a:cxn>
                    <a:cxn ang="T155">
                      <a:pos x="T62" y="T63"/>
                    </a:cxn>
                    <a:cxn ang="T156">
                      <a:pos x="T64" y="T65"/>
                    </a:cxn>
                    <a:cxn ang="T157">
                      <a:pos x="T66" y="T67"/>
                    </a:cxn>
                    <a:cxn ang="T158">
                      <a:pos x="T68" y="T69"/>
                    </a:cxn>
                    <a:cxn ang="T159">
                      <a:pos x="T70" y="T71"/>
                    </a:cxn>
                    <a:cxn ang="T160">
                      <a:pos x="T72" y="T73"/>
                    </a:cxn>
                    <a:cxn ang="T161">
                      <a:pos x="T74" y="T75"/>
                    </a:cxn>
                    <a:cxn ang="T162">
                      <a:pos x="T76" y="T77"/>
                    </a:cxn>
                    <a:cxn ang="T163">
                      <a:pos x="T78" y="T79"/>
                    </a:cxn>
                    <a:cxn ang="T164">
                      <a:pos x="T80" y="T81"/>
                    </a:cxn>
                    <a:cxn ang="T165">
                      <a:pos x="T82" y="T83"/>
                    </a:cxn>
                    <a:cxn ang="T166">
                      <a:pos x="T84" y="T85"/>
                    </a:cxn>
                    <a:cxn ang="T167">
                      <a:pos x="T86" y="T87"/>
                    </a:cxn>
                    <a:cxn ang="T168">
                      <a:pos x="T88" y="T89"/>
                    </a:cxn>
                    <a:cxn ang="T169">
                      <a:pos x="T90" y="T91"/>
                    </a:cxn>
                    <a:cxn ang="T170">
                      <a:pos x="T92" y="T93"/>
                    </a:cxn>
                    <a:cxn ang="T171">
                      <a:pos x="T94" y="T95"/>
                    </a:cxn>
                    <a:cxn ang="T172">
                      <a:pos x="T96" y="T97"/>
                    </a:cxn>
                    <a:cxn ang="T173">
                      <a:pos x="T98" y="T99"/>
                    </a:cxn>
                    <a:cxn ang="T174">
                      <a:pos x="T100" y="T101"/>
                    </a:cxn>
                    <a:cxn ang="T175">
                      <a:pos x="T102" y="T103"/>
                    </a:cxn>
                    <a:cxn ang="T176">
                      <a:pos x="T104" y="T105"/>
                    </a:cxn>
                    <a:cxn ang="T177">
                      <a:pos x="T106" y="T107"/>
                    </a:cxn>
                    <a:cxn ang="T178">
                      <a:pos x="T108" y="T109"/>
                    </a:cxn>
                    <a:cxn ang="T179">
                      <a:pos x="T110" y="T111"/>
                    </a:cxn>
                    <a:cxn ang="T180">
                      <a:pos x="T112" y="T113"/>
                    </a:cxn>
                    <a:cxn ang="T181">
                      <a:pos x="T114" y="T115"/>
                    </a:cxn>
                    <a:cxn ang="T182">
                      <a:pos x="T116" y="T117"/>
                    </a:cxn>
                    <a:cxn ang="T183">
                      <a:pos x="T118" y="T119"/>
                    </a:cxn>
                    <a:cxn ang="T184">
                      <a:pos x="T120" y="T121"/>
                    </a:cxn>
                    <a:cxn ang="T185">
                      <a:pos x="T122" y="T123"/>
                    </a:cxn>
                  </a:cxnLst>
                  <a:rect l="T186" t="T187" r="T188" b="T189"/>
                  <a:pathLst>
                    <a:path w="2365" h="2188">
                      <a:moveTo>
                        <a:pt x="323" y="356"/>
                      </a:moveTo>
                      <a:lnTo>
                        <a:pt x="323" y="356"/>
                      </a:lnTo>
                      <a:lnTo>
                        <a:pt x="365" y="316"/>
                      </a:lnTo>
                      <a:lnTo>
                        <a:pt x="408" y="280"/>
                      </a:lnTo>
                      <a:lnTo>
                        <a:pt x="453" y="245"/>
                      </a:lnTo>
                      <a:lnTo>
                        <a:pt x="499" y="212"/>
                      </a:lnTo>
                      <a:lnTo>
                        <a:pt x="548" y="181"/>
                      </a:lnTo>
                      <a:lnTo>
                        <a:pt x="598" y="151"/>
                      </a:lnTo>
                      <a:lnTo>
                        <a:pt x="649" y="126"/>
                      </a:lnTo>
                      <a:lnTo>
                        <a:pt x="702" y="100"/>
                      </a:lnTo>
                      <a:lnTo>
                        <a:pt x="757" y="80"/>
                      </a:lnTo>
                      <a:lnTo>
                        <a:pt x="812" y="62"/>
                      </a:lnTo>
                      <a:lnTo>
                        <a:pt x="869" y="45"/>
                      </a:lnTo>
                      <a:lnTo>
                        <a:pt x="925" y="33"/>
                      </a:lnTo>
                      <a:lnTo>
                        <a:pt x="984" y="22"/>
                      </a:lnTo>
                      <a:lnTo>
                        <a:pt x="1044" y="14"/>
                      </a:lnTo>
                      <a:lnTo>
                        <a:pt x="1105" y="9"/>
                      </a:lnTo>
                      <a:lnTo>
                        <a:pt x="1167" y="7"/>
                      </a:lnTo>
                      <a:lnTo>
                        <a:pt x="1227" y="9"/>
                      </a:lnTo>
                      <a:lnTo>
                        <a:pt x="1288" y="14"/>
                      </a:lnTo>
                      <a:lnTo>
                        <a:pt x="1348" y="22"/>
                      </a:lnTo>
                      <a:lnTo>
                        <a:pt x="1406" y="33"/>
                      </a:lnTo>
                      <a:lnTo>
                        <a:pt x="1463" y="45"/>
                      </a:lnTo>
                      <a:lnTo>
                        <a:pt x="1520" y="62"/>
                      </a:lnTo>
                      <a:lnTo>
                        <a:pt x="1575" y="80"/>
                      </a:lnTo>
                      <a:lnTo>
                        <a:pt x="1630" y="100"/>
                      </a:lnTo>
                      <a:lnTo>
                        <a:pt x="1683" y="126"/>
                      </a:lnTo>
                      <a:lnTo>
                        <a:pt x="1734" y="151"/>
                      </a:lnTo>
                      <a:lnTo>
                        <a:pt x="1783" y="181"/>
                      </a:lnTo>
                      <a:lnTo>
                        <a:pt x="1833" y="212"/>
                      </a:lnTo>
                      <a:lnTo>
                        <a:pt x="1878" y="245"/>
                      </a:lnTo>
                      <a:lnTo>
                        <a:pt x="1924" y="280"/>
                      </a:lnTo>
                      <a:lnTo>
                        <a:pt x="1966" y="316"/>
                      </a:lnTo>
                      <a:lnTo>
                        <a:pt x="2008" y="356"/>
                      </a:lnTo>
                      <a:lnTo>
                        <a:pt x="2049" y="399"/>
                      </a:lnTo>
                      <a:lnTo>
                        <a:pt x="2085" y="441"/>
                      </a:lnTo>
                      <a:lnTo>
                        <a:pt x="2120" y="486"/>
                      </a:lnTo>
                      <a:lnTo>
                        <a:pt x="2155" y="532"/>
                      </a:lnTo>
                      <a:lnTo>
                        <a:pt x="2184" y="581"/>
                      </a:lnTo>
                      <a:lnTo>
                        <a:pt x="2213" y="631"/>
                      </a:lnTo>
                      <a:lnTo>
                        <a:pt x="2241" y="682"/>
                      </a:lnTo>
                      <a:lnTo>
                        <a:pt x="2264" y="735"/>
                      </a:lnTo>
                      <a:lnTo>
                        <a:pt x="2285" y="790"/>
                      </a:lnTo>
                      <a:lnTo>
                        <a:pt x="2303" y="845"/>
                      </a:lnTo>
                      <a:lnTo>
                        <a:pt x="2319" y="902"/>
                      </a:lnTo>
                      <a:lnTo>
                        <a:pt x="2334" y="958"/>
                      </a:lnTo>
                      <a:lnTo>
                        <a:pt x="2343" y="1017"/>
                      </a:lnTo>
                      <a:lnTo>
                        <a:pt x="2350" y="1077"/>
                      </a:lnTo>
                      <a:lnTo>
                        <a:pt x="2356" y="1138"/>
                      </a:lnTo>
                      <a:lnTo>
                        <a:pt x="2358" y="1198"/>
                      </a:lnTo>
                      <a:lnTo>
                        <a:pt x="2356" y="1260"/>
                      </a:lnTo>
                      <a:lnTo>
                        <a:pt x="2350" y="1321"/>
                      </a:lnTo>
                      <a:lnTo>
                        <a:pt x="2343" y="1381"/>
                      </a:lnTo>
                      <a:lnTo>
                        <a:pt x="2334" y="1440"/>
                      </a:lnTo>
                      <a:lnTo>
                        <a:pt x="2319" y="1496"/>
                      </a:lnTo>
                      <a:lnTo>
                        <a:pt x="2303" y="1553"/>
                      </a:lnTo>
                      <a:lnTo>
                        <a:pt x="2285" y="1608"/>
                      </a:lnTo>
                      <a:lnTo>
                        <a:pt x="2264" y="1663"/>
                      </a:lnTo>
                      <a:lnTo>
                        <a:pt x="2241" y="1716"/>
                      </a:lnTo>
                      <a:lnTo>
                        <a:pt x="2213" y="1767"/>
                      </a:lnTo>
                      <a:lnTo>
                        <a:pt x="2184" y="1817"/>
                      </a:lnTo>
                      <a:lnTo>
                        <a:pt x="2155" y="1866"/>
                      </a:lnTo>
                      <a:lnTo>
                        <a:pt x="2120" y="1912"/>
                      </a:lnTo>
                      <a:lnTo>
                        <a:pt x="2085" y="1957"/>
                      </a:lnTo>
                      <a:lnTo>
                        <a:pt x="2049" y="1999"/>
                      </a:lnTo>
                      <a:lnTo>
                        <a:pt x="2008" y="2042"/>
                      </a:lnTo>
                      <a:lnTo>
                        <a:pt x="1966" y="2082"/>
                      </a:lnTo>
                      <a:lnTo>
                        <a:pt x="1924" y="2118"/>
                      </a:lnTo>
                      <a:lnTo>
                        <a:pt x="1878" y="2153"/>
                      </a:lnTo>
                      <a:lnTo>
                        <a:pt x="1833" y="2188"/>
                      </a:lnTo>
                      <a:lnTo>
                        <a:pt x="1845" y="2186"/>
                      </a:lnTo>
                      <a:lnTo>
                        <a:pt x="1902" y="2144"/>
                      </a:lnTo>
                      <a:lnTo>
                        <a:pt x="1957" y="2098"/>
                      </a:lnTo>
                      <a:lnTo>
                        <a:pt x="2010" y="2051"/>
                      </a:lnTo>
                      <a:lnTo>
                        <a:pt x="2060" y="1999"/>
                      </a:lnTo>
                      <a:lnTo>
                        <a:pt x="2105" y="1945"/>
                      </a:lnTo>
                      <a:lnTo>
                        <a:pt x="2147" y="1888"/>
                      </a:lnTo>
                      <a:lnTo>
                        <a:pt x="2188" y="1827"/>
                      </a:lnTo>
                      <a:lnTo>
                        <a:pt x="2222" y="1765"/>
                      </a:lnTo>
                      <a:lnTo>
                        <a:pt x="2255" y="1701"/>
                      </a:lnTo>
                      <a:lnTo>
                        <a:pt x="2270" y="1668"/>
                      </a:lnTo>
                      <a:lnTo>
                        <a:pt x="2283" y="1634"/>
                      </a:lnTo>
                      <a:lnTo>
                        <a:pt x="2296" y="1601"/>
                      </a:lnTo>
                      <a:lnTo>
                        <a:pt x="2307" y="1566"/>
                      </a:lnTo>
                      <a:lnTo>
                        <a:pt x="2317" y="1531"/>
                      </a:lnTo>
                      <a:lnTo>
                        <a:pt x="2328" y="1496"/>
                      </a:lnTo>
                      <a:lnTo>
                        <a:pt x="2336" y="1460"/>
                      </a:lnTo>
                      <a:lnTo>
                        <a:pt x="2343" y="1423"/>
                      </a:lnTo>
                      <a:lnTo>
                        <a:pt x="2350" y="1387"/>
                      </a:lnTo>
                      <a:lnTo>
                        <a:pt x="2356" y="1350"/>
                      </a:lnTo>
                      <a:lnTo>
                        <a:pt x="2360" y="1313"/>
                      </a:lnTo>
                      <a:lnTo>
                        <a:pt x="2361" y="1275"/>
                      </a:lnTo>
                      <a:lnTo>
                        <a:pt x="2363" y="1237"/>
                      </a:lnTo>
                      <a:lnTo>
                        <a:pt x="2365" y="1198"/>
                      </a:lnTo>
                      <a:lnTo>
                        <a:pt x="2363" y="1138"/>
                      </a:lnTo>
                      <a:lnTo>
                        <a:pt x="2358" y="1077"/>
                      </a:lnTo>
                      <a:lnTo>
                        <a:pt x="2350" y="1017"/>
                      </a:lnTo>
                      <a:lnTo>
                        <a:pt x="2339" y="957"/>
                      </a:lnTo>
                      <a:lnTo>
                        <a:pt x="2327" y="900"/>
                      </a:lnTo>
                      <a:lnTo>
                        <a:pt x="2310" y="843"/>
                      </a:lnTo>
                      <a:lnTo>
                        <a:pt x="2292" y="786"/>
                      </a:lnTo>
                      <a:lnTo>
                        <a:pt x="2270" y="732"/>
                      </a:lnTo>
                      <a:lnTo>
                        <a:pt x="2246" y="678"/>
                      </a:lnTo>
                      <a:lnTo>
                        <a:pt x="2221" y="627"/>
                      </a:lnTo>
                      <a:lnTo>
                        <a:pt x="2191" y="578"/>
                      </a:lnTo>
                      <a:lnTo>
                        <a:pt x="2160" y="528"/>
                      </a:lnTo>
                      <a:lnTo>
                        <a:pt x="2127" y="481"/>
                      </a:lnTo>
                      <a:lnTo>
                        <a:pt x="2091" y="437"/>
                      </a:lnTo>
                      <a:lnTo>
                        <a:pt x="2054" y="393"/>
                      </a:lnTo>
                      <a:lnTo>
                        <a:pt x="2014" y="351"/>
                      </a:lnTo>
                      <a:lnTo>
                        <a:pt x="1972" y="313"/>
                      </a:lnTo>
                      <a:lnTo>
                        <a:pt x="1928" y="274"/>
                      </a:lnTo>
                      <a:lnTo>
                        <a:pt x="1884" y="237"/>
                      </a:lnTo>
                      <a:lnTo>
                        <a:pt x="1836" y="205"/>
                      </a:lnTo>
                      <a:lnTo>
                        <a:pt x="1787" y="173"/>
                      </a:lnTo>
                      <a:lnTo>
                        <a:pt x="1738" y="144"/>
                      </a:lnTo>
                      <a:lnTo>
                        <a:pt x="1686" y="119"/>
                      </a:lnTo>
                      <a:lnTo>
                        <a:pt x="1633" y="95"/>
                      </a:lnTo>
                      <a:lnTo>
                        <a:pt x="1578" y="73"/>
                      </a:lnTo>
                      <a:lnTo>
                        <a:pt x="1522" y="55"/>
                      </a:lnTo>
                      <a:lnTo>
                        <a:pt x="1465" y="38"/>
                      </a:lnTo>
                      <a:lnTo>
                        <a:pt x="1408" y="25"/>
                      </a:lnTo>
                      <a:lnTo>
                        <a:pt x="1348" y="14"/>
                      </a:lnTo>
                      <a:lnTo>
                        <a:pt x="1289" y="7"/>
                      </a:lnTo>
                      <a:lnTo>
                        <a:pt x="1227" y="1"/>
                      </a:lnTo>
                      <a:lnTo>
                        <a:pt x="1167" y="0"/>
                      </a:lnTo>
                      <a:lnTo>
                        <a:pt x="1114" y="1"/>
                      </a:lnTo>
                      <a:lnTo>
                        <a:pt x="1061" y="5"/>
                      </a:lnTo>
                      <a:lnTo>
                        <a:pt x="1009" y="11"/>
                      </a:lnTo>
                      <a:lnTo>
                        <a:pt x="958" y="18"/>
                      </a:lnTo>
                      <a:lnTo>
                        <a:pt x="907" y="29"/>
                      </a:lnTo>
                      <a:lnTo>
                        <a:pt x="858" y="40"/>
                      </a:lnTo>
                      <a:lnTo>
                        <a:pt x="810" y="55"/>
                      </a:lnTo>
                      <a:lnTo>
                        <a:pt x="762" y="71"/>
                      </a:lnTo>
                      <a:lnTo>
                        <a:pt x="715" y="87"/>
                      </a:lnTo>
                      <a:lnTo>
                        <a:pt x="669" y="108"/>
                      </a:lnTo>
                      <a:lnTo>
                        <a:pt x="623" y="130"/>
                      </a:lnTo>
                      <a:lnTo>
                        <a:pt x="580" y="153"/>
                      </a:lnTo>
                      <a:lnTo>
                        <a:pt x="537" y="179"/>
                      </a:lnTo>
                      <a:lnTo>
                        <a:pt x="495" y="205"/>
                      </a:lnTo>
                      <a:lnTo>
                        <a:pt x="455" y="234"/>
                      </a:lnTo>
                      <a:lnTo>
                        <a:pt x="417" y="263"/>
                      </a:lnTo>
                      <a:lnTo>
                        <a:pt x="378" y="296"/>
                      </a:lnTo>
                      <a:lnTo>
                        <a:pt x="342" y="329"/>
                      </a:lnTo>
                      <a:lnTo>
                        <a:pt x="307" y="364"/>
                      </a:lnTo>
                      <a:lnTo>
                        <a:pt x="274" y="399"/>
                      </a:lnTo>
                      <a:lnTo>
                        <a:pt x="241" y="437"/>
                      </a:lnTo>
                      <a:lnTo>
                        <a:pt x="210" y="475"/>
                      </a:lnTo>
                      <a:lnTo>
                        <a:pt x="181" y="516"/>
                      </a:lnTo>
                      <a:lnTo>
                        <a:pt x="153" y="556"/>
                      </a:lnTo>
                      <a:lnTo>
                        <a:pt x="128" y="600"/>
                      </a:lnTo>
                      <a:lnTo>
                        <a:pt x="104" y="642"/>
                      </a:lnTo>
                      <a:lnTo>
                        <a:pt x="82" y="688"/>
                      </a:lnTo>
                      <a:lnTo>
                        <a:pt x="62" y="733"/>
                      </a:lnTo>
                      <a:lnTo>
                        <a:pt x="43" y="779"/>
                      </a:lnTo>
                      <a:lnTo>
                        <a:pt x="27" y="827"/>
                      </a:lnTo>
                      <a:lnTo>
                        <a:pt x="12" y="874"/>
                      </a:lnTo>
                      <a:lnTo>
                        <a:pt x="0" y="924"/>
                      </a:lnTo>
                      <a:lnTo>
                        <a:pt x="11" y="905"/>
                      </a:lnTo>
                      <a:lnTo>
                        <a:pt x="22" y="867"/>
                      </a:lnTo>
                      <a:lnTo>
                        <a:pt x="34" y="828"/>
                      </a:lnTo>
                      <a:lnTo>
                        <a:pt x="47" y="790"/>
                      </a:lnTo>
                      <a:lnTo>
                        <a:pt x="62" y="752"/>
                      </a:lnTo>
                      <a:lnTo>
                        <a:pt x="76" y="715"/>
                      </a:lnTo>
                      <a:lnTo>
                        <a:pt x="95" y="678"/>
                      </a:lnTo>
                      <a:lnTo>
                        <a:pt x="113" y="644"/>
                      </a:lnTo>
                      <a:lnTo>
                        <a:pt x="131" y="607"/>
                      </a:lnTo>
                      <a:lnTo>
                        <a:pt x="151" y="574"/>
                      </a:lnTo>
                      <a:lnTo>
                        <a:pt x="173" y="539"/>
                      </a:lnTo>
                      <a:lnTo>
                        <a:pt x="195" y="508"/>
                      </a:lnTo>
                      <a:lnTo>
                        <a:pt x="219" y="475"/>
                      </a:lnTo>
                      <a:lnTo>
                        <a:pt x="245" y="444"/>
                      </a:lnTo>
                      <a:lnTo>
                        <a:pt x="270" y="415"/>
                      </a:lnTo>
                      <a:lnTo>
                        <a:pt x="296" y="386"/>
                      </a:lnTo>
                      <a:lnTo>
                        <a:pt x="323" y="356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41" name="Freeform 293"/>
                <p:cNvSpPr>
                  <a:spLocks/>
                </p:cNvSpPr>
                <p:nvPr/>
              </p:nvSpPr>
              <p:spPr bwMode="auto">
                <a:xfrm>
                  <a:off x="3470" y="2424"/>
                  <a:ext cx="523" cy="81"/>
                </a:xfrm>
                <a:custGeom>
                  <a:avLst/>
                  <a:gdLst>
                    <a:gd name="T0" fmla="*/ 126 w 523"/>
                    <a:gd name="T1" fmla="*/ 74 h 81"/>
                    <a:gd name="T2" fmla="*/ 126 w 523"/>
                    <a:gd name="T3" fmla="*/ 74 h 81"/>
                    <a:gd name="T4" fmla="*/ 62 w 523"/>
                    <a:gd name="T5" fmla="*/ 72 h 81"/>
                    <a:gd name="T6" fmla="*/ 0 w 523"/>
                    <a:gd name="T7" fmla="*/ 66 h 81"/>
                    <a:gd name="T8" fmla="*/ 0 w 523"/>
                    <a:gd name="T9" fmla="*/ 66 h 81"/>
                    <a:gd name="T10" fmla="*/ 0 w 523"/>
                    <a:gd name="T11" fmla="*/ 74 h 81"/>
                    <a:gd name="T12" fmla="*/ 0 w 523"/>
                    <a:gd name="T13" fmla="*/ 74 h 81"/>
                    <a:gd name="T14" fmla="*/ 62 w 523"/>
                    <a:gd name="T15" fmla="*/ 79 h 81"/>
                    <a:gd name="T16" fmla="*/ 126 w 523"/>
                    <a:gd name="T17" fmla="*/ 81 h 81"/>
                    <a:gd name="T18" fmla="*/ 126 w 523"/>
                    <a:gd name="T19" fmla="*/ 81 h 81"/>
                    <a:gd name="T20" fmla="*/ 177 w 523"/>
                    <a:gd name="T21" fmla="*/ 81 h 81"/>
                    <a:gd name="T22" fmla="*/ 228 w 523"/>
                    <a:gd name="T23" fmla="*/ 77 h 81"/>
                    <a:gd name="T24" fmla="*/ 279 w 523"/>
                    <a:gd name="T25" fmla="*/ 70 h 81"/>
                    <a:gd name="T26" fmla="*/ 329 w 523"/>
                    <a:gd name="T27" fmla="*/ 63 h 81"/>
                    <a:gd name="T28" fmla="*/ 378 w 523"/>
                    <a:gd name="T29" fmla="*/ 52 h 81"/>
                    <a:gd name="T30" fmla="*/ 426 w 523"/>
                    <a:gd name="T31" fmla="*/ 41 h 81"/>
                    <a:gd name="T32" fmla="*/ 473 w 523"/>
                    <a:gd name="T33" fmla="*/ 26 h 81"/>
                    <a:gd name="T34" fmla="*/ 521 w 523"/>
                    <a:gd name="T35" fmla="*/ 9 h 81"/>
                    <a:gd name="T36" fmla="*/ 521 w 523"/>
                    <a:gd name="T37" fmla="*/ 9 h 81"/>
                    <a:gd name="T38" fmla="*/ 523 w 523"/>
                    <a:gd name="T39" fmla="*/ 0 h 81"/>
                    <a:gd name="T40" fmla="*/ 523 w 523"/>
                    <a:gd name="T41" fmla="*/ 0 h 81"/>
                    <a:gd name="T42" fmla="*/ 475 w 523"/>
                    <a:gd name="T43" fmla="*/ 17 h 81"/>
                    <a:gd name="T44" fmla="*/ 428 w 523"/>
                    <a:gd name="T45" fmla="*/ 31 h 81"/>
                    <a:gd name="T46" fmla="*/ 380 w 523"/>
                    <a:gd name="T47" fmla="*/ 44 h 81"/>
                    <a:gd name="T48" fmla="*/ 331 w 523"/>
                    <a:gd name="T49" fmla="*/ 55 h 81"/>
                    <a:gd name="T50" fmla="*/ 279 w 523"/>
                    <a:gd name="T51" fmla="*/ 63 h 81"/>
                    <a:gd name="T52" fmla="*/ 228 w 523"/>
                    <a:gd name="T53" fmla="*/ 70 h 81"/>
                    <a:gd name="T54" fmla="*/ 177 w 523"/>
                    <a:gd name="T55" fmla="*/ 74 h 81"/>
                    <a:gd name="T56" fmla="*/ 126 w 523"/>
                    <a:gd name="T57" fmla="*/ 74 h 81"/>
                    <a:gd name="T58" fmla="*/ 126 w 523"/>
                    <a:gd name="T59" fmla="*/ 74 h 81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w 523"/>
                    <a:gd name="T91" fmla="*/ 0 h 81"/>
                    <a:gd name="T92" fmla="*/ 523 w 523"/>
                    <a:gd name="T93" fmla="*/ 81 h 81"/>
                  </a:gdLst>
                  <a:ahLst/>
                  <a:cxnLst>
                    <a:cxn ang="T60">
                      <a:pos x="T0" y="T1"/>
                    </a:cxn>
                    <a:cxn ang="T61">
                      <a:pos x="T2" y="T3"/>
                    </a:cxn>
                    <a:cxn ang="T62">
                      <a:pos x="T4" y="T5"/>
                    </a:cxn>
                    <a:cxn ang="T63">
                      <a:pos x="T6" y="T7"/>
                    </a:cxn>
                    <a:cxn ang="T64">
                      <a:pos x="T8" y="T9"/>
                    </a:cxn>
                    <a:cxn ang="T65">
                      <a:pos x="T10" y="T11"/>
                    </a:cxn>
                    <a:cxn ang="T66">
                      <a:pos x="T12" y="T13"/>
                    </a:cxn>
                    <a:cxn ang="T67">
                      <a:pos x="T14" y="T15"/>
                    </a:cxn>
                    <a:cxn ang="T68">
                      <a:pos x="T16" y="T17"/>
                    </a:cxn>
                    <a:cxn ang="T69">
                      <a:pos x="T18" y="T19"/>
                    </a:cxn>
                    <a:cxn ang="T70">
                      <a:pos x="T20" y="T21"/>
                    </a:cxn>
                    <a:cxn ang="T71">
                      <a:pos x="T22" y="T23"/>
                    </a:cxn>
                    <a:cxn ang="T72">
                      <a:pos x="T24" y="T25"/>
                    </a:cxn>
                    <a:cxn ang="T73">
                      <a:pos x="T26" y="T27"/>
                    </a:cxn>
                    <a:cxn ang="T74">
                      <a:pos x="T28" y="T29"/>
                    </a:cxn>
                    <a:cxn ang="T75">
                      <a:pos x="T30" y="T31"/>
                    </a:cxn>
                    <a:cxn ang="T76">
                      <a:pos x="T32" y="T33"/>
                    </a:cxn>
                    <a:cxn ang="T77">
                      <a:pos x="T34" y="T35"/>
                    </a:cxn>
                    <a:cxn ang="T78">
                      <a:pos x="T36" y="T37"/>
                    </a:cxn>
                    <a:cxn ang="T79">
                      <a:pos x="T38" y="T39"/>
                    </a:cxn>
                    <a:cxn ang="T80">
                      <a:pos x="T40" y="T41"/>
                    </a:cxn>
                    <a:cxn ang="T81">
                      <a:pos x="T42" y="T43"/>
                    </a:cxn>
                    <a:cxn ang="T82">
                      <a:pos x="T44" y="T45"/>
                    </a:cxn>
                    <a:cxn ang="T83">
                      <a:pos x="T46" y="T47"/>
                    </a:cxn>
                    <a:cxn ang="T84">
                      <a:pos x="T48" y="T49"/>
                    </a:cxn>
                    <a:cxn ang="T85">
                      <a:pos x="T50" y="T51"/>
                    </a:cxn>
                    <a:cxn ang="T86">
                      <a:pos x="T52" y="T53"/>
                    </a:cxn>
                    <a:cxn ang="T87">
                      <a:pos x="T54" y="T55"/>
                    </a:cxn>
                    <a:cxn ang="T88">
                      <a:pos x="T56" y="T57"/>
                    </a:cxn>
                    <a:cxn ang="T89">
                      <a:pos x="T58" y="T59"/>
                    </a:cxn>
                  </a:cxnLst>
                  <a:rect l="T90" t="T91" r="T92" b="T93"/>
                  <a:pathLst>
                    <a:path w="523" h="81">
                      <a:moveTo>
                        <a:pt x="126" y="74"/>
                      </a:moveTo>
                      <a:lnTo>
                        <a:pt x="126" y="74"/>
                      </a:lnTo>
                      <a:lnTo>
                        <a:pt x="62" y="72"/>
                      </a:lnTo>
                      <a:lnTo>
                        <a:pt x="0" y="66"/>
                      </a:lnTo>
                      <a:lnTo>
                        <a:pt x="0" y="74"/>
                      </a:lnTo>
                      <a:lnTo>
                        <a:pt x="62" y="79"/>
                      </a:lnTo>
                      <a:lnTo>
                        <a:pt x="126" y="81"/>
                      </a:lnTo>
                      <a:lnTo>
                        <a:pt x="177" y="81"/>
                      </a:lnTo>
                      <a:lnTo>
                        <a:pt x="228" y="77"/>
                      </a:lnTo>
                      <a:lnTo>
                        <a:pt x="279" y="70"/>
                      </a:lnTo>
                      <a:lnTo>
                        <a:pt x="329" y="63"/>
                      </a:lnTo>
                      <a:lnTo>
                        <a:pt x="378" y="52"/>
                      </a:lnTo>
                      <a:lnTo>
                        <a:pt x="426" y="41"/>
                      </a:lnTo>
                      <a:lnTo>
                        <a:pt x="473" y="26"/>
                      </a:lnTo>
                      <a:lnTo>
                        <a:pt x="521" y="9"/>
                      </a:lnTo>
                      <a:lnTo>
                        <a:pt x="523" y="0"/>
                      </a:lnTo>
                      <a:lnTo>
                        <a:pt x="475" y="17"/>
                      </a:lnTo>
                      <a:lnTo>
                        <a:pt x="428" y="31"/>
                      </a:lnTo>
                      <a:lnTo>
                        <a:pt x="380" y="44"/>
                      </a:lnTo>
                      <a:lnTo>
                        <a:pt x="331" y="55"/>
                      </a:lnTo>
                      <a:lnTo>
                        <a:pt x="279" y="63"/>
                      </a:lnTo>
                      <a:lnTo>
                        <a:pt x="228" y="70"/>
                      </a:lnTo>
                      <a:lnTo>
                        <a:pt x="177" y="74"/>
                      </a:lnTo>
                      <a:lnTo>
                        <a:pt x="126" y="74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42" name="Freeform 294"/>
                <p:cNvSpPr>
                  <a:spLocks/>
                </p:cNvSpPr>
                <p:nvPr/>
              </p:nvSpPr>
              <p:spPr bwMode="auto">
                <a:xfrm>
                  <a:off x="3054" y="2358"/>
                  <a:ext cx="408" cy="140"/>
                </a:xfrm>
                <a:custGeom>
                  <a:avLst/>
                  <a:gdLst>
                    <a:gd name="T0" fmla="*/ 4 w 408"/>
                    <a:gd name="T1" fmla="*/ 0 h 140"/>
                    <a:gd name="T2" fmla="*/ 4 w 408"/>
                    <a:gd name="T3" fmla="*/ 0 h 140"/>
                    <a:gd name="T4" fmla="*/ 0 w 408"/>
                    <a:gd name="T5" fmla="*/ 8 h 140"/>
                    <a:gd name="T6" fmla="*/ 0 w 408"/>
                    <a:gd name="T7" fmla="*/ 8 h 140"/>
                    <a:gd name="T8" fmla="*/ 48 w 408"/>
                    <a:gd name="T9" fmla="*/ 33 h 140"/>
                    <a:gd name="T10" fmla="*/ 95 w 408"/>
                    <a:gd name="T11" fmla="*/ 55 h 140"/>
                    <a:gd name="T12" fmla="*/ 145 w 408"/>
                    <a:gd name="T13" fmla="*/ 75 h 140"/>
                    <a:gd name="T14" fmla="*/ 196 w 408"/>
                    <a:gd name="T15" fmla="*/ 92 h 140"/>
                    <a:gd name="T16" fmla="*/ 247 w 408"/>
                    <a:gd name="T17" fmla="*/ 108 h 140"/>
                    <a:gd name="T18" fmla="*/ 300 w 408"/>
                    <a:gd name="T19" fmla="*/ 121 h 140"/>
                    <a:gd name="T20" fmla="*/ 353 w 408"/>
                    <a:gd name="T21" fmla="*/ 132 h 140"/>
                    <a:gd name="T22" fmla="*/ 408 w 408"/>
                    <a:gd name="T23" fmla="*/ 140 h 140"/>
                    <a:gd name="T24" fmla="*/ 408 w 408"/>
                    <a:gd name="T25" fmla="*/ 140 h 140"/>
                    <a:gd name="T26" fmla="*/ 408 w 408"/>
                    <a:gd name="T27" fmla="*/ 132 h 140"/>
                    <a:gd name="T28" fmla="*/ 408 w 408"/>
                    <a:gd name="T29" fmla="*/ 132 h 140"/>
                    <a:gd name="T30" fmla="*/ 353 w 408"/>
                    <a:gd name="T31" fmla="*/ 125 h 140"/>
                    <a:gd name="T32" fmla="*/ 300 w 408"/>
                    <a:gd name="T33" fmla="*/ 114 h 140"/>
                    <a:gd name="T34" fmla="*/ 247 w 408"/>
                    <a:gd name="T35" fmla="*/ 101 h 140"/>
                    <a:gd name="T36" fmla="*/ 196 w 408"/>
                    <a:gd name="T37" fmla="*/ 85 h 140"/>
                    <a:gd name="T38" fmla="*/ 147 w 408"/>
                    <a:gd name="T39" fmla="*/ 68 h 140"/>
                    <a:gd name="T40" fmla="*/ 97 w 408"/>
                    <a:gd name="T41" fmla="*/ 48 h 140"/>
                    <a:gd name="T42" fmla="*/ 50 w 408"/>
                    <a:gd name="T43" fmla="*/ 26 h 140"/>
                    <a:gd name="T44" fmla="*/ 4 w 408"/>
                    <a:gd name="T45" fmla="*/ 0 h 140"/>
                    <a:gd name="T46" fmla="*/ 4 w 408"/>
                    <a:gd name="T47" fmla="*/ 0 h 140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408"/>
                    <a:gd name="T73" fmla="*/ 0 h 140"/>
                    <a:gd name="T74" fmla="*/ 408 w 408"/>
                    <a:gd name="T75" fmla="*/ 140 h 140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408" h="140">
                      <a:moveTo>
                        <a:pt x="4" y="0"/>
                      </a:moveTo>
                      <a:lnTo>
                        <a:pt x="4" y="0"/>
                      </a:lnTo>
                      <a:lnTo>
                        <a:pt x="0" y="8"/>
                      </a:lnTo>
                      <a:lnTo>
                        <a:pt x="48" y="33"/>
                      </a:lnTo>
                      <a:lnTo>
                        <a:pt x="95" y="55"/>
                      </a:lnTo>
                      <a:lnTo>
                        <a:pt x="145" y="75"/>
                      </a:lnTo>
                      <a:lnTo>
                        <a:pt x="196" y="92"/>
                      </a:lnTo>
                      <a:lnTo>
                        <a:pt x="247" y="108"/>
                      </a:lnTo>
                      <a:lnTo>
                        <a:pt x="300" y="121"/>
                      </a:lnTo>
                      <a:lnTo>
                        <a:pt x="353" y="132"/>
                      </a:lnTo>
                      <a:lnTo>
                        <a:pt x="408" y="140"/>
                      </a:lnTo>
                      <a:lnTo>
                        <a:pt x="408" y="132"/>
                      </a:lnTo>
                      <a:lnTo>
                        <a:pt x="353" y="125"/>
                      </a:lnTo>
                      <a:lnTo>
                        <a:pt x="300" y="114"/>
                      </a:lnTo>
                      <a:lnTo>
                        <a:pt x="247" y="101"/>
                      </a:lnTo>
                      <a:lnTo>
                        <a:pt x="196" y="85"/>
                      </a:lnTo>
                      <a:lnTo>
                        <a:pt x="147" y="68"/>
                      </a:lnTo>
                      <a:lnTo>
                        <a:pt x="97" y="48"/>
                      </a:lnTo>
                      <a:lnTo>
                        <a:pt x="50" y="26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43" name="Freeform 295"/>
                <p:cNvSpPr>
                  <a:spLocks/>
                </p:cNvSpPr>
                <p:nvPr/>
              </p:nvSpPr>
              <p:spPr bwMode="auto">
                <a:xfrm>
                  <a:off x="2396" y="1131"/>
                  <a:ext cx="62" cy="611"/>
                </a:xfrm>
                <a:custGeom>
                  <a:avLst/>
                  <a:gdLst>
                    <a:gd name="T0" fmla="*/ 7 w 62"/>
                    <a:gd name="T1" fmla="*/ 254 h 611"/>
                    <a:gd name="T2" fmla="*/ 7 w 62"/>
                    <a:gd name="T3" fmla="*/ 254 h 611"/>
                    <a:gd name="T4" fmla="*/ 9 w 62"/>
                    <a:gd name="T5" fmla="*/ 190 h 611"/>
                    <a:gd name="T6" fmla="*/ 14 w 62"/>
                    <a:gd name="T7" fmla="*/ 124 h 611"/>
                    <a:gd name="T8" fmla="*/ 23 w 62"/>
                    <a:gd name="T9" fmla="*/ 62 h 611"/>
                    <a:gd name="T10" fmla="*/ 36 w 62"/>
                    <a:gd name="T11" fmla="*/ 0 h 611"/>
                    <a:gd name="T12" fmla="*/ 36 w 62"/>
                    <a:gd name="T13" fmla="*/ 0 h 611"/>
                    <a:gd name="T14" fmla="*/ 23 w 62"/>
                    <a:gd name="T15" fmla="*/ 18 h 611"/>
                    <a:gd name="T16" fmla="*/ 23 w 62"/>
                    <a:gd name="T17" fmla="*/ 18 h 611"/>
                    <a:gd name="T18" fmla="*/ 14 w 62"/>
                    <a:gd name="T19" fmla="*/ 77 h 611"/>
                    <a:gd name="T20" fmla="*/ 7 w 62"/>
                    <a:gd name="T21" fmla="*/ 135 h 611"/>
                    <a:gd name="T22" fmla="*/ 1 w 62"/>
                    <a:gd name="T23" fmla="*/ 194 h 611"/>
                    <a:gd name="T24" fmla="*/ 0 w 62"/>
                    <a:gd name="T25" fmla="*/ 254 h 611"/>
                    <a:gd name="T26" fmla="*/ 0 w 62"/>
                    <a:gd name="T27" fmla="*/ 254 h 611"/>
                    <a:gd name="T28" fmla="*/ 1 w 62"/>
                    <a:gd name="T29" fmla="*/ 300 h 611"/>
                    <a:gd name="T30" fmla="*/ 3 w 62"/>
                    <a:gd name="T31" fmla="*/ 346 h 611"/>
                    <a:gd name="T32" fmla="*/ 7 w 62"/>
                    <a:gd name="T33" fmla="*/ 389 h 611"/>
                    <a:gd name="T34" fmla="*/ 14 w 62"/>
                    <a:gd name="T35" fmla="*/ 433 h 611"/>
                    <a:gd name="T36" fmla="*/ 22 w 62"/>
                    <a:gd name="T37" fmla="*/ 477 h 611"/>
                    <a:gd name="T38" fmla="*/ 29 w 62"/>
                    <a:gd name="T39" fmla="*/ 519 h 611"/>
                    <a:gd name="T40" fmla="*/ 40 w 62"/>
                    <a:gd name="T41" fmla="*/ 561 h 611"/>
                    <a:gd name="T42" fmla="*/ 53 w 62"/>
                    <a:gd name="T43" fmla="*/ 604 h 611"/>
                    <a:gd name="T44" fmla="*/ 53 w 62"/>
                    <a:gd name="T45" fmla="*/ 604 h 611"/>
                    <a:gd name="T46" fmla="*/ 62 w 62"/>
                    <a:gd name="T47" fmla="*/ 611 h 611"/>
                    <a:gd name="T48" fmla="*/ 62 w 62"/>
                    <a:gd name="T49" fmla="*/ 611 h 611"/>
                    <a:gd name="T50" fmla="*/ 49 w 62"/>
                    <a:gd name="T51" fmla="*/ 569 h 611"/>
                    <a:gd name="T52" fmla="*/ 38 w 62"/>
                    <a:gd name="T53" fmla="*/ 525 h 611"/>
                    <a:gd name="T54" fmla="*/ 29 w 62"/>
                    <a:gd name="T55" fmla="*/ 481 h 611"/>
                    <a:gd name="T56" fmla="*/ 22 w 62"/>
                    <a:gd name="T57" fmla="*/ 437 h 611"/>
                    <a:gd name="T58" fmla="*/ 16 w 62"/>
                    <a:gd name="T59" fmla="*/ 393 h 611"/>
                    <a:gd name="T60" fmla="*/ 11 w 62"/>
                    <a:gd name="T61" fmla="*/ 347 h 611"/>
                    <a:gd name="T62" fmla="*/ 9 w 62"/>
                    <a:gd name="T63" fmla="*/ 302 h 611"/>
                    <a:gd name="T64" fmla="*/ 7 w 62"/>
                    <a:gd name="T65" fmla="*/ 254 h 611"/>
                    <a:gd name="T66" fmla="*/ 7 w 62"/>
                    <a:gd name="T67" fmla="*/ 254 h 611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62"/>
                    <a:gd name="T103" fmla="*/ 0 h 611"/>
                    <a:gd name="T104" fmla="*/ 62 w 62"/>
                    <a:gd name="T105" fmla="*/ 611 h 611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62" h="611">
                      <a:moveTo>
                        <a:pt x="7" y="254"/>
                      </a:moveTo>
                      <a:lnTo>
                        <a:pt x="7" y="254"/>
                      </a:lnTo>
                      <a:lnTo>
                        <a:pt x="9" y="190"/>
                      </a:lnTo>
                      <a:lnTo>
                        <a:pt x="14" y="124"/>
                      </a:lnTo>
                      <a:lnTo>
                        <a:pt x="23" y="62"/>
                      </a:lnTo>
                      <a:lnTo>
                        <a:pt x="36" y="0"/>
                      </a:lnTo>
                      <a:lnTo>
                        <a:pt x="23" y="18"/>
                      </a:lnTo>
                      <a:lnTo>
                        <a:pt x="14" y="77"/>
                      </a:lnTo>
                      <a:lnTo>
                        <a:pt x="7" y="135"/>
                      </a:lnTo>
                      <a:lnTo>
                        <a:pt x="1" y="194"/>
                      </a:lnTo>
                      <a:lnTo>
                        <a:pt x="0" y="254"/>
                      </a:lnTo>
                      <a:lnTo>
                        <a:pt x="1" y="300"/>
                      </a:lnTo>
                      <a:lnTo>
                        <a:pt x="3" y="346"/>
                      </a:lnTo>
                      <a:lnTo>
                        <a:pt x="7" y="389"/>
                      </a:lnTo>
                      <a:lnTo>
                        <a:pt x="14" y="433"/>
                      </a:lnTo>
                      <a:lnTo>
                        <a:pt x="22" y="477"/>
                      </a:lnTo>
                      <a:lnTo>
                        <a:pt x="29" y="519"/>
                      </a:lnTo>
                      <a:lnTo>
                        <a:pt x="40" y="561"/>
                      </a:lnTo>
                      <a:lnTo>
                        <a:pt x="53" y="604"/>
                      </a:lnTo>
                      <a:lnTo>
                        <a:pt x="62" y="611"/>
                      </a:lnTo>
                      <a:lnTo>
                        <a:pt x="49" y="569"/>
                      </a:lnTo>
                      <a:lnTo>
                        <a:pt x="38" y="525"/>
                      </a:lnTo>
                      <a:lnTo>
                        <a:pt x="29" y="481"/>
                      </a:lnTo>
                      <a:lnTo>
                        <a:pt x="22" y="437"/>
                      </a:lnTo>
                      <a:lnTo>
                        <a:pt x="16" y="393"/>
                      </a:lnTo>
                      <a:lnTo>
                        <a:pt x="11" y="347"/>
                      </a:lnTo>
                      <a:lnTo>
                        <a:pt x="9" y="302"/>
                      </a:lnTo>
                      <a:lnTo>
                        <a:pt x="7" y="254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44" name="Freeform 296"/>
                <p:cNvSpPr>
                  <a:spLocks/>
                </p:cNvSpPr>
                <p:nvPr/>
              </p:nvSpPr>
              <p:spPr bwMode="auto">
                <a:xfrm>
                  <a:off x="2566" y="267"/>
                  <a:ext cx="2148" cy="2163"/>
                </a:xfrm>
                <a:custGeom>
                  <a:avLst/>
                  <a:gdLst>
                    <a:gd name="T0" fmla="*/ 2146 w 2148"/>
                    <a:gd name="T1" fmla="*/ 1061 h 2163"/>
                    <a:gd name="T2" fmla="*/ 2126 w 2148"/>
                    <a:gd name="T3" fmla="*/ 893 h 2163"/>
                    <a:gd name="T4" fmla="*/ 2080 w 2148"/>
                    <a:gd name="T5" fmla="*/ 734 h 2163"/>
                    <a:gd name="T6" fmla="*/ 2012 w 2148"/>
                    <a:gd name="T7" fmla="*/ 586 h 2163"/>
                    <a:gd name="T8" fmla="*/ 1926 w 2148"/>
                    <a:gd name="T9" fmla="*/ 450 h 2163"/>
                    <a:gd name="T10" fmla="*/ 1820 w 2148"/>
                    <a:gd name="T11" fmla="*/ 328 h 2163"/>
                    <a:gd name="T12" fmla="*/ 1699 w 2148"/>
                    <a:gd name="T13" fmla="*/ 222 h 2163"/>
                    <a:gd name="T14" fmla="*/ 1562 w 2148"/>
                    <a:gd name="T15" fmla="*/ 136 h 2163"/>
                    <a:gd name="T16" fmla="*/ 1414 w 2148"/>
                    <a:gd name="T17" fmla="*/ 68 h 2163"/>
                    <a:gd name="T18" fmla="*/ 1255 w 2148"/>
                    <a:gd name="T19" fmla="*/ 22 h 2163"/>
                    <a:gd name="T20" fmla="*/ 1086 w 2148"/>
                    <a:gd name="T21" fmla="*/ 2 h 2163"/>
                    <a:gd name="T22" fmla="*/ 986 w 2148"/>
                    <a:gd name="T23" fmla="*/ 0 h 2163"/>
                    <a:gd name="T24" fmla="*/ 860 w 2148"/>
                    <a:gd name="T25" fmla="*/ 13 h 2163"/>
                    <a:gd name="T26" fmla="*/ 737 w 2148"/>
                    <a:gd name="T27" fmla="*/ 39 h 2163"/>
                    <a:gd name="T28" fmla="*/ 620 w 2148"/>
                    <a:gd name="T29" fmla="*/ 77 h 2163"/>
                    <a:gd name="T30" fmla="*/ 508 w 2148"/>
                    <a:gd name="T31" fmla="*/ 128 h 2163"/>
                    <a:gd name="T32" fmla="*/ 404 w 2148"/>
                    <a:gd name="T33" fmla="*/ 190 h 2163"/>
                    <a:gd name="T34" fmla="*/ 309 w 2148"/>
                    <a:gd name="T35" fmla="*/ 262 h 2163"/>
                    <a:gd name="T36" fmla="*/ 221 w 2148"/>
                    <a:gd name="T37" fmla="*/ 344 h 2163"/>
                    <a:gd name="T38" fmla="*/ 142 w 2148"/>
                    <a:gd name="T39" fmla="*/ 436 h 2163"/>
                    <a:gd name="T40" fmla="*/ 73 w 2148"/>
                    <a:gd name="T41" fmla="*/ 536 h 2163"/>
                    <a:gd name="T42" fmla="*/ 16 w 2148"/>
                    <a:gd name="T43" fmla="*/ 642 h 2163"/>
                    <a:gd name="T44" fmla="*/ 13 w 2148"/>
                    <a:gd name="T45" fmla="*/ 668 h 2163"/>
                    <a:gd name="T46" fmla="*/ 58 w 2148"/>
                    <a:gd name="T47" fmla="*/ 576 h 2163"/>
                    <a:gd name="T48" fmla="*/ 142 w 2148"/>
                    <a:gd name="T49" fmla="*/ 448 h 2163"/>
                    <a:gd name="T50" fmla="*/ 243 w 2148"/>
                    <a:gd name="T51" fmla="*/ 333 h 2163"/>
                    <a:gd name="T52" fmla="*/ 322 w 2148"/>
                    <a:gd name="T53" fmla="*/ 262 h 2163"/>
                    <a:gd name="T54" fmla="*/ 452 w 2148"/>
                    <a:gd name="T55" fmla="*/ 168 h 2163"/>
                    <a:gd name="T56" fmla="*/ 596 w 2148"/>
                    <a:gd name="T57" fmla="*/ 95 h 2163"/>
                    <a:gd name="T58" fmla="*/ 752 w 2148"/>
                    <a:gd name="T59" fmla="*/ 42 h 2163"/>
                    <a:gd name="T60" fmla="*/ 915 w 2148"/>
                    <a:gd name="T61" fmla="*/ 13 h 2163"/>
                    <a:gd name="T62" fmla="*/ 1030 w 2148"/>
                    <a:gd name="T63" fmla="*/ 7 h 2163"/>
                    <a:gd name="T64" fmla="*/ 1198 w 2148"/>
                    <a:gd name="T65" fmla="*/ 20 h 2163"/>
                    <a:gd name="T66" fmla="*/ 1359 w 2148"/>
                    <a:gd name="T67" fmla="*/ 57 h 2163"/>
                    <a:gd name="T68" fmla="*/ 1511 w 2148"/>
                    <a:gd name="T69" fmla="*/ 117 h 2163"/>
                    <a:gd name="T70" fmla="*/ 1650 w 2148"/>
                    <a:gd name="T71" fmla="*/ 198 h 2163"/>
                    <a:gd name="T72" fmla="*/ 1776 w 2148"/>
                    <a:gd name="T73" fmla="*/ 297 h 2163"/>
                    <a:gd name="T74" fmla="*/ 1851 w 2148"/>
                    <a:gd name="T75" fmla="*/ 372 h 2163"/>
                    <a:gd name="T76" fmla="*/ 1950 w 2148"/>
                    <a:gd name="T77" fmla="*/ 498 h 2163"/>
                    <a:gd name="T78" fmla="*/ 2030 w 2148"/>
                    <a:gd name="T79" fmla="*/ 637 h 2163"/>
                    <a:gd name="T80" fmla="*/ 2091 w 2148"/>
                    <a:gd name="T81" fmla="*/ 789 h 2163"/>
                    <a:gd name="T82" fmla="*/ 2127 w 2148"/>
                    <a:gd name="T83" fmla="*/ 950 h 2163"/>
                    <a:gd name="T84" fmla="*/ 2140 w 2148"/>
                    <a:gd name="T85" fmla="*/ 1120 h 2163"/>
                    <a:gd name="T86" fmla="*/ 2135 w 2148"/>
                    <a:gd name="T87" fmla="*/ 1233 h 2163"/>
                    <a:gd name="T88" fmla="*/ 2105 w 2148"/>
                    <a:gd name="T89" fmla="*/ 1396 h 2163"/>
                    <a:gd name="T90" fmla="*/ 2052 w 2148"/>
                    <a:gd name="T91" fmla="*/ 1552 h 2163"/>
                    <a:gd name="T92" fmla="*/ 1979 w 2148"/>
                    <a:gd name="T93" fmla="*/ 1696 h 2163"/>
                    <a:gd name="T94" fmla="*/ 1886 w 2148"/>
                    <a:gd name="T95" fmla="*/ 1826 h 2163"/>
                    <a:gd name="T96" fmla="*/ 1815 w 2148"/>
                    <a:gd name="T97" fmla="*/ 1905 h 2163"/>
                    <a:gd name="T98" fmla="*/ 1685 w 2148"/>
                    <a:gd name="T99" fmla="*/ 2016 h 2163"/>
                    <a:gd name="T100" fmla="*/ 1540 w 2148"/>
                    <a:gd name="T101" fmla="*/ 2106 h 2163"/>
                    <a:gd name="T102" fmla="*/ 1434 w 2148"/>
                    <a:gd name="T103" fmla="*/ 2154 h 2163"/>
                    <a:gd name="T104" fmla="*/ 1472 w 2148"/>
                    <a:gd name="T105" fmla="*/ 2146 h 2163"/>
                    <a:gd name="T106" fmla="*/ 1584 w 2148"/>
                    <a:gd name="T107" fmla="*/ 2091 h 2163"/>
                    <a:gd name="T108" fmla="*/ 1688 w 2148"/>
                    <a:gd name="T109" fmla="*/ 2024 h 2163"/>
                    <a:gd name="T110" fmla="*/ 1783 w 2148"/>
                    <a:gd name="T111" fmla="*/ 1945 h 2163"/>
                    <a:gd name="T112" fmla="*/ 1871 w 2148"/>
                    <a:gd name="T113" fmla="*/ 1855 h 2163"/>
                    <a:gd name="T114" fmla="*/ 1948 w 2148"/>
                    <a:gd name="T115" fmla="*/ 1758 h 2163"/>
                    <a:gd name="T116" fmla="*/ 2012 w 2148"/>
                    <a:gd name="T117" fmla="*/ 1652 h 2163"/>
                    <a:gd name="T118" fmla="*/ 2067 w 2148"/>
                    <a:gd name="T119" fmla="*/ 1539 h 2163"/>
                    <a:gd name="T120" fmla="*/ 2107 w 2148"/>
                    <a:gd name="T121" fmla="*/ 1420 h 2163"/>
                    <a:gd name="T122" fmla="*/ 2135 w 2148"/>
                    <a:gd name="T123" fmla="*/ 1294 h 2163"/>
                    <a:gd name="T124" fmla="*/ 2148 w 2148"/>
                    <a:gd name="T125" fmla="*/ 1164 h 2163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60000 65536"/>
                    <a:gd name="T187" fmla="*/ 0 60000 65536"/>
                    <a:gd name="T188" fmla="*/ 0 60000 65536"/>
                    <a:gd name="T189" fmla="*/ 0 w 2148"/>
                    <a:gd name="T190" fmla="*/ 0 h 2163"/>
                    <a:gd name="T191" fmla="*/ 2148 w 2148"/>
                    <a:gd name="T192" fmla="*/ 2163 h 2163"/>
                  </a:gdLst>
                  <a:ahLst/>
                  <a:cxnLst>
                    <a:cxn ang="T126">
                      <a:pos x="T0" y="T1"/>
                    </a:cxn>
                    <a:cxn ang="T127">
                      <a:pos x="T2" y="T3"/>
                    </a:cxn>
                    <a:cxn ang="T128">
                      <a:pos x="T4" y="T5"/>
                    </a:cxn>
                    <a:cxn ang="T129">
                      <a:pos x="T6" y="T7"/>
                    </a:cxn>
                    <a:cxn ang="T130">
                      <a:pos x="T8" y="T9"/>
                    </a:cxn>
                    <a:cxn ang="T131">
                      <a:pos x="T10" y="T11"/>
                    </a:cxn>
                    <a:cxn ang="T132">
                      <a:pos x="T12" y="T13"/>
                    </a:cxn>
                    <a:cxn ang="T133">
                      <a:pos x="T14" y="T15"/>
                    </a:cxn>
                    <a:cxn ang="T134">
                      <a:pos x="T16" y="T17"/>
                    </a:cxn>
                    <a:cxn ang="T135">
                      <a:pos x="T18" y="T19"/>
                    </a:cxn>
                    <a:cxn ang="T136">
                      <a:pos x="T20" y="T21"/>
                    </a:cxn>
                    <a:cxn ang="T137">
                      <a:pos x="T22" y="T23"/>
                    </a:cxn>
                    <a:cxn ang="T138">
                      <a:pos x="T24" y="T25"/>
                    </a:cxn>
                    <a:cxn ang="T139">
                      <a:pos x="T26" y="T27"/>
                    </a:cxn>
                    <a:cxn ang="T140">
                      <a:pos x="T28" y="T29"/>
                    </a:cxn>
                    <a:cxn ang="T141">
                      <a:pos x="T30" y="T31"/>
                    </a:cxn>
                    <a:cxn ang="T142">
                      <a:pos x="T32" y="T33"/>
                    </a:cxn>
                    <a:cxn ang="T143">
                      <a:pos x="T34" y="T35"/>
                    </a:cxn>
                    <a:cxn ang="T144">
                      <a:pos x="T36" y="T37"/>
                    </a:cxn>
                    <a:cxn ang="T145">
                      <a:pos x="T38" y="T39"/>
                    </a:cxn>
                    <a:cxn ang="T146">
                      <a:pos x="T40" y="T41"/>
                    </a:cxn>
                    <a:cxn ang="T147">
                      <a:pos x="T42" y="T43"/>
                    </a:cxn>
                    <a:cxn ang="T148">
                      <a:pos x="T44" y="T45"/>
                    </a:cxn>
                    <a:cxn ang="T149">
                      <a:pos x="T46" y="T47"/>
                    </a:cxn>
                    <a:cxn ang="T150">
                      <a:pos x="T48" y="T49"/>
                    </a:cxn>
                    <a:cxn ang="T151">
                      <a:pos x="T50" y="T51"/>
                    </a:cxn>
                    <a:cxn ang="T152">
                      <a:pos x="T52" y="T53"/>
                    </a:cxn>
                    <a:cxn ang="T153">
                      <a:pos x="T54" y="T55"/>
                    </a:cxn>
                    <a:cxn ang="T154">
                      <a:pos x="T56" y="T57"/>
                    </a:cxn>
                    <a:cxn ang="T155">
                      <a:pos x="T58" y="T59"/>
                    </a:cxn>
                    <a:cxn ang="T156">
                      <a:pos x="T60" y="T61"/>
                    </a:cxn>
                    <a:cxn ang="T157">
                      <a:pos x="T62" y="T63"/>
                    </a:cxn>
                    <a:cxn ang="T158">
                      <a:pos x="T64" y="T65"/>
                    </a:cxn>
                    <a:cxn ang="T159">
                      <a:pos x="T66" y="T67"/>
                    </a:cxn>
                    <a:cxn ang="T160">
                      <a:pos x="T68" y="T69"/>
                    </a:cxn>
                    <a:cxn ang="T161">
                      <a:pos x="T70" y="T71"/>
                    </a:cxn>
                    <a:cxn ang="T162">
                      <a:pos x="T72" y="T73"/>
                    </a:cxn>
                    <a:cxn ang="T163">
                      <a:pos x="T74" y="T75"/>
                    </a:cxn>
                    <a:cxn ang="T164">
                      <a:pos x="T76" y="T77"/>
                    </a:cxn>
                    <a:cxn ang="T165">
                      <a:pos x="T78" y="T79"/>
                    </a:cxn>
                    <a:cxn ang="T166">
                      <a:pos x="T80" y="T81"/>
                    </a:cxn>
                    <a:cxn ang="T167">
                      <a:pos x="T82" y="T83"/>
                    </a:cxn>
                    <a:cxn ang="T168">
                      <a:pos x="T84" y="T85"/>
                    </a:cxn>
                    <a:cxn ang="T169">
                      <a:pos x="T86" y="T87"/>
                    </a:cxn>
                    <a:cxn ang="T170">
                      <a:pos x="T88" y="T89"/>
                    </a:cxn>
                    <a:cxn ang="T171">
                      <a:pos x="T90" y="T91"/>
                    </a:cxn>
                    <a:cxn ang="T172">
                      <a:pos x="T92" y="T93"/>
                    </a:cxn>
                    <a:cxn ang="T173">
                      <a:pos x="T94" y="T95"/>
                    </a:cxn>
                    <a:cxn ang="T174">
                      <a:pos x="T96" y="T97"/>
                    </a:cxn>
                    <a:cxn ang="T175">
                      <a:pos x="T98" y="T99"/>
                    </a:cxn>
                    <a:cxn ang="T176">
                      <a:pos x="T100" y="T101"/>
                    </a:cxn>
                    <a:cxn ang="T177">
                      <a:pos x="T102" y="T103"/>
                    </a:cxn>
                    <a:cxn ang="T178">
                      <a:pos x="T104" y="T105"/>
                    </a:cxn>
                    <a:cxn ang="T179">
                      <a:pos x="T106" y="T107"/>
                    </a:cxn>
                    <a:cxn ang="T180">
                      <a:pos x="T108" y="T109"/>
                    </a:cxn>
                    <a:cxn ang="T181">
                      <a:pos x="T110" y="T111"/>
                    </a:cxn>
                    <a:cxn ang="T182">
                      <a:pos x="T112" y="T113"/>
                    </a:cxn>
                    <a:cxn ang="T183">
                      <a:pos x="T114" y="T115"/>
                    </a:cxn>
                    <a:cxn ang="T184">
                      <a:pos x="T116" y="T117"/>
                    </a:cxn>
                    <a:cxn ang="T185">
                      <a:pos x="T118" y="T119"/>
                    </a:cxn>
                    <a:cxn ang="T186">
                      <a:pos x="T120" y="T121"/>
                    </a:cxn>
                    <a:cxn ang="T187">
                      <a:pos x="T122" y="T123"/>
                    </a:cxn>
                    <a:cxn ang="T188">
                      <a:pos x="T124" y="T125"/>
                    </a:cxn>
                  </a:cxnLst>
                  <a:rect l="T189" t="T190" r="T191" b="T192"/>
                  <a:pathLst>
                    <a:path w="2148" h="2163">
                      <a:moveTo>
                        <a:pt x="2148" y="1120"/>
                      </a:moveTo>
                      <a:lnTo>
                        <a:pt x="2148" y="1120"/>
                      </a:lnTo>
                      <a:lnTo>
                        <a:pt x="2146" y="1061"/>
                      </a:lnTo>
                      <a:lnTo>
                        <a:pt x="2142" y="1005"/>
                      </a:lnTo>
                      <a:lnTo>
                        <a:pt x="2135" y="948"/>
                      </a:lnTo>
                      <a:lnTo>
                        <a:pt x="2126" y="893"/>
                      </a:lnTo>
                      <a:lnTo>
                        <a:pt x="2113" y="840"/>
                      </a:lnTo>
                      <a:lnTo>
                        <a:pt x="2098" y="787"/>
                      </a:lnTo>
                      <a:lnTo>
                        <a:pt x="2080" y="734"/>
                      </a:lnTo>
                      <a:lnTo>
                        <a:pt x="2060" y="683"/>
                      </a:lnTo>
                      <a:lnTo>
                        <a:pt x="2038" y="633"/>
                      </a:lnTo>
                      <a:lnTo>
                        <a:pt x="2012" y="586"/>
                      </a:lnTo>
                      <a:lnTo>
                        <a:pt x="1987" y="538"/>
                      </a:lnTo>
                      <a:lnTo>
                        <a:pt x="1957" y="492"/>
                      </a:lnTo>
                      <a:lnTo>
                        <a:pt x="1926" y="450"/>
                      </a:lnTo>
                      <a:lnTo>
                        <a:pt x="1893" y="406"/>
                      </a:lnTo>
                      <a:lnTo>
                        <a:pt x="1857" y="366"/>
                      </a:lnTo>
                      <a:lnTo>
                        <a:pt x="1820" y="328"/>
                      </a:lnTo>
                      <a:lnTo>
                        <a:pt x="1782" y="291"/>
                      </a:lnTo>
                      <a:lnTo>
                        <a:pt x="1741" y="254"/>
                      </a:lnTo>
                      <a:lnTo>
                        <a:pt x="1699" y="222"/>
                      </a:lnTo>
                      <a:lnTo>
                        <a:pt x="1655" y="190"/>
                      </a:lnTo>
                      <a:lnTo>
                        <a:pt x="1610" y="161"/>
                      </a:lnTo>
                      <a:lnTo>
                        <a:pt x="1562" y="136"/>
                      </a:lnTo>
                      <a:lnTo>
                        <a:pt x="1515" y="110"/>
                      </a:lnTo>
                      <a:lnTo>
                        <a:pt x="1465" y="88"/>
                      </a:lnTo>
                      <a:lnTo>
                        <a:pt x="1414" y="68"/>
                      </a:lnTo>
                      <a:lnTo>
                        <a:pt x="1361" y="50"/>
                      </a:lnTo>
                      <a:lnTo>
                        <a:pt x="1308" y="35"/>
                      </a:lnTo>
                      <a:lnTo>
                        <a:pt x="1255" y="22"/>
                      </a:lnTo>
                      <a:lnTo>
                        <a:pt x="1200" y="13"/>
                      </a:lnTo>
                      <a:lnTo>
                        <a:pt x="1143" y="6"/>
                      </a:lnTo>
                      <a:lnTo>
                        <a:pt x="1086" y="2"/>
                      </a:lnTo>
                      <a:lnTo>
                        <a:pt x="1030" y="0"/>
                      </a:lnTo>
                      <a:lnTo>
                        <a:pt x="986" y="0"/>
                      </a:lnTo>
                      <a:lnTo>
                        <a:pt x="944" y="4"/>
                      </a:lnTo>
                      <a:lnTo>
                        <a:pt x="902" y="7"/>
                      </a:lnTo>
                      <a:lnTo>
                        <a:pt x="860" y="13"/>
                      </a:lnTo>
                      <a:lnTo>
                        <a:pt x="818" y="20"/>
                      </a:lnTo>
                      <a:lnTo>
                        <a:pt x="777" y="28"/>
                      </a:lnTo>
                      <a:lnTo>
                        <a:pt x="737" y="39"/>
                      </a:lnTo>
                      <a:lnTo>
                        <a:pt x="697" y="50"/>
                      </a:lnTo>
                      <a:lnTo>
                        <a:pt x="658" y="62"/>
                      </a:lnTo>
                      <a:lnTo>
                        <a:pt x="620" y="77"/>
                      </a:lnTo>
                      <a:lnTo>
                        <a:pt x="582" y="93"/>
                      </a:lnTo>
                      <a:lnTo>
                        <a:pt x="545" y="110"/>
                      </a:lnTo>
                      <a:lnTo>
                        <a:pt x="508" y="128"/>
                      </a:lnTo>
                      <a:lnTo>
                        <a:pt x="474" y="147"/>
                      </a:lnTo>
                      <a:lnTo>
                        <a:pt x="439" y="168"/>
                      </a:lnTo>
                      <a:lnTo>
                        <a:pt x="404" y="190"/>
                      </a:lnTo>
                      <a:lnTo>
                        <a:pt x="371" y="212"/>
                      </a:lnTo>
                      <a:lnTo>
                        <a:pt x="340" y="238"/>
                      </a:lnTo>
                      <a:lnTo>
                        <a:pt x="309" y="262"/>
                      </a:lnTo>
                      <a:lnTo>
                        <a:pt x="278" y="289"/>
                      </a:lnTo>
                      <a:lnTo>
                        <a:pt x="249" y="317"/>
                      </a:lnTo>
                      <a:lnTo>
                        <a:pt x="221" y="344"/>
                      </a:lnTo>
                      <a:lnTo>
                        <a:pt x="194" y="375"/>
                      </a:lnTo>
                      <a:lnTo>
                        <a:pt x="168" y="404"/>
                      </a:lnTo>
                      <a:lnTo>
                        <a:pt x="142" y="436"/>
                      </a:lnTo>
                      <a:lnTo>
                        <a:pt x="119" y="469"/>
                      </a:lnTo>
                      <a:lnTo>
                        <a:pt x="95" y="501"/>
                      </a:lnTo>
                      <a:lnTo>
                        <a:pt x="73" y="536"/>
                      </a:lnTo>
                      <a:lnTo>
                        <a:pt x="53" y="571"/>
                      </a:lnTo>
                      <a:lnTo>
                        <a:pt x="35" y="606"/>
                      </a:lnTo>
                      <a:lnTo>
                        <a:pt x="16" y="642"/>
                      </a:lnTo>
                      <a:lnTo>
                        <a:pt x="0" y="681"/>
                      </a:lnTo>
                      <a:lnTo>
                        <a:pt x="13" y="668"/>
                      </a:lnTo>
                      <a:lnTo>
                        <a:pt x="35" y="622"/>
                      </a:lnTo>
                      <a:lnTo>
                        <a:pt x="58" y="576"/>
                      </a:lnTo>
                      <a:lnTo>
                        <a:pt x="84" y="533"/>
                      </a:lnTo>
                      <a:lnTo>
                        <a:pt x="113" y="489"/>
                      </a:lnTo>
                      <a:lnTo>
                        <a:pt x="142" y="448"/>
                      </a:lnTo>
                      <a:lnTo>
                        <a:pt x="174" y="408"/>
                      </a:lnTo>
                      <a:lnTo>
                        <a:pt x="208" y="370"/>
                      </a:lnTo>
                      <a:lnTo>
                        <a:pt x="243" y="333"/>
                      </a:lnTo>
                      <a:lnTo>
                        <a:pt x="282" y="297"/>
                      </a:lnTo>
                      <a:lnTo>
                        <a:pt x="322" y="262"/>
                      </a:lnTo>
                      <a:lnTo>
                        <a:pt x="364" y="229"/>
                      </a:lnTo>
                      <a:lnTo>
                        <a:pt x="408" y="198"/>
                      </a:lnTo>
                      <a:lnTo>
                        <a:pt x="452" y="168"/>
                      </a:lnTo>
                      <a:lnTo>
                        <a:pt x="499" y="141"/>
                      </a:lnTo>
                      <a:lnTo>
                        <a:pt x="547" y="117"/>
                      </a:lnTo>
                      <a:lnTo>
                        <a:pt x="596" y="95"/>
                      </a:lnTo>
                      <a:lnTo>
                        <a:pt x="647" y="75"/>
                      </a:lnTo>
                      <a:lnTo>
                        <a:pt x="699" y="57"/>
                      </a:lnTo>
                      <a:lnTo>
                        <a:pt x="752" y="42"/>
                      </a:lnTo>
                      <a:lnTo>
                        <a:pt x="805" y="29"/>
                      </a:lnTo>
                      <a:lnTo>
                        <a:pt x="860" y="20"/>
                      </a:lnTo>
                      <a:lnTo>
                        <a:pt x="915" y="13"/>
                      </a:lnTo>
                      <a:lnTo>
                        <a:pt x="971" y="9"/>
                      </a:lnTo>
                      <a:lnTo>
                        <a:pt x="1030" y="7"/>
                      </a:lnTo>
                      <a:lnTo>
                        <a:pt x="1086" y="9"/>
                      </a:lnTo>
                      <a:lnTo>
                        <a:pt x="1143" y="13"/>
                      </a:lnTo>
                      <a:lnTo>
                        <a:pt x="1198" y="20"/>
                      </a:lnTo>
                      <a:lnTo>
                        <a:pt x="1253" y="29"/>
                      </a:lnTo>
                      <a:lnTo>
                        <a:pt x="1306" y="42"/>
                      </a:lnTo>
                      <a:lnTo>
                        <a:pt x="1359" y="57"/>
                      </a:lnTo>
                      <a:lnTo>
                        <a:pt x="1412" y="75"/>
                      </a:lnTo>
                      <a:lnTo>
                        <a:pt x="1462" y="95"/>
                      </a:lnTo>
                      <a:lnTo>
                        <a:pt x="1511" y="117"/>
                      </a:lnTo>
                      <a:lnTo>
                        <a:pt x="1558" y="141"/>
                      </a:lnTo>
                      <a:lnTo>
                        <a:pt x="1606" y="168"/>
                      </a:lnTo>
                      <a:lnTo>
                        <a:pt x="1650" y="198"/>
                      </a:lnTo>
                      <a:lnTo>
                        <a:pt x="1694" y="229"/>
                      </a:lnTo>
                      <a:lnTo>
                        <a:pt x="1736" y="262"/>
                      </a:lnTo>
                      <a:lnTo>
                        <a:pt x="1776" y="297"/>
                      </a:lnTo>
                      <a:lnTo>
                        <a:pt x="1815" y="333"/>
                      </a:lnTo>
                      <a:lnTo>
                        <a:pt x="1851" y="372"/>
                      </a:lnTo>
                      <a:lnTo>
                        <a:pt x="1886" y="412"/>
                      </a:lnTo>
                      <a:lnTo>
                        <a:pt x="1921" y="454"/>
                      </a:lnTo>
                      <a:lnTo>
                        <a:pt x="1950" y="498"/>
                      </a:lnTo>
                      <a:lnTo>
                        <a:pt x="1979" y="542"/>
                      </a:lnTo>
                      <a:lnTo>
                        <a:pt x="2007" y="589"/>
                      </a:lnTo>
                      <a:lnTo>
                        <a:pt x="2030" y="637"/>
                      </a:lnTo>
                      <a:lnTo>
                        <a:pt x="2052" y="686"/>
                      </a:lnTo>
                      <a:lnTo>
                        <a:pt x="2073" y="738"/>
                      </a:lnTo>
                      <a:lnTo>
                        <a:pt x="2091" y="789"/>
                      </a:lnTo>
                      <a:lnTo>
                        <a:pt x="2105" y="842"/>
                      </a:lnTo>
                      <a:lnTo>
                        <a:pt x="2118" y="895"/>
                      </a:lnTo>
                      <a:lnTo>
                        <a:pt x="2127" y="950"/>
                      </a:lnTo>
                      <a:lnTo>
                        <a:pt x="2135" y="1005"/>
                      </a:lnTo>
                      <a:lnTo>
                        <a:pt x="2138" y="1061"/>
                      </a:lnTo>
                      <a:lnTo>
                        <a:pt x="2140" y="1120"/>
                      </a:lnTo>
                      <a:lnTo>
                        <a:pt x="2138" y="1177"/>
                      </a:lnTo>
                      <a:lnTo>
                        <a:pt x="2135" y="1233"/>
                      </a:lnTo>
                      <a:lnTo>
                        <a:pt x="2127" y="1288"/>
                      </a:lnTo>
                      <a:lnTo>
                        <a:pt x="2118" y="1343"/>
                      </a:lnTo>
                      <a:lnTo>
                        <a:pt x="2105" y="1396"/>
                      </a:lnTo>
                      <a:lnTo>
                        <a:pt x="2091" y="1449"/>
                      </a:lnTo>
                      <a:lnTo>
                        <a:pt x="2073" y="1500"/>
                      </a:lnTo>
                      <a:lnTo>
                        <a:pt x="2052" y="1552"/>
                      </a:lnTo>
                      <a:lnTo>
                        <a:pt x="2030" y="1601"/>
                      </a:lnTo>
                      <a:lnTo>
                        <a:pt x="2007" y="1649"/>
                      </a:lnTo>
                      <a:lnTo>
                        <a:pt x="1979" y="1696"/>
                      </a:lnTo>
                      <a:lnTo>
                        <a:pt x="1950" y="1740"/>
                      </a:lnTo>
                      <a:lnTo>
                        <a:pt x="1921" y="1784"/>
                      </a:lnTo>
                      <a:lnTo>
                        <a:pt x="1886" y="1826"/>
                      </a:lnTo>
                      <a:lnTo>
                        <a:pt x="1851" y="1866"/>
                      </a:lnTo>
                      <a:lnTo>
                        <a:pt x="1815" y="1905"/>
                      </a:lnTo>
                      <a:lnTo>
                        <a:pt x="1774" y="1945"/>
                      </a:lnTo>
                      <a:lnTo>
                        <a:pt x="1730" y="1982"/>
                      </a:lnTo>
                      <a:lnTo>
                        <a:pt x="1685" y="2016"/>
                      </a:lnTo>
                      <a:lnTo>
                        <a:pt x="1639" y="2049"/>
                      </a:lnTo>
                      <a:lnTo>
                        <a:pt x="1590" y="2079"/>
                      </a:lnTo>
                      <a:lnTo>
                        <a:pt x="1540" y="2106"/>
                      </a:lnTo>
                      <a:lnTo>
                        <a:pt x="1487" y="2132"/>
                      </a:lnTo>
                      <a:lnTo>
                        <a:pt x="1434" y="2154"/>
                      </a:lnTo>
                      <a:lnTo>
                        <a:pt x="1432" y="2163"/>
                      </a:lnTo>
                      <a:lnTo>
                        <a:pt x="1472" y="2146"/>
                      </a:lnTo>
                      <a:lnTo>
                        <a:pt x="1509" y="2130"/>
                      </a:lnTo>
                      <a:lnTo>
                        <a:pt x="1547" y="2112"/>
                      </a:lnTo>
                      <a:lnTo>
                        <a:pt x="1584" y="2091"/>
                      </a:lnTo>
                      <a:lnTo>
                        <a:pt x="1619" y="2070"/>
                      </a:lnTo>
                      <a:lnTo>
                        <a:pt x="1654" y="2048"/>
                      </a:lnTo>
                      <a:lnTo>
                        <a:pt x="1688" y="2024"/>
                      </a:lnTo>
                      <a:lnTo>
                        <a:pt x="1721" y="1998"/>
                      </a:lnTo>
                      <a:lnTo>
                        <a:pt x="1752" y="1973"/>
                      </a:lnTo>
                      <a:lnTo>
                        <a:pt x="1783" y="1945"/>
                      </a:lnTo>
                      <a:lnTo>
                        <a:pt x="1815" y="1916"/>
                      </a:lnTo>
                      <a:lnTo>
                        <a:pt x="1844" y="1887"/>
                      </a:lnTo>
                      <a:lnTo>
                        <a:pt x="1871" y="1855"/>
                      </a:lnTo>
                      <a:lnTo>
                        <a:pt x="1897" y="1824"/>
                      </a:lnTo>
                      <a:lnTo>
                        <a:pt x="1923" y="1791"/>
                      </a:lnTo>
                      <a:lnTo>
                        <a:pt x="1948" y="1758"/>
                      </a:lnTo>
                      <a:lnTo>
                        <a:pt x="1970" y="1724"/>
                      </a:lnTo>
                      <a:lnTo>
                        <a:pt x="1992" y="1689"/>
                      </a:lnTo>
                      <a:lnTo>
                        <a:pt x="2012" y="1652"/>
                      </a:lnTo>
                      <a:lnTo>
                        <a:pt x="2032" y="1616"/>
                      </a:lnTo>
                      <a:lnTo>
                        <a:pt x="2051" y="1577"/>
                      </a:lnTo>
                      <a:lnTo>
                        <a:pt x="2067" y="1539"/>
                      </a:lnTo>
                      <a:lnTo>
                        <a:pt x="2082" y="1500"/>
                      </a:lnTo>
                      <a:lnTo>
                        <a:pt x="2095" y="1460"/>
                      </a:lnTo>
                      <a:lnTo>
                        <a:pt x="2107" y="1420"/>
                      </a:lnTo>
                      <a:lnTo>
                        <a:pt x="2118" y="1378"/>
                      </a:lnTo>
                      <a:lnTo>
                        <a:pt x="2127" y="1336"/>
                      </a:lnTo>
                      <a:lnTo>
                        <a:pt x="2135" y="1294"/>
                      </a:lnTo>
                      <a:lnTo>
                        <a:pt x="2140" y="1252"/>
                      </a:lnTo>
                      <a:lnTo>
                        <a:pt x="2144" y="1208"/>
                      </a:lnTo>
                      <a:lnTo>
                        <a:pt x="2148" y="1164"/>
                      </a:lnTo>
                      <a:lnTo>
                        <a:pt x="2148" y="112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45" name="Freeform 297"/>
                <p:cNvSpPr>
                  <a:spLocks/>
                </p:cNvSpPr>
                <p:nvPr/>
              </p:nvSpPr>
              <p:spPr bwMode="auto">
                <a:xfrm>
                  <a:off x="2560" y="1811"/>
                  <a:ext cx="489" cy="551"/>
                </a:xfrm>
                <a:custGeom>
                  <a:avLst/>
                  <a:gdLst>
                    <a:gd name="T0" fmla="*/ 249 w 489"/>
                    <a:gd name="T1" fmla="*/ 361 h 551"/>
                    <a:gd name="T2" fmla="*/ 249 w 489"/>
                    <a:gd name="T3" fmla="*/ 361 h 551"/>
                    <a:gd name="T4" fmla="*/ 213 w 489"/>
                    <a:gd name="T5" fmla="*/ 322 h 551"/>
                    <a:gd name="T6" fmla="*/ 176 w 489"/>
                    <a:gd name="T7" fmla="*/ 282 h 551"/>
                    <a:gd name="T8" fmla="*/ 143 w 489"/>
                    <a:gd name="T9" fmla="*/ 238 h 551"/>
                    <a:gd name="T10" fmla="*/ 112 w 489"/>
                    <a:gd name="T11" fmla="*/ 194 h 551"/>
                    <a:gd name="T12" fmla="*/ 83 w 489"/>
                    <a:gd name="T13" fmla="*/ 150 h 551"/>
                    <a:gd name="T14" fmla="*/ 57 w 489"/>
                    <a:gd name="T15" fmla="*/ 103 h 551"/>
                    <a:gd name="T16" fmla="*/ 31 w 489"/>
                    <a:gd name="T17" fmla="*/ 53 h 551"/>
                    <a:gd name="T18" fmla="*/ 9 w 489"/>
                    <a:gd name="T19" fmla="*/ 4 h 551"/>
                    <a:gd name="T20" fmla="*/ 9 w 489"/>
                    <a:gd name="T21" fmla="*/ 4 h 551"/>
                    <a:gd name="T22" fmla="*/ 0 w 489"/>
                    <a:gd name="T23" fmla="*/ 0 h 551"/>
                    <a:gd name="T24" fmla="*/ 0 w 489"/>
                    <a:gd name="T25" fmla="*/ 0 h 551"/>
                    <a:gd name="T26" fmla="*/ 19 w 489"/>
                    <a:gd name="T27" fmla="*/ 44 h 551"/>
                    <a:gd name="T28" fmla="*/ 39 w 489"/>
                    <a:gd name="T29" fmla="*/ 86 h 551"/>
                    <a:gd name="T30" fmla="*/ 62 w 489"/>
                    <a:gd name="T31" fmla="*/ 127 h 551"/>
                    <a:gd name="T32" fmla="*/ 86 w 489"/>
                    <a:gd name="T33" fmla="*/ 167 h 551"/>
                    <a:gd name="T34" fmla="*/ 112 w 489"/>
                    <a:gd name="T35" fmla="*/ 207 h 551"/>
                    <a:gd name="T36" fmla="*/ 138 w 489"/>
                    <a:gd name="T37" fmla="*/ 246 h 551"/>
                    <a:gd name="T38" fmla="*/ 167 w 489"/>
                    <a:gd name="T39" fmla="*/ 282 h 551"/>
                    <a:gd name="T40" fmla="*/ 198 w 489"/>
                    <a:gd name="T41" fmla="*/ 317 h 551"/>
                    <a:gd name="T42" fmla="*/ 229 w 489"/>
                    <a:gd name="T43" fmla="*/ 352 h 551"/>
                    <a:gd name="T44" fmla="*/ 262 w 489"/>
                    <a:gd name="T45" fmla="*/ 385 h 551"/>
                    <a:gd name="T46" fmla="*/ 297 w 489"/>
                    <a:gd name="T47" fmla="*/ 416 h 551"/>
                    <a:gd name="T48" fmla="*/ 331 w 489"/>
                    <a:gd name="T49" fmla="*/ 445 h 551"/>
                    <a:gd name="T50" fmla="*/ 368 w 489"/>
                    <a:gd name="T51" fmla="*/ 474 h 551"/>
                    <a:gd name="T52" fmla="*/ 406 w 489"/>
                    <a:gd name="T53" fmla="*/ 502 h 551"/>
                    <a:gd name="T54" fmla="*/ 447 w 489"/>
                    <a:gd name="T55" fmla="*/ 527 h 551"/>
                    <a:gd name="T56" fmla="*/ 487 w 489"/>
                    <a:gd name="T57" fmla="*/ 551 h 551"/>
                    <a:gd name="T58" fmla="*/ 487 w 489"/>
                    <a:gd name="T59" fmla="*/ 551 h 551"/>
                    <a:gd name="T60" fmla="*/ 489 w 489"/>
                    <a:gd name="T61" fmla="*/ 544 h 551"/>
                    <a:gd name="T62" fmla="*/ 489 w 489"/>
                    <a:gd name="T63" fmla="*/ 544 h 551"/>
                    <a:gd name="T64" fmla="*/ 456 w 489"/>
                    <a:gd name="T65" fmla="*/ 524 h 551"/>
                    <a:gd name="T66" fmla="*/ 425 w 489"/>
                    <a:gd name="T67" fmla="*/ 504 h 551"/>
                    <a:gd name="T68" fmla="*/ 394 w 489"/>
                    <a:gd name="T69" fmla="*/ 483 h 551"/>
                    <a:gd name="T70" fmla="*/ 363 w 489"/>
                    <a:gd name="T71" fmla="*/ 460 h 551"/>
                    <a:gd name="T72" fmla="*/ 333 w 489"/>
                    <a:gd name="T73" fmla="*/ 438 h 551"/>
                    <a:gd name="T74" fmla="*/ 304 w 489"/>
                    <a:gd name="T75" fmla="*/ 412 h 551"/>
                    <a:gd name="T76" fmla="*/ 277 w 489"/>
                    <a:gd name="T77" fmla="*/ 388 h 551"/>
                    <a:gd name="T78" fmla="*/ 249 w 489"/>
                    <a:gd name="T79" fmla="*/ 361 h 551"/>
                    <a:gd name="T80" fmla="*/ 249 w 489"/>
                    <a:gd name="T81" fmla="*/ 361 h 551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w 489"/>
                    <a:gd name="T124" fmla="*/ 0 h 551"/>
                    <a:gd name="T125" fmla="*/ 489 w 489"/>
                    <a:gd name="T126" fmla="*/ 551 h 551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T123" t="T124" r="T125" b="T126"/>
                  <a:pathLst>
                    <a:path w="489" h="551">
                      <a:moveTo>
                        <a:pt x="249" y="361"/>
                      </a:moveTo>
                      <a:lnTo>
                        <a:pt x="249" y="361"/>
                      </a:lnTo>
                      <a:lnTo>
                        <a:pt x="213" y="322"/>
                      </a:lnTo>
                      <a:lnTo>
                        <a:pt x="176" y="282"/>
                      </a:lnTo>
                      <a:lnTo>
                        <a:pt x="143" y="238"/>
                      </a:lnTo>
                      <a:lnTo>
                        <a:pt x="112" y="194"/>
                      </a:lnTo>
                      <a:lnTo>
                        <a:pt x="83" y="150"/>
                      </a:lnTo>
                      <a:lnTo>
                        <a:pt x="57" y="103"/>
                      </a:lnTo>
                      <a:lnTo>
                        <a:pt x="31" y="53"/>
                      </a:lnTo>
                      <a:lnTo>
                        <a:pt x="9" y="4"/>
                      </a:lnTo>
                      <a:lnTo>
                        <a:pt x="0" y="0"/>
                      </a:lnTo>
                      <a:lnTo>
                        <a:pt x="19" y="44"/>
                      </a:lnTo>
                      <a:lnTo>
                        <a:pt x="39" y="86"/>
                      </a:lnTo>
                      <a:lnTo>
                        <a:pt x="62" y="127"/>
                      </a:lnTo>
                      <a:lnTo>
                        <a:pt x="86" y="167"/>
                      </a:lnTo>
                      <a:lnTo>
                        <a:pt x="112" y="207"/>
                      </a:lnTo>
                      <a:lnTo>
                        <a:pt x="138" y="246"/>
                      </a:lnTo>
                      <a:lnTo>
                        <a:pt x="167" y="282"/>
                      </a:lnTo>
                      <a:lnTo>
                        <a:pt x="198" y="317"/>
                      </a:lnTo>
                      <a:lnTo>
                        <a:pt x="229" y="352"/>
                      </a:lnTo>
                      <a:lnTo>
                        <a:pt x="262" y="385"/>
                      </a:lnTo>
                      <a:lnTo>
                        <a:pt x="297" y="416"/>
                      </a:lnTo>
                      <a:lnTo>
                        <a:pt x="331" y="445"/>
                      </a:lnTo>
                      <a:lnTo>
                        <a:pt x="368" y="474"/>
                      </a:lnTo>
                      <a:lnTo>
                        <a:pt x="406" y="502"/>
                      </a:lnTo>
                      <a:lnTo>
                        <a:pt x="447" y="527"/>
                      </a:lnTo>
                      <a:lnTo>
                        <a:pt x="487" y="551"/>
                      </a:lnTo>
                      <a:lnTo>
                        <a:pt x="489" y="544"/>
                      </a:lnTo>
                      <a:lnTo>
                        <a:pt x="456" y="524"/>
                      </a:lnTo>
                      <a:lnTo>
                        <a:pt x="425" y="504"/>
                      </a:lnTo>
                      <a:lnTo>
                        <a:pt x="394" y="483"/>
                      </a:lnTo>
                      <a:lnTo>
                        <a:pt x="363" y="460"/>
                      </a:lnTo>
                      <a:lnTo>
                        <a:pt x="333" y="438"/>
                      </a:lnTo>
                      <a:lnTo>
                        <a:pt x="304" y="412"/>
                      </a:lnTo>
                      <a:lnTo>
                        <a:pt x="277" y="388"/>
                      </a:lnTo>
                      <a:lnTo>
                        <a:pt x="249" y="361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46" name="Freeform 298"/>
                <p:cNvSpPr>
                  <a:spLocks/>
                </p:cNvSpPr>
                <p:nvPr/>
              </p:nvSpPr>
              <p:spPr bwMode="auto">
                <a:xfrm>
                  <a:off x="2452" y="1749"/>
                  <a:ext cx="564" cy="684"/>
                </a:xfrm>
                <a:custGeom>
                  <a:avLst/>
                  <a:gdLst>
                    <a:gd name="T0" fmla="*/ 300 w 564"/>
                    <a:gd name="T1" fmla="*/ 480 h 684"/>
                    <a:gd name="T2" fmla="*/ 300 w 564"/>
                    <a:gd name="T3" fmla="*/ 480 h 684"/>
                    <a:gd name="T4" fmla="*/ 253 w 564"/>
                    <a:gd name="T5" fmla="*/ 428 h 684"/>
                    <a:gd name="T6" fmla="*/ 209 w 564"/>
                    <a:gd name="T7" fmla="*/ 375 h 684"/>
                    <a:gd name="T8" fmla="*/ 167 w 564"/>
                    <a:gd name="T9" fmla="*/ 320 h 684"/>
                    <a:gd name="T10" fmla="*/ 128 w 564"/>
                    <a:gd name="T11" fmla="*/ 262 h 684"/>
                    <a:gd name="T12" fmla="*/ 94 w 564"/>
                    <a:gd name="T13" fmla="*/ 201 h 684"/>
                    <a:gd name="T14" fmla="*/ 63 w 564"/>
                    <a:gd name="T15" fmla="*/ 139 h 684"/>
                    <a:gd name="T16" fmla="*/ 35 w 564"/>
                    <a:gd name="T17" fmla="*/ 75 h 684"/>
                    <a:gd name="T18" fmla="*/ 11 w 564"/>
                    <a:gd name="T19" fmla="*/ 8 h 684"/>
                    <a:gd name="T20" fmla="*/ 11 w 564"/>
                    <a:gd name="T21" fmla="*/ 8 h 684"/>
                    <a:gd name="T22" fmla="*/ 0 w 564"/>
                    <a:gd name="T23" fmla="*/ 0 h 684"/>
                    <a:gd name="T24" fmla="*/ 0 w 564"/>
                    <a:gd name="T25" fmla="*/ 0 h 684"/>
                    <a:gd name="T26" fmla="*/ 19 w 564"/>
                    <a:gd name="T27" fmla="*/ 55 h 684"/>
                    <a:gd name="T28" fmla="*/ 41 w 564"/>
                    <a:gd name="T29" fmla="*/ 108 h 684"/>
                    <a:gd name="T30" fmla="*/ 64 w 564"/>
                    <a:gd name="T31" fmla="*/ 159 h 684"/>
                    <a:gd name="T32" fmla="*/ 90 w 564"/>
                    <a:gd name="T33" fmla="*/ 211 h 684"/>
                    <a:gd name="T34" fmla="*/ 117 w 564"/>
                    <a:gd name="T35" fmla="*/ 260 h 684"/>
                    <a:gd name="T36" fmla="*/ 149 w 564"/>
                    <a:gd name="T37" fmla="*/ 308 h 684"/>
                    <a:gd name="T38" fmla="*/ 181 w 564"/>
                    <a:gd name="T39" fmla="*/ 353 h 684"/>
                    <a:gd name="T40" fmla="*/ 216 w 564"/>
                    <a:gd name="T41" fmla="*/ 397 h 684"/>
                    <a:gd name="T42" fmla="*/ 253 w 564"/>
                    <a:gd name="T43" fmla="*/ 439 h 684"/>
                    <a:gd name="T44" fmla="*/ 291 w 564"/>
                    <a:gd name="T45" fmla="*/ 481 h 684"/>
                    <a:gd name="T46" fmla="*/ 331 w 564"/>
                    <a:gd name="T47" fmla="*/ 520 h 684"/>
                    <a:gd name="T48" fmla="*/ 375 w 564"/>
                    <a:gd name="T49" fmla="*/ 556 h 684"/>
                    <a:gd name="T50" fmla="*/ 419 w 564"/>
                    <a:gd name="T51" fmla="*/ 593 h 684"/>
                    <a:gd name="T52" fmla="*/ 465 w 564"/>
                    <a:gd name="T53" fmla="*/ 626 h 684"/>
                    <a:gd name="T54" fmla="*/ 513 w 564"/>
                    <a:gd name="T55" fmla="*/ 657 h 684"/>
                    <a:gd name="T56" fmla="*/ 560 w 564"/>
                    <a:gd name="T57" fmla="*/ 684 h 684"/>
                    <a:gd name="T58" fmla="*/ 560 w 564"/>
                    <a:gd name="T59" fmla="*/ 684 h 684"/>
                    <a:gd name="T60" fmla="*/ 564 w 564"/>
                    <a:gd name="T61" fmla="*/ 679 h 684"/>
                    <a:gd name="T62" fmla="*/ 564 w 564"/>
                    <a:gd name="T63" fmla="*/ 679 h 684"/>
                    <a:gd name="T64" fmla="*/ 527 w 564"/>
                    <a:gd name="T65" fmla="*/ 657 h 684"/>
                    <a:gd name="T66" fmla="*/ 492 w 564"/>
                    <a:gd name="T67" fmla="*/ 635 h 684"/>
                    <a:gd name="T68" fmla="*/ 458 w 564"/>
                    <a:gd name="T69" fmla="*/ 611 h 684"/>
                    <a:gd name="T70" fmla="*/ 425 w 564"/>
                    <a:gd name="T71" fmla="*/ 588 h 684"/>
                    <a:gd name="T72" fmla="*/ 392 w 564"/>
                    <a:gd name="T73" fmla="*/ 562 h 684"/>
                    <a:gd name="T74" fmla="*/ 361 w 564"/>
                    <a:gd name="T75" fmla="*/ 536 h 684"/>
                    <a:gd name="T76" fmla="*/ 330 w 564"/>
                    <a:gd name="T77" fmla="*/ 509 h 684"/>
                    <a:gd name="T78" fmla="*/ 300 w 564"/>
                    <a:gd name="T79" fmla="*/ 480 h 684"/>
                    <a:gd name="T80" fmla="*/ 300 w 564"/>
                    <a:gd name="T81" fmla="*/ 480 h 684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w 564"/>
                    <a:gd name="T124" fmla="*/ 0 h 684"/>
                    <a:gd name="T125" fmla="*/ 564 w 564"/>
                    <a:gd name="T126" fmla="*/ 684 h 684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T123" t="T124" r="T125" b="T126"/>
                  <a:pathLst>
                    <a:path w="564" h="684">
                      <a:moveTo>
                        <a:pt x="300" y="480"/>
                      </a:moveTo>
                      <a:lnTo>
                        <a:pt x="300" y="480"/>
                      </a:lnTo>
                      <a:lnTo>
                        <a:pt x="253" y="428"/>
                      </a:lnTo>
                      <a:lnTo>
                        <a:pt x="209" y="375"/>
                      </a:lnTo>
                      <a:lnTo>
                        <a:pt x="167" y="320"/>
                      </a:lnTo>
                      <a:lnTo>
                        <a:pt x="128" y="262"/>
                      </a:lnTo>
                      <a:lnTo>
                        <a:pt x="94" y="201"/>
                      </a:lnTo>
                      <a:lnTo>
                        <a:pt x="63" y="139"/>
                      </a:lnTo>
                      <a:lnTo>
                        <a:pt x="35" y="75"/>
                      </a:lnTo>
                      <a:lnTo>
                        <a:pt x="11" y="8"/>
                      </a:lnTo>
                      <a:lnTo>
                        <a:pt x="0" y="0"/>
                      </a:lnTo>
                      <a:lnTo>
                        <a:pt x="19" y="55"/>
                      </a:lnTo>
                      <a:lnTo>
                        <a:pt x="41" y="108"/>
                      </a:lnTo>
                      <a:lnTo>
                        <a:pt x="64" y="159"/>
                      </a:lnTo>
                      <a:lnTo>
                        <a:pt x="90" y="211"/>
                      </a:lnTo>
                      <a:lnTo>
                        <a:pt x="117" y="260"/>
                      </a:lnTo>
                      <a:lnTo>
                        <a:pt x="149" y="308"/>
                      </a:lnTo>
                      <a:lnTo>
                        <a:pt x="181" y="353"/>
                      </a:lnTo>
                      <a:lnTo>
                        <a:pt x="216" y="397"/>
                      </a:lnTo>
                      <a:lnTo>
                        <a:pt x="253" y="439"/>
                      </a:lnTo>
                      <a:lnTo>
                        <a:pt x="291" y="481"/>
                      </a:lnTo>
                      <a:lnTo>
                        <a:pt x="331" y="520"/>
                      </a:lnTo>
                      <a:lnTo>
                        <a:pt x="375" y="556"/>
                      </a:lnTo>
                      <a:lnTo>
                        <a:pt x="419" y="593"/>
                      </a:lnTo>
                      <a:lnTo>
                        <a:pt x="465" y="626"/>
                      </a:lnTo>
                      <a:lnTo>
                        <a:pt x="513" y="657"/>
                      </a:lnTo>
                      <a:lnTo>
                        <a:pt x="560" y="684"/>
                      </a:lnTo>
                      <a:lnTo>
                        <a:pt x="564" y="679"/>
                      </a:lnTo>
                      <a:lnTo>
                        <a:pt x="527" y="657"/>
                      </a:lnTo>
                      <a:lnTo>
                        <a:pt x="492" y="635"/>
                      </a:lnTo>
                      <a:lnTo>
                        <a:pt x="458" y="611"/>
                      </a:lnTo>
                      <a:lnTo>
                        <a:pt x="425" y="588"/>
                      </a:lnTo>
                      <a:lnTo>
                        <a:pt x="392" y="562"/>
                      </a:lnTo>
                      <a:lnTo>
                        <a:pt x="361" y="536"/>
                      </a:lnTo>
                      <a:lnTo>
                        <a:pt x="330" y="509"/>
                      </a:lnTo>
                      <a:lnTo>
                        <a:pt x="300" y="48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47" name="Freeform 299"/>
                <p:cNvSpPr>
                  <a:spLocks/>
                </p:cNvSpPr>
                <p:nvPr/>
              </p:nvSpPr>
              <p:spPr bwMode="auto">
                <a:xfrm>
                  <a:off x="3219" y="1676"/>
                  <a:ext cx="40" cy="49"/>
                </a:xfrm>
                <a:custGeom>
                  <a:avLst/>
                  <a:gdLst>
                    <a:gd name="T0" fmla="*/ 40 w 40"/>
                    <a:gd name="T1" fmla="*/ 46 h 49"/>
                    <a:gd name="T2" fmla="*/ 40 w 40"/>
                    <a:gd name="T3" fmla="*/ 46 h 49"/>
                    <a:gd name="T4" fmla="*/ 20 w 40"/>
                    <a:gd name="T5" fmla="*/ 24 h 49"/>
                    <a:gd name="T6" fmla="*/ 0 w 40"/>
                    <a:gd name="T7" fmla="*/ 0 h 49"/>
                    <a:gd name="T8" fmla="*/ 0 w 40"/>
                    <a:gd name="T9" fmla="*/ 0 h 49"/>
                    <a:gd name="T10" fmla="*/ 0 w 40"/>
                    <a:gd name="T11" fmla="*/ 13 h 49"/>
                    <a:gd name="T12" fmla="*/ 0 w 40"/>
                    <a:gd name="T13" fmla="*/ 13 h 49"/>
                    <a:gd name="T14" fmla="*/ 16 w 40"/>
                    <a:gd name="T15" fmla="*/ 31 h 49"/>
                    <a:gd name="T16" fmla="*/ 33 w 40"/>
                    <a:gd name="T17" fmla="*/ 49 h 49"/>
                    <a:gd name="T18" fmla="*/ 33 w 40"/>
                    <a:gd name="T19" fmla="*/ 49 h 49"/>
                    <a:gd name="T20" fmla="*/ 40 w 40"/>
                    <a:gd name="T21" fmla="*/ 48 h 49"/>
                    <a:gd name="T22" fmla="*/ 40 w 40"/>
                    <a:gd name="T23" fmla="*/ 48 h 49"/>
                    <a:gd name="T24" fmla="*/ 40 w 40"/>
                    <a:gd name="T25" fmla="*/ 46 h 49"/>
                    <a:gd name="T26" fmla="*/ 40 w 40"/>
                    <a:gd name="T27" fmla="*/ 46 h 49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40"/>
                    <a:gd name="T43" fmla="*/ 0 h 49"/>
                    <a:gd name="T44" fmla="*/ 40 w 40"/>
                    <a:gd name="T45" fmla="*/ 49 h 49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40" h="49">
                      <a:moveTo>
                        <a:pt x="40" y="46"/>
                      </a:moveTo>
                      <a:lnTo>
                        <a:pt x="40" y="46"/>
                      </a:lnTo>
                      <a:lnTo>
                        <a:pt x="20" y="24"/>
                      </a:lnTo>
                      <a:lnTo>
                        <a:pt x="0" y="0"/>
                      </a:lnTo>
                      <a:lnTo>
                        <a:pt x="0" y="13"/>
                      </a:lnTo>
                      <a:lnTo>
                        <a:pt x="16" y="31"/>
                      </a:lnTo>
                      <a:lnTo>
                        <a:pt x="33" y="49"/>
                      </a:lnTo>
                      <a:lnTo>
                        <a:pt x="40" y="48"/>
                      </a:lnTo>
                      <a:lnTo>
                        <a:pt x="40" y="46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48" name="Freeform 300"/>
                <p:cNvSpPr>
                  <a:spLocks/>
                </p:cNvSpPr>
                <p:nvPr/>
              </p:nvSpPr>
              <p:spPr bwMode="auto">
                <a:xfrm>
                  <a:off x="2476" y="968"/>
                  <a:ext cx="88" cy="831"/>
                </a:xfrm>
                <a:custGeom>
                  <a:avLst/>
                  <a:gdLst>
                    <a:gd name="T0" fmla="*/ 7 w 88"/>
                    <a:gd name="T1" fmla="*/ 419 h 831"/>
                    <a:gd name="T2" fmla="*/ 7 w 88"/>
                    <a:gd name="T3" fmla="*/ 419 h 831"/>
                    <a:gd name="T4" fmla="*/ 9 w 88"/>
                    <a:gd name="T5" fmla="*/ 362 h 831"/>
                    <a:gd name="T6" fmla="*/ 13 w 88"/>
                    <a:gd name="T7" fmla="*/ 309 h 831"/>
                    <a:gd name="T8" fmla="*/ 18 w 88"/>
                    <a:gd name="T9" fmla="*/ 254 h 831"/>
                    <a:gd name="T10" fmla="*/ 28 w 88"/>
                    <a:gd name="T11" fmla="*/ 203 h 831"/>
                    <a:gd name="T12" fmla="*/ 40 w 88"/>
                    <a:gd name="T13" fmla="*/ 150 h 831"/>
                    <a:gd name="T14" fmla="*/ 53 w 88"/>
                    <a:gd name="T15" fmla="*/ 99 h 831"/>
                    <a:gd name="T16" fmla="*/ 70 w 88"/>
                    <a:gd name="T17" fmla="*/ 49 h 831"/>
                    <a:gd name="T18" fmla="*/ 88 w 88"/>
                    <a:gd name="T19" fmla="*/ 0 h 831"/>
                    <a:gd name="T20" fmla="*/ 88 w 88"/>
                    <a:gd name="T21" fmla="*/ 0 h 831"/>
                    <a:gd name="T22" fmla="*/ 75 w 88"/>
                    <a:gd name="T23" fmla="*/ 13 h 831"/>
                    <a:gd name="T24" fmla="*/ 75 w 88"/>
                    <a:gd name="T25" fmla="*/ 13 h 831"/>
                    <a:gd name="T26" fmla="*/ 59 w 88"/>
                    <a:gd name="T27" fmla="*/ 60 h 831"/>
                    <a:gd name="T28" fmla="*/ 44 w 88"/>
                    <a:gd name="T29" fmla="*/ 110 h 831"/>
                    <a:gd name="T30" fmla="*/ 29 w 88"/>
                    <a:gd name="T31" fmla="*/ 159 h 831"/>
                    <a:gd name="T32" fmla="*/ 20 w 88"/>
                    <a:gd name="T33" fmla="*/ 208 h 831"/>
                    <a:gd name="T34" fmla="*/ 11 w 88"/>
                    <a:gd name="T35" fmla="*/ 260 h 831"/>
                    <a:gd name="T36" fmla="*/ 6 w 88"/>
                    <a:gd name="T37" fmla="*/ 313 h 831"/>
                    <a:gd name="T38" fmla="*/ 2 w 88"/>
                    <a:gd name="T39" fmla="*/ 364 h 831"/>
                    <a:gd name="T40" fmla="*/ 0 w 88"/>
                    <a:gd name="T41" fmla="*/ 419 h 831"/>
                    <a:gd name="T42" fmla="*/ 0 w 88"/>
                    <a:gd name="T43" fmla="*/ 419 h 831"/>
                    <a:gd name="T44" fmla="*/ 2 w 88"/>
                    <a:gd name="T45" fmla="*/ 472 h 831"/>
                    <a:gd name="T46" fmla="*/ 6 w 88"/>
                    <a:gd name="T47" fmla="*/ 525 h 831"/>
                    <a:gd name="T48" fmla="*/ 11 w 88"/>
                    <a:gd name="T49" fmla="*/ 578 h 831"/>
                    <a:gd name="T50" fmla="*/ 20 w 88"/>
                    <a:gd name="T51" fmla="*/ 629 h 831"/>
                    <a:gd name="T52" fmla="*/ 31 w 88"/>
                    <a:gd name="T53" fmla="*/ 681 h 831"/>
                    <a:gd name="T54" fmla="*/ 44 w 88"/>
                    <a:gd name="T55" fmla="*/ 730 h 831"/>
                    <a:gd name="T56" fmla="*/ 59 w 88"/>
                    <a:gd name="T57" fmla="*/ 779 h 831"/>
                    <a:gd name="T58" fmla="*/ 77 w 88"/>
                    <a:gd name="T59" fmla="*/ 827 h 831"/>
                    <a:gd name="T60" fmla="*/ 77 w 88"/>
                    <a:gd name="T61" fmla="*/ 827 h 831"/>
                    <a:gd name="T62" fmla="*/ 86 w 88"/>
                    <a:gd name="T63" fmla="*/ 831 h 831"/>
                    <a:gd name="T64" fmla="*/ 86 w 88"/>
                    <a:gd name="T65" fmla="*/ 831 h 831"/>
                    <a:gd name="T66" fmla="*/ 68 w 88"/>
                    <a:gd name="T67" fmla="*/ 781 h 831"/>
                    <a:gd name="T68" fmla="*/ 53 w 88"/>
                    <a:gd name="T69" fmla="*/ 732 h 831"/>
                    <a:gd name="T70" fmla="*/ 39 w 88"/>
                    <a:gd name="T71" fmla="*/ 682 h 831"/>
                    <a:gd name="T72" fmla="*/ 28 w 88"/>
                    <a:gd name="T73" fmla="*/ 631 h 831"/>
                    <a:gd name="T74" fmla="*/ 18 w 88"/>
                    <a:gd name="T75" fmla="*/ 578 h 831"/>
                    <a:gd name="T76" fmla="*/ 13 w 88"/>
                    <a:gd name="T77" fmla="*/ 527 h 831"/>
                    <a:gd name="T78" fmla="*/ 9 w 88"/>
                    <a:gd name="T79" fmla="*/ 472 h 831"/>
                    <a:gd name="T80" fmla="*/ 7 w 88"/>
                    <a:gd name="T81" fmla="*/ 419 h 831"/>
                    <a:gd name="T82" fmla="*/ 7 w 88"/>
                    <a:gd name="T83" fmla="*/ 419 h 831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88"/>
                    <a:gd name="T127" fmla="*/ 0 h 831"/>
                    <a:gd name="T128" fmla="*/ 88 w 88"/>
                    <a:gd name="T129" fmla="*/ 831 h 831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88" h="831">
                      <a:moveTo>
                        <a:pt x="7" y="419"/>
                      </a:moveTo>
                      <a:lnTo>
                        <a:pt x="7" y="419"/>
                      </a:lnTo>
                      <a:lnTo>
                        <a:pt x="9" y="362"/>
                      </a:lnTo>
                      <a:lnTo>
                        <a:pt x="13" y="309"/>
                      </a:lnTo>
                      <a:lnTo>
                        <a:pt x="18" y="254"/>
                      </a:lnTo>
                      <a:lnTo>
                        <a:pt x="28" y="203"/>
                      </a:lnTo>
                      <a:lnTo>
                        <a:pt x="40" y="150"/>
                      </a:lnTo>
                      <a:lnTo>
                        <a:pt x="53" y="99"/>
                      </a:lnTo>
                      <a:lnTo>
                        <a:pt x="70" y="49"/>
                      </a:lnTo>
                      <a:lnTo>
                        <a:pt x="88" y="0"/>
                      </a:lnTo>
                      <a:lnTo>
                        <a:pt x="75" y="13"/>
                      </a:lnTo>
                      <a:lnTo>
                        <a:pt x="59" y="60"/>
                      </a:lnTo>
                      <a:lnTo>
                        <a:pt x="44" y="110"/>
                      </a:lnTo>
                      <a:lnTo>
                        <a:pt x="29" y="159"/>
                      </a:lnTo>
                      <a:lnTo>
                        <a:pt x="20" y="208"/>
                      </a:lnTo>
                      <a:lnTo>
                        <a:pt x="11" y="260"/>
                      </a:lnTo>
                      <a:lnTo>
                        <a:pt x="6" y="313"/>
                      </a:lnTo>
                      <a:lnTo>
                        <a:pt x="2" y="364"/>
                      </a:lnTo>
                      <a:lnTo>
                        <a:pt x="0" y="419"/>
                      </a:lnTo>
                      <a:lnTo>
                        <a:pt x="2" y="472"/>
                      </a:lnTo>
                      <a:lnTo>
                        <a:pt x="6" y="525"/>
                      </a:lnTo>
                      <a:lnTo>
                        <a:pt x="11" y="578"/>
                      </a:lnTo>
                      <a:lnTo>
                        <a:pt x="20" y="629"/>
                      </a:lnTo>
                      <a:lnTo>
                        <a:pt x="31" y="681"/>
                      </a:lnTo>
                      <a:lnTo>
                        <a:pt x="44" y="730"/>
                      </a:lnTo>
                      <a:lnTo>
                        <a:pt x="59" y="779"/>
                      </a:lnTo>
                      <a:lnTo>
                        <a:pt x="77" y="827"/>
                      </a:lnTo>
                      <a:lnTo>
                        <a:pt x="86" y="831"/>
                      </a:lnTo>
                      <a:lnTo>
                        <a:pt x="68" y="781"/>
                      </a:lnTo>
                      <a:lnTo>
                        <a:pt x="53" y="732"/>
                      </a:lnTo>
                      <a:lnTo>
                        <a:pt x="39" y="682"/>
                      </a:lnTo>
                      <a:lnTo>
                        <a:pt x="28" y="631"/>
                      </a:lnTo>
                      <a:lnTo>
                        <a:pt x="18" y="578"/>
                      </a:lnTo>
                      <a:lnTo>
                        <a:pt x="13" y="527"/>
                      </a:lnTo>
                      <a:lnTo>
                        <a:pt x="9" y="472"/>
                      </a:lnTo>
                      <a:lnTo>
                        <a:pt x="7" y="419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49" name="Freeform 301"/>
                <p:cNvSpPr>
                  <a:spLocks/>
                </p:cNvSpPr>
                <p:nvPr/>
              </p:nvSpPr>
              <p:spPr bwMode="auto">
                <a:xfrm>
                  <a:off x="3113" y="1184"/>
                  <a:ext cx="93" cy="488"/>
                </a:xfrm>
                <a:custGeom>
                  <a:avLst/>
                  <a:gdLst>
                    <a:gd name="T0" fmla="*/ 7 w 93"/>
                    <a:gd name="T1" fmla="*/ 203 h 488"/>
                    <a:gd name="T2" fmla="*/ 7 w 93"/>
                    <a:gd name="T3" fmla="*/ 203 h 488"/>
                    <a:gd name="T4" fmla="*/ 7 w 93"/>
                    <a:gd name="T5" fmla="*/ 177 h 488"/>
                    <a:gd name="T6" fmla="*/ 9 w 93"/>
                    <a:gd name="T7" fmla="*/ 152 h 488"/>
                    <a:gd name="T8" fmla="*/ 13 w 93"/>
                    <a:gd name="T9" fmla="*/ 128 h 488"/>
                    <a:gd name="T10" fmla="*/ 16 w 93"/>
                    <a:gd name="T11" fmla="*/ 104 h 488"/>
                    <a:gd name="T12" fmla="*/ 24 w 93"/>
                    <a:gd name="T13" fmla="*/ 80 h 488"/>
                    <a:gd name="T14" fmla="*/ 29 w 93"/>
                    <a:gd name="T15" fmla="*/ 57 h 488"/>
                    <a:gd name="T16" fmla="*/ 38 w 93"/>
                    <a:gd name="T17" fmla="*/ 35 h 488"/>
                    <a:gd name="T18" fmla="*/ 46 w 93"/>
                    <a:gd name="T19" fmla="*/ 13 h 488"/>
                    <a:gd name="T20" fmla="*/ 46 w 93"/>
                    <a:gd name="T21" fmla="*/ 13 h 488"/>
                    <a:gd name="T22" fmla="*/ 44 w 93"/>
                    <a:gd name="T23" fmla="*/ 0 h 488"/>
                    <a:gd name="T24" fmla="*/ 44 w 93"/>
                    <a:gd name="T25" fmla="*/ 0 h 488"/>
                    <a:gd name="T26" fmla="*/ 33 w 93"/>
                    <a:gd name="T27" fmla="*/ 24 h 488"/>
                    <a:gd name="T28" fmla="*/ 25 w 93"/>
                    <a:gd name="T29" fmla="*/ 47 h 488"/>
                    <a:gd name="T30" fmla="*/ 16 w 93"/>
                    <a:gd name="T31" fmla="*/ 73 h 488"/>
                    <a:gd name="T32" fmla="*/ 11 w 93"/>
                    <a:gd name="T33" fmla="*/ 97 h 488"/>
                    <a:gd name="T34" fmla="*/ 5 w 93"/>
                    <a:gd name="T35" fmla="*/ 122 h 488"/>
                    <a:gd name="T36" fmla="*/ 2 w 93"/>
                    <a:gd name="T37" fmla="*/ 148 h 488"/>
                    <a:gd name="T38" fmla="*/ 0 w 93"/>
                    <a:gd name="T39" fmla="*/ 175 h 488"/>
                    <a:gd name="T40" fmla="*/ 0 w 93"/>
                    <a:gd name="T41" fmla="*/ 203 h 488"/>
                    <a:gd name="T42" fmla="*/ 0 w 93"/>
                    <a:gd name="T43" fmla="*/ 203 h 488"/>
                    <a:gd name="T44" fmla="*/ 2 w 93"/>
                    <a:gd name="T45" fmla="*/ 241 h 488"/>
                    <a:gd name="T46" fmla="*/ 5 w 93"/>
                    <a:gd name="T47" fmla="*/ 282 h 488"/>
                    <a:gd name="T48" fmla="*/ 14 w 93"/>
                    <a:gd name="T49" fmla="*/ 318 h 488"/>
                    <a:gd name="T50" fmla="*/ 24 w 93"/>
                    <a:gd name="T51" fmla="*/ 355 h 488"/>
                    <a:gd name="T52" fmla="*/ 38 w 93"/>
                    <a:gd name="T53" fmla="*/ 391 h 488"/>
                    <a:gd name="T54" fmla="*/ 55 w 93"/>
                    <a:gd name="T55" fmla="*/ 424 h 488"/>
                    <a:gd name="T56" fmla="*/ 73 w 93"/>
                    <a:gd name="T57" fmla="*/ 457 h 488"/>
                    <a:gd name="T58" fmla="*/ 93 w 93"/>
                    <a:gd name="T59" fmla="*/ 488 h 488"/>
                    <a:gd name="T60" fmla="*/ 93 w 93"/>
                    <a:gd name="T61" fmla="*/ 488 h 488"/>
                    <a:gd name="T62" fmla="*/ 93 w 93"/>
                    <a:gd name="T63" fmla="*/ 476 h 488"/>
                    <a:gd name="T64" fmla="*/ 93 w 93"/>
                    <a:gd name="T65" fmla="*/ 476 h 488"/>
                    <a:gd name="T66" fmla="*/ 75 w 93"/>
                    <a:gd name="T67" fmla="*/ 446 h 488"/>
                    <a:gd name="T68" fmla="*/ 57 w 93"/>
                    <a:gd name="T69" fmla="*/ 415 h 488"/>
                    <a:gd name="T70" fmla="*/ 42 w 93"/>
                    <a:gd name="T71" fmla="*/ 382 h 488"/>
                    <a:gd name="T72" fmla="*/ 29 w 93"/>
                    <a:gd name="T73" fmla="*/ 347 h 488"/>
                    <a:gd name="T74" fmla="*/ 20 w 93"/>
                    <a:gd name="T75" fmla="*/ 313 h 488"/>
                    <a:gd name="T76" fmla="*/ 13 w 93"/>
                    <a:gd name="T77" fmla="*/ 276 h 488"/>
                    <a:gd name="T78" fmla="*/ 9 w 93"/>
                    <a:gd name="T79" fmla="*/ 240 h 488"/>
                    <a:gd name="T80" fmla="*/ 7 w 93"/>
                    <a:gd name="T81" fmla="*/ 203 h 488"/>
                    <a:gd name="T82" fmla="*/ 7 w 93"/>
                    <a:gd name="T83" fmla="*/ 203 h 488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93"/>
                    <a:gd name="T127" fmla="*/ 0 h 488"/>
                    <a:gd name="T128" fmla="*/ 93 w 93"/>
                    <a:gd name="T129" fmla="*/ 488 h 488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93" h="488">
                      <a:moveTo>
                        <a:pt x="7" y="203"/>
                      </a:moveTo>
                      <a:lnTo>
                        <a:pt x="7" y="203"/>
                      </a:lnTo>
                      <a:lnTo>
                        <a:pt x="7" y="177"/>
                      </a:lnTo>
                      <a:lnTo>
                        <a:pt x="9" y="152"/>
                      </a:lnTo>
                      <a:lnTo>
                        <a:pt x="13" y="128"/>
                      </a:lnTo>
                      <a:lnTo>
                        <a:pt x="16" y="104"/>
                      </a:lnTo>
                      <a:lnTo>
                        <a:pt x="24" y="80"/>
                      </a:lnTo>
                      <a:lnTo>
                        <a:pt x="29" y="57"/>
                      </a:lnTo>
                      <a:lnTo>
                        <a:pt x="38" y="35"/>
                      </a:lnTo>
                      <a:lnTo>
                        <a:pt x="46" y="13"/>
                      </a:lnTo>
                      <a:lnTo>
                        <a:pt x="44" y="0"/>
                      </a:lnTo>
                      <a:lnTo>
                        <a:pt x="33" y="24"/>
                      </a:lnTo>
                      <a:lnTo>
                        <a:pt x="25" y="47"/>
                      </a:lnTo>
                      <a:lnTo>
                        <a:pt x="16" y="73"/>
                      </a:lnTo>
                      <a:lnTo>
                        <a:pt x="11" y="97"/>
                      </a:lnTo>
                      <a:lnTo>
                        <a:pt x="5" y="122"/>
                      </a:lnTo>
                      <a:lnTo>
                        <a:pt x="2" y="148"/>
                      </a:lnTo>
                      <a:lnTo>
                        <a:pt x="0" y="175"/>
                      </a:lnTo>
                      <a:lnTo>
                        <a:pt x="0" y="203"/>
                      </a:lnTo>
                      <a:lnTo>
                        <a:pt x="2" y="241"/>
                      </a:lnTo>
                      <a:lnTo>
                        <a:pt x="5" y="282"/>
                      </a:lnTo>
                      <a:lnTo>
                        <a:pt x="14" y="318"/>
                      </a:lnTo>
                      <a:lnTo>
                        <a:pt x="24" y="355"/>
                      </a:lnTo>
                      <a:lnTo>
                        <a:pt x="38" y="391"/>
                      </a:lnTo>
                      <a:lnTo>
                        <a:pt x="55" y="424"/>
                      </a:lnTo>
                      <a:lnTo>
                        <a:pt x="73" y="457"/>
                      </a:lnTo>
                      <a:lnTo>
                        <a:pt x="93" y="488"/>
                      </a:lnTo>
                      <a:lnTo>
                        <a:pt x="93" y="476"/>
                      </a:lnTo>
                      <a:lnTo>
                        <a:pt x="75" y="446"/>
                      </a:lnTo>
                      <a:lnTo>
                        <a:pt x="57" y="415"/>
                      </a:lnTo>
                      <a:lnTo>
                        <a:pt x="42" y="382"/>
                      </a:lnTo>
                      <a:lnTo>
                        <a:pt x="29" y="347"/>
                      </a:lnTo>
                      <a:lnTo>
                        <a:pt x="20" y="313"/>
                      </a:lnTo>
                      <a:lnTo>
                        <a:pt x="13" y="276"/>
                      </a:lnTo>
                      <a:lnTo>
                        <a:pt x="9" y="240"/>
                      </a:lnTo>
                      <a:lnTo>
                        <a:pt x="7" y="203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50" name="Freeform 302"/>
                <p:cNvSpPr>
                  <a:spLocks/>
                </p:cNvSpPr>
                <p:nvPr/>
              </p:nvSpPr>
              <p:spPr bwMode="auto">
                <a:xfrm>
                  <a:off x="3263" y="1731"/>
                  <a:ext cx="342" cy="137"/>
                </a:xfrm>
                <a:custGeom>
                  <a:avLst/>
                  <a:gdLst>
                    <a:gd name="T0" fmla="*/ 335 w 342"/>
                    <a:gd name="T1" fmla="*/ 137 h 137"/>
                    <a:gd name="T2" fmla="*/ 335 w 342"/>
                    <a:gd name="T3" fmla="*/ 137 h 137"/>
                    <a:gd name="T4" fmla="*/ 342 w 342"/>
                    <a:gd name="T5" fmla="*/ 130 h 137"/>
                    <a:gd name="T6" fmla="*/ 342 w 342"/>
                    <a:gd name="T7" fmla="*/ 130 h 137"/>
                    <a:gd name="T8" fmla="*/ 333 w 342"/>
                    <a:gd name="T9" fmla="*/ 130 h 137"/>
                    <a:gd name="T10" fmla="*/ 333 w 342"/>
                    <a:gd name="T11" fmla="*/ 130 h 137"/>
                    <a:gd name="T12" fmla="*/ 309 w 342"/>
                    <a:gd name="T13" fmla="*/ 130 h 137"/>
                    <a:gd name="T14" fmla="*/ 285 w 342"/>
                    <a:gd name="T15" fmla="*/ 128 h 137"/>
                    <a:gd name="T16" fmla="*/ 261 w 342"/>
                    <a:gd name="T17" fmla="*/ 126 h 137"/>
                    <a:gd name="T18" fmla="*/ 239 w 342"/>
                    <a:gd name="T19" fmla="*/ 121 h 137"/>
                    <a:gd name="T20" fmla="*/ 196 w 342"/>
                    <a:gd name="T21" fmla="*/ 110 h 137"/>
                    <a:gd name="T22" fmla="*/ 153 w 342"/>
                    <a:gd name="T23" fmla="*/ 95 h 137"/>
                    <a:gd name="T24" fmla="*/ 113 w 342"/>
                    <a:gd name="T25" fmla="*/ 77 h 137"/>
                    <a:gd name="T26" fmla="*/ 75 w 342"/>
                    <a:gd name="T27" fmla="*/ 55 h 137"/>
                    <a:gd name="T28" fmla="*/ 40 w 342"/>
                    <a:gd name="T29" fmla="*/ 29 h 137"/>
                    <a:gd name="T30" fmla="*/ 5 w 342"/>
                    <a:gd name="T31" fmla="*/ 0 h 137"/>
                    <a:gd name="T32" fmla="*/ 5 w 342"/>
                    <a:gd name="T33" fmla="*/ 0 h 137"/>
                    <a:gd name="T34" fmla="*/ 0 w 342"/>
                    <a:gd name="T35" fmla="*/ 5 h 137"/>
                    <a:gd name="T36" fmla="*/ 0 w 342"/>
                    <a:gd name="T37" fmla="*/ 5 h 137"/>
                    <a:gd name="T38" fmla="*/ 33 w 342"/>
                    <a:gd name="T39" fmla="*/ 35 h 137"/>
                    <a:gd name="T40" fmla="*/ 69 w 342"/>
                    <a:gd name="T41" fmla="*/ 60 h 137"/>
                    <a:gd name="T42" fmla="*/ 110 w 342"/>
                    <a:gd name="T43" fmla="*/ 82 h 137"/>
                    <a:gd name="T44" fmla="*/ 150 w 342"/>
                    <a:gd name="T45" fmla="*/ 102 h 137"/>
                    <a:gd name="T46" fmla="*/ 194 w 342"/>
                    <a:gd name="T47" fmla="*/ 117 h 137"/>
                    <a:gd name="T48" fmla="*/ 216 w 342"/>
                    <a:gd name="T49" fmla="*/ 124 h 137"/>
                    <a:gd name="T50" fmla="*/ 238 w 342"/>
                    <a:gd name="T51" fmla="*/ 128 h 137"/>
                    <a:gd name="T52" fmla="*/ 261 w 342"/>
                    <a:gd name="T53" fmla="*/ 132 h 137"/>
                    <a:gd name="T54" fmla="*/ 283 w 342"/>
                    <a:gd name="T55" fmla="*/ 135 h 137"/>
                    <a:gd name="T56" fmla="*/ 307 w 342"/>
                    <a:gd name="T57" fmla="*/ 137 h 137"/>
                    <a:gd name="T58" fmla="*/ 333 w 342"/>
                    <a:gd name="T59" fmla="*/ 137 h 137"/>
                    <a:gd name="T60" fmla="*/ 333 w 342"/>
                    <a:gd name="T61" fmla="*/ 137 h 137"/>
                    <a:gd name="T62" fmla="*/ 335 w 342"/>
                    <a:gd name="T63" fmla="*/ 137 h 137"/>
                    <a:gd name="T64" fmla="*/ 335 w 342"/>
                    <a:gd name="T65" fmla="*/ 137 h 137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w 342"/>
                    <a:gd name="T100" fmla="*/ 0 h 137"/>
                    <a:gd name="T101" fmla="*/ 342 w 342"/>
                    <a:gd name="T102" fmla="*/ 137 h 137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T99" t="T100" r="T101" b="T102"/>
                  <a:pathLst>
                    <a:path w="342" h="137">
                      <a:moveTo>
                        <a:pt x="335" y="137"/>
                      </a:moveTo>
                      <a:lnTo>
                        <a:pt x="335" y="137"/>
                      </a:lnTo>
                      <a:lnTo>
                        <a:pt x="342" y="130"/>
                      </a:lnTo>
                      <a:lnTo>
                        <a:pt x="333" y="130"/>
                      </a:lnTo>
                      <a:lnTo>
                        <a:pt x="309" y="130"/>
                      </a:lnTo>
                      <a:lnTo>
                        <a:pt x="285" y="128"/>
                      </a:lnTo>
                      <a:lnTo>
                        <a:pt x="261" y="126"/>
                      </a:lnTo>
                      <a:lnTo>
                        <a:pt x="239" y="121"/>
                      </a:lnTo>
                      <a:lnTo>
                        <a:pt x="196" y="110"/>
                      </a:lnTo>
                      <a:lnTo>
                        <a:pt x="153" y="95"/>
                      </a:lnTo>
                      <a:lnTo>
                        <a:pt x="113" y="77"/>
                      </a:lnTo>
                      <a:lnTo>
                        <a:pt x="75" y="55"/>
                      </a:lnTo>
                      <a:lnTo>
                        <a:pt x="40" y="29"/>
                      </a:lnTo>
                      <a:lnTo>
                        <a:pt x="5" y="0"/>
                      </a:lnTo>
                      <a:lnTo>
                        <a:pt x="0" y="5"/>
                      </a:lnTo>
                      <a:lnTo>
                        <a:pt x="33" y="35"/>
                      </a:lnTo>
                      <a:lnTo>
                        <a:pt x="69" y="60"/>
                      </a:lnTo>
                      <a:lnTo>
                        <a:pt x="110" y="82"/>
                      </a:lnTo>
                      <a:lnTo>
                        <a:pt x="150" y="102"/>
                      </a:lnTo>
                      <a:lnTo>
                        <a:pt x="194" y="117"/>
                      </a:lnTo>
                      <a:lnTo>
                        <a:pt x="216" y="124"/>
                      </a:lnTo>
                      <a:lnTo>
                        <a:pt x="238" y="128"/>
                      </a:lnTo>
                      <a:lnTo>
                        <a:pt x="261" y="132"/>
                      </a:lnTo>
                      <a:lnTo>
                        <a:pt x="283" y="135"/>
                      </a:lnTo>
                      <a:lnTo>
                        <a:pt x="307" y="137"/>
                      </a:lnTo>
                      <a:lnTo>
                        <a:pt x="333" y="137"/>
                      </a:lnTo>
                      <a:lnTo>
                        <a:pt x="335" y="137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51" name="Freeform 303"/>
                <p:cNvSpPr>
                  <a:spLocks/>
                </p:cNvSpPr>
                <p:nvPr/>
              </p:nvSpPr>
              <p:spPr bwMode="auto">
                <a:xfrm>
                  <a:off x="3499" y="1993"/>
                  <a:ext cx="474" cy="115"/>
                </a:xfrm>
                <a:custGeom>
                  <a:avLst/>
                  <a:gdLst>
                    <a:gd name="T0" fmla="*/ 97 w 474"/>
                    <a:gd name="T1" fmla="*/ 107 h 115"/>
                    <a:gd name="T2" fmla="*/ 97 w 474"/>
                    <a:gd name="T3" fmla="*/ 107 h 115"/>
                    <a:gd name="T4" fmla="*/ 49 w 474"/>
                    <a:gd name="T5" fmla="*/ 106 h 115"/>
                    <a:gd name="T6" fmla="*/ 2 w 474"/>
                    <a:gd name="T7" fmla="*/ 100 h 115"/>
                    <a:gd name="T8" fmla="*/ 2 w 474"/>
                    <a:gd name="T9" fmla="*/ 100 h 115"/>
                    <a:gd name="T10" fmla="*/ 0 w 474"/>
                    <a:gd name="T11" fmla="*/ 107 h 115"/>
                    <a:gd name="T12" fmla="*/ 0 w 474"/>
                    <a:gd name="T13" fmla="*/ 107 h 115"/>
                    <a:gd name="T14" fmla="*/ 47 w 474"/>
                    <a:gd name="T15" fmla="*/ 113 h 115"/>
                    <a:gd name="T16" fmla="*/ 97 w 474"/>
                    <a:gd name="T17" fmla="*/ 115 h 115"/>
                    <a:gd name="T18" fmla="*/ 97 w 474"/>
                    <a:gd name="T19" fmla="*/ 115 h 115"/>
                    <a:gd name="T20" fmla="*/ 148 w 474"/>
                    <a:gd name="T21" fmla="*/ 113 h 115"/>
                    <a:gd name="T22" fmla="*/ 197 w 474"/>
                    <a:gd name="T23" fmla="*/ 107 h 115"/>
                    <a:gd name="T24" fmla="*/ 247 w 474"/>
                    <a:gd name="T25" fmla="*/ 98 h 115"/>
                    <a:gd name="T26" fmla="*/ 296 w 474"/>
                    <a:gd name="T27" fmla="*/ 86 h 115"/>
                    <a:gd name="T28" fmla="*/ 342 w 474"/>
                    <a:gd name="T29" fmla="*/ 71 h 115"/>
                    <a:gd name="T30" fmla="*/ 388 w 474"/>
                    <a:gd name="T31" fmla="*/ 53 h 115"/>
                    <a:gd name="T32" fmla="*/ 432 w 474"/>
                    <a:gd name="T33" fmla="*/ 31 h 115"/>
                    <a:gd name="T34" fmla="*/ 474 w 474"/>
                    <a:gd name="T35" fmla="*/ 7 h 115"/>
                    <a:gd name="T36" fmla="*/ 474 w 474"/>
                    <a:gd name="T37" fmla="*/ 7 h 115"/>
                    <a:gd name="T38" fmla="*/ 472 w 474"/>
                    <a:gd name="T39" fmla="*/ 0 h 115"/>
                    <a:gd name="T40" fmla="*/ 472 w 474"/>
                    <a:gd name="T41" fmla="*/ 0 h 115"/>
                    <a:gd name="T42" fmla="*/ 430 w 474"/>
                    <a:gd name="T43" fmla="*/ 25 h 115"/>
                    <a:gd name="T44" fmla="*/ 386 w 474"/>
                    <a:gd name="T45" fmla="*/ 45 h 115"/>
                    <a:gd name="T46" fmla="*/ 342 w 474"/>
                    <a:gd name="T47" fmla="*/ 64 h 115"/>
                    <a:gd name="T48" fmla="*/ 294 w 474"/>
                    <a:gd name="T49" fmla="*/ 78 h 115"/>
                    <a:gd name="T50" fmla="*/ 247 w 474"/>
                    <a:gd name="T51" fmla="*/ 91 h 115"/>
                    <a:gd name="T52" fmla="*/ 197 w 474"/>
                    <a:gd name="T53" fmla="*/ 100 h 115"/>
                    <a:gd name="T54" fmla="*/ 148 w 474"/>
                    <a:gd name="T55" fmla="*/ 106 h 115"/>
                    <a:gd name="T56" fmla="*/ 97 w 474"/>
                    <a:gd name="T57" fmla="*/ 107 h 115"/>
                    <a:gd name="T58" fmla="*/ 97 w 474"/>
                    <a:gd name="T59" fmla="*/ 107 h 115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w 474"/>
                    <a:gd name="T91" fmla="*/ 0 h 115"/>
                    <a:gd name="T92" fmla="*/ 474 w 474"/>
                    <a:gd name="T93" fmla="*/ 115 h 115"/>
                  </a:gdLst>
                  <a:ahLst/>
                  <a:cxnLst>
                    <a:cxn ang="T60">
                      <a:pos x="T0" y="T1"/>
                    </a:cxn>
                    <a:cxn ang="T61">
                      <a:pos x="T2" y="T3"/>
                    </a:cxn>
                    <a:cxn ang="T62">
                      <a:pos x="T4" y="T5"/>
                    </a:cxn>
                    <a:cxn ang="T63">
                      <a:pos x="T6" y="T7"/>
                    </a:cxn>
                    <a:cxn ang="T64">
                      <a:pos x="T8" y="T9"/>
                    </a:cxn>
                    <a:cxn ang="T65">
                      <a:pos x="T10" y="T11"/>
                    </a:cxn>
                    <a:cxn ang="T66">
                      <a:pos x="T12" y="T13"/>
                    </a:cxn>
                    <a:cxn ang="T67">
                      <a:pos x="T14" y="T15"/>
                    </a:cxn>
                    <a:cxn ang="T68">
                      <a:pos x="T16" y="T17"/>
                    </a:cxn>
                    <a:cxn ang="T69">
                      <a:pos x="T18" y="T19"/>
                    </a:cxn>
                    <a:cxn ang="T70">
                      <a:pos x="T20" y="T21"/>
                    </a:cxn>
                    <a:cxn ang="T71">
                      <a:pos x="T22" y="T23"/>
                    </a:cxn>
                    <a:cxn ang="T72">
                      <a:pos x="T24" y="T25"/>
                    </a:cxn>
                    <a:cxn ang="T73">
                      <a:pos x="T26" y="T27"/>
                    </a:cxn>
                    <a:cxn ang="T74">
                      <a:pos x="T28" y="T29"/>
                    </a:cxn>
                    <a:cxn ang="T75">
                      <a:pos x="T30" y="T31"/>
                    </a:cxn>
                    <a:cxn ang="T76">
                      <a:pos x="T32" y="T33"/>
                    </a:cxn>
                    <a:cxn ang="T77">
                      <a:pos x="T34" y="T35"/>
                    </a:cxn>
                    <a:cxn ang="T78">
                      <a:pos x="T36" y="T37"/>
                    </a:cxn>
                    <a:cxn ang="T79">
                      <a:pos x="T38" y="T39"/>
                    </a:cxn>
                    <a:cxn ang="T80">
                      <a:pos x="T40" y="T41"/>
                    </a:cxn>
                    <a:cxn ang="T81">
                      <a:pos x="T42" y="T43"/>
                    </a:cxn>
                    <a:cxn ang="T82">
                      <a:pos x="T44" y="T45"/>
                    </a:cxn>
                    <a:cxn ang="T83">
                      <a:pos x="T46" y="T47"/>
                    </a:cxn>
                    <a:cxn ang="T84">
                      <a:pos x="T48" y="T49"/>
                    </a:cxn>
                    <a:cxn ang="T85">
                      <a:pos x="T50" y="T51"/>
                    </a:cxn>
                    <a:cxn ang="T86">
                      <a:pos x="T52" y="T53"/>
                    </a:cxn>
                    <a:cxn ang="T87">
                      <a:pos x="T54" y="T55"/>
                    </a:cxn>
                    <a:cxn ang="T88">
                      <a:pos x="T56" y="T57"/>
                    </a:cxn>
                    <a:cxn ang="T89">
                      <a:pos x="T58" y="T59"/>
                    </a:cxn>
                  </a:cxnLst>
                  <a:rect l="T90" t="T91" r="T92" b="T93"/>
                  <a:pathLst>
                    <a:path w="474" h="115">
                      <a:moveTo>
                        <a:pt x="97" y="107"/>
                      </a:moveTo>
                      <a:lnTo>
                        <a:pt x="97" y="107"/>
                      </a:lnTo>
                      <a:lnTo>
                        <a:pt x="49" y="106"/>
                      </a:lnTo>
                      <a:lnTo>
                        <a:pt x="2" y="100"/>
                      </a:lnTo>
                      <a:lnTo>
                        <a:pt x="0" y="107"/>
                      </a:lnTo>
                      <a:lnTo>
                        <a:pt x="47" y="113"/>
                      </a:lnTo>
                      <a:lnTo>
                        <a:pt x="97" y="115"/>
                      </a:lnTo>
                      <a:lnTo>
                        <a:pt x="148" y="113"/>
                      </a:lnTo>
                      <a:lnTo>
                        <a:pt x="197" y="107"/>
                      </a:lnTo>
                      <a:lnTo>
                        <a:pt x="247" y="98"/>
                      </a:lnTo>
                      <a:lnTo>
                        <a:pt x="296" y="86"/>
                      </a:lnTo>
                      <a:lnTo>
                        <a:pt x="342" y="71"/>
                      </a:lnTo>
                      <a:lnTo>
                        <a:pt x="388" y="53"/>
                      </a:lnTo>
                      <a:lnTo>
                        <a:pt x="432" y="31"/>
                      </a:lnTo>
                      <a:lnTo>
                        <a:pt x="474" y="7"/>
                      </a:lnTo>
                      <a:lnTo>
                        <a:pt x="472" y="0"/>
                      </a:lnTo>
                      <a:lnTo>
                        <a:pt x="430" y="25"/>
                      </a:lnTo>
                      <a:lnTo>
                        <a:pt x="386" y="45"/>
                      </a:lnTo>
                      <a:lnTo>
                        <a:pt x="342" y="64"/>
                      </a:lnTo>
                      <a:lnTo>
                        <a:pt x="294" y="78"/>
                      </a:lnTo>
                      <a:lnTo>
                        <a:pt x="247" y="91"/>
                      </a:lnTo>
                      <a:lnTo>
                        <a:pt x="197" y="100"/>
                      </a:lnTo>
                      <a:lnTo>
                        <a:pt x="148" y="106"/>
                      </a:lnTo>
                      <a:lnTo>
                        <a:pt x="97" y="107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52" name="Freeform 304"/>
                <p:cNvSpPr>
                  <a:spLocks/>
                </p:cNvSpPr>
                <p:nvPr/>
              </p:nvSpPr>
              <p:spPr bwMode="auto">
                <a:xfrm>
                  <a:off x="2934" y="1835"/>
                  <a:ext cx="226" cy="222"/>
                </a:xfrm>
                <a:custGeom>
                  <a:avLst/>
                  <a:gdLst>
                    <a:gd name="T0" fmla="*/ 100 w 226"/>
                    <a:gd name="T1" fmla="*/ 112 h 222"/>
                    <a:gd name="T2" fmla="*/ 100 w 226"/>
                    <a:gd name="T3" fmla="*/ 112 h 222"/>
                    <a:gd name="T4" fmla="*/ 75 w 226"/>
                    <a:gd name="T5" fmla="*/ 86 h 222"/>
                    <a:gd name="T6" fmla="*/ 51 w 226"/>
                    <a:gd name="T7" fmla="*/ 59 h 222"/>
                    <a:gd name="T8" fmla="*/ 29 w 226"/>
                    <a:gd name="T9" fmla="*/ 29 h 222"/>
                    <a:gd name="T10" fmla="*/ 7 w 226"/>
                    <a:gd name="T11" fmla="*/ 0 h 222"/>
                    <a:gd name="T12" fmla="*/ 7 w 226"/>
                    <a:gd name="T13" fmla="*/ 0 h 222"/>
                    <a:gd name="T14" fmla="*/ 0 w 226"/>
                    <a:gd name="T15" fmla="*/ 2 h 222"/>
                    <a:gd name="T16" fmla="*/ 0 w 226"/>
                    <a:gd name="T17" fmla="*/ 2 h 222"/>
                    <a:gd name="T18" fmla="*/ 23 w 226"/>
                    <a:gd name="T19" fmla="*/ 35 h 222"/>
                    <a:gd name="T20" fmla="*/ 47 w 226"/>
                    <a:gd name="T21" fmla="*/ 66 h 222"/>
                    <a:gd name="T22" fmla="*/ 73 w 226"/>
                    <a:gd name="T23" fmla="*/ 95 h 222"/>
                    <a:gd name="T24" fmla="*/ 100 w 226"/>
                    <a:gd name="T25" fmla="*/ 123 h 222"/>
                    <a:gd name="T26" fmla="*/ 129 w 226"/>
                    <a:gd name="T27" fmla="*/ 150 h 222"/>
                    <a:gd name="T28" fmla="*/ 160 w 226"/>
                    <a:gd name="T29" fmla="*/ 176 h 222"/>
                    <a:gd name="T30" fmla="*/ 192 w 226"/>
                    <a:gd name="T31" fmla="*/ 200 h 222"/>
                    <a:gd name="T32" fmla="*/ 225 w 226"/>
                    <a:gd name="T33" fmla="*/ 222 h 222"/>
                    <a:gd name="T34" fmla="*/ 225 w 226"/>
                    <a:gd name="T35" fmla="*/ 222 h 222"/>
                    <a:gd name="T36" fmla="*/ 226 w 226"/>
                    <a:gd name="T37" fmla="*/ 214 h 222"/>
                    <a:gd name="T38" fmla="*/ 226 w 226"/>
                    <a:gd name="T39" fmla="*/ 214 h 222"/>
                    <a:gd name="T40" fmla="*/ 193 w 226"/>
                    <a:gd name="T41" fmla="*/ 192 h 222"/>
                    <a:gd name="T42" fmla="*/ 160 w 226"/>
                    <a:gd name="T43" fmla="*/ 167 h 222"/>
                    <a:gd name="T44" fmla="*/ 129 w 226"/>
                    <a:gd name="T45" fmla="*/ 141 h 222"/>
                    <a:gd name="T46" fmla="*/ 100 w 226"/>
                    <a:gd name="T47" fmla="*/ 112 h 222"/>
                    <a:gd name="T48" fmla="*/ 100 w 226"/>
                    <a:gd name="T49" fmla="*/ 112 h 222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226"/>
                    <a:gd name="T76" fmla="*/ 0 h 222"/>
                    <a:gd name="T77" fmla="*/ 226 w 226"/>
                    <a:gd name="T78" fmla="*/ 222 h 222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226" h="222">
                      <a:moveTo>
                        <a:pt x="100" y="112"/>
                      </a:moveTo>
                      <a:lnTo>
                        <a:pt x="100" y="112"/>
                      </a:lnTo>
                      <a:lnTo>
                        <a:pt x="75" y="86"/>
                      </a:lnTo>
                      <a:lnTo>
                        <a:pt x="51" y="59"/>
                      </a:lnTo>
                      <a:lnTo>
                        <a:pt x="29" y="29"/>
                      </a:lnTo>
                      <a:lnTo>
                        <a:pt x="7" y="0"/>
                      </a:lnTo>
                      <a:lnTo>
                        <a:pt x="0" y="2"/>
                      </a:lnTo>
                      <a:lnTo>
                        <a:pt x="23" y="35"/>
                      </a:lnTo>
                      <a:lnTo>
                        <a:pt x="47" y="66"/>
                      </a:lnTo>
                      <a:lnTo>
                        <a:pt x="73" y="95"/>
                      </a:lnTo>
                      <a:lnTo>
                        <a:pt x="100" y="123"/>
                      </a:lnTo>
                      <a:lnTo>
                        <a:pt x="129" y="150"/>
                      </a:lnTo>
                      <a:lnTo>
                        <a:pt x="160" y="176"/>
                      </a:lnTo>
                      <a:lnTo>
                        <a:pt x="192" y="200"/>
                      </a:lnTo>
                      <a:lnTo>
                        <a:pt x="225" y="222"/>
                      </a:lnTo>
                      <a:lnTo>
                        <a:pt x="226" y="214"/>
                      </a:lnTo>
                      <a:lnTo>
                        <a:pt x="193" y="192"/>
                      </a:lnTo>
                      <a:lnTo>
                        <a:pt x="160" y="167"/>
                      </a:lnTo>
                      <a:lnTo>
                        <a:pt x="129" y="141"/>
                      </a:lnTo>
                      <a:lnTo>
                        <a:pt x="100" y="112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53" name="Freeform 305"/>
                <p:cNvSpPr>
                  <a:spLocks/>
                </p:cNvSpPr>
                <p:nvPr/>
              </p:nvSpPr>
              <p:spPr bwMode="auto">
                <a:xfrm>
                  <a:off x="2794" y="891"/>
                  <a:ext cx="178" cy="937"/>
                </a:xfrm>
                <a:custGeom>
                  <a:avLst/>
                  <a:gdLst>
                    <a:gd name="T0" fmla="*/ 8 w 178"/>
                    <a:gd name="T1" fmla="*/ 496 h 937"/>
                    <a:gd name="T2" fmla="*/ 10 w 178"/>
                    <a:gd name="T3" fmla="*/ 426 h 937"/>
                    <a:gd name="T4" fmla="*/ 19 w 178"/>
                    <a:gd name="T5" fmla="*/ 359 h 937"/>
                    <a:gd name="T6" fmla="*/ 33 w 178"/>
                    <a:gd name="T7" fmla="*/ 293 h 937"/>
                    <a:gd name="T8" fmla="*/ 54 w 178"/>
                    <a:gd name="T9" fmla="*/ 231 h 937"/>
                    <a:gd name="T10" fmla="*/ 77 w 178"/>
                    <a:gd name="T11" fmla="*/ 168 h 937"/>
                    <a:gd name="T12" fmla="*/ 107 w 178"/>
                    <a:gd name="T13" fmla="*/ 112 h 937"/>
                    <a:gd name="T14" fmla="*/ 140 w 178"/>
                    <a:gd name="T15" fmla="*/ 55 h 937"/>
                    <a:gd name="T16" fmla="*/ 178 w 178"/>
                    <a:gd name="T17" fmla="*/ 4 h 937"/>
                    <a:gd name="T18" fmla="*/ 172 w 178"/>
                    <a:gd name="T19" fmla="*/ 0 h 937"/>
                    <a:gd name="T20" fmla="*/ 152 w 178"/>
                    <a:gd name="T21" fmla="*/ 26 h 937"/>
                    <a:gd name="T22" fmla="*/ 116 w 178"/>
                    <a:gd name="T23" fmla="*/ 79 h 937"/>
                    <a:gd name="T24" fmla="*/ 85 w 178"/>
                    <a:gd name="T25" fmla="*/ 137 h 937"/>
                    <a:gd name="T26" fmla="*/ 57 w 178"/>
                    <a:gd name="T27" fmla="*/ 198 h 937"/>
                    <a:gd name="T28" fmla="*/ 35 w 178"/>
                    <a:gd name="T29" fmla="*/ 260 h 937"/>
                    <a:gd name="T30" fmla="*/ 19 w 178"/>
                    <a:gd name="T31" fmla="*/ 324 h 937"/>
                    <a:gd name="T32" fmla="*/ 6 w 178"/>
                    <a:gd name="T33" fmla="*/ 392 h 937"/>
                    <a:gd name="T34" fmla="*/ 0 w 178"/>
                    <a:gd name="T35" fmla="*/ 459 h 937"/>
                    <a:gd name="T36" fmla="*/ 0 w 178"/>
                    <a:gd name="T37" fmla="*/ 496 h 937"/>
                    <a:gd name="T38" fmla="*/ 2 w 178"/>
                    <a:gd name="T39" fmla="*/ 556 h 937"/>
                    <a:gd name="T40" fmla="*/ 10 w 178"/>
                    <a:gd name="T41" fmla="*/ 615 h 937"/>
                    <a:gd name="T42" fmla="*/ 21 w 178"/>
                    <a:gd name="T43" fmla="*/ 673 h 937"/>
                    <a:gd name="T44" fmla="*/ 54 w 178"/>
                    <a:gd name="T45" fmla="*/ 785 h 937"/>
                    <a:gd name="T46" fmla="*/ 103 w 178"/>
                    <a:gd name="T47" fmla="*/ 887 h 937"/>
                    <a:gd name="T48" fmla="*/ 132 w 178"/>
                    <a:gd name="T49" fmla="*/ 937 h 937"/>
                    <a:gd name="T50" fmla="*/ 141 w 178"/>
                    <a:gd name="T51" fmla="*/ 935 h 937"/>
                    <a:gd name="T52" fmla="*/ 85 w 178"/>
                    <a:gd name="T53" fmla="*/ 836 h 937"/>
                    <a:gd name="T54" fmla="*/ 43 w 178"/>
                    <a:gd name="T55" fmla="*/ 728 h 937"/>
                    <a:gd name="T56" fmla="*/ 21 w 178"/>
                    <a:gd name="T57" fmla="*/ 644 h 937"/>
                    <a:gd name="T58" fmla="*/ 13 w 178"/>
                    <a:gd name="T59" fmla="*/ 586 h 937"/>
                    <a:gd name="T60" fmla="*/ 8 w 178"/>
                    <a:gd name="T61" fmla="*/ 525 h 937"/>
                    <a:gd name="T62" fmla="*/ 8 w 178"/>
                    <a:gd name="T63" fmla="*/ 496 h 937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178"/>
                    <a:gd name="T97" fmla="*/ 0 h 937"/>
                    <a:gd name="T98" fmla="*/ 178 w 178"/>
                    <a:gd name="T99" fmla="*/ 937 h 937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178" h="937">
                      <a:moveTo>
                        <a:pt x="8" y="496"/>
                      </a:moveTo>
                      <a:lnTo>
                        <a:pt x="8" y="496"/>
                      </a:lnTo>
                      <a:lnTo>
                        <a:pt x="8" y="461"/>
                      </a:lnTo>
                      <a:lnTo>
                        <a:pt x="10" y="426"/>
                      </a:lnTo>
                      <a:lnTo>
                        <a:pt x="13" y="392"/>
                      </a:lnTo>
                      <a:lnTo>
                        <a:pt x="19" y="359"/>
                      </a:lnTo>
                      <a:lnTo>
                        <a:pt x="26" y="326"/>
                      </a:lnTo>
                      <a:lnTo>
                        <a:pt x="33" y="293"/>
                      </a:lnTo>
                      <a:lnTo>
                        <a:pt x="43" y="262"/>
                      </a:lnTo>
                      <a:lnTo>
                        <a:pt x="54" y="231"/>
                      </a:lnTo>
                      <a:lnTo>
                        <a:pt x="64" y="200"/>
                      </a:lnTo>
                      <a:lnTo>
                        <a:pt x="77" y="168"/>
                      </a:lnTo>
                      <a:lnTo>
                        <a:pt x="92" y="139"/>
                      </a:lnTo>
                      <a:lnTo>
                        <a:pt x="107" y="112"/>
                      </a:lnTo>
                      <a:lnTo>
                        <a:pt x="123" y="82"/>
                      </a:lnTo>
                      <a:lnTo>
                        <a:pt x="140" y="55"/>
                      </a:lnTo>
                      <a:lnTo>
                        <a:pt x="160" y="29"/>
                      </a:lnTo>
                      <a:lnTo>
                        <a:pt x="178" y="4"/>
                      </a:lnTo>
                      <a:lnTo>
                        <a:pt x="172" y="0"/>
                      </a:lnTo>
                      <a:lnTo>
                        <a:pt x="152" y="26"/>
                      </a:lnTo>
                      <a:lnTo>
                        <a:pt x="134" y="51"/>
                      </a:lnTo>
                      <a:lnTo>
                        <a:pt x="116" y="79"/>
                      </a:lnTo>
                      <a:lnTo>
                        <a:pt x="99" y="108"/>
                      </a:lnTo>
                      <a:lnTo>
                        <a:pt x="85" y="137"/>
                      </a:lnTo>
                      <a:lnTo>
                        <a:pt x="70" y="167"/>
                      </a:lnTo>
                      <a:lnTo>
                        <a:pt x="57" y="198"/>
                      </a:lnTo>
                      <a:lnTo>
                        <a:pt x="46" y="229"/>
                      </a:lnTo>
                      <a:lnTo>
                        <a:pt x="35" y="260"/>
                      </a:lnTo>
                      <a:lnTo>
                        <a:pt x="26" y="291"/>
                      </a:lnTo>
                      <a:lnTo>
                        <a:pt x="19" y="324"/>
                      </a:lnTo>
                      <a:lnTo>
                        <a:pt x="11" y="357"/>
                      </a:lnTo>
                      <a:lnTo>
                        <a:pt x="6" y="392"/>
                      </a:lnTo>
                      <a:lnTo>
                        <a:pt x="2" y="426"/>
                      </a:lnTo>
                      <a:lnTo>
                        <a:pt x="0" y="459"/>
                      </a:lnTo>
                      <a:lnTo>
                        <a:pt x="0" y="496"/>
                      </a:lnTo>
                      <a:lnTo>
                        <a:pt x="0" y="525"/>
                      </a:lnTo>
                      <a:lnTo>
                        <a:pt x="2" y="556"/>
                      </a:lnTo>
                      <a:lnTo>
                        <a:pt x="6" y="586"/>
                      </a:lnTo>
                      <a:lnTo>
                        <a:pt x="10" y="615"/>
                      </a:lnTo>
                      <a:lnTo>
                        <a:pt x="13" y="644"/>
                      </a:lnTo>
                      <a:lnTo>
                        <a:pt x="21" y="673"/>
                      </a:lnTo>
                      <a:lnTo>
                        <a:pt x="35" y="730"/>
                      </a:lnTo>
                      <a:lnTo>
                        <a:pt x="54" y="785"/>
                      </a:lnTo>
                      <a:lnTo>
                        <a:pt x="77" y="838"/>
                      </a:lnTo>
                      <a:lnTo>
                        <a:pt x="103" y="887"/>
                      </a:lnTo>
                      <a:lnTo>
                        <a:pt x="132" y="937"/>
                      </a:lnTo>
                      <a:lnTo>
                        <a:pt x="141" y="935"/>
                      </a:lnTo>
                      <a:lnTo>
                        <a:pt x="110" y="887"/>
                      </a:lnTo>
                      <a:lnTo>
                        <a:pt x="85" y="836"/>
                      </a:lnTo>
                      <a:lnTo>
                        <a:pt x="61" y="783"/>
                      </a:lnTo>
                      <a:lnTo>
                        <a:pt x="43" y="728"/>
                      </a:lnTo>
                      <a:lnTo>
                        <a:pt x="28" y="673"/>
                      </a:lnTo>
                      <a:lnTo>
                        <a:pt x="21" y="644"/>
                      </a:lnTo>
                      <a:lnTo>
                        <a:pt x="17" y="615"/>
                      </a:lnTo>
                      <a:lnTo>
                        <a:pt x="13" y="586"/>
                      </a:lnTo>
                      <a:lnTo>
                        <a:pt x="10" y="556"/>
                      </a:lnTo>
                      <a:lnTo>
                        <a:pt x="8" y="525"/>
                      </a:lnTo>
                      <a:lnTo>
                        <a:pt x="8" y="496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54" name="Freeform 306"/>
                <p:cNvSpPr>
                  <a:spLocks/>
                </p:cNvSpPr>
                <p:nvPr/>
              </p:nvSpPr>
              <p:spPr bwMode="auto">
                <a:xfrm>
                  <a:off x="3040" y="664"/>
                  <a:ext cx="1277" cy="1329"/>
                </a:xfrm>
                <a:custGeom>
                  <a:avLst/>
                  <a:gdLst>
                    <a:gd name="T0" fmla="*/ 1275 w 1277"/>
                    <a:gd name="T1" fmla="*/ 684 h 1329"/>
                    <a:gd name="T2" fmla="*/ 1262 w 1277"/>
                    <a:gd name="T3" fmla="*/ 577 h 1329"/>
                    <a:gd name="T4" fmla="*/ 1233 w 1277"/>
                    <a:gd name="T5" fmla="*/ 474 h 1329"/>
                    <a:gd name="T6" fmla="*/ 1189 w 1277"/>
                    <a:gd name="T7" fmla="*/ 379 h 1329"/>
                    <a:gd name="T8" fmla="*/ 1132 w 1277"/>
                    <a:gd name="T9" fmla="*/ 291 h 1329"/>
                    <a:gd name="T10" fmla="*/ 1064 w 1277"/>
                    <a:gd name="T11" fmla="*/ 212 h 1329"/>
                    <a:gd name="T12" fmla="*/ 986 w 1277"/>
                    <a:gd name="T13" fmla="*/ 145 h 1329"/>
                    <a:gd name="T14" fmla="*/ 898 w 1277"/>
                    <a:gd name="T15" fmla="*/ 88 h 1329"/>
                    <a:gd name="T16" fmla="*/ 803 w 1277"/>
                    <a:gd name="T17" fmla="*/ 44 h 1329"/>
                    <a:gd name="T18" fmla="*/ 700 w 1277"/>
                    <a:gd name="T19" fmla="*/ 15 h 1329"/>
                    <a:gd name="T20" fmla="*/ 592 w 1277"/>
                    <a:gd name="T21" fmla="*/ 2 h 1329"/>
                    <a:gd name="T22" fmla="*/ 514 w 1277"/>
                    <a:gd name="T23" fmla="*/ 2 h 1329"/>
                    <a:gd name="T24" fmla="*/ 393 w 1277"/>
                    <a:gd name="T25" fmla="*/ 18 h 1329"/>
                    <a:gd name="T26" fmla="*/ 280 w 1277"/>
                    <a:gd name="T27" fmla="*/ 55 h 1329"/>
                    <a:gd name="T28" fmla="*/ 173 w 1277"/>
                    <a:gd name="T29" fmla="*/ 110 h 1329"/>
                    <a:gd name="T30" fmla="*/ 80 w 1277"/>
                    <a:gd name="T31" fmla="*/ 179 h 1329"/>
                    <a:gd name="T32" fmla="*/ 0 w 1277"/>
                    <a:gd name="T33" fmla="*/ 262 h 1329"/>
                    <a:gd name="T34" fmla="*/ 5 w 1277"/>
                    <a:gd name="T35" fmla="*/ 267 h 1329"/>
                    <a:gd name="T36" fmla="*/ 51 w 1277"/>
                    <a:gd name="T37" fmla="*/ 218 h 1329"/>
                    <a:gd name="T38" fmla="*/ 128 w 1277"/>
                    <a:gd name="T39" fmla="*/ 150 h 1329"/>
                    <a:gd name="T40" fmla="*/ 215 w 1277"/>
                    <a:gd name="T41" fmla="*/ 93 h 1329"/>
                    <a:gd name="T42" fmla="*/ 309 w 1277"/>
                    <a:gd name="T43" fmla="*/ 51 h 1329"/>
                    <a:gd name="T44" fmla="*/ 411 w 1277"/>
                    <a:gd name="T45" fmla="*/ 22 h 1329"/>
                    <a:gd name="T46" fmla="*/ 517 w 1277"/>
                    <a:gd name="T47" fmla="*/ 9 h 1329"/>
                    <a:gd name="T48" fmla="*/ 592 w 1277"/>
                    <a:gd name="T49" fmla="*/ 9 h 1329"/>
                    <a:gd name="T50" fmla="*/ 698 w 1277"/>
                    <a:gd name="T51" fmla="*/ 22 h 1329"/>
                    <a:gd name="T52" fmla="*/ 801 w 1277"/>
                    <a:gd name="T53" fmla="*/ 51 h 1329"/>
                    <a:gd name="T54" fmla="*/ 896 w 1277"/>
                    <a:gd name="T55" fmla="*/ 93 h 1329"/>
                    <a:gd name="T56" fmla="*/ 982 w 1277"/>
                    <a:gd name="T57" fmla="*/ 150 h 1329"/>
                    <a:gd name="T58" fmla="*/ 1061 w 1277"/>
                    <a:gd name="T59" fmla="*/ 218 h 1329"/>
                    <a:gd name="T60" fmla="*/ 1106 w 1277"/>
                    <a:gd name="T61" fmla="*/ 267 h 1329"/>
                    <a:gd name="T62" fmla="*/ 1165 w 1277"/>
                    <a:gd name="T63" fmla="*/ 351 h 1329"/>
                    <a:gd name="T64" fmla="*/ 1213 w 1277"/>
                    <a:gd name="T65" fmla="*/ 445 h 1329"/>
                    <a:gd name="T66" fmla="*/ 1247 w 1277"/>
                    <a:gd name="T67" fmla="*/ 544 h 1329"/>
                    <a:gd name="T68" fmla="*/ 1266 w 1277"/>
                    <a:gd name="T69" fmla="*/ 650 h 1329"/>
                    <a:gd name="T70" fmla="*/ 1269 w 1277"/>
                    <a:gd name="T71" fmla="*/ 723 h 1329"/>
                    <a:gd name="T72" fmla="*/ 1260 w 1277"/>
                    <a:gd name="T73" fmla="*/ 831 h 1329"/>
                    <a:gd name="T74" fmla="*/ 1236 w 1277"/>
                    <a:gd name="T75" fmla="*/ 935 h 1329"/>
                    <a:gd name="T76" fmla="*/ 1198 w 1277"/>
                    <a:gd name="T77" fmla="*/ 1032 h 1329"/>
                    <a:gd name="T78" fmla="*/ 1147 w 1277"/>
                    <a:gd name="T79" fmla="*/ 1122 h 1329"/>
                    <a:gd name="T80" fmla="*/ 1083 w 1277"/>
                    <a:gd name="T81" fmla="*/ 1202 h 1329"/>
                    <a:gd name="T82" fmla="*/ 1033 w 1277"/>
                    <a:gd name="T83" fmla="*/ 1254 h 1329"/>
                    <a:gd name="T84" fmla="*/ 944 w 1277"/>
                    <a:gd name="T85" fmla="*/ 1321 h 1329"/>
                    <a:gd name="T86" fmla="*/ 945 w 1277"/>
                    <a:gd name="T87" fmla="*/ 1329 h 1329"/>
                    <a:gd name="T88" fmla="*/ 1050 w 1277"/>
                    <a:gd name="T89" fmla="*/ 1246 h 1329"/>
                    <a:gd name="T90" fmla="*/ 1138 w 1277"/>
                    <a:gd name="T91" fmla="*/ 1147 h 1329"/>
                    <a:gd name="T92" fmla="*/ 1205 w 1277"/>
                    <a:gd name="T93" fmla="*/ 1032 h 1329"/>
                    <a:gd name="T94" fmla="*/ 1253 w 1277"/>
                    <a:gd name="T95" fmla="*/ 906 h 1329"/>
                    <a:gd name="T96" fmla="*/ 1275 w 1277"/>
                    <a:gd name="T97" fmla="*/ 769 h 1329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1277"/>
                    <a:gd name="T148" fmla="*/ 0 h 1329"/>
                    <a:gd name="T149" fmla="*/ 1277 w 1277"/>
                    <a:gd name="T150" fmla="*/ 1329 h 1329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1277" h="1329">
                      <a:moveTo>
                        <a:pt x="1277" y="723"/>
                      </a:moveTo>
                      <a:lnTo>
                        <a:pt x="1277" y="723"/>
                      </a:lnTo>
                      <a:lnTo>
                        <a:pt x="1275" y="684"/>
                      </a:lnTo>
                      <a:lnTo>
                        <a:pt x="1273" y="648"/>
                      </a:lnTo>
                      <a:lnTo>
                        <a:pt x="1267" y="611"/>
                      </a:lnTo>
                      <a:lnTo>
                        <a:pt x="1262" y="577"/>
                      </a:lnTo>
                      <a:lnTo>
                        <a:pt x="1253" y="542"/>
                      </a:lnTo>
                      <a:lnTo>
                        <a:pt x="1244" y="507"/>
                      </a:lnTo>
                      <a:lnTo>
                        <a:pt x="1233" y="474"/>
                      </a:lnTo>
                      <a:lnTo>
                        <a:pt x="1220" y="441"/>
                      </a:lnTo>
                      <a:lnTo>
                        <a:pt x="1205" y="410"/>
                      </a:lnTo>
                      <a:lnTo>
                        <a:pt x="1189" y="379"/>
                      </a:lnTo>
                      <a:lnTo>
                        <a:pt x="1172" y="348"/>
                      </a:lnTo>
                      <a:lnTo>
                        <a:pt x="1152" y="319"/>
                      </a:lnTo>
                      <a:lnTo>
                        <a:pt x="1132" y="291"/>
                      </a:lnTo>
                      <a:lnTo>
                        <a:pt x="1112" y="264"/>
                      </a:lnTo>
                      <a:lnTo>
                        <a:pt x="1088" y="236"/>
                      </a:lnTo>
                      <a:lnTo>
                        <a:pt x="1064" y="212"/>
                      </a:lnTo>
                      <a:lnTo>
                        <a:pt x="1041" y="189"/>
                      </a:lnTo>
                      <a:lnTo>
                        <a:pt x="1013" y="165"/>
                      </a:lnTo>
                      <a:lnTo>
                        <a:pt x="986" y="145"/>
                      </a:lnTo>
                      <a:lnTo>
                        <a:pt x="958" y="125"/>
                      </a:lnTo>
                      <a:lnTo>
                        <a:pt x="929" y="104"/>
                      </a:lnTo>
                      <a:lnTo>
                        <a:pt x="898" y="88"/>
                      </a:lnTo>
                      <a:lnTo>
                        <a:pt x="867" y="72"/>
                      </a:lnTo>
                      <a:lnTo>
                        <a:pt x="836" y="57"/>
                      </a:lnTo>
                      <a:lnTo>
                        <a:pt x="803" y="44"/>
                      </a:lnTo>
                      <a:lnTo>
                        <a:pt x="770" y="33"/>
                      </a:lnTo>
                      <a:lnTo>
                        <a:pt x="735" y="24"/>
                      </a:lnTo>
                      <a:lnTo>
                        <a:pt x="700" y="15"/>
                      </a:lnTo>
                      <a:lnTo>
                        <a:pt x="666" y="9"/>
                      </a:lnTo>
                      <a:lnTo>
                        <a:pt x="629" y="4"/>
                      </a:lnTo>
                      <a:lnTo>
                        <a:pt x="592" y="2"/>
                      </a:lnTo>
                      <a:lnTo>
                        <a:pt x="556" y="0"/>
                      </a:lnTo>
                      <a:lnTo>
                        <a:pt x="514" y="2"/>
                      </a:lnTo>
                      <a:lnTo>
                        <a:pt x="472" y="6"/>
                      </a:lnTo>
                      <a:lnTo>
                        <a:pt x="431" y="11"/>
                      </a:lnTo>
                      <a:lnTo>
                        <a:pt x="393" y="18"/>
                      </a:lnTo>
                      <a:lnTo>
                        <a:pt x="355" y="29"/>
                      </a:lnTo>
                      <a:lnTo>
                        <a:pt x="316" y="40"/>
                      </a:lnTo>
                      <a:lnTo>
                        <a:pt x="280" y="55"/>
                      </a:lnTo>
                      <a:lnTo>
                        <a:pt x="243" y="72"/>
                      </a:lnTo>
                      <a:lnTo>
                        <a:pt x="208" y="90"/>
                      </a:lnTo>
                      <a:lnTo>
                        <a:pt x="173" y="110"/>
                      </a:lnTo>
                      <a:lnTo>
                        <a:pt x="142" y="130"/>
                      </a:lnTo>
                      <a:lnTo>
                        <a:pt x="111" y="154"/>
                      </a:lnTo>
                      <a:lnTo>
                        <a:pt x="80" y="179"/>
                      </a:lnTo>
                      <a:lnTo>
                        <a:pt x="53" y="205"/>
                      </a:lnTo>
                      <a:lnTo>
                        <a:pt x="25" y="233"/>
                      </a:lnTo>
                      <a:lnTo>
                        <a:pt x="0" y="262"/>
                      </a:lnTo>
                      <a:lnTo>
                        <a:pt x="5" y="267"/>
                      </a:lnTo>
                      <a:lnTo>
                        <a:pt x="27" y="242"/>
                      </a:lnTo>
                      <a:lnTo>
                        <a:pt x="51" y="218"/>
                      </a:lnTo>
                      <a:lnTo>
                        <a:pt x="75" y="194"/>
                      </a:lnTo>
                      <a:lnTo>
                        <a:pt x="100" y="170"/>
                      </a:lnTo>
                      <a:lnTo>
                        <a:pt x="128" y="150"/>
                      </a:lnTo>
                      <a:lnTo>
                        <a:pt x="155" y="130"/>
                      </a:lnTo>
                      <a:lnTo>
                        <a:pt x="184" y="112"/>
                      </a:lnTo>
                      <a:lnTo>
                        <a:pt x="215" y="93"/>
                      </a:lnTo>
                      <a:lnTo>
                        <a:pt x="245" y="79"/>
                      </a:lnTo>
                      <a:lnTo>
                        <a:pt x="278" y="64"/>
                      </a:lnTo>
                      <a:lnTo>
                        <a:pt x="309" y="51"/>
                      </a:lnTo>
                      <a:lnTo>
                        <a:pt x="344" y="40"/>
                      </a:lnTo>
                      <a:lnTo>
                        <a:pt x="376" y="31"/>
                      </a:lnTo>
                      <a:lnTo>
                        <a:pt x="411" y="22"/>
                      </a:lnTo>
                      <a:lnTo>
                        <a:pt x="446" y="17"/>
                      </a:lnTo>
                      <a:lnTo>
                        <a:pt x="483" y="11"/>
                      </a:lnTo>
                      <a:lnTo>
                        <a:pt x="517" y="9"/>
                      </a:lnTo>
                      <a:lnTo>
                        <a:pt x="556" y="7"/>
                      </a:lnTo>
                      <a:lnTo>
                        <a:pt x="592" y="9"/>
                      </a:lnTo>
                      <a:lnTo>
                        <a:pt x="627" y="11"/>
                      </a:lnTo>
                      <a:lnTo>
                        <a:pt x="664" y="17"/>
                      </a:lnTo>
                      <a:lnTo>
                        <a:pt x="698" y="22"/>
                      </a:lnTo>
                      <a:lnTo>
                        <a:pt x="733" y="31"/>
                      </a:lnTo>
                      <a:lnTo>
                        <a:pt x="768" y="40"/>
                      </a:lnTo>
                      <a:lnTo>
                        <a:pt x="801" y="51"/>
                      </a:lnTo>
                      <a:lnTo>
                        <a:pt x="832" y="64"/>
                      </a:lnTo>
                      <a:lnTo>
                        <a:pt x="865" y="79"/>
                      </a:lnTo>
                      <a:lnTo>
                        <a:pt x="896" y="93"/>
                      </a:lnTo>
                      <a:lnTo>
                        <a:pt x="925" y="112"/>
                      </a:lnTo>
                      <a:lnTo>
                        <a:pt x="955" y="130"/>
                      </a:lnTo>
                      <a:lnTo>
                        <a:pt x="982" y="150"/>
                      </a:lnTo>
                      <a:lnTo>
                        <a:pt x="1009" y="170"/>
                      </a:lnTo>
                      <a:lnTo>
                        <a:pt x="1035" y="194"/>
                      </a:lnTo>
                      <a:lnTo>
                        <a:pt x="1061" y="218"/>
                      </a:lnTo>
                      <a:lnTo>
                        <a:pt x="1083" y="242"/>
                      </a:lnTo>
                      <a:lnTo>
                        <a:pt x="1106" y="267"/>
                      </a:lnTo>
                      <a:lnTo>
                        <a:pt x="1127" y="295"/>
                      </a:lnTo>
                      <a:lnTo>
                        <a:pt x="1147" y="322"/>
                      </a:lnTo>
                      <a:lnTo>
                        <a:pt x="1165" y="351"/>
                      </a:lnTo>
                      <a:lnTo>
                        <a:pt x="1183" y="383"/>
                      </a:lnTo>
                      <a:lnTo>
                        <a:pt x="1198" y="412"/>
                      </a:lnTo>
                      <a:lnTo>
                        <a:pt x="1213" y="445"/>
                      </a:lnTo>
                      <a:lnTo>
                        <a:pt x="1225" y="476"/>
                      </a:lnTo>
                      <a:lnTo>
                        <a:pt x="1236" y="509"/>
                      </a:lnTo>
                      <a:lnTo>
                        <a:pt x="1247" y="544"/>
                      </a:lnTo>
                      <a:lnTo>
                        <a:pt x="1255" y="578"/>
                      </a:lnTo>
                      <a:lnTo>
                        <a:pt x="1260" y="613"/>
                      </a:lnTo>
                      <a:lnTo>
                        <a:pt x="1266" y="650"/>
                      </a:lnTo>
                      <a:lnTo>
                        <a:pt x="1267" y="684"/>
                      </a:lnTo>
                      <a:lnTo>
                        <a:pt x="1269" y="723"/>
                      </a:lnTo>
                      <a:lnTo>
                        <a:pt x="1267" y="760"/>
                      </a:lnTo>
                      <a:lnTo>
                        <a:pt x="1266" y="794"/>
                      </a:lnTo>
                      <a:lnTo>
                        <a:pt x="1260" y="831"/>
                      </a:lnTo>
                      <a:lnTo>
                        <a:pt x="1255" y="866"/>
                      </a:lnTo>
                      <a:lnTo>
                        <a:pt x="1247" y="900"/>
                      </a:lnTo>
                      <a:lnTo>
                        <a:pt x="1236" y="935"/>
                      </a:lnTo>
                      <a:lnTo>
                        <a:pt x="1225" y="968"/>
                      </a:lnTo>
                      <a:lnTo>
                        <a:pt x="1213" y="999"/>
                      </a:lnTo>
                      <a:lnTo>
                        <a:pt x="1198" y="1032"/>
                      </a:lnTo>
                      <a:lnTo>
                        <a:pt x="1183" y="1063"/>
                      </a:lnTo>
                      <a:lnTo>
                        <a:pt x="1165" y="1093"/>
                      </a:lnTo>
                      <a:lnTo>
                        <a:pt x="1147" y="1122"/>
                      </a:lnTo>
                      <a:lnTo>
                        <a:pt x="1127" y="1149"/>
                      </a:lnTo>
                      <a:lnTo>
                        <a:pt x="1106" y="1177"/>
                      </a:lnTo>
                      <a:lnTo>
                        <a:pt x="1083" y="1202"/>
                      </a:lnTo>
                      <a:lnTo>
                        <a:pt x="1061" y="1226"/>
                      </a:lnTo>
                      <a:lnTo>
                        <a:pt x="1033" y="1254"/>
                      </a:lnTo>
                      <a:lnTo>
                        <a:pt x="1004" y="1277"/>
                      </a:lnTo>
                      <a:lnTo>
                        <a:pt x="975" y="1299"/>
                      </a:lnTo>
                      <a:lnTo>
                        <a:pt x="944" y="1321"/>
                      </a:lnTo>
                      <a:lnTo>
                        <a:pt x="945" y="1329"/>
                      </a:lnTo>
                      <a:lnTo>
                        <a:pt x="982" y="1303"/>
                      </a:lnTo>
                      <a:lnTo>
                        <a:pt x="1017" y="1275"/>
                      </a:lnTo>
                      <a:lnTo>
                        <a:pt x="1050" y="1246"/>
                      </a:lnTo>
                      <a:lnTo>
                        <a:pt x="1081" y="1215"/>
                      </a:lnTo>
                      <a:lnTo>
                        <a:pt x="1110" y="1182"/>
                      </a:lnTo>
                      <a:lnTo>
                        <a:pt x="1138" y="1147"/>
                      </a:lnTo>
                      <a:lnTo>
                        <a:pt x="1163" y="1111"/>
                      </a:lnTo>
                      <a:lnTo>
                        <a:pt x="1185" y="1072"/>
                      </a:lnTo>
                      <a:lnTo>
                        <a:pt x="1205" y="1032"/>
                      </a:lnTo>
                      <a:lnTo>
                        <a:pt x="1224" y="992"/>
                      </a:lnTo>
                      <a:lnTo>
                        <a:pt x="1240" y="950"/>
                      </a:lnTo>
                      <a:lnTo>
                        <a:pt x="1253" y="906"/>
                      </a:lnTo>
                      <a:lnTo>
                        <a:pt x="1262" y="862"/>
                      </a:lnTo>
                      <a:lnTo>
                        <a:pt x="1269" y="816"/>
                      </a:lnTo>
                      <a:lnTo>
                        <a:pt x="1275" y="769"/>
                      </a:lnTo>
                      <a:lnTo>
                        <a:pt x="1277" y="723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55" name="Freeform 307"/>
                <p:cNvSpPr>
                  <a:spLocks/>
                </p:cNvSpPr>
                <p:nvPr/>
              </p:nvSpPr>
              <p:spPr bwMode="auto">
                <a:xfrm>
                  <a:off x="2555" y="880"/>
                  <a:ext cx="141" cy="944"/>
                </a:xfrm>
                <a:custGeom>
                  <a:avLst/>
                  <a:gdLst>
                    <a:gd name="T0" fmla="*/ 97 w 141"/>
                    <a:gd name="T1" fmla="*/ 942 h 944"/>
                    <a:gd name="T2" fmla="*/ 97 w 141"/>
                    <a:gd name="T3" fmla="*/ 942 h 944"/>
                    <a:gd name="T4" fmla="*/ 106 w 141"/>
                    <a:gd name="T5" fmla="*/ 944 h 944"/>
                    <a:gd name="T6" fmla="*/ 106 w 141"/>
                    <a:gd name="T7" fmla="*/ 944 h 944"/>
                    <a:gd name="T8" fmla="*/ 84 w 141"/>
                    <a:gd name="T9" fmla="*/ 895 h 944"/>
                    <a:gd name="T10" fmla="*/ 64 w 141"/>
                    <a:gd name="T11" fmla="*/ 842 h 944"/>
                    <a:gd name="T12" fmla="*/ 47 w 141"/>
                    <a:gd name="T13" fmla="*/ 789 h 944"/>
                    <a:gd name="T14" fmla="*/ 33 w 141"/>
                    <a:gd name="T15" fmla="*/ 734 h 944"/>
                    <a:gd name="T16" fmla="*/ 22 w 141"/>
                    <a:gd name="T17" fmla="*/ 679 h 944"/>
                    <a:gd name="T18" fmla="*/ 14 w 141"/>
                    <a:gd name="T19" fmla="*/ 622 h 944"/>
                    <a:gd name="T20" fmla="*/ 9 w 141"/>
                    <a:gd name="T21" fmla="*/ 564 h 944"/>
                    <a:gd name="T22" fmla="*/ 7 w 141"/>
                    <a:gd name="T23" fmla="*/ 507 h 944"/>
                    <a:gd name="T24" fmla="*/ 7 w 141"/>
                    <a:gd name="T25" fmla="*/ 507 h 944"/>
                    <a:gd name="T26" fmla="*/ 9 w 141"/>
                    <a:gd name="T27" fmla="*/ 472 h 944"/>
                    <a:gd name="T28" fmla="*/ 11 w 141"/>
                    <a:gd name="T29" fmla="*/ 437 h 944"/>
                    <a:gd name="T30" fmla="*/ 13 w 141"/>
                    <a:gd name="T31" fmla="*/ 404 h 944"/>
                    <a:gd name="T32" fmla="*/ 16 w 141"/>
                    <a:gd name="T33" fmla="*/ 370 h 944"/>
                    <a:gd name="T34" fmla="*/ 27 w 141"/>
                    <a:gd name="T35" fmla="*/ 304 h 944"/>
                    <a:gd name="T36" fmla="*/ 42 w 141"/>
                    <a:gd name="T37" fmla="*/ 240 h 944"/>
                    <a:gd name="T38" fmla="*/ 62 w 141"/>
                    <a:gd name="T39" fmla="*/ 178 h 944"/>
                    <a:gd name="T40" fmla="*/ 84 w 141"/>
                    <a:gd name="T41" fmla="*/ 117 h 944"/>
                    <a:gd name="T42" fmla="*/ 110 w 141"/>
                    <a:gd name="T43" fmla="*/ 57 h 944"/>
                    <a:gd name="T44" fmla="*/ 141 w 141"/>
                    <a:gd name="T45" fmla="*/ 0 h 944"/>
                    <a:gd name="T46" fmla="*/ 141 w 141"/>
                    <a:gd name="T47" fmla="*/ 0 h 944"/>
                    <a:gd name="T48" fmla="*/ 130 w 141"/>
                    <a:gd name="T49" fmla="*/ 4 h 944"/>
                    <a:gd name="T50" fmla="*/ 130 w 141"/>
                    <a:gd name="T51" fmla="*/ 4 h 944"/>
                    <a:gd name="T52" fmla="*/ 100 w 141"/>
                    <a:gd name="T53" fmla="*/ 60 h 944"/>
                    <a:gd name="T54" fmla="*/ 75 w 141"/>
                    <a:gd name="T55" fmla="*/ 119 h 944"/>
                    <a:gd name="T56" fmla="*/ 53 w 141"/>
                    <a:gd name="T57" fmla="*/ 179 h 944"/>
                    <a:gd name="T58" fmla="*/ 35 w 141"/>
                    <a:gd name="T59" fmla="*/ 242 h 944"/>
                    <a:gd name="T60" fmla="*/ 20 w 141"/>
                    <a:gd name="T61" fmla="*/ 306 h 944"/>
                    <a:gd name="T62" fmla="*/ 9 w 141"/>
                    <a:gd name="T63" fmla="*/ 372 h 944"/>
                    <a:gd name="T64" fmla="*/ 3 w 141"/>
                    <a:gd name="T65" fmla="*/ 437 h 944"/>
                    <a:gd name="T66" fmla="*/ 0 w 141"/>
                    <a:gd name="T67" fmla="*/ 507 h 944"/>
                    <a:gd name="T68" fmla="*/ 0 w 141"/>
                    <a:gd name="T69" fmla="*/ 507 h 944"/>
                    <a:gd name="T70" fmla="*/ 2 w 141"/>
                    <a:gd name="T71" fmla="*/ 564 h 944"/>
                    <a:gd name="T72" fmla="*/ 7 w 141"/>
                    <a:gd name="T73" fmla="*/ 622 h 944"/>
                    <a:gd name="T74" fmla="*/ 14 w 141"/>
                    <a:gd name="T75" fmla="*/ 677 h 944"/>
                    <a:gd name="T76" fmla="*/ 25 w 141"/>
                    <a:gd name="T77" fmla="*/ 734 h 944"/>
                    <a:gd name="T78" fmla="*/ 38 w 141"/>
                    <a:gd name="T79" fmla="*/ 787 h 944"/>
                    <a:gd name="T80" fmla="*/ 55 w 141"/>
                    <a:gd name="T81" fmla="*/ 840 h 944"/>
                    <a:gd name="T82" fmla="*/ 75 w 141"/>
                    <a:gd name="T83" fmla="*/ 893 h 944"/>
                    <a:gd name="T84" fmla="*/ 97 w 141"/>
                    <a:gd name="T85" fmla="*/ 942 h 944"/>
                    <a:gd name="T86" fmla="*/ 97 w 141"/>
                    <a:gd name="T87" fmla="*/ 942 h 944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w 141"/>
                    <a:gd name="T133" fmla="*/ 0 h 944"/>
                    <a:gd name="T134" fmla="*/ 141 w 141"/>
                    <a:gd name="T135" fmla="*/ 944 h 944"/>
                  </a:gdLst>
                  <a:ahLst/>
                  <a:cxnLst>
                    <a:cxn ang="T88">
                      <a:pos x="T0" y="T1"/>
                    </a:cxn>
                    <a:cxn ang="T89">
                      <a:pos x="T2" y="T3"/>
                    </a:cxn>
                    <a:cxn ang="T90">
                      <a:pos x="T4" y="T5"/>
                    </a:cxn>
                    <a:cxn ang="T91">
                      <a:pos x="T6" y="T7"/>
                    </a:cxn>
                    <a:cxn ang="T92">
                      <a:pos x="T8" y="T9"/>
                    </a:cxn>
                    <a:cxn ang="T93">
                      <a:pos x="T10" y="T11"/>
                    </a:cxn>
                    <a:cxn ang="T94">
                      <a:pos x="T12" y="T13"/>
                    </a:cxn>
                    <a:cxn ang="T95">
                      <a:pos x="T14" y="T15"/>
                    </a:cxn>
                    <a:cxn ang="T96">
                      <a:pos x="T16" y="T17"/>
                    </a:cxn>
                    <a:cxn ang="T97">
                      <a:pos x="T18" y="T19"/>
                    </a:cxn>
                    <a:cxn ang="T98">
                      <a:pos x="T20" y="T21"/>
                    </a:cxn>
                    <a:cxn ang="T99">
                      <a:pos x="T22" y="T23"/>
                    </a:cxn>
                    <a:cxn ang="T100">
                      <a:pos x="T24" y="T25"/>
                    </a:cxn>
                    <a:cxn ang="T101">
                      <a:pos x="T26" y="T27"/>
                    </a:cxn>
                    <a:cxn ang="T102">
                      <a:pos x="T28" y="T29"/>
                    </a:cxn>
                    <a:cxn ang="T103">
                      <a:pos x="T30" y="T31"/>
                    </a:cxn>
                    <a:cxn ang="T104">
                      <a:pos x="T32" y="T33"/>
                    </a:cxn>
                    <a:cxn ang="T105">
                      <a:pos x="T34" y="T35"/>
                    </a:cxn>
                    <a:cxn ang="T106">
                      <a:pos x="T36" y="T37"/>
                    </a:cxn>
                    <a:cxn ang="T107">
                      <a:pos x="T38" y="T39"/>
                    </a:cxn>
                    <a:cxn ang="T108">
                      <a:pos x="T40" y="T41"/>
                    </a:cxn>
                    <a:cxn ang="T109">
                      <a:pos x="T42" y="T43"/>
                    </a:cxn>
                    <a:cxn ang="T110">
                      <a:pos x="T44" y="T45"/>
                    </a:cxn>
                    <a:cxn ang="T111">
                      <a:pos x="T46" y="T47"/>
                    </a:cxn>
                    <a:cxn ang="T112">
                      <a:pos x="T48" y="T49"/>
                    </a:cxn>
                    <a:cxn ang="T113">
                      <a:pos x="T50" y="T51"/>
                    </a:cxn>
                    <a:cxn ang="T114">
                      <a:pos x="T52" y="T53"/>
                    </a:cxn>
                    <a:cxn ang="T115">
                      <a:pos x="T54" y="T55"/>
                    </a:cxn>
                    <a:cxn ang="T116">
                      <a:pos x="T56" y="T57"/>
                    </a:cxn>
                    <a:cxn ang="T117">
                      <a:pos x="T58" y="T59"/>
                    </a:cxn>
                    <a:cxn ang="T118">
                      <a:pos x="T60" y="T61"/>
                    </a:cxn>
                    <a:cxn ang="T119">
                      <a:pos x="T62" y="T63"/>
                    </a:cxn>
                    <a:cxn ang="T120">
                      <a:pos x="T64" y="T65"/>
                    </a:cxn>
                    <a:cxn ang="T121">
                      <a:pos x="T66" y="T67"/>
                    </a:cxn>
                    <a:cxn ang="T122">
                      <a:pos x="T68" y="T69"/>
                    </a:cxn>
                    <a:cxn ang="T123">
                      <a:pos x="T70" y="T71"/>
                    </a:cxn>
                    <a:cxn ang="T124">
                      <a:pos x="T72" y="T73"/>
                    </a:cxn>
                    <a:cxn ang="T125">
                      <a:pos x="T74" y="T75"/>
                    </a:cxn>
                    <a:cxn ang="T126">
                      <a:pos x="T76" y="T77"/>
                    </a:cxn>
                    <a:cxn ang="T127">
                      <a:pos x="T78" y="T79"/>
                    </a:cxn>
                    <a:cxn ang="T128">
                      <a:pos x="T80" y="T81"/>
                    </a:cxn>
                    <a:cxn ang="T129">
                      <a:pos x="T82" y="T83"/>
                    </a:cxn>
                    <a:cxn ang="T130">
                      <a:pos x="T84" y="T85"/>
                    </a:cxn>
                    <a:cxn ang="T131">
                      <a:pos x="T86" y="T87"/>
                    </a:cxn>
                  </a:cxnLst>
                  <a:rect l="T132" t="T133" r="T134" b="T135"/>
                  <a:pathLst>
                    <a:path w="141" h="944">
                      <a:moveTo>
                        <a:pt x="97" y="942"/>
                      </a:moveTo>
                      <a:lnTo>
                        <a:pt x="97" y="942"/>
                      </a:lnTo>
                      <a:lnTo>
                        <a:pt x="106" y="944"/>
                      </a:lnTo>
                      <a:lnTo>
                        <a:pt x="84" y="895"/>
                      </a:lnTo>
                      <a:lnTo>
                        <a:pt x="64" y="842"/>
                      </a:lnTo>
                      <a:lnTo>
                        <a:pt x="47" y="789"/>
                      </a:lnTo>
                      <a:lnTo>
                        <a:pt x="33" y="734"/>
                      </a:lnTo>
                      <a:lnTo>
                        <a:pt x="22" y="679"/>
                      </a:lnTo>
                      <a:lnTo>
                        <a:pt x="14" y="622"/>
                      </a:lnTo>
                      <a:lnTo>
                        <a:pt x="9" y="564"/>
                      </a:lnTo>
                      <a:lnTo>
                        <a:pt x="7" y="507"/>
                      </a:lnTo>
                      <a:lnTo>
                        <a:pt x="9" y="472"/>
                      </a:lnTo>
                      <a:lnTo>
                        <a:pt x="11" y="437"/>
                      </a:lnTo>
                      <a:lnTo>
                        <a:pt x="13" y="404"/>
                      </a:lnTo>
                      <a:lnTo>
                        <a:pt x="16" y="370"/>
                      </a:lnTo>
                      <a:lnTo>
                        <a:pt x="27" y="304"/>
                      </a:lnTo>
                      <a:lnTo>
                        <a:pt x="42" y="240"/>
                      </a:lnTo>
                      <a:lnTo>
                        <a:pt x="62" y="178"/>
                      </a:lnTo>
                      <a:lnTo>
                        <a:pt x="84" y="117"/>
                      </a:lnTo>
                      <a:lnTo>
                        <a:pt x="110" y="57"/>
                      </a:lnTo>
                      <a:lnTo>
                        <a:pt x="141" y="0"/>
                      </a:lnTo>
                      <a:lnTo>
                        <a:pt x="130" y="4"/>
                      </a:lnTo>
                      <a:lnTo>
                        <a:pt x="100" y="60"/>
                      </a:lnTo>
                      <a:lnTo>
                        <a:pt x="75" y="119"/>
                      </a:lnTo>
                      <a:lnTo>
                        <a:pt x="53" y="179"/>
                      </a:lnTo>
                      <a:lnTo>
                        <a:pt x="35" y="242"/>
                      </a:lnTo>
                      <a:lnTo>
                        <a:pt x="20" y="306"/>
                      </a:lnTo>
                      <a:lnTo>
                        <a:pt x="9" y="372"/>
                      </a:lnTo>
                      <a:lnTo>
                        <a:pt x="3" y="437"/>
                      </a:lnTo>
                      <a:lnTo>
                        <a:pt x="0" y="507"/>
                      </a:lnTo>
                      <a:lnTo>
                        <a:pt x="2" y="564"/>
                      </a:lnTo>
                      <a:lnTo>
                        <a:pt x="7" y="622"/>
                      </a:lnTo>
                      <a:lnTo>
                        <a:pt x="14" y="677"/>
                      </a:lnTo>
                      <a:lnTo>
                        <a:pt x="25" y="734"/>
                      </a:lnTo>
                      <a:lnTo>
                        <a:pt x="38" y="787"/>
                      </a:lnTo>
                      <a:lnTo>
                        <a:pt x="55" y="840"/>
                      </a:lnTo>
                      <a:lnTo>
                        <a:pt x="75" y="893"/>
                      </a:lnTo>
                      <a:lnTo>
                        <a:pt x="97" y="942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56" name="Freeform 308"/>
                <p:cNvSpPr>
                  <a:spLocks/>
                </p:cNvSpPr>
                <p:nvPr/>
              </p:nvSpPr>
              <p:spPr bwMode="auto">
                <a:xfrm>
                  <a:off x="3471" y="2155"/>
                  <a:ext cx="536" cy="112"/>
                </a:xfrm>
                <a:custGeom>
                  <a:avLst/>
                  <a:gdLst>
                    <a:gd name="T0" fmla="*/ 125 w 536"/>
                    <a:gd name="T1" fmla="*/ 105 h 112"/>
                    <a:gd name="T2" fmla="*/ 125 w 536"/>
                    <a:gd name="T3" fmla="*/ 105 h 112"/>
                    <a:gd name="T4" fmla="*/ 94 w 536"/>
                    <a:gd name="T5" fmla="*/ 103 h 112"/>
                    <a:gd name="T6" fmla="*/ 63 w 536"/>
                    <a:gd name="T7" fmla="*/ 103 h 112"/>
                    <a:gd name="T8" fmla="*/ 2 w 536"/>
                    <a:gd name="T9" fmla="*/ 96 h 112"/>
                    <a:gd name="T10" fmla="*/ 2 w 536"/>
                    <a:gd name="T11" fmla="*/ 96 h 112"/>
                    <a:gd name="T12" fmla="*/ 0 w 536"/>
                    <a:gd name="T13" fmla="*/ 103 h 112"/>
                    <a:gd name="T14" fmla="*/ 0 w 536"/>
                    <a:gd name="T15" fmla="*/ 103 h 112"/>
                    <a:gd name="T16" fmla="*/ 63 w 536"/>
                    <a:gd name="T17" fmla="*/ 110 h 112"/>
                    <a:gd name="T18" fmla="*/ 94 w 536"/>
                    <a:gd name="T19" fmla="*/ 110 h 112"/>
                    <a:gd name="T20" fmla="*/ 125 w 536"/>
                    <a:gd name="T21" fmla="*/ 112 h 112"/>
                    <a:gd name="T22" fmla="*/ 125 w 536"/>
                    <a:gd name="T23" fmla="*/ 112 h 112"/>
                    <a:gd name="T24" fmla="*/ 180 w 536"/>
                    <a:gd name="T25" fmla="*/ 110 h 112"/>
                    <a:gd name="T26" fmla="*/ 235 w 536"/>
                    <a:gd name="T27" fmla="*/ 105 h 112"/>
                    <a:gd name="T28" fmla="*/ 288 w 536"/>
                    <a:gd name="T29" fmla="*/ 96 h 112"/>
                    <a:gd name="T30" fmla="*/ 341 w 536"/>
                    <a:gd name="T31" fmla="*/ 85 h 112"/>
                    <a:gd name="T32" fmla="*/ 392 w 536"/>
                    <a:gd name="T33" fmla="*/ 70 h 112"/>
                    <a:gd name="T34" fmla="*/ 441 w 536"/>
                    <a:gd name="T35" fmla="*/ 53 h 112"/>
                    <a:gd name="T36" fmla="*/ 489 w 536"/>
                    <a:gd name="T37" fmla="*/ 31 h 112"/>
                    <a:gd name="T38" fmla="*/ 536 w 536"/>
                    <a:gd name="T39" fmla="*/ 10 h 112"/>
                    <a:gd name="T40" fmla="*/ 536 w 536"/>
                    <a:gd name="T41" fmla="*/ 10 h 112"/>
                    <a:gd name="T42" fmla="*/ 536 w 536"/>
                    <a:gd name="T43" fmla="*/ 0 h 112"/>
                    <a:gd name="T44" fmla="*/ 536 w 536"/>
                    <a:gd name="T45" fmla="*/ 0 h 112"/>
                    <a:gd name="T46" fmla="*/ 489 w 536"/>
                    <a:gd name="T47" fmla="*/ 24 h 112"/>
                    <a:gd name="T48" fmla="*/ 441 w 536"/>
                    <a:gd name="T49" fmla="*/ 44 h 112"/>
                    <a:gd name="T50" fmla="*/ 390 w 536"/>
                    <a:gd name="T51" fmla="*/ 63 h 112"/>
                    <a:gd name="T52" fmla="*/ 339 w 536"/>
                    <a:gd name="T53" fmla="*/ 77 h 112"/>
                    <a:gd name="T54" fmla="*/ 288 w 536"/>
                    <a:gd name="T55" fmla="*/ 88 h 112"/>
                    <a:gd name="T56" fmla="*/ 235 w 536"/>
                    <a:gd name="T57" fmla="*/ 97 h 112"/>
                    <a:gd name="T58" fmla="*/ 180 w 536"/>
                    <a:gd name="T59" fmla="*/ 103 h 112"/>
                    <a:gd name="T60" fmla="*/ 125 w 536"/>
                    <a:gd name="T61" fmla="*/ 105 h 112"/>
                    <a:gd name="T62" fmla="*/ 125 w 536"/>
                    <a:gd name="T63" fmla="*/ 105 h 112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536"/>
                    <a:gd name="T97" fmla="*/ 0 h 112"/>
                    <a:gd name="T98" fmla="*/ 536 w 536"/>
                    <a:gd name="T99" fmla="*/ 112 h 112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536" h="112">
                      <a:moveTo>
                        <a:pt x="125" y="105"/>
                      </a:moveTo>
                      <a:lnTo>
                        <a:pt x="125" y="105"/>
                      </a:lnTo>
                      <a:lnTo>
                        <a:pt x="94" y="103"/>
                      </a:lnTo>
                      <a:lnTo>
                        <a:pt x="63" y="103"/>
                      </a:lnTo>
                      <a:lnTo>
                        <a:pt x="2" y="96"/>
                      </a:lnTo>
                      <a:lnTo>
                        <a:pt x="0" y="103"/>
                      </a:lnTo>
                      <a:lnTo>
                        <a:pt x="63" y="110"/>
                      </a:lnTo>
                      <a:lnTo>
                        <a:pt x="94" y="110"/>
                      </a:lnTo>
                      <a:lnTo>
                        <a:pt x="125" y="112"/>
                      </a:lnTo>
                      <a:lnTo>
                        <a:pt x="180" y="110"/>
                      </a:lnTo>
                      <a:lnTo>
                        <a:pt x="235" y="105"/>
                      </a:lnTo>
                      <a:lnTo>
                        <a:pt x="288" y="96"/>
                      </a:lnTo>
                      <a:lnTo>
                        <a:pt x="341" y="85"/>
                      </a:lnTo>
                      <a:lnTo>
                        <a:pt x="392" y="70"/>
                      </a:lnTo>
                      <a:lnTo>
                        <a:pt x="441" y="53"/>
                      </a:lnTo>
                      <a:lnTo>
                        <a:pt x="489" y="31"/>
                      </a:lnTo>
                      <a:lnTo>
                        <a:pt x="536" y="10"/>
                      </a:lnTo>
                      <a:lnTo>
                        <a:pt x="536" y="0"/>
                      </a:lnTo>
                      <a:lnTo>
                        <a:pt x="489" y="24"/>
                      </a:lnTo>
                      <a:lnTo>
                        <a:pt x="441" y="44"/>
                      </a:lnTo>
                      <a:lnTo>
                        <a:pt x="390" y="63"/>
                      </a:lnTo>
                      <a:lnTo>
                        <a:pt x="339" y="77"/>
                      </a:lnTo>
                      <a:lnTo>
                        <a:pt x="288" y="88"/>
                      </a:lnTo>
                      <a:lnTo>
                        <a:pt x="235" y="97"/>
                      </a:lnTo>
                      <a:lnTo>
                        <a:pt x="180" y="103"/>
                      </a:lnTo>
                      <a:lnTo>
                        <a:pt x="125" y="105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57" name="Freeform 309"/>
                <p:cNvSpPr>
                  <a:spLocks/>
                </p:cNvSpPr>
                <p:nvPr/>
              </p:nvSpPr>
              <p:spPr bwMode="auto">
                <a:xfrm>
                  <a:off x="3482" y="2071"/>
                  <a:ext cx="514" cy="115"/>
                </a:xfrm>
                <a:custGeom>
                  <a:avLst/>
                  <a:gdLst>
                    <a:gd name="T0" fmla="*/ 514 w 514"/>
                    <a:gd name="T1" fmla="*/ 8 h 115"/>
                    <a:gd name="T2" fmla="*/ 514 w 514"/>
                    <a:gd name="T3" fmla="*/ 8 h 115"/>
                    <a:gd name="T4" fmla="*/ 513 w 514"/>
                    <a:gd name="T5" fmla="*/ 0 h 115"/>
                    <a:gd name="T6" fmla="*/ 513 w 514"/>
                    <a:gd name="T7" fmla="*/ 0 h 115"/>
                    <a:gd name="T8" fmla="*/ 467 w 514"/>
                    <a:gd name="T9" fmla="*/ 26 h 115"/>
                    <a:gd name="T10" fmla="*/ 421 w 514"/>
                    <a:gd name="T11" fmla="*/ 46 h 115"/>
                    <a:gd name="T12" fmla="*/ 374 w 514"/>
                    <a:gd name="T13" fmla="*/ 64 h 115"/>
                    <a:gd name="T14" fmla="*/ 324 w 514"/>
                    <a:gd name="T15" fmla="*/ 81 h 115"/>
                    <a:gd name="T16" fmla="*/ 273 w 514"/>
                    <a:gd name="T17" fmla="*/ 92 h 115"/>
                    <a:gd name="T18" fmla="*/ 220 w 514"/>
                    <a:gd name="T19" fmla="*/ 101 h 115"/>
                    <a:gd name="T20" fmla="*/ 167 w 514"/>
                    <a:gd name="T21" fmla="*/ 106 h 115"/>
                    <a:gd name="T22" fmla="*/ 114 w 514"/>
                    <a:gd name="T23" fmla="*/ 108 h 115"/>
                    <a:gd name="T24" fmla="*/ 114 w 514"/>
                    <a:gd name="T25" fmla="*/ 108 h 115"/>
                    <a:gd name="T26" fmla="*/ 57 w 514"/>
                    <a:gd name="T27" fmla="*/ 106 h 115"/>
                    <a:gd name="T28" fmla="*/ 0 w 514"/>
                    <a:gd name="T29" fmla="*/ 101 h 115"/>
                    <a:gd name="T30" fmla="*/ 0 w 514"/>
                    <a:gd name="T31" fmla="*/ 101 h 115"/>
                    <a:gd name="T32" fmla="*/ 0 w 514"/>
                    <a:gd name="T33" fmla="*/ 108 h 115"/>
                    <a:gd name="T34" fmla="*/ 0 w 514"/>
                    <a:gd name="T35" fmla="*/ 108 h 115"/>
                    <a:gd name="T36" fmla="*/ 55 w 514"/>
                    <a:gd name="T37" fmla="*/ 114 h 115"/>
                    <a:gd name="T38" fmla="*/ 114 w 514"/>
                    <a:gd name="T39" fmla="*/ 115 h 115"/>
                    <a:gd name="T40" fmla="*/ 114 w 514"/>
                    <a:gd name="T41" fmla="*/ 115 h 115"/>
                    <a:gd name="T42" fmla="*/ 167 w 514"/>
                    <a:gd name="T43" fmla="*/ 114 h 115"/>
                    <a:gd name="T44" fmla="*/ 220 w 514"/>
                    <a:gd name="T45" fmla="*/ 108 h 115"/>
                    <a:gd name="T46" fmla="*/ 273 w 514"/>
                    <a:gd name="T47" fmla="*/ 99 h 115"/>
                    <a:gd name="T48" fmla="*/ 324 w 514"/>
                    <a:gd name="T49" fmla="*/ 88 h 115"/>
                    <a:gd name="T50" fmla="*/ 374 w 514"/>
                    <a:gd name="T51" fmla="*/ 72 h 115"/>
                    <a:gd name="T52" fmla="*/ 423 w 514"/>
                    <a:gd name="T53" fmla="*/ 53 h 115"/>
                    <a:gd name="T54" fmla="*/ 469 w 514"/>
                    <a:gd name="T55" fmla="*/ 33 h 115"/>
                    <a:gd name="T56" fmla="*/ 514 w 514"/>
                    <a:gd name="T57" fmla="*/ 8 h 115"/>
                    <a:gd name="T58" fmla="*/ 514 w 514"/>
                    <a:gd name="T59" fmla="*/ 8 h 115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w 514"/>
                    <a:gd name="T91" fmla="*/ 0 h 115"/>
                    <a:gd name="T92" fmla="*/ 514 w 514"/>
                    <a:gd name="T93" fmla="*/ 115 h 115"/>
                  </a:gdLst>
                  <a:ahLst/>
                  <a:cxnLst>
                    <a:cxn ang="T60">
                      <a:pos x="T0" y="T1"/>
                    </a:cxn>
                    <a:cxn ang="T61">
                      <a:pos x="T2" y="T3"/>
                    </a:cxn>
                    <a:cxn ang="T62">
                      <a:pos x="T4" y="T5"/>
                    </a:cxn>
                    <a:cxn ang="T63">
                      <a:pos x="T6" y="T7"/>
                    </a:cxn>
                    <a:cxn ang="T64">
                      <a:pos x="T8" y="T9"/>
                    </a:cxn>
                    <a:cxn ang="T65">
                      <a:pos x="T10" y="T11"/>
                    </a:cxn>
                    <a:cxn ang="T66">
                      <a:pos x="T12" y="T13"/>
                    </a:cxn>
                    <a:cxn ang="T67">
                      <a:pos x="T14" y="T15"/>
                    </a:cxn>
                    <a:cxn ang="T68">
                      <a:pos x="T16" y="T17"/>
                    </a:cxn>
                    <a:cxn ang="T69">
                      <a:pos x="T18" y="T19"/>
                    </a:cxn>
                    <a:cxn ang="T70">
                      <a:pos x="T20" y="T21"/>
                    </a:cxn>
                    <a:cxn ang="T71">
                      <a:pos x="T22" y="T23"/>
                    </a:cxn>
                    <a:cxn ang="T72">
                      <a:pos x="T24" y="T25"/>
                    </a:cxn>
                    <a:cxn ang="T73">
                      <a:pos x="T26" y="T27"/>
                    </a:cxn>
                    <a:cxn ang="T74">
                      <a:pos x="T28" y="T29"/>
                    </a:cxn>
                    <a:cxn ang="T75">
                      <a:pos x="T30" y="T31"/>
                    </a:cxn>
                    <a:cxn ang="T76">
                      <a:pos x="T32" y="T33"/>
                    </a:cxn>
                    <a:cxn ang="T77">
                      <a:pos x="T34" y="T35"/>
                    </a:cxn>
                    <a:cxn ang="T78">
                      <a:pos x="T36" y="T37"/>
                    </a:cxn>
                    <a:cxn ang="T79">
                      <a:pos x="T38" y="T39"/>
                    </a:cxn>
                    <a:cxn ang="T80">
                      <a:pos x="T40" y="T41"/>
                    </a:cxn>
                    <a:cxn ang="T81">
                      <a:pos x="T42" y="T43"/>
                    </a:cxn>
                    <a:cxn ang="T82">
                      <a:pos x="T44" y="T45"/>
                    </a:cxn>
                    <a:cxn ang="T83">
                      <a:pos x="T46" y="T47"/>
                    </a:cxn>
                    <a:cxn ang="T84">
                      <a:pos x="T48" y="T49"/>
                    </a:cxn>
                    <a:cxn ang="T85">
                      <a:pos x="T50" y="T51"/>
                    </a:cxn>
                    <a:cxn ang="T86">
                      <a:pos x="T52" y="T53"/>
                    </a:cxn>
                    <a:cxn ang="T87">
                      <a:pos x="T54" y="T55"/>
                    </a:cxn>
                    <a:cxn ang="T88">
                      <a:pos x="T56" y="T57"/>
                    </a:cxn>
                    <a:cxn ang="T89">
                      <a:pos x="T58" y="T59"/>
                    </a:cxn>
                  </a:cxnLst>
                  <a:rect l="T90" t="T91" r="T92" b="T93"/>
                  <a:pathLst>
                    <a:path w="514" h="115">
                      <a:moveTo>
                        <a:pt x="514" y="8"/>
                      </a:moveTo>
                      <a:lnTo>
                        <a:pt x="514" y="8"/>
                      </a:lnTo>
                      <a:lnTo>
                        <a:pt x="513" y="0"/>
                      </a:lnTo>
                      <a:lnTo>
                        <a:pt x="467" y="26"/>
                      </a:lnTo>
                      <a:lnTo>
                        <a:pt x="421" y="46"/>
                      </a:lnTo>
                      <a:lnTo>
                        <a:pt x="374" y="64"/>
                      </a:lnTo>
                      <a:lnTo>
                        <a:pt x="324" y="81"/>
                      </a:lnTo>
                      <a:lnTo>
                        <a:pt x="273" y="92"/>
                      </a:lnTo>
                      <a:lnTo>
                        <a:pt x="220" y="101"/>
                      </a:lnTo>
                      <a:lnTo>
                        <a:pt x="167" y="106"/>
                      </a:lnTo>
                      <a:lnTo>
                        <a:pt x="114" y="108"/>
                      </a:lnTo>
                      <a:lnTo>
                        <a:pt x="57" y="106"/>
                      </a:lnTo>
                      <a:lnTo>
                        <a:pt x="0" y="101"/>
                      </a:lnTo>
                      <a:lnTo>
                        <a:pt x="0" y="108"/>
                      </a:lnTo>
                      <a:lnTo>
                        <a:pt x="55" y="114"/>
                      </a:lnTo>
                      <a:lnTo>
                        <a:pt x="114" y="115"/>
                      </a:lnTo>
                      <a:lnTo>
                        <a:pt x="167" y="114"/>
                      </a:lnTo>
                      <a:lnTo>
                        <a:pt x="220" y="108"/>
                      </a:lnTo>
                      <a:lnTo>
                        <a:pt x="273" y="99"/>
                      </a:lnTo>
                      <a:lnTo>
                        <a:pt x="324" y="88"/>
                      </a:lnTo>
                      <a:lnTo>
                        <a:pt x="374" y="72"/>
                      </a:lnTo>
                      <a:lnTo>
                        <a:pt x="423" y="53"/>
                      </a:lnTo>
                      <a:lnTo>
                        <a:pt x="469" y="33"/>
                      </a:lnTo>
                      <a:lnTo>
                        <a:pt x="514" y="8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58" name="Freeform 310"/>
                <p:cNvSpPr>
                  <a:spLocks/>
                </p:cNvSpPr>
                <p:nvPr/>
              </p:nvSpPr>
              <p:spPr bwMode="auto">
                <a:xfrm>
                  <a:off x="2899" y="505"/>
                  <a:ext cx="1577" cy="1654"/>
                </a:xfrm>
                <a:custGeom>
                  <a:avLst/>
                  <a:gdLst>
                    <a:gd name="T0" fmla="*/ 110 w 1577"/>
                    <a:gd name="T1" fmla="*/ 234 h 1654"/>
                    <a:gd name="T2" fmla="*/ 208 w 1577"/>
                    <a:gd name="T3" fmla="*/ 157 h 1654"/>
                    <a:gd name="T4" fmla="*/ 318 w 1577"/>
                    <a:gd name="T5" fmla="*/ 93 h 1654"/>
                    <a:gd name="T6" fmla="*/ 437 w 1577"/>
                    <a:gd name="T7" fmla="*/ 48 h 1654"/>
                    <a:gd name="T8" fmla="*/ 563 w 1577"/>
                    <a:gd name="T9" fmla="*/ 18 h 1654"/>
                    <a:gd name="T10" fmla="*/ 697 w 1577"/>
                    <a:gd name="T11" fmla="*/ 7 h 1654"/>
                    <a:gd name="T12" fmla="*/ 785 w 1577"/>
                    <a:gd name="T13" fmla="*/ 13 h 1654"/>
                    <a:gd name="T14" fmla="*/ 914 w 1577"/>
                    <a:gd name="T15" fmla="*/ 35 h 1654"/>
                    <a:gd name="T16" fmla="*/ 1035 w 1577"/>
                    <a:gd name="T17" fmla="*/ 77 h 1654"/>
                    <a:gd name="T18" fmla="*/ 1149 w 1577"/>
                    <a:gd name="T19" fmla="*/ 134 h 1654"/>
                    <a:gd name="T20" fmla="*/ 1251 w 1577"/>
                    <a:gd name="T21" fmla="*/ 207 h 1654"/>
                    <a:gd name="T22" fmla="*/ 1313 w 1577"/>
                    <a:gd name="T23" fmla="*/ 263 h 1654"/>
                    <a:gd name="T24" fmla="*/ 1396 w 1577"/>
                    <a:gd name="T25" fmla="*/ 359 h 1654"/>
                    <a:gd name="T26" fmla="*/ 1463 w 1577"/>
                    <a:gd name="T27" fmla="*/ 465 h 1654"/>
                    <a:gd name="T28" fmla="*/ 1516 w 1577"/>
                    <a:gd name="T29" fmla="*/ 580 h 1654"/>
                    <a:gd name="T30" fmla="*/ 1551 w 1577"/>
                    <a:gd name="T31" fmla="*/ 704 h 1654"/>
                    <a:gd name="T32" fmla="*/ 1568 w 1577"/>
                    <a:gd name="T33" fmla="*/ 836 h 1654"/>
                    <a:gd name="T34" fmla="*/ 1568 w 1577"/>
                    <a:gd name="T35" fmla="*/ 926 h 1654"/>
                    <a:gd name="T36" fmla="*/ 1551 w 1577"/>
                    <a:gd name="T37" fmla="*/ 1058 h 1654"/>
                    <a:gd name="T38" fmla="*/ 1516 w 1577"/>
                    <a:gd name="T39" fmla="*/ 1182 h 1654"/>
                    <a:gd name="T40" fmla="*/ 1463 w 1577"/>
                    <a:gd name="T41" fmla="*/ 1297 h 1654"/>
                    <a:gd name="T42" fmla="*/ 1396 w 1577"/>
                    <a:gd name="T43" fmla="*/ 1403 h 1654"/>
                    <a:gd name="T44" fmla="*/ 1313 w 1577"/>
                    <a:gd name="T45" fmla="*/ 1499 h 1654"/>
                    <a:gd name="T46" fmla="*/ 1220 w 1577"/>
                    <a:gd name="T47" fmla="*/ 1579 h 1654"/>
                    <a:gd name="T48" fmla="*/ 1118 w 1577"/>
                    <a:gd name="T49" fmla="*/ 1647 h 1654"/>
                    <a:gd name="T50" fmla="*/ 1169 w 1577"/>
                    <a:gd name="T51" fmla="*/ 1625 h 1654"/>
                    <a:gd name="T52" fmla="*/ 1304 w 1577"/>
                    <a:gd name="T53" fmla="*/ 1517 h 1654"/>
                    <a:gd name="T54" fmla="*/ 1418 w 1577"/>
                    <a:gd name="T55" fmla="*/ 1385 h 1654"/>
                    <a:gd name="T56" fmla="*/ 1504 w 1577"/>
                    <a:gd name="T57" fmla="*/ 1233 h 1654"/>
                    <a:gd name="T58" fmla="*/ 1557 w 1577"/>
                    <a:gd name="T59" fmla="*/ 1063 h 1654"/>
                    <a:gd name="T60" fmla="*/ 1577 w 1577"/>
                    <a:gd name="T61" fmla="*/ 882 h 1654"/>
                    <a:gd name="T62" fmla="*/ 1571 w 1577"/>
                    <a:gd name="T63" fmla="*/ 790 h 1654"/>
                    <a:gd name="T64" fmla="*/ 1549 w 1577"/>
                    <a:gd name="T65" fmla="*/ 661 h 1654"/>
                    <a:gd name="T66" fmla="*/ 1507 w 1577"/>
                    <a:gd name="T67" fmla="*/ 538 h 1654"/>
                    <a:gd name="T68" fmla="*/ 1449 w 1577"/>
                    <a:gd name="T69" fmla="*/ 424 h 1654"/>
                    <a:gd name="T70" fmla="*/ 1375 w 1577"/>
                    <a:gd name="T71" fmla="*/ 320 h 1654"/>
                    <a:gd name="T72" fmla="*/ 1288 w 1577"/>
                    <a:gd name="T73" fmla="*/ 229 h 1654"/>
                    <a:gd name="T74" fmla="*/ 1189 w 1577"/>
                    <a:gd name="T75" fmla="*/ 150 h 1654"/>
                    <a:gd name="T76" fmla="*/ 1077 w 1577"/>
                    <a:gd name="T77" fmla="*/ 88 h 1654"/>
                    <a:gd name="T78" fmla="*/ 958 w 1577"/>
                    <a:gd name="T79" fmla="*/ 40 h 1654"/>
                    <a:gd name="T80" fmla="*/ 830 w 1577"/>
                    <a:gd name="T81" fmla="*/ 11 h 1654"/>
                    <a:gd name="T82" fmla="*/ 697 w 1577"/>
                    <a:gd name="T83" fmla="*/ 0 h 1654"/>
                    <a:gd name="T84" fmla="*/ 591 w 1577"/>
                    <a:gd name="T85" fmla="*/ 7 h 1654"/>
                    <a:gd name="T86" fmla="*/ 441 w 1577"/>
                    <a:gd name="T87" fmla="*/ 38 h 1654"/>
                    <a:gd name="T88" fmla="*/ 302 w 1577"/>
                    <a:gd name="T89" fmla="*/ 93 h 1654"/>
                    <a:gd name="T90" fmla="*/ 175 w 1577"/>
                    <a:gd name="T91" fmla="*/ 172 h 1654"/>
                    <a:gd name="T92" fmla="*/ 64 w 1577"/>
                    <a:gd name="T93" fmla="*/ 269 h 1654"/>
                    <a:gd name="T94" fmla="*/ 0 w 1577"/>
                    <a:gd name="T95" fmla="*/ 342 h 1654"/>
                    <a:gd name="T96" fmla="*/ 42 w 1577"/>
                    <a:gd name="T97" fmla="*/ 304 h 1654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1577"/>
                    <a:gd name="T148" fmla="*/ 0 h 1654"/>
                    <a:gd name="T149" fmla="*/ 1577 w 1577"/>
                    <a:gd name="T150" fmla="*/ 1654 h 1654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1577" h="1654">
                      <a:moveTo>
                        <a:pt x="78" y="263"/>
                      </a:moveTo>
                      <a:lnTo>
                        <a:pt x="78" y="263"/>
                      </a:lnTo>
                      <a:lnTo>
                        <a:pt x="110" y="234"/>
                      </a:lnTo>
                      <a:lnTo>
                        <a:pt x="141" y="207"/>
                      </a:lnTo>
                      <a:lnTo>
                        <a:pt x="174" y="181"/>
                      </a:lnTo>
                      <a:lnTo>
                        <a:pt x="208" y="157"/>
                      </a:lnTo>
                      <a:lnTo>
                        <a:pt x="243" y="134"/>
                      </a:lnTo>
                      <a:lnTo>
                        <a:pt x="280" y="113"/>
                      </a:lnTo>
                      <a:lnTo>
                        <a:pt x="318" y="93"/>
                      </a:lnTo>
                      <a:lnTo>
                        <a:pt x="356" y="77"/>
                      </a:lnTo>
                      <a:lnTo>
                        <a:pt x="395" y="60"/>
                      </a:lnTo>
                      <a:lnTo>
                        <a:pt x="437" y="48"/>
                      </a:lnTo>
                      <a:lnTo>
                        <a:pt x="477" y="35"/>
                      </a:lnTo>
                      <a:lnTo>
                        <a:pt x="519" y="26"/>
                      </a:lnTo>
                      <a:lnTo>
                        <a:pt x="563" y="18"/>
                      </a:lnTo>
                      <a:lnTo>
                        <a:pt x="607" y="13"/>
                      </a:lnTo>
                      <a:lnTo>
                        <a:pt x="651" y="9"/>
                      </a:lnTo>
                      <a:lnTo>
                        <a:pt x="697" y="7"/>
                      </a:lnTo>
                      <a:lnTo>
                        <a:pt x="741" y="9"/>
                      </a:lnTo>
                      <a:lnTo>
                        <a:pt x="785" y="13"/>
                      </a:lnTo>
                      <a:lnTo>
                        <a:pt x="828" y="18"/>
                      </a:lnTo>
                      <a:lnTo>
                        <a:pt x="872" y="26"/>
                      </a:lnTo>
                      <a:lnTo>
                        <a:pt x="914" y="35"/>
                      </a:lnTo>
                      <a:lnTo>
                        <a:pt x="955" y="48"/>
                      </a:lnTo>
                      <a:lnTo>
                        <a:pt x="997" y="60"/>
                      </a:lnTo>
                      <a:lnTo>
                        <a:pt x="1035" y="77"/>
                      </a:lnTo>
                      <a:lnTo>
                        <a:pt x="1074" y="93"/>
                      </a:lnTo>
                      <a:lnTo>
                        <a:pt x="1112" y="113"/>
                      </a:lnTo>
                      <a:lnTo>
                        <a:pt x="1149" y="134"/>
                      </a:lnTo>
                      <a:lnTo>
                        <a:pt x="1183" y="157"/>
                      </a:lnTo>
                      <a:lnTo>
                        <a:pt x="1218" y="181"/>
                      </a:lnTo>
                      <a:lnTo>
                        <a:pt x="1251" y="207"/>
                      </a:lnTo>
                      <a:lnTo>
                        <a:pt x="1282" y="234"/>
                      </a:lnTo>
                      <a:lnTo>
                        <a:pt x="1313" y="263"/>
                      </a:lnTo>
                      <a:lnTo>
                        <a:pt x="1343" y="295"/>
                      </a:lnTo>
                      <a:lnTo>
                        <a:pt x="1370" y="326"/>
                      </a:lnTo>
                      <a:lnTo>
                        <a:pt x="1396" y="359"/>
                      </a:lnTo>
                      <a:lnTo>
                        <a:pt x="1419" y="393"/>
                      </a:lnTo>
                      <a:lnTo>
                        <a:pt x="1443" y="428"/>
                      </a:lnTo>
                      <a:lnTo>
                        <a:pt x="1463" y="465"/>
                      </a:lnTo>
                      <a:lnTo>
                        <a:pt x="1483" y="503"/>
                      </a:lnTo>
                      <a:lnTo>
                        <a:pt x="1500" y="542"/>
                      </a:lnTo>
                      <a:lnTo>
                        <a:pt x="1516" y="580"/>
                      </a:lnTo>
                      <a:lnTo>
                        <a:pt x="1529" y="622"/>
                      </a:lnTo>
                      <a:lnTo>
                        <a:pt x="1542" y="662"/>
                      </a:lnTo>
                      <a:lnTo>
                        <a:pt x="1551" y="704"/>
                      </a:lnTo>
                      <a:lnTo>
                        <a:pt x="1558" y="748"/>
                      </a:lnTo>
                      <a:lnTo>
                        <a:pt x="1564" y="792"/>
                      </a:lnTo>
                      <a:lnTo>
                        <a:pt x="1568" y="836"/>
                      </a:lnTo>
                      <a:lnTo>
                        <a:pt x="1569" y="882"/>
                      </a:lnTo>
                      <a:lnTo>
                        <a:pt x="1568" y="926"/>
                      </a:lnTo>
                      <a:lnTo>
                        <a:pt x="1564" y="970"/>
                      </a:lnTo>
                      <a:lnTo>
                        <a:pt x="1558" y="1014"/>
                      </a:lnTo>
                      <a:lnTo>
                        <a:pt x="1551" y="1058"/>
                      </a:lnTo>
                      <a:lnTo>
                        <a:pt x="1542" y="1100"/>
                      </a:lnTo>
                      <a:lnTo>
                        <a:pt x="1529" y="1140"/>
                      </a:lnTo>
                      <a:lnTo>
                        <a:pt x="1516" y="1182"/>
                      </a:lnTo>
                      <a:lnTo>
                        <a:pt x="1500" y="1220"/>
                      </a:lnTo>
                      <a:lnTo>
                        <a:pt x="1483" y="1259"/>
                      </a:lnTo>
                      <a:lnTo>
                        <a:pt x="1463" y="1297"/>
                      </a:lnTo>
                      <a:lnTo>
                        <a:pt x="1443" y="1334"/>
                      </a:lnTo>
                      <a:lnTo>
                        <a:pt x="1419" y="1369"/>
                      </a:lnTo>
                      <a:lnTo>
                        <a:pt x="1396" y="1403"/>
                      </a:lnTo>
                      <a:lnTo>
                        <a:pt x="1370" y="1436"/>
                      </a:lnTo>
                      <a:lnTo>
                        <a:pt x="1343" y="1467"/>
                      </a:lnTo>
                      <a:lnTo>
                        <a:pt x="1313" y="1499"/>
                      </a:lnTo>
                      <a:lnTo>
                        <a:pt x="1268" y="1541"/>
                      </a:lnTo>
                      <a:lnTo>
                        <a:pt x="1220" y="1579"/>
                      </a:lnTo>
                      <a:lnTo>
                        <a:pt x="1171" y="1614"/>
                      </a:lnTo>
                      <a:lnTo>
                        <a:pt x="1118" y="1647"/>
                      </a:lnTo>
                      <a:lnTo>
                        <a:pt x="1118" y="1654"/>
                      </a:lnTo>
                      <a:lnTo>
                        <a:pt x="1169" y="1625"/>
                      </a:lnTo>
                      <a:lnTo>
                        <a:pt x="1216" y="1592"/>
                      </a:lnTo>
                      <a:lnTo>
                        <a:pt x="1262" y="1555"/>
                      </a:lnTo>
                      <a:lnTo>
                        <a:pt x="1304" y="1517"/>
                      </a:lnTo>
                      <a:lnTo>
                        <a:pt x="1344" y="1475"/>
                      </a:lnTo>
                      <a:lnTo>
                        <a:pt x="1383" y="1431"/>
                      </a:lnTo>
                      <a:lnTo>
                        <a:pt x="1418" y="1385"/>
                      </a:lnTo>
                      <a:lnTo>
                        <a:pt x="1449" y="1336"/>
                      </a:lnTo>
                      <a:lnTo>
                        <a:pt x="1478" y="1286"/>
                      </a:lnTo>
                      <a:lnTo>
                        <a:pt x="1504" y="1233"/>
                      </a:lnTo>
                      <a:lnTo>
                        <a:pt x="1526" y="1178"/>
                      </a:lnTo>
                      <a:lnTo>
                        <a:pt x="1544" y="1122"/>
                      </a:lnTo>
                      <a:lnTo>
                        <a:pt x="1557" y="1063"/>
                      </a:lnTo>
                      <a:lnTo>
                        <a:pt x="1568" y="1005"/>
                      </a:lnTo>
                      <a:lnTo>
                        <a:pt x="1575" y="942"/>
                      </a:lnTo>
                      <a:lnTo>
                        <a:pt x="1577" y="882"/>
                      </a:lnTo>
                      <a:lnTo>
                        <a:pt x="1575" y="836"/>
                      </a:lnTo>
                      <a:lnTo>
                        <a:pt x="1571" y="790"/>
                      </a:lnTo>
                      <a:lnTo>
                        <a:pt x="1566" y="747"/>
                      </a:lnTo>
                      <a:lnTo>
                        <a:pt x="1558" y="704"/>
                      </a:lnTo>
                      <a:lnTo>
                        <a:pt x="1549" y="661"/>
                      </a:lnTo>
                      <a:lnTo>
                        <a:pt x="1536" y="618"/>
                      </a:lnTo>
                      <a:lnTo>
                        <a:pt x="1524" y="578"/>
                      </a:lnTo>
                      <a:lnTo>
                        <a:pt x="1507" y="538"/>
                      </a:lnTo>
                      <a:lnTo>
                        <a:pt x="1489" y="500"/>
                      </a:lnTo>
                      <a:lnTo>
                        <a:pt x="1471" y="461"/>
                      </a:lnTo>
                      <a:lnTo>
                        <a:pt x="1449" y="424"/>
                      </a:lnTo>
                      <a:lnTo>
                        <a:pt x="1427" y="388"/>
                      </a:lnTo>
                      <a:lnTo>
                        <a:pt x="1401" y="355"/>
                      </a:lnTo>
                      <a:lnTo>
                        <a:pt x="1375" y="320"/>
                      </a:lnTo>
                      <a:lnTo>
                        <a:pt x="1348" y="289"/>
                      </a:lnTo>
                      <a:lnTo>
                        <a:pt x="1319" y="258"/>
                      </a:lnTo>
                      <a:lnTo>
                        <a:pt x="1288" y="229"/>
                      </a:lnTo>
                      <a:lnTo>
                        <a:pt x="1257" y="201"/>
                      </a:lnTo>
                      <a:lnTo>
                        <a:pt x="1222" y="176"/>
                      </a:lnTo>
                      <a:lnTo>
                        <a:pt x="1189" y="150"/>
                      </a:lnTo>
                      <a:lnTo>
                        <a:pt x="1152" y="128"/>
                      </a:lnTo>
                      <a:lnTo>
                        <a:pt x="1116" y="106"/>
                      </a:lnTo>
                      <a:lnTo>
                        <a:pt x="1077" y="88"/>
                      </a:lnTo>
                      <a:lnTo>
                        <a:pt x="1039" y="70"/>
                      </a:lnTo>
                      <a:lnTo>
                        <a:pt x="999" y="53"/>
                      </a:lnTo>
                      <a:lnTo>
                        <a:pt x="958" y="40"/>
                      </a:lnTo>
                      <a:lnTo>
                        <a:pt x="916" y="27"/>
                      </a:lnTo>
                      <a:lnTo>
                        <a:pt x="874" y="18"/>
                      </a:lnTo>
                      <a:lnTo>
                        <a:pt x="830" y="11"/>
                      </a:lnTo>
                      <a:lnTo>
                        <a:pt x="786" y="5"/>
                      </a:lnTo>
                      <a:lnTo>
                        <a:pt x="741" y="2"/>
                      </a:lnTo>
                      <a:lnTo>
                        <a:pt x="697" y="0"/>
                      </a:lnTo>
                      <a:lnTo>
                        <a:pt x="644" y="2"/>
                      </a:lnTo>
                      <a:lnTo>
                        <a:pt x="591" y="7"/>
                      </a:lnTo>
                      <a:lnTo>
                        <a:pt x="539" y="15"/>
                      </a:lnTo>
                      <a:lnTo>
                        <a:pt x="490" y="26"/>
                      </a:lnTo>
                      <a:lnTo>
                        <a:pt x="441" y="38"/>
                      </a:lnTo>
                      <a:lnTo>
                        <a:pt x="393" y="53"/>
                      </a:lnTo>
                      <a:lnTo>
                        <a:pt x="347" y="73"/>
                      </a:lnTo>
                      <a:lnTo>
                        <a:pt x="302" y="93"/>
                      </a:lnTo>
                      <a:lnTo>
                        <a:pt x="258" y="117"/>
                      </a:lnTo>
                      <a:lnTo>
                        <a:pt x="216" y="143"/>
                      </a:lnTo>
                      <a:lnTo>
                        <a:pt x="175" y="172"/>
                      </a:lnTo>
                      <a:lnTo>
                        <a:pt x="135" y="201"/>
                      </a:lnTo>
                      <a:lnTo>
                        <a:pt x="99" y="234"/>
                      </a:lnTo>
                      <a:lnTo>
                        <a:pt x="64" y="269"/>
                      </a:lnTo>
                      <a:lnTo>
                        <a:pt x="31" y="306"/>
                      </a:lnTo>
                      <a:lnTo>
                        <a:pt x="0" y="342"/>
                      </a:lnTo>
                      <a:lnTo>
                        <a:pt x="7" y="346"/>
                      </a:lnTo>
                      <a:lnTo>
                        <a:pt x="42" y="304"/>
                      </a:lnTo>
                      <a:lnTo>
                        <a:pt x="78" y="263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59" name="Freeform 311"/>
                <p:cNvSpPr>
                  <a:spLocks/>
                </p:cNvSpPr>
                <p:nvPr/>
              </p:nvSpPr>
              <p:spPr bwMode="auto">
                <a:xfrm>
                  <a:off x="3171" y="2058"/>
                  <a:ext cx="304" cy="119"/>
                </a:xfrm>
                <a:custGeom>
                  <a:avLst/>
                  <a:gdLst>
                    <a:gd name="T0" fmla="*/ 2 w 304"/>
                    <a:gd name="T1" fmla="*/ 0 h 119"/>
                    <a:gd name="T2" fmla="*/ 2 w 304"/>
                    <a:gd name="T3" fmla="*/ 0 h 119"/>
                    <a:gd name="T4" fmla="*/ 0 w 304"/>
                    <a:gd name="T5" fmla="*/ 8 h 119"/>
                    <a:gd name="T6" fmla="*/ 0 w 304"/>
                    <a:gd name="T7" fmla="*/ 8 h 119"/>
                    <a:gd name="T8" fmla="*/ 33 w 304"/>
                    <a:gd name="T9" fmla="*/ 28 h 119"/>
                    <a:gd name="T10" fmla="*/ 70 w 304"/>
                    <a:gd name="T11" fmla="*/ 46 h 119"/>
                    <a:gd name="T12" fmla="*/ 106 w 304"/>
                    <a:gd name="T13" fmla="*/ 63 h 119"/>
                    <a:gd name="T14" fmla="*/ 143 w 304"/>
                    <a:gd name="T15" fmla="*/ 79 h 119"/>
                    <a:gd name="T16" fmla="*/ 183 w 304"/>
                    <a:gd name="T17" fmla="*/ 92 h 119"/>
                    <a:gd name="T18" fmla="*/ 222 w 304"/>
                    <a:gd name="T19" fmla="*/ 103 h 119"/>
                    <a:gd name="T20" fmla="*/ 262 w 304"/>
                    <a:gd name="T21" fmla="*/ 112 h 119"/>
                    <a:gd name="T22" fmla="*/ 302 w 304"/>
                    <a:gd name="T23" fmla="*/ 119 h 119"/>
                    <a:gd name="T24" fmla="*/ 302 w 304"/>
                    <a:gd name="T25" fmla="*/ 119 h 119"/>
                    <a:gd name="T26" fmla="*/ 304 w 304"/>
                    <a:gd name="T27" fmla="*/ 112 h 119"/>
                    <a:gd name="T28" fmla="*/ 304 w 304"/>
                    <a:gd name="T29" fmla="*/ 112 h 119"/>
                    <a:gd name="T30" fmla="*/ 264 w 304"/>
                    <a:gd name="T31" fmla="*/ 105 h 119"/>
                    <a:gd name="T32" fmla="*/ 224 w 304"/>
                    <a:gd name="T33" fmla="*/ 96 h 119"/>
                    <a:gd name="T34" fmla="*/ 183 w 304"/>
                    <a:gd name="T35" fmla="*/ 85 h 119"/>
                    <a:gd name="T36" fmla="*/ 145 w 304"/>
                    <a:gd name="T37" fmla="*/ 72 h 119"/>
                    <a:gd name="T38" fmla="*/ 108 w 304"/>
                    <a:gd name="T39" fmla="*/ 55 h 119"/>
                    <a:gd name="T40" fmla="*/ 72 w 304"/>
                    <a:gd name="T41" fmla="*/ 39 h 119"/>
                    <a:gd name="T42" fmla="*/ 37 w 304"/>
                    <a:gd name="T43" fmla="*/ 21 h 119"/>
                    <a:gd name="T44" fmla="*/ 2 w 304"/>
                    <a:gd name="T45" fmla="*/ 0 h 119"/>
                    <a:gd name="T46" fmla="*/ 2 w 304"/>
                    <a:gd name="T47" fmla="*/ 0 h 119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304"/>
                    <a:gd name="T73" fmla="*/ 0 h 119"/>
                    <a:gd name="T74" fmla="*/ 304 w 304"/>
                    <a:gd name="T75" fmla="*/ 119 h 119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304" h="119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8"/>
                      </a:lnTo>
                      <a:lnTo>
                        <a:pt x="33" y="28"/>
                      </a:lnTo>
                      <a:lnTo>
                        <a:pt x="70" y="46"/>
                      </a:lnTo>
                      <a:lnTo>
                        <a:pt x="106" y="63"/>
                      </a:lnTo>
                      <a:lnTo>
                        <a:pt x="143" y="79"/>
                      </a:lnTo>
                      <a:lnTo>
                        <a:pt x="183" y="92"/>
                      </a:lnTo>
                      <a:lnTo>
                        <a:pt x="222" y="103"/>
                      </a:lnTo>
                      <a:lnTo>
                        <a:pt x="262" y="112"/>
                      </a:lnTo>
                      <a:lnTo>
                        <a:pt x="302" y="119"/>
                      </a:lnTo>
                      <a:lnTo>
                        <a:pt x="304" y="112"/>
                      </a:lnTo>
                      <a:lnTo>
                        <a:pt x="264" y="105"/>
                      </a:lnTo>
                      <a:lnTo>
                        <a:pt x="224" y="96"/>
                      </a:lnTo>
                      <a:lnTo>
                        <a:pt x="183" y="85"/>
                      </a:lnTo>
                      <a:lnTo>
                        <a:pt x="145" y="72"/>
                      </a:lnTo>
                      <a:lnTo>
                        <a:pt x="108" y="55"/>
                      </a:lnTo>
                      <a:lnTo>
                        <a:pt x="72" y="39"/>
                      </a:lnTo>
                      <a:lnTo>
                        <a:pt x="37" y="21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60" name="Freeform 312"/>
                <p:cNvSpPr>
                  <a:spLocks/>
                </p:cNvSpPr>
                <p:nvPr/>
              </p:nvSpPr>
              <p:spPr bwMode="auto">
                <a:xfrm>
                  <a:off x="3208" y="1890"/>
                  <a:ext cx="309" cy="132"/>
                </a:xfrm>
                <a:custGeom>
                  <a:avLst/>
                  <a:gdLst>
                    <a:gd name="T0" fmla="*/ 2 w 309"/>
                    <a:gd name="T1" fmla="*/ 0 h 132"/>
                    <a:gd name="T2" fmla="*/ 2 w 309"/>
                    <a:gd name="T3" fmla="*/ 0 h 132"/>
                    <a:gd name="T4" fmla="*/ 0 w 309"/>
                    <a:gd name="T5" fmla="*/ 7 h 132"/>
                    <a:gd name="T6" fmla="*/ 0 w 309"/>
                    <a:gd name="T7" fmla="*/ 7 h 132"/>
                    <a:gd name="T8" fmla="*/ 35 w 309"/>
                    <a:gd name="T9" fmla="*/ 31 h 132"/>
                    <a:gd name="T10" fmla="*/ 69 w 309"/>
                    <a:gd name="T11" fmla="*/ 53 h 132"/>
                    <a:gd name="T12" fmla="*/ 106 w 309"/>
                    <a:gd name="T13" fmla="*/ 73 h 132"/>
                    <a:gd name="T14" fmla="*/ 143 w 309"/>
                    <a:gd name="T15" fmla="*/ 90 h 132"/>
                    <a:gd name="T16" fmla="*/ 183 w 309"/>
                    <a:gd name="T17" fmla="*/ 104 h 132"/>
                    <a:gd name="T18" fmla="*/ 223 w 309"/>
                    <a:gd name="T19" fmla="*/ 117 h 132"/>
                    <a:gd name="T20" fmla="*/ 263 w 309"/>
                    <a:gd name="T21" fmla="*/ 126 h 132"/>
                    <a:gd name="T22" fmla="*/ 305 w 309"/>
                    <a:gd name="T23" fmla="*/ 132 h 132"/>
                    <a:gd name="T24" fmla="*/ 305 w 309"/>
                    <a:gd name="T25" fmla="*/ 132 h 132"/>
                    <a:gd name="T26" fmla="*/ 309 w 309"/>
                    <a:gd name="T27" fmla="*/ 126 h 132"/>
                    <a:gd name="T28" fmla="*/ 309 w 309"/>
                    <a:gd name="T29" fmla="*/ 126 h 132"/>
                    <a:gd name="T30" fmla="*/ 265 w 309"/>
                    <a:gd name="T31" fmla="*/ 119 h 132"/>
                    <a:gd name="T32" fmla="*/ 225 w 309"/>
                    <a:gd name="T33" fmla="*/ 110 h 132"/>
                    <a:gd name="T34" fmla="*/ 185 w 309"/>
                    <a:gd name="T35" fmla="*/ 97 h 132"/>
                    <a:gd name="T36" fmla="*/ 144 w 309"/>
                    <a:gd name="T37" fmla="*/ 82 h 132"/>
                    <a:gd name="T38" fmla="*/ 106 w 309"/>
                    <a:gd name="T39" fmla="*/ 66 h 132"/>
                    <a:gd name="T40" fmla="*/ 69 w 309"/>
                    <a:gd name="T41" fmla="*/ 46 h 132"/>
                    <a:gd name="T42" fmla="*/ 35 w 309"/>
                    <a:gd name="T43" fmla="*/ 24 h 132"/>
                    <a:gd name="T44" fmla="*/ 2 w 309"/>
                    <a:gd name="T45" fmla="*/ 0 h 132"/>
                    <a:gd name="T46" fmla="*/ 2 w 309"/>
                    <a:gd name="T47" fmla="*/ 0 h 132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309"/>
                    <a:gd name="T73" fmla="*/ 0 h 132"/>
                    <a:gd name="T74" fmla="*/ 309 w 309"/>
                    <a:gd name="T75" fmla="*/ 132 h 132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309" h="132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7"/>
                      </a:lnTo>
                      <a:lnTo>
                        <a:pt x="35" y="31"/>
                      </a:lnTo>
                      <a:lnTo>
                        <a:pt x="69" y="53"/>
                      </a:lnTo>
                      <a:lnTo>
                        <a:pt x="106" y="73"/>
                      </a:lnTo>
                      <a:lnTo>
                        <a:pt x="143" y="90"/>
                      </a:lnTo>
                      <a:lnTo>
                        <a:pt x="183" y="104"/>
                      </a:lnTo>
                      <a:lnTo>
                        <a:pt x="223" y="117"/>
                      </a:lnTo>
                      <a:lnTo>
                        <a:pt x="263" y="126"/>
                      </a:lnTo>
                      <a:lnTo>
                        <a:pt x="305" y="132"/>
                      </a:lnTo>
                      <a:lnTo>
                        <a:pt x="309" y="126"/>
                      </a:lnTo>
                      <a:lnTo>
                        <a:pt x="265" y="119"/>
                      </a:lnTo>
                      <a:lnTo>
                        <a:pt x="225" y="110"/>
                      </a:lnTo>
                      <a:lnTo>
                        <a:pt x="185" y="97"/>
                      </a:lnTo>
                      <a:lnTo>
                        <a:pt x="144" y="82"/>
                      </a:lnTo>
                      <a:lnTo>
                        <a:pt x="106" y="66"/>
                      </a:lnTo>
                      <a:lnTo>
                        <a:pt x="69" y="46"/>
                      </a:lnTo>
                      <a:lnTo>
                        <a:pt x="35" y="24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61" name="Freeform 313"/>
                <p:cNvSpPr>
                  <a:spLocks/>
                </p:cNvSpPr>
                <p:nvPr/>
              </p:nvSpPr>
              <p:spPr bwMode="auto">
                <a:xfrm>
                  <a:off x="3091" y="745"/>
                  <a:ext cx="1145" cy="1173"/>
                </a:xfrm>
                <a:custGeom>
                  <a:avLst/>
                  <a:gdLst>
                    <a:gd name="T0" fmla="*/ 77 w 1145"/>
                    <a:gd name="T1" fmla="*/ 172 h 1173"/>
                    <a:gd name="T2" fmla="*/ 150 w 1145"/>
                    <a:gd name="T3" fmla="*/ 115 h 1173"/>
                    <a:gd name="T4" fmla="*/ 229 w 1145"/>
                    <a:gd name="T5" fmla="*/ 69 h 1173"/>
                    <a:gd name="T6" fmla="*/ 315 w 1145"/>
                    <a:gd name="T7" fmla="*/ 34 h 1173"/>
                    <a:gd name="T8" fmla="*/ 408 w 1145"/>
                    <a:gd name="T9" fmla="*/ 14 h 1173"/>
                    <a:gd name="T10" fmla="*/ 505 w 1145"/>
                    <a:gd name="T11" fmla="*/ 7 h 1173"/>
                    <a:gd name="T12" fmla="*/ 569 w 1145"/>
                    <a:gd name="T13" fmla="*/ 11 h 1173"/>
                    <a:gd name="T14" fmla="*/ 662 w 1145"/>
                    <a:gd name="T15" fmla="*/ 27 h 1173"/>
                    <a:gd name="T16" fmla="*/ 752 w 1145"/>
                    <a:gd name="T17" fmla="*/ 56 h 1173"/>
                    <a:gd name="T18" fmla="*/ 832 w 1145"/>
                    <a:gd name="T19" fmla="*/ 98 h 1173"/>
                    <a:gd name="T20" fmla="*/ 907 w 1145"/>
                    <a:gd name="T21" fmla="*/ 152 h 1173"/>
                    <a:gd name="T22" fmla="*/ 953 w 1145"/>
                    <a:gd name="T23" fmla="*/ 192 h 1173"/>
                    <a:gd name="T24" fmla="*/ 1012 w 1145"/>
                    <a:gd name="T25" fmla="*/ 261 h 1173"/>
                    <a:gd name="T26" fmla="*/ 1061 w 1145"/>
                    <a:gd name="T27" fmla="*/ 338 h 1173"/>
                    <a:gd name="T28" fmla="*/ 1099 w 1145"/>
                    <a:gd name="T29" fmla="*/ 422 h 1173"/>
                    <a:gd name="T30" fmla="*/ 1125 w 1145"/>
                    <a:gd name="T31" fmla="*/ 514 h 1173"/>
                    <a:gd name="T32" fmla="*/ 1138 w 1145"/>
                    <a:gd name="T33" fmla="*/ 609 h 1173"/>
                    <a:gd name="T34" fmla="*/ 1138 w 1145"/>
                    <a:gd name="T35" fmla="*/ 673 h 1173"/>
                    <a:gd name="T36" fmla="*/ 1125 w 1145"/>
                    <a:gd name="T37" fmla="*/ 768 h 1173"/>
                    <a:gd name="T38" fmla="*/ 1099 w 1145"/>
                    <a:gd name="T39" fmla="*/ 860 h 1173"/>
                    <a:gd name="T40" fmla="*/ 1061 w 1145"/>
                    <a:gd name="T41" fmla="*/ 944 h 1173"/>
                    <a:gd name="T42" fmla="*/ 1012 w 1145"/>
                    <a:gd name="T43" fmla="*/ 1021 h 1173"/>
                    <a:gd name="T44" fmla="*/ 953 w 1145"/>
                    <a:gd name="T45" fmla="*/ 1090 h 1173"/>
                    <a:gd name="T46" fmla="*/ 907 w 1145"/>
                    <a:gd name="T47" fmla="*/ 1130 h 1173"/>
                    <a:gd name="T48" fmla="*/ 860 w 1145"/>
                    <a:gd name="T49" fmla="*/ 1167 h 1173"/>
                    <a:gd name="T50" fmla="*/ 894 w 1145"/>
                    <a:gd name="T51" fmla="*/ 1151 h 1173"/>
                    <a:gd name="T52" fmla="*/ 979 w 1145"/>
                    <a:gd name="T53" fmla="*/ 1072 h 1173"/>
                    <a:gd name="T54" fmla="*/ 1048 w 1145"/>
                    <a:gd name="T55" fmla="*/ 980 h 1173"/>
                    <a:gd name="T56" fmla="*/ 1101 w 1145"/>
                    <a:gd name="T57" fmla="*/ 876 h 1173"/>
                    <a:gd name="T58" fmla="*/ 1134 w 1145"/>
                    <a:gd name="T59" fmla="*/ 763 h 1173"/>
                    <a:gd name="T60" fmla="*/ 1145 w 1145"/>
                    <a:gd name="T61" fmla="*/ 642 h 1173"/>
                    <a:gd name="T62" fmla="*/ 1141 w 1145"/>
                    <a:gd name="T63" fmla="*/ 576 h 1173"/>
                    <a:gd name="T64" fmla="*/ 1125 w 1145"/>
                    <a:gd name="T65" fmla="*/ 481 h 1173"/>
                    <a:gd name="T66" fmla="*/ 1096 w 1145"/>
                    <a:gd name="T67" fmla="*/ 391 h 1173"/>
                    <a:gd name="T68" fmla="*/ 1054 w 1145"/>
                    <a:gd name="T69" fmla="*/ 309 h 1173"/>
                    <a:gd name="T70" fmla="*/ 999 w 1145"/>
                    <a:gd name="T71" fmla="*/ 232 h 1173"/>
                    <a:gd name="T72" fmla="*/ 935 w 1145"/>
                    <a:gd name="T73" fmla="*/ 166 h 1173"/>
                    <a:gd name="T74" fmla="*/ 863 w 1145"/>
                    <a:gd name="T75" fmla="*/ 109 h 1173"/>
                    <a:gd name="T76" fmla="*/ 783 w 1145"/>
                    <a:gd name="T77" fmla="*/ 62 h 1173"/>
                    <a:gd name="T78" fmla="*/ 695 w 1145"/>
                    <a:gd name="T79" fmla="*/ 29 h 1173"/>
                    <a:gd name="T80" fmla="*/ 602 w 1145"/>
                    <a:gd name="T81" fmla="*/ 7 h 1173"/>
                    <a:gd name="T82" fmla="*/ 505 w 1145"/>
                    <a:gd name="T83" fmla="*/ 0 h 1173"/>
                    <a:gd name="T84" fmla="*/ 428 w 1145"/>
                    <a:gd name="T85" fmla="*/ 3 h 1173"/>
                    <a:gd name="T86" fmla="*/ 320 w 1145"/>
                    <a:gd name="T87" fmla="*/ 25 h 1173"/>
                    <a:gd name="T88" fmla="*/ 219 w 1145"/>
                    <a:gd name="T89" fmla="*/ 66 h 1173"/>
                    <a:gd name="T90" fmla="*/ 128 w 1145"/>
                    <a:gd name="T91" fmla="*/ 120 h 1173"/>
                    <a:gd name="T92" fmla="*/ 47 w 1145"/>
                    <a:gd name="T93" fmla="*/ 190 h 1173"/>
                    <a:gd name="T94" fmla="*/ 0 w 1145"/>
                    <a:gd name="T95" fmla="*/ 243 h 1173"/>
                    <a:gd name="T96" fmla="*/ 29 w 1145"/>
                    <a:gd name="T97" fmla="*/ 221 h 1173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1145"/>
                    <a:gd name="T148" fmla="*/ 0 h 1173"/>
                    <a:gd name="T149" fmla="*/ 1145 w 1145"/>
                    <a:gd name="T150" fmla="*/ 1173 h 1173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1145" h="1173">
                      <a:moveTo>
                        <a:pt x="55" y="192"/>
                      </a:moveTo>
                      <a:lnTo>
                        <a:pt x="55" y="192"/>
                      </a:lnTo>
                      <a:lnTo>
                        <a:pt x="77" y="172"/>
                      </a:lnTo>
                      <a:lnTo>
                        <a:pt x="100" y="152"/>
                      </a:lnTo>
                      <a:lnTo>
                        <a:pt x="124" y="133"/>
                      </a:lnTo>
                      <a:lnTo>
                        <a:pt x="150" y="115"/>
                      </a:lnTo>
                      <a:lnTo>
                        <a:pt x="175" y="98"/>
                      </a:lnTo>
                      <a:lnTo>
                        <a:pt x="201" y="84"/>
                      </a:lnTo>
                      <a:lnTo>
                        <a:pt x="229" y="69"/>
                      </a:lnTo>
                      <a:lnTo>
                        <a:pt x="258" y="56"/>
                      </a:lnTo>
                      <a:lnTo>
                        <a:pt x="285" y="45"/>
                      </a:lnTo>
                      <a:lnTo>
                        <a:pt x="315" y="34"/>
                      </a:lnTo>
                      <a:lnTo>
                        <a:pt x="346" y="27"/>
                      </a:lnTo>
                      <a:lnTo>
                        <a:pt x="377" y="20"/>
                      </a:lnTo>
                      <a:lnTo>
                        <a:pt x="408" y="14"/>
                      </a:lnTo>
                      <a:lnTo>
                        <a:pt x="439" y="11"/>
                      </a:lnTo>
                      <a:lnTo>
                        <a:pt x="472" y="7"/>
                      </a:lnTo>
                      <a:lnTo>
                        <a:pt x="505" y="7"/>
                      </a:lnTo>
                      <a:lnTo>
                        <a:pt x="536" y="7"/>
                      </a:lnTo>
                      <a:lnTo>
                        <a:pt x="569" y="11"/>
                      </a:lnTo>
                      <a:lnTo>
                        <a:pt x="600" y="14"/>
                      </a:lnTo>
                      <a:lnTo>
                        <a:pt x="631" y="20"/>
                      </a:lnTo>
                      <a:lnTo>
                        <a:pt x="662" y="27"/>
                      </a:lnTo>
                      <a:lnTo>
                        <a:pt x="693" y="34"/>
                      </a:lnTo>
                      <a:lnTo>
                        <a:pt x="722" y="45"/>
                      </a:lnTo>
                      <a:lnTo>
                        <a:pt x="752" y="56"/>
                      </a:lnTo>
                      <a:lnTo>
                        <a:pt x="779" y="69"/>
                      </a:lnTo>
                      <a:lnTo>
                        <a:pt x="807" y="84"/>
                      </a:lnTo>
                      <a:lnTo>
                        <a:pt x="832" y="98"/>
                      </a:lnTo>
                      <a:lnTo>
                        <a:pt x="858" y="115"/>
                      </a:lnTo>
                      <a:lnTo>
                        <a:pt x="883" y="133"/>
                      </a:lnTo>
                      <a:lnTo>
                        <a:pt x="907" y="152"/>
                      </a:lnTo>
                      <a:lnTo>
                        <a:pt x="931" y="172"/>
                      </a:lnTo>
                      <a:lnTo>
                        <a:pt x="953" y="192"/>
                      </a:lnTo>
                      <a:lnTo>
                        <a:pt x="973" y="214"/>
                      </a:lnTo>
                      <a:lnTo>
                        <a:pt x="993" y="238"/>
                      </a:lnTo>
                      <a:lnTo>
                        <a:pt x="1012" y="261"/>
                      </a:lnTo>
                      <a:lnTo>
                        <a:pt x="1030" y="287"/>
                      </a:lnTo>
                      <a:lnTo>
                        <a:pt x="1046" y="313"/>
                      </a:lnTo>
                      <a:lnTo>
                        <a:pt x="1061" y="338"/>
                      </a:lnTo>
                      <a:lnTo>
                        <a:pt x="1076" y="366"/>
                      </a:lnTo>
                      <a:lnTo>
                        <a:pt x="1088" y="395"/>
                      </a:lnTo>
                      <a:lnTo>
                        <a:pt x="1099" y="422"/>
                      </a:lnTo>
                      <a:lnTo>
                        <a:pt x="1110" y="452"/>
                      </a:lnTo>
                      <a:lnTo>
                        <a:pt x="1118" y="483"/>
                      </a:lnTo>
                      <a:lnTo>
                        <a:pt x="1125" y="514"/>
                      </a:lnTo>
                      <a:lnTo>
                        <a:pt x="1130" y="545"/>
                      </a:lnTo>
                      <a:lnTo>
                        <a:pt x="1136" y="576"/>
                      </a:lnTo>
                      <a:lnTo>
                        <a:pt x="1138" y="609"/>
                      </a:lnTo>
                      <a:lnTo>
                        <a:pt x="1138" y="642"/>
                      </a:lnTo>
                      <a:lnTo>
                        <a:pt x="1138" y="673"/>
                      </a:lnTo>
                      <a:lnTo>
                        <a:pt x="1136" y="706"/>
                      </a:lnTo>
                      <a:lnTo>
                        <a:pt x="1130" y="737"/>
                      </a:lnTo>
                      <a:lnTo>
                        <a:pt x="1125" y="768"/>
                      </a:lnTo>
                      <a:lnTo>
                        <a:pt x="1118" y="799"/>
                      </a:lnTo>
                      <a:lnTo>
                        <a:pt x="1110" y="830"/>
                      </a:lnTo>
                      <a:lnTo>
                        <a:pt x="1099" y="860"/>
                      </a:lnTo>
                      <a:lnTo>
                        <a:pt x="1088" y="887"/>
                      </a:lnTo>
                      <a:lnTo>
                        <a:pt x="1076" y="916"/>
                      </a:lnTo>
                      <a:lnTo>
                        <a:pt x="1061" y="944"/>
                      </a:lnTo>
                      <a:lnTo>
                        <a:pt x="1046" y="969"/>
                      </a:lnTo>
                      <a:lnTo>
                        <a:pt x="1030" y="995"/>
                      </a:lnTo>
                      <a:lnTo>
                        <a:pt x="1012" y="1021"/>
                      </a:lnTo>
                      <a:lnTo>
                        <a:pt x="993" y="1044"/>
                      </a:lnTo>
                      <a:lnTo>
                        <a:pt x="973" y="1068"/>
                      </a:lnTo>
                      <a:lnTo>
                        <a:pt x="953" y="1090"/>
                      </a:lnTo>
                      <a:lnTo>
                        <a:pt x="931" y="1110"/>
                      </a:lnTo>
                      <a:lnTo>
                        <a:pt x="907" y="1130"/>
                      </a:lnTo>
                      <a:lnTo>
                        <a:pt x="883" y="1149"/>
                      </a:lnTo>
                      <a:lnTo>
                        <a:pt x="860" y="1167"/>
                      </a:lnTo>
                      <a:lnTo>
                        <a:pt x="863" y="1173"/>
                      </a:lnTo>
                      <a:lnTo>
                        <a:pt x="894" y="1151"/>
                      </a:lnTo>
                      <a:lnTo>
                        <a:pt x="924" y="1127"/>
                      </a:lnTo>
                      <a:lnTo>
                        <a:pt x="953" y="1099"/>
                      </a:lnTo>
                      <a:lnTo>
                        <a:pt x="979" y="1072"/>
                      </a:lnTo>
                      <a:lnTo>
                        <a:pt x="1004" y="1043"/>
                      </a:lnTo>
                      <a:lnTo>
                        <a:pt x="1028" y="1012"/>
                      </a:lnTo>
                      <a:lnTo>
                        <a:pt x="1048" y="980"/>
                      </a:lnTo>
                      <a:lnTo>
                        <a:pt x="1068" y="947"/>
                      </a:lnTo>
                      <a:lnTo>
                        <a:pt x="1087" y="913"/>
                      </a:lnTo>
                      <a:lnTo>
                        <a:pt x="1101" y="876"/>
                      </a:lnTo>
                      <a:lnTo>
                        <a:pt x="1114" y="840"/>
                      </a:lnTo>
                      <a:lnTo>
                        <a:pt x="1125" y="801"/>
                      </a:lnTo>
                      <a:lnTo>
                        <a:pt x="1134" y="763"/>
                      </a:lnTo>
                      <a:lnTo>
                        <a:pt x="1140" y="722"/>
                      </a:lnTo>
                      <a:lnTo>
                        <a:pt x="1145" y="682"/>
                      </a:lnTo>
                      <a:lnTo>
                        <a:pt x="1145" y="642"/>
                      </a:lnTo>
                      <a:lnTo>
                        <a:pt x="1145" y="607"/>
                      </a:lnTo>
                      <a:lnTo>
                        <a:pt x="1141" y="576"/>
                      </a:lnTo>
                      <a:lnTo>
                        <a:pt x="1138" y="543"/>
                      </a:lnTo>
                      <a:lnTo>
                        <a:pt x="1132" y="512"/>
                      </a:lnTo>
                      <a:lnTo>
                        <a:pt x="1125" y="481"/>
                      </a:lnTo>
                      <a:lnTo>
                        <a:pt x="1118" y="450"/>
                      </a:lnTo>
                      <a:lnTo>
                        <a:pt x="1107" y="421"/>
                      </a:lnTo>
                      <a:lnTo>
                        <a:pt x="1096" y="391"/>
                      </a:lnTo>
                      <a:lnTo>
                        <a:pt x="1083" y="362"/>
                      </a:lnTo>
                      <a:lnTo>
                        <a:pt x="1068" y="335"/>
                      </a:lnTo>
                      <a:lnTo>
                        <a:pt x="1054" y="309"/>
                      </a:lnTo>
                      <a:lnTo>
                        <a:pt x="1035" y="281"/>
                      </a:lnTo>
                      <a:lnTo>
                        <a:pt x="1019" y="258"/>
                      </a:lnTo>
                      <a:lnTo>
                        <a:pt x="999" y="232"/>
                      </a:lnTo>
                      <a:lnTo>
                        <a:pt x="979" y="210"/>
                      </a:lnTo>
                      <a:lnTo>
                        <a:pt x="958" y="188"/>
                      </a:lnTo>
                      <a:lnTo>
                        <a:pt x="935" y="166"/>
                      </a:lnTo>
                      <a:lnTo>
                        <a:pt x="913" y="146"/>
                      </a:lnTo>
                      <a:lnTo>
                        <a:pt x="887" y="126"/>
                      </a:lnTo>
                      <a:lnTo>
                        <a:pt x="863" y="109"/>
                      </a:lnTo>
                      <a:lnTo>
                        <a:pt x="836" y="93"/>
                      </a:lnTo>
                      <a:lnTo>
                        <a:pt x="810" y="77"/>
                      </a:lnTo>
                      <a:lnTo>
                        <a:pt x="783" y="62"/>
                      </a:lnTo>
                      <a:lnTo>
                        <a:pt x="754" y="49"/>
                      </a:lnTo>
                      <a:lnTo>
                        <a:pt x="724" y="38"/>
                      </a:lnTo>
                      <a:lnTo>
                        <a:pt x="695" y="29"/>
                      </a:lnTo>
                      <a:lnTo>
                        <a:pt x="664" y="20"/>
                      </a:lnTo>
                      <a:lnTo>
                        <a:pt x="633" y="12"/>
                      </a:lnTo>
                      <a:lnTo>
                        <a:pt x="602" y="7"/>
                      </a:lnTo>
                      <a:lnTo>
                        <a:pt x="569" y="3"/>
                      </a:lnTo>
                      <a:lnTo>
                        <a:pt x="538" y="0"/>
                      </a:lnTo>
                      <a:lnTo>
                        <a:pt x="505" y="0"/>
                      </a:lnTo>
                      <a:lnTo>
                        <a:pt x="466" y="0"/>
                      </a:lnTo>
                      <a:lnTo>
                        <a:pt x="428" y="3"/>
                      </a:lnTo>
                      <a:lnTo>
                        <a:pt x="391" y="9"/>
                      </a:lnTo>
                      <a:lnTo>
                        <a:pt x="355" y="16"/>
                      </a:lnTo>
                      <a:lnTo>
                        <a:pt x="320" y="25"/>
                      </a:lnTo>
                      <a:lnTo>
                        <a:pt x="285" y="38"/>
                      </a:lnTo>
                      <a:lnTo>
                        <a:pt x="252" y="51"/>
                      </a:lnTo>
                      <a:lnTo>
                        <a:pt x="219" y="66"/>
                      </a:lnTo>
                      <a:lnTo>
                        <a:pt x="188" y="82"/>
                      </a:lnTo>
                      <a:lnTo>
                        <a:pt x="157" y="100"/>
                      </a:lnTo>
                      <a:lnTo>
                        <a:pt x="128" y="120"/>
                      </a:lnTo>
                      <a:lnTo>
                        <a:pt x="100" y="142"/>
                      </a:lnTo>
                      <a:lnTo>
                        <a:pt x="73" y="166"/>
                      </a:lnTo>
                      <a:lnTo>
                        <a:pt x="47" y="190"/>
                      </a:lnTo>
                      <a:lnTo>
                        <a:pt x="24" y="216"/>
                      </a:lnTo>
                      <a:lnTo>
                        <a:pt x="0" y="243"/>
                      </a:lnTo>
                      <a:lnTo>
                        <a:pt x="3" y="250"/>
                      </a:lnTo>
                      <a:lnTo>
                        <a:pt x="29" y="221"/>
                      </a:lnTo>
                      <a:lnTo>
                        <a:pt x="55" y="192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62" name="Freeform 314"/>
                <p:cNvSpPr>
                  <a:spLocks/>
                </p:cNvSpPr>
                <p:nvPr/>
              </p:nvSpPr>
              <p:spPr bwMode="auto">
                <a:xfrm>
                  <a:off x="3191" y="1976"/>
                  <a:ext cx="300" cy="124"/>
                </a:xfrm>
                <a:custGeom>
                  <a:avLst/>
                  <a:gdLst>
                    <a:gd name="T0" fmla="*/ 2 w 300"/>
                    <a:gd name="T1" fmla="*/ 0 h 124"/>
                    <a:gd name="T2" fmla="*/ 2 w 300"/>
                    <a:gd name="T3" fmla="*/ 0 h 124"/>
                    <a:gd name="T4" fmla="*/ 0 w 300"/>
                    <a:gd name="T5" fmla="*/ 7 h 124"/>
                    <a:gd name="T6" fmla="*/ 0 w 300"/>
                    <a:gd name="T7" fmla="*/ 7 h 124"/>
                    <a:gd name="T8" fmla="*/ 33 w 300"/>
                    <a:gd name="T9" fmla="*/ 29 h 124"/>
                    <a:gd name="T10" fmla="*/ 68 w 300"/>
                    <a:gd name="T11" fmla="*/ 49 h 124"/>
                    <a:gd name="T12" fmla="*/ 105 w 300"/>
                    <a:gd name="T13" fmla="*/ 66 h 124"/>
                    <a:gd name="T14" fmla="*/ 141 w 300"/>
                    <a:gd name="T15" fmla="*/ 82 h 124"/>
                    <a:gd name="T16" fmla="*/ 180 w 300"/>
                    <a:gd name="T17" fmla="*/ 95 h 124"/>
                    <a:gd name="T18" fmla="*/ 218 w 300"/>
                    <a:gd name="T19" fmla="*/ 108 h 124"/>
                    <a:gd name="T20" fmla="*/ 258 w 300"/>
                    <a:gd name="T21" fmla="*/ 117 h 124"/>
                    <a:gd name="T22" fmla="*/ 299 w 300"/>
                    <a:gd name="T23" fmla="*/ 124 h 124"/>
                    <a:gd name="T24" fmla="*/ 299 w 300"/>
                    <a:gd name="T25" fmla="*/ 124 h 124"/>
                    <a:gd name="T26" fmla="*/ 300 w 300"/>
                    <a:gd name="T27" fmla="*/ 117 h 124"/>
                    <a:gd name="T28" fmla="*/ 300 w 300"/>
                    <a:gd name="T29" fmla="*/ 117 h 124"/>
                    <a:gd name="T30" fmla="*/ 260 w 300"/>
                    <a:gd name="T31" fmla="*/ 110 h 124"/>
                    <a:gd name="T32" fmla="*/ 220 w 300"/>
                    <a:gd name="T33" fmla="*/ 101 h 124"/>
                    <a:gd name="T34" fmla="*/ 182 w 300"/>
                    <a:gd name="T35" fmla="*/ 88 h 124"/>
                    <a:gd name="T36" fmla="*/ 143 w 300"/>
                    <a:gd name="T37" fmla="*/ 75 h 124"/>
                    <a:gd name="T38" fmla="*/ 107 w 300"/>
                    <a:gd name="T39" fmla="*/ 59 h 124"/>
                    <a:gd name="T40" fmla="*/ 70 w 300"/>
                    <a:gd name="T41" fmla="*/ 42 h 124"/>
                    <a:gd name="T42" fmla="*/ 35 w 300"/>
                    <a:gd name="T43" fmla="*/ 22 h 124"/>
                    <a:gd name="T44" fmla="*/ 2 w 300"/>
                    <a:gd name="T45" fmla="*/ 0 h 124"/>
                    <a:gd name="T46" fmla="*/ 2 w 300"/>
                    <a:gd name="T47" fmla="*/ 0 h 124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300"/>
                    <a:gd name="T73" fmla="*/ 0 h 124"/>
                    <a:gd name="T74" fmla="*/ 300 w 300"/>
                    <a:gd name="T75" fmla="*/ 124 h 124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300" h="124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7"/>
                      </a:lnTo>
                      <a:lnTo>
                        <a:pt x="33" y="29"/>
                      </a:lnTo>
                      <a:lnTo>
                        <a:pt x="68" y="49"/>
                      </a:lnTo>
                      <a:lnTo>
                        <a:pt x="105" y="66"/>
                      </a:lnTo>
                      <a:lnTo>
                        <a:pt x="141" y="82"/>
                      </a:lnTo>
                      <a:lnTo>
                        <a:pt x="180" y="95"/>
                      </a:lnTo>
                      <a:lnTo>
                        <a:pt x="218" y="108"/>
                      </a:lnTo>
                      <a:lnTo>
                        <a:pt x="258" y="117"/>
                      </a:lnTo>
                      <a:lnTo>
                        <a:pt x="299" y="124"/>
                      </a:lnTo>
                      <a:lnTo>
                        <a:pt x="300" y="117"/>
                      </a:lnTo>
                      <a:lnTo>
                        <a:pt x="260" y="110"/>
                      </a:lnTo>
                      <a:lnTo>
                        <a:pt x="220" y="101"/>
                      </a:lnTo>
                      <a:lnTo>
                        <a:pt x="182" y="88"/>
                      </a:lnTo>
                      <a:lnTo>
                        <a:pt x="143" y="75"/>
                      </a:lnTo>
                      <a:lnTo>
                        <a:pt x="107" y="59"/>
                      </a:lnTo>
                      <a:lnTo>
                        <a:pt x="70" y="42"/>
                      </a:lnTo>
                      <a:lnTo>
                        <a:pt x="35" y="22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63" name="Freeform 315"/>
                <p:cNvSpPr>
                  <a:spLocks/>
                </p:cNvSpPr>
                <p:nvPr/>
              </p:nvSpPr>
              <p:spPr bwMode="auto">
                <a:xfrm>
                  <a:off x="2954" y="1003"/>
                  <a:ext cx="150" cy="786"/>
                </a:xfrm>
                <a:custGeom>
                  <a:avLst/>
                  <a:gdLst>
                    <a:gd name="T0" fmla="*/ 142 w 150"/>
                    <a:gd name="T1" fmla="*/ 786 h 786"/>
                    <a:gd name="T2" fmla="*/ 142 w 150"/>
                    <a:gd name="T3" fmla="*/ 786 h 786"/>
                    <a:gd name="T4" fmla="*/ 150 w 150"/>
                    <a:gd name="T5" fmla="*/ 785 h 786"/>
                    <a:gd name="T6" fmla="*/ 150 w 150"/>
                    <a:gd name="T7" fmla="*/ 785 h 786"/>
                    <a:gd name="T8" fmla="*/ 133 w 150"/>
                    <a:gd name="T9" fmla="*/ 764 h 786"/>
                    <a:gd name="T10" fmla="*/ 119 w 150"/>
                    <a:gd name="T11" fmla="*/ 743 h 786"/>
                    <a:gd name="T12" fmla="*/ 104 w 150"/>
                    <a:gd name="T13" fmla="*/ 721 h 786"/>
                    <a:gd name="T14" fmla="*/ 89 w 150"/>
                    <a:gd name="T15" fmla="*/ 697 h 786"/>
                    <a:gd name="T16" fmla="*/ 76 w 150"/>
                    <a:gd name="T17" fmla="*/ 673 h 786"/>
                    <a:gd name="T18" fmla="*/ 65 w 150"/>
                    <a:gd name="T19" fmla="*/ 649 h 786"/>
                    <a:gd name="T20" fmla="*/ 55 w 150"/>
                    <a:gd name="T21" fmla="*/ 625 h 786"/>
                    <a:gd name="T22" fmla="*/ 45 w 150"/>
                    <a:gd name="T23" fmla="*/ 600 h 786"/>
                    <a:gd name="T24" fmla="*/ 36 w 150"/>
                    <a:gd name="T25" fmla="*/ 574 h 786"/>
                    <a:gd name="T26" fmla="*/ 29 w 150"/>
                    <a:gd name="T27" fmla="*/ 549 h 786"/>
                    <a:gd name="T28" fmla="*/ 22 w 150"/>
                    <a:gd name="T29" fmla="*/ 521 h 786"/>
                    <a:gd name="T30" fmla="*/ 16 w 150"/>
                    <a:gd name="T31" fmla="*/ 496 h 786"/>
                    <a:gd name="T32" fmla="*/ 12 w 150"/>
                    <a:gd name="T33" fmla="*/ 468 h 786"/>
                    <a:gd name="T34" fmla="*/ 9 w 150"/>
                    <a:gd name="T35" fmla="*/ 439 h 786"/>
                    <a:gd name="T36" fmla="*/ 7 w 150"/>
                    <a:gd name="T37" fmla="*/ 411 h 786"/>
                    <a:gd name="T38" fmla="*/ 7 w 150"/>
                    <a:gd name="T39" fmla="*/ 384 h 786"/>
                    <a:gd name="T40" fmla="*/ 7 w 150"/>
                    <a:gd name="T41" fmla="*/ 384 h 786"/>
                    <a:gd name="T42" fmla="*/ 9 w 150"/>
                    <a:gd name="T43" fmla="*/ 331 h 786"/>
                    <a:gd name="T44" fmla="*/ 14 w 150"/>
                    <a:gd name="T45" fmla="*/ 280 h 786"/>
                    <a:gd name="T46" fmla="*/ 25 w 150"/>
                    <a:gd name="T47" fmla="*/ 230 h 786"/>
                    <a:gd name="T48" fmla="*/ 40 w 150"/>
                    <a:gd name="T49" fmla="*/ 181 h 786"/>
                    <a:gd name="T50" fmla="*/ 56 w 150"/>
                    <a:gd name="T51" fmla="*/ 135 h 786"/>
                    <a:gd name="T52" fmla="*/ 78 w 150"/>
                    <a:gd name="T53" fmla="*/ 89 h 786"/>
                    <a:gd name="T54" fmla="*/ 104 w 150"/>
                    <a:gd name="T55" fmla="*/ 47 h 786"/>
                    <a:gd name="T56" fmla="*/ 131 w 150"/>
                    <a:gd name="T57" fmla="*/ 5 h 786"/>
                    <a:gd name="T58" fmla="*/ 131 w 150"/>
                    <a:gd name="T59" fmla="*/ 5 h 786"/>
                    <a:gd name="T60" fmla="*/ 126 w 150"/>
                    <a:gd name="T61" fmla="*/ 0 h 786"/>
                    <a:gd name="T62" fmla="*/ 126 w 150"/>
                    <a:gd name="T63" fmla="*/ 0 h 786"/>
                    <a:gd name="T64" fmla="*/ 98 w 150"/>
                    <a:gd name="T65" fmla="*/ 40 h 786"/>
                    <a:gd name="T66" fmla="*/ 73 w 150"/>
                    <a:gd name="T67" fmla="*/ 84 h 786"/>
                    <a:gd name="T68" fmla="*/ 51 w 150"/>
                    <a:gd name="T69" fmla="*/ 130 h 786"/>
                    <a:gd name="T70" fmla="*/ 33 w 150"/>
                    <a:gd name="T71" fmla="*/ 177 h 786"/>
                    <a:gd name="T72" fmla="*/ 18 w 150"/>
                    <a:gd name="T73" fmla="*/ 227 h 786"/>
                    <a:gd name="T74" fmla="*/ 9 w 150"/>
                    <a:gd name="T75" fmla="*/ 278 h 786"/>
                    <a:gd name="T76" fmla="*/ 1 w 150"/>
                    <a:gd name="T77" fmla="*/ 329 h 786"/>
                    <a:gd name="T78" fmla="*/ 0 w 150"/>
                    <a:gd name="T79" fmla="*/ 356 h 786"/>
                    <a:gd name="T80" fmla="*/ 0 w 150"/>
                    <a:gd name="T81" fmla="*/ 384 h 786"/>
                    <a:gd name="T82" fmla="*/ 0 w 150"/>
                    <a:gd name="T83" fmla="*/ 384 h 786"/>
                    <a:gd name="T84" fmla="*/ 0 w 150"/>
                    <a:gd name="T85" fmla="*/ 411 h 786"/>
                    <a:gd name="T86" fmla="*/ 1 w 150"/>
                    <a:gd name="T87" fmla="*/ 441 h 786"/>
                    <a:gd name="T88" fmla="*/ 5 w 150"/>
                    <a:gd name="T89" fmla="*/ 468 h 786"/>
                    <a:gd name="T90" fmla="*/ 9 w 150"/>
                    <a:gd name="T91" fmla="*/ 496 h 786"/>
                    <a:gd name="T92" fmla="*/ 14 w 150"/>
                    <a:gd name="T93" fmla="*/ 523 h 786"/>
                    <a:gd name="T94" fmla="*/ 22 w 150"/>
                    <a:gd name="T95" fmla="*/ 549 h 786"/>
                    <a:gd name="T96" fmla="*/ 29 w 150"/>
                    <a:gd name="T97" fmla="*/ 576 h 786"/>
                    <a:gd name="T98" fmla="*/ 38 w 150"/>
                    <a:gd name="T99" fmla="*/ 602 h 786"/>
                    <a:gd name="T100" fmla="*/ 47 w 150"/>
                    <a:gd name="T101" fmla="*/ 627 h 786"/>
                    <a:gd name="T102" fmla="*/ 58 w 150"/>
                    <a:gd name="T103" fmla="*/ 651 h 786"/>
                    <a:gd name="T104" fmla="*/ 69 w 150"/>
                    <a:gd name="T105" fmla="*/ 675 h 786"/>
                    <a:gd name="T106" fmla="*/ 82 w 150"/>
                    <a:gd name="T107" fmla="*/ 699 h 786"/>
                    <a:gd name="T108" fmla="*/ 97 w 150"/>
                    <a:gd name="T109" fmla="*/ 722 h 786"/>
                    <a:gd name="T110" fmla="*/ 111 w 150"/>
                    <a:gd name="T111" fmla="*/ 744 h 786"/>
                    <a:gd name="T112" fmla="*/ 126 w 150"/>
                    <a:gd name="T113" fmla="*/ 766 h 786"/>
                    <a:gd name="T114" fmla="*/ 142 w 150"/>
                    <a:gd name="T115" fmla="*/ 786 h 786"/>
                    <a:gd name="T116" fmla="*/ 142 w 150"/>
                    <a:gd name="T117" fmla="*/ 786 h 78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150"/>
                    <a:gd name="T178" fmla="*/ 0 h 786"/>
                    <a:gd name="T179" fmla="*/ 150 w 150"/>
                    <a:gd name="T180" fmla="*/ 786 h 786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150" h="786">
                      <a:moveTo>
                        <a:pt x="142" y="786"/>
                      </a:moveTo>
                      <a:lnTo>
                        <a:pt x="142" y="786"/>
                      </a:lnTo>
                      <a:lnTo>
                        <a:pt x="150" y="785"/>
                      </a:lnTo>
                      <a:lnTo>
                        <a:pt x="133" y="764"/>
                      </a:lnTo>
                      <a:lnTo>
                        <a:pt x="119" y="743"/>
                      </a:lnTo>
                      <a:lnTo>
                        <a:pt x="104" y="721"/>
                      </a:lnTo>
                      <a:lnTo>
                        <a:pt x="89" y="697"/>
                      </a:lnTo>
                      <a:lnTo>
                        <a:pt x="76" y="673"/>
                      </a:lnTo>
                      <a:lnTo>
                        <a:pt x="65" y="649"/>
                      </a:lnTo>
                      <a:lnTo>
                        <a:pt x="55" y="625"/>
                      </a:lnTo>
                      <a:lnTo>
                        <a:pt x="45" y="600"/>
                      </a:lnTo>
                      <a:lnTo>
                        <a:pt x="36" y="574"/>
                      </a:lnTo>
                      <a:lnTo>
                        <a:pt x="29" y="549"/>
                      </a:lnTo>
                      <a:lnTo>
                        <a:pt x="22" y="521"/>
                      </a:lnTo>
                      <a:lnTo>
                        <a:pt x="16" y="496"/>
                      </a:lnTo>
                      <a:lnTo>
                        <a:pt x="12" y="468"/>
                      </a:lnTo>
                      <a:lnTo>
                        <a:pt x="9" y="439"/>
                      </a:lnTo>
                      <a:lnTo>
                        <a:pt x="7" y="411"/>
                      </a:lnTo>
                      <a:lnTo>
                        <a:pt x="7" y="384"/>
                      </a:lnTo>
                      <a:lnTo>
                        <a:pt x="9" y="331"/>
                      </a:lnTo>
                      <a:lnTo>
                        <a:pt x="14" y="280"/>
                      </a:lnTo>
                      <a:lnTo>
                        <a:pt x="25" y="230"/>
                      </a:lnTo>
                      <a:lnTo>
                        <a:pt x="40" y="181"/>
                      </a:lnTo>
                      <a:lnTo>
                        <a:pt x="56" y="135"/>
                      </a:lnTo>
                      <a:lnTo>
                        <a:pt x="78" y="89"/>
                      </a:lnTo>
                      <a:lnTo>
                        <a:pt x="104" y="47"/>
                      </a:lnTo>
                      <a:lnTo>
                        <a:pt x="131" y="5"/>
                      </a:lnTo>
                      <a:lnTo>
                        <a:pt x="126" y="0"/>
                      </a:lnTo>
                      <a:lnTo>
                        <a:pt x="98" y="40"/>
                      </a:lnTo>
                      <a:lnTo>
                        <a:pt x="73" y="84"/>
                      </a:lnTo>
                      <a:lnTo>
                        <a:pt x="51" y="130"/>
                      </a:lnTo>
                      <a:lnTo>
                        <a:pt x="33" y="177"/>
                      </a:lnTo>
                      <a:lnTo>
                        <a:pt x="18" y="227"/>
                      </a:lnTo>
                      <a:lnTo>
                        <a:pt x="9" y="278"/>
                      </a:lnTo>
                      <a:lnTo>
                        <a:pt x="1" y="329"/>
                      </a:lnTo>
                      <a:lnTo>
                        <a:pt x="0" y="356"/>
                      </a:lnTo>
                      <a:lnTo>
                        <a:pt x="0" y="384"/>
                      </a:lnTo>
                      <a:lnTo>
                        <a:pt x="0" y="411"/>
                      </a:lnTo>
                      <a:lnTo>
                        <a:pt x="1" y="441"/>
                      </a:lnTo>
                      <a:lnTo>
                        <a:pt x="5" y="468"/>
                      </a:lnTo>
                      <a:lnTo>
                        <a:pt x="9" y="496"/>
                      </a:lnTo>
                      <a:lnTo>
                        <a:pt x="14" y="523"/>
                      </a:lnTo>
                      <a:lnTo>
                        <a:pt x="22" y="549"/>
                      </a:lnTo>
                      <a:lnTo>
                        <a:pt x="29" y="576"/>
                      </a:lnTo>
                      <a:lnTo>
                        <a:pt x="38" y="602"/>
                      </a:lnTo>
                      <a:lnTo>
                        <a:pt x="47" y="627"/>
                      </a:lnTo>
                      <a:lnTo>
                        <a:pt x="58" y="651"/>
                      </a:lnTo>
                      <a:lnTo>
                        <a:pt x="69" y="675"/>
                      </a:lnTo>
                      <a:lnTo>
                        <a:pt x="82" y="699"/>
                      </a:lnTo>
                      <a:lnTo>
                        <a:pt x="97" y="722"/>
                      </a:lnTo>
                      <a:lnTo>
                        <a:pt x="111" y="744"/>
                      </a:lnTo>
                      <a:lnTo>
                        <a:pt x="126" y="766"/>
                      </a:lnTo>
                      <a:lnTo>
                        <a:pt x="142" y="786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64" name="Freeform 316"/>
                <p:cNvSpPr>
                  <a:spLocks/>
                </p:cNvSpPr>
                <p:nvPr/>
              </p:nvSpPr>
              <p:spPr bwMode="auto">
                <a:xfrm>
                  <a:off x="3524" y="1921"/>
                  <a:ext cx="416" cy="106"/>
                </a:xfrm>
                <a:custGeom>
                  <a:avLst/>
                  <a:gdLst>
                    <a:gd name="T0" fmla="*/ 72 w 416"/>
                    <a:gd name="T1" fmla="*/ 99 h 106"/>
                    <a:gd name="T2" fmla="*/ 72 w 416"/>
                    <a:gd name="T3" fmla="*/ 99 h 106"/>
                    <a:gd name="T4" fmla="*/ 37 w 416"/>
                    <a:gd name="T5" fmla="*/ 99 h 106"/>
                    <a:gd name="T6" fmla="*/ 4 w 416"/>
                    <a:gd name="T7" fmla="*/ 95 h 106"/>
                    <a:gd name="T8" fmla="*/ 4 w 416"/>
                    <a:gd name="T9" fmla="*/ 95 h 106"/>
                    <a:gd name="T10" fmla="*/ 0 w 416"/>
                    <a:gd name="T11" fmla="*/ 103 h 106"/>
                    <a:gd name="T12" fmla="*/ 0 w 416"/>
                    <a:gd name="T13" fmla="*/ 103 h 106"/>
                    <a:gd name="T14" fmla="*/ 35 w 416"/>
                    <a:gd name="T15" fmla="*/ 106 h 106"/>
                    <a:gd name="T16" fmla="*/ 72 w 416"/>
                    <a:gd name="T17" fmla="*/ 106 h 106"/>
                    <a:gd name="T18" fmla="*/ 72 w 416"/>
                    <a:gd name="T19" fmla="*/ 106 h 106"/>
                    <a:gd name="T20" fmla="*/ 118 w 416"/>
                    <a:gd name="T21" fmla="*/ 104 h 106"/>
                    <a:gd name="T22" fmla="*/ 165 w 416"/>
                    <a:gd name="T23" fmla="*/ 101 h 106"/>
                    <a:gd name="T24" fmla="*/ 209 w 416"/>
                    <a:gd name="T25" fmla="*/ 92 h 106"/>
                    <a:gd name="T26" fmla="*/ 253 w 416"/>
                    <a:gd name="T27" fmla="*/ 81 h 106"/>
                    <a:gd name="T28" fmla="*/ 297 w 416"/>
                    <a:gd name="T29" fmla="*/ 66 h 106"/>
                    <a:gd name="T30" fmla="*/ 337 w 416"/>
                    <a:gd name="T31" fmla="*/ 50 h 106"/>
                    <a:gd name="T32" fmla="*/ 377 w 416"/>
                    <a:gd name="T33" fmla="*/ 29 h 106"/>
                    <a:gd name="T34" fmla="*/ 416 w 416"/>
                    <a:gd name="T35" fmla="*/ 8 h 106"/>
                    <a:gd name="T36" fmla="*/ 416 w 416"/>
                    <a:gd name="T37" fmla="*/ 8 h 106"/>
                    <a:gd name="T38" fmla="*/ 412 w 416"/>
                    <a:gd name="T39" fmla="*/ 0 h 106"/>
                    <a:gd name="T40" fmla="*/ 412 w 416"/>
                    <a:gd name="T41" fmla="*/ 0 h 106"/>
                    <a:gd name="T42" fmla="*/ 374 w 416"/>
                    <a:gd name="T43" fmla="*/ 22 h 106"/>
                    <a:gd name="T44" fmla="*/ 335 w 416"/>
                    <a:gd name="T45" fmla="*/ 42 h 106"/>
                    <a:gd name="T46" fmla="*/ 293 w 416"/>
                    <a:gd name="T47" fmla="*/ 59 h 106"/>
                    <a:gd name="T48" fmla="*/ 251 w 416"/>
                    <a:gd name="T49" fmla="*/ 73 h 106"/>
                    <a:gd name="T50" fmla="*/ 207 w 416"/>
                    <a:gd name="T51" fmla="*/ 84 h 106"/>
                    <a:gd name="T52" fmla="*/ 163 w 416"/>
                    <a:gd name="T53" fmla="*/ 93 h 106"/>
                    <a:gd name="T54" fmla="*/ 118 w 416"/>
                    <a:gd name="T55" fmla="*/ 97 h 106"/>
                    <a:gd name="T56" fmla="*/ 72 w 416"/>
                    <a:gd name="T57" fmla="*/ 99 h 106"/>
                    <a:gd name="T58" fmla="*/ 72 w 416"/>
                    <a:gd name="T59" fmla="*/ 99 h 10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w 416"/>
                    <a:gd name="T91" fmla="*/ 0 h 106"/>
                    <a:gd name="T92" fmla="*/ 416 w 416"/>
                    <a:gd name="T93" fmla="*/ 106 h 106"/>
                  </a:gdLst>
                  <a:ahLst/>
                  <a:cxnLst>
                    <a:cxn ang="T60">
                      <a:pos x="T0" y="T1"/>
                    </a:cxn>
                    <a:cxn ang="T61">
                      <a:pos x="T2" y="T3"/>
                    </a:cxn>
                    <a:cxn ang="T62">
                      <a:pos x="T4" y="T5"/>
                    </a:cxn>
                    <a:cxn ang="T63">
                      <a:pos x="T6" y="T7"/>
                    </a:cxn>
                    <a:cxn ang="T64">
                      <a:pos x="T8" y="T9"/>
                    </a:cxn>
                    <a:cxn ang="T65">
                      <a:pos x="T10" y="T11"/>
                    </a:cxn>
                    <a:cxn ang="T66">
                      <a:pos x="T12" y="T13"/>
                    </a:cxn>
                    <a:cxn ang="T67">
                      <a:pos x="T14" y="T15"/>
                    </a:cxn>
                    <a:cxn ang="T68">
                      <a:pos x="T16" y="T17"/>
                    </a:cxn>
                    <a:cxn ang="T69">
                      <a:pos x="T18" y="T19"/>
                    </a:cxn>
                    <a:cxn ang="T70">
                      <a:pos x="T20" y="T21"/>
                    </a:cxn>
                    <a:cxn ang="T71">
                      <a:pos x="T22" y="T23"/>
                    </a:cxn>
                    <a:cxn ang="T72">
                      <a:pos x="T24" y="T25"/>
                    </a:cxn>
                    <a:cxn ang="T73">
                      <a:pos x="T26" y="T27"/>
                    </a:cxn>
                    <a:cxn ang="T74">
                      <a:pos x="T28" y="T29"/>
                    </a:cxn>
                    <a:cxn ang="T75">
                      <a:pos x="T30" y="T31"/>
                    </a:cxn>
                    <a:cxn ang="T76">
                      <a:pos x="T32" y="T33"/>
                    </a:cxn>
                    <a:cxn ang="T77">
                      <a:pos x="T34" y="T35"/>
                    </a:cxn>
                    <a:cxn ang="T78">
                      <a:pos x="T36" y="T37"/>
                    </a:cxn>
                    <a:cxn ang="T79">
                      <a:pos x="T38" y="T39"/>
                    </a:cxn>
                    <a:cxn ang="T80">
                      <a:pos x="T40" y="T41"/>
                    </a:cxn>
                    <a:cxn ang="T81">
                      <a:pos x="T42" y="T43"/>
                    </a:cxn>
                    <a:cxn ang="T82">
                      <a:pos x="T44" y="T45"/>
                    </a:cxn>
                    <a:cxn ang="T83">
                      <a:pos x="T46" y="T47"/>
                    </a:cxn>
                    <a:cxn ang="T84">
                      <a:pos x="T48" y="T49"/>
                    </a:cxn>
                    <a:cxn ang="T85">
                      <a:pos x="T50" y="T51"/>
                    </a:cxn>
                    <a:cxn ang="T86">
                      <a:pos x="T52" y="T53"/>
                    </a:cxn>
                    <a:cxn ang="T87">
                      <a:pos x="T54" y="T55"/>
                    </a:cxn>
                    <a:cxn ang="T88">
                      <a:pos x="T56" y="T57"/>
                    </a:cxn>
                    <a:cxn ang="T89">
                      <a:pos x="T58" y="T59"/>
                    </a:cxn>
                  </a:cxnLst>
                  <a:rect l="T90" t="T91" r="T92" b="T93"/>
                  <a:pathLst>
                    <a:path w="416" h="106">
                      <a:moveTo>
                        <a:pt x="72" y="99"/>
                      </a:moveTo>
                      <a:lnTo>
                        <a:pt x="72" y="99"/>
                      </a:lnTo>
                      <a:lnTo>
                        <a:pt x="37" y="99"/>
                      </a:lnTo>
                      <a:lnTo>
                        <a:pt x="4" y="95"/>
                      </a:lnTo>
                      <a:lnTo>
                        <a:pt x="0" y="103"/>
                      </a:lnTo>
                      <a:lnTo>
                        <a:pt x="35" y="106"/>
                      </a:lnTo>
                      <a:lnTo>
                        <a:pt x="72" y="106"/>
                      </a:lnTo>
                      <a:lnTo>
                        <a:pt x="118" y="104"/>
                      </a:lnTo>
                      <a:lnTo>
                        <a:pt x="165" y="101"/>
                      </a:lnTo>
                      <a:lnTo>
                        <a:pt x="209" y="92"/>
                      </a:lnTo>
                      <a:lnTo>
                        <a:pt x="253" y="81"/>
                      </a:lnTo>
                      <a:lnTo>
                        <a:pt x="297" y="66"/>
                      </a:lnTo>
                      <a:lnTo>
                        <a:pt x="337" y="50"/>
                      </a:lnTo>
                      <a:lnTo>
                        <a:pt x="377" y="29"/>
                      </a:lnTo>
                      <a:lnTo>
                        <a:pt x="416" y="8"/>
                      </a:lnTo>
                      <a:lnTo>
                        <a:pt x="412" y="0"/>
                      </a:lnTo>
                      <a:lnTo>
                        <a:pt x="374" y="22"/>
                      </a:lnTo>
                      <a:lnTo>
                        <a:pt x="335" y="42"/>
                      </a:lnTo>
                      <a:lnTo>
                        <a:pt x="293" y="59"/>
                      </a:lnTo>
                      <a:lnTo>
                        <a:pt x="251" y="73"/>
                      </a:lnTo>
                      <a:lnTo>
                        <a:pt x="207" y="84"/>
                      </a:lnTo>
                      <a:lnTo>
                        <a:pt x="163" y="93"/>
                      </a:lnTo>
                      <a:lnTo>
                        <a:pt x="118" y="97"/>
                      </a:lnTo>
                      <a:lnTo>
                        <a:pt x="72" y="99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65" name="Freeform 317"/>
                <p:cNvSpPr>
                  <a:spLocks/>
                </p:cNvSpPr>
                <p:nvPr/>
              </p:nvSpPr>
              <p:spPr bwMode="auto">
                <a:xfrm>
                  <a:off x="3018" y="1817"/>
                  <a:ext cx="162" cy="157"/>
                </a:xfrm>
                <a:custGeom>
                  <a:avLst/>
                  <a:gdLst>
                    <a:gd name="T0" fmla="*/ 73 w 162"/>
                    <a:gd name="T1" fmla="*/ 73 h 157"/>
                    <a:gd name="T2" fmla="*/ 73 w 162"/>
                    <a:gd name="T3" fmla="*/ 73 h 157"/>
                    <a:gd name="T4" fmla="*/ 38 w 162"/>
                    <a:gd name="T5" fmla="*/ 38 h 157"/>
                    <a:gd name="T6" fmla="*/ 9 w 162"/>
                    <a:gd name="T7" fmla="*/ 0 h 157"/>
                    <a:gd name="T8" fmla="*/ 9 w 162"/>
                    <a:gd name="T9" fmla="*/ 0 h 157"/>
                    <a:gd name="T10" fmla="*/ 0 w 162"/>
                    <a:gd name="T11" fmla="*/ 2 h 157"/>
                    <a:gd name="T12" fmla="*/ 0 w 162"/>
                    <a:gd name="T13" fmla="*/ 2 h 157"/>
                    <a:gd name="T14" fmla="*/ 36 w 162"/>
                    <a:gd name="T15" fmla="*/ 46 h 157"/>
                    <a:gd name="T16" fmla="*/ 75 w 162"/>
                    <a:gd name="T17" fmla="*/ 86 h 157"/>
                    <a:gd name="T18" fmla="*/ 117 w 162"/>
                    <a:gd name="T19" fmla="*/ 124 h 157"/>
                    <a:gd name="T20" fmla="*/ 161 w 162"/>
                    <a:gd name="T21" fmla="*/ 157 h 157"/>
                    <a:gd name="T22" fmla="*/ 161 w 162"/>
                    <a:gd name="T23" fmla="*/ 157 h 157"/>
                    <a:gd name="T24" fmla="*/ 162 w 162"/>
                    <a:gd name="T25" fmla="*/ 150 h 157"/>
                    <a:gd name="T26" fmla="*/ 162 w 162"/>
                    <a:gd name="T27" fmla="*/ 150 h 157"/>
                    <a:gd name="T28" fmla="*/ 139 w 162"/>
                    <a:gd name="T29" fmla="*/ 132 h 157"/>
                    <a:gd name="T30" fmla="*/ 115 w 162"/>
                    <a:gd name="T31" fmla="*/ 113 h 157"/>
                    <a:gd name="T32" fmla="*/ 93 w 162"/>
                    <a:gd name="T33" fmla="*/ 95 h 157"/>
                    <a:gd name="T34" fmla="*/ 73 w 162"/>
                    <a:gd name="T35" fmla="*/ 73 h 157"/>
                    <a:gd name="T36" fmla="*/ 73 w 162"/>
                    <a:gd name="T37" fmla="*/ 73 h 157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162"/>
                    <a:gd name="T58" fmla="*/ 0 h 157"/>
                    <a:gd name="T59" fmla="*/ 162 w 162"/>
                    <a:gd name="T60" fmla="*/ 157 h 157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162" h="157">
                      <a:moveTo>
                        <a:pt x="73" y="73"/>
                      </a:moveTo>
                      <a:lnTo>
                        <a:pt x="73" y="73"/>
                      </a:lnTo>
                      <a:lnTo>
                        <a:pt x="38" y="38"/>
                      </a:lnTo>
                      <a:lnTo>
                        <a:pt x="9" y="0"/>
                      </a:lnTo>
                      <a:lnTo>
                        <a:pt x="0" y="2"/>
                      </a:lnTo>
                      <a:lnTo>
                        <a:pt x="36" y="46"/>
                      </a:lnTo>
                      <a:lnTo>
                        <a:pt x="75" y="86"/>
                      </a:lnTo>
                      <a:lnTo>
                        <a:pt x="117" y="124"/>
                      </a:lnTo>
                      <a:lnTo>
                        <a:pt x="161" y="157"/>
                      </a:lnTo>
                      <a:lnTo>
                        <a:pt x="162" y="150"/>
                      </a:lnTo>
                      <a:lnTo>
                        <a:pt x="139" y="132"/>
                      </a:lnTo>
                      <a:lnTo>
                        <a:pt x="115" y="113"/>
                      </a:lnTo>
                      <a:lnTo>
                        <a:pt x="93" y="95"/>
                      </a:lnTo>
                      <a:lnTo>
                        <a:pt x="73" y="73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66" name="Freeform 318"/>
                <p:cNvSpPr>
                  <a:spLocks/>
                </p:cNvSpPr>
                <p:nvPr/>
              </p:nvSpPr>
              <p:spPr bwMode="auto">
                <a:xfrm>
                  <a:off x="3104" y="1795"/>
                  <a:ext cx="91" cy="91"/>
                </a:xfrm>
                <a:custGeom>
                  <a:avLst/>
                  <a:gdLst>
                    <a:gd name="T0" fmla="*/ 42 w 91"/>
                    <a:gd name="T1" fmla="*/ 40 h 91"/>
                    <a:gd name="T2" fmla="*/ 42 w 91"/>
                    <a:gd name="T3" fmla="*/ 40 h 91"/>
                    <a:gd name="T4" fmla="*/ 23 w 91"/>
                    <a:gd name="T5" fmla="*/ 20 h 91"/>
                    <a:gd name="T6" fmla="*/ 7 w 91"/>
                    <a:gd name="T7" fmla="*/ 0 h 91"/>
                    <a:gd name="T8" fmla="*/ 7 w 91"/>
                    <a:gd name="T9" fmla="*/ 0 h 91"/>
                    <a:gd name="T10" fmla="*/ 0 w 91"/>
                    <a:gd name="T11" fmla="*/ 4 h 91"/>
                    <a:gd name="T12" fmla="*/ 0 w 91"/>
                    <a:gd name="T13" fmla="*/ 4 h 91"/>
                    <a:gd name="T14" fmla="*/ 20 w 91"/>
                    <a:gd name="T15" fmla="*/ 27 h 91"/>
                    <a:gd name="T16" fmla="*/ 42 w 91"/>
                    <a:gd name="T17" fmla="*/ 49 h 91"/>
                    <a:gd name="T18" fmla="*/ 66 w 91"/>
                    <a:gd name="T19" fmla="*/ 71 h 91"/>
                    <a:gd name="T20" fmla="*/ 89 w 91"/>
                    <a:gd name="T21" fmla="*/ 91 h 91"/>
                    <a:gd name="T22" fmla="*/ 89 w 91"/>
                    <a:gd name="T23" fmla="*/ 91 h 91"/>
                    <a:gd name="T24" fmla="*/ 91 w 91"/>
                    <a:gd name="T25" fmla="*/ 84 h 91"/>
                    <a:gd name="T26" fmla="*/ 91 w 91"/>
                    <a:gd name="T27" fmla="*/ 84 h 91"/>
                    <a:gd name="T28" fmla="*/ 66 w 91"/>
                    <a:gd name="T29" fmla="*/ 62 h 91"/>
                    <a:gd name="T30" fmla="*/ 42 w 91"/>
                    <a:gd name="T31" fmla="*/ 40 h 91"/>
                    <a:gd name="T32" fmla="*/ 42 w 91"/>
                    <a:gd name="T33" fmla="*/ 40 h 91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91"/>
                    <a:gd name="T52" fmla="*/ 0 h 91"/>
                    <a:gd name="T53" fmla="*/ 91 w 91"/>
                    <a:gd name="T54" fmla="*/ 91 h 91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91" h="91">
                      <a:moveTo>
                        <a:pt x="42" y="40"/>
                      </a:moveTo>
                      <a:lnTo>
                        <a:pt x="42" y="40"/>
                      </a:lnTo>
                      <a:lnTo>
                        <a:pt x="23" y="20"/>
                      </a:lnTo>
                      <a:lnTo>
                        <a:pt x="7" y="0"/>
                      </a:lnTo>
                      <a:lnTo>
                        <a:pt x="0" y="4"/>
                      </a:lnTo>
                      <a:lnTo>
                        <a:pt x="20" y="27"/>
                      </a:lnTo>
                      <a:lnTo>
                        <a:pt x="42" y="49"/>
                      </a:lnTo>
                      <a:lnTo>
                        <a:pt x="66" y="71"/>
                      </a:lnTo>
                      <a:lnTo>
                        <a:pt x="89" y="91"/>
                      </a:lnTo>
                      <a:lnTo>
                        <a:pt x="91" y="84"/>
                      </a:lnTo>
                      <a:lnTo>
                        <a:pt x="66" y="62"/>
                      </a:lnTo>
                      <a:lnTo>
                        <a:pt x="42" y="4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67" name="Freeform 319"/>
                <p:cNvSpPr>
                  <a:spLocks/>
                </p:cNvSpPr>
                <p:nvPr/>
              </p:nvSpPr>
              <p:spPr bwMode="auto">
                <a:xfrm>
                  <a:off x="2873" y="939"/>
                  <a:ext cx="161" cy="874"/>
                </a:xfrm>
                <a:custGeom>
                  <a:avLst/>
                  <a:gdLst>
                    <a:gd name="T0" fmla="*/ 7 w 161"/>
                    <a:gd name="T1" fmla="*/ 448 h 874"/>
                    <a:gd name="T2" fmla="*/ 11 w 161"/>
                    <a:gd name="T3" fmla="*/ 386 h 874"/>
                    <a:gd name="T4" fmla="*/ 18 w 161"/>
                    <a:gd name="T5" fmla="*/ 325 h 874"/>
                    <a:gd name="T6" fmla="*/ 31 w 161"/>
                    <a:gd name="T7" fmla="*/ 265 h 874"/>
                    <a:gd name="T8" fmla="*/ 50 w 161"/>
                    <a:gd name="T9" fmla="*/ 208 h 874"/>
                    <a:gd name="T10" fmla="*/ 71 w 161"/>
                    <a:gd name="T11" fmla="*/ 153 h 874"/>
                    <a:gd name="T12" fmla="*/ 97 w 161"/>
                    <a:gd name="T13" fmla="*/ 102 h 874"/>
                    <a:gd name="T14" fmla="*/ 128 w 161"/>
                    <a:gd name="T15" fmla="*/ 53 h 874"/>
                    <a:gd name="T16" fmla="*/ 161 w 161"/>
                    <a:gd name="T17" fmla="*/ 5 h 874"/>
                    <a:gd name="T18" fmla="*/ 156 w 161"/>
                    <a:gd name="T19" fmla="*/ 0 h 874"/>
                    <a:gd name="T20" fmla="*/ 139 w 161"/>
                    <a:gd name="T21" fmla="*/ 23 h 874"/>
                    <a:gd name="T22" fmla="*/ 106 w 161"/>
                    <a:gd name="T23" fmla="*/ 73 h 874"/>
                    <a:gd name="T24" fmla="*/ 77 w 161"/>
                    <a:gd name="T25" fmla="*/ 124 h 874"/>
                    <a:gd name="T26" fmla="*/ 53 w 161"/>
                    <a:gd name="T27" fmla="*/ 177 h 874"/>
                    <a:gd name="T28" fmla="*/ 33 w 161"/>
                    <a:gd name="T29" fmla="*/ 234 h 874"/>
                    <a:gd name="T30" fmla="*/ 17 w 161"/>
                    <a:gd name="T31" fmla="*/ 292 h 874"/>
                    <a:gd name="T32" fmla="*/ 7 w 161"/>
                    <a:gd name="T33" fmla="*/ 353 h 874"/>
                    <a:gd name="T34" fmla="*/ 2 w 161"/>
                    <a:gd name="T35" fmla="*/ 415 h 874"/>
                    <a:gd name="T36" fmla="*/ 0 w 161"/>
                    <a:gd name="T37" fmla="*/ 448 h 874"/>
                    <a:gd name="T38" fmla="*/ 4 w 161"/>
                    <a:gd name="T39" fmla="*/ 506 h 874"/>
                    <a:gd name="T40" fmla="*/ 9 w 161"/>
                    <a:gd name="T41" fmla="*/ 565 h 874"/>
                    <a:gd name="T42" fmla="*/ 22 w 161"/>
                    <a:gd name="T43" fmla="*/ 620 h 874"/>
                    <a:gd name="T44" fmla="*/ 37 w 161"/>
                    <a:gd name="T45" fmla="*/ 675 h 874"/>
                    <a:gd name="T46" fmla="*/ 57 w 161"/>
                    <a:gd name="T47" fmla="*/ 728 h 874"/>
                    <a:gd name="T48" fmla="*/ 81 w 161"/>
                    <a:gd name="T49" fmla="*/ 779 h 874"/>
                    <a:gd name="T50" fmla="*/ 141 w 161"/>
                    <a:gd name="T51" fmla="*/ 874 h 874"/>
                    <a:gd name="T52" fmla="*/ 148 w 161"/>
                    <a:gd name="T53" fmla="*/ 872 h 874"/>
                    <a:gd name="T54" fmla="*/ 117 w 161"/>
                    <a:gd name="T55" fmla="*/ 827 h 874"/>
                    <a:gd name="T56" fmla="*/ 77 w 161"/>
                    <a:gd name="T57" fmla="*/ 753 h 874"/>
                    <a:gd name="T58" fmla="*/ 55 w 161"/>
                    <a:gd name="T59" fmla="*/ 700 h 874"/>
                    <a:gd name="T60" fmla="*/ 37 w 161"/>
                    <a:gd name="T61" fmla="*/ 647 h 874"/>
                    <a:gd name="T62" fmla="*/ 22 w 161"/>
                    <a:gd name="T63" fmla="*/ 592 h 874"/>
                    <a:gd name="T64" fmla="*/ 13 w 161"/>
                    <a:gd name="T65" fmla="*/ 536 h 874"/>
                    <a:gd name="T66" fmla="*/ 9 w 161"/>
                    <a:gd name="T67" fmla="*/ 477 h 874"/>
                    <a:gd name="T68" fmla="*/ 7 w 161"/>
                    <a:gd name="T69" fmla="*/ 448 h 874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161"/>
                    <a:gd name="T106" fmla="*/ 0 h 874"/>
                    <a:gd name="T107" fmla="*/ 161 w 161"/>
                    <a:gd name="T108" fmla="*/ 874 h 874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161" h="874">
                      <a:moveTo>
                        <a:pt x="7" y="448"/>
                      </a:moveTo>
                      <a:lnTo>
                        <a:pt x="7" y="448"/>
                      </a:lnTo>
                      <a:lnTo>
                        <a:pt x="9" y="415"/>
                      </a:lnTo>
                      <a:lnTo>
                        <a:pt x="11" y="386"/>
                      </a:lnTo>
                      <a:lnTo>
                        <a:pt x="15" y="355"/>
                      </a:lnTo>
                      <a:lnTo>
                        <a:pt x="18" y="325"/>
                      </a:lnTo>
                      <a:lnTo>
                        <a:pt x="24" y="294"/>
                      </a:lnTo>
                      <a:lnTo>
                        <a:pt x="31" y="265"/>
                      </a:lnTo>
                      <a:lnTo>
                        <a:pt x="39" y="237"/>
                      </a:lnTo>
                      <a:lnTo>
                        <a:pt x="50" y="208"/>
                      </a:lnTo>
                      <a:lnTo>
                        <a:pt x="59" y="181"/>
                      </a:lnTo>
                      <a:lnTo>
                        <a:pt x="71" y="153"/>
                      </a:lnTo>
                      <a:lnTo>
                        <a:pt x="82" y="128"/>
                      </a:lnTo>
                      <a:lnTo>
                        <a:pt x="97" y="102"/>
                      </a:lnTo>
                      <a:lnTo>
                        <a:pt x="112" y="76"/>
                      </a:lnTo>
                      <a:lnTo>
                        <a:pt x="128" y="53"/>
                      </a:lnTo>
                      <a:lnTo>
                        <a:pt x="145" y="27"/>
                      </a:lnTo>
                      <a:lnTo>
                        <a:pt x="161" y="5"/>
                      </a:lnTo>
                      <a:lnTo>
                        <a:pt x="156" y="0"/>
                      </a:lnTo>
                      <a:lnTo>
                        <a:pt x="139" y="23"/>
                      </a:lnTo>
                      <a:lnTo>
                        <a:pt x="121" y="47"/>
                      </a:lnTo>
                      <a:lnTo>
                        <a:pt x="106" y="73"/>
                      </a:lnTo>
                      <a:lnTo>
                        <a:pt x="92" y="98"/>
                      </a:lnTo>
                      <a:lnTo>
                        <a:pt x="77" y="124"/>
                      </a:lnTo>
                      <a:lnTo>
                        <a:pt x="64" y="152"/>
                      </a:lnTo>
                      <a:lnTo>
                        <a:pt x="53" y="177"/>
                      </a:lnTo>
                      <a:lnTo>
                        <a:pt x="42" y="206"/>
                      </a:lnTo>
                      <a:lnTo>
                        <a:pt x="33" y="234"/>
                      </a:lnTo>
                      <a:lnTo>
                        <a:pt x="24" y="263"/>
                      </a:lnTo>
                      <a:lnTo>
                        <a:pt x="17" y="292"/>
                      </a:lnTo>
                      <a:lnTo>
                        <a:pt x="11" y="323"/>
                      </a:lnTo>
                      <a:lnTo>
                        <a:pt x="7" y="353"/>
                      </a:lnTo>
                      <a:lnTo>
                        <a:pt x="4" y="384"/>
                      </a:lnTo>
                      <a:lnTo>
                        <a:pt x="2" y="415"/>
                      </a:lnTo>
                      <a:lnTo>
                        <a:pt x="0" y="448"/>
                      </a:lnTo>
                      <a:lnTo>
                        <a:pt x="2" y="477"/>
                      </a:lnTo>
                      <a:lnTo>
                        <a:pt x="4" y="506"/>
                      </a:lnTo>
                      <a:lnTo>
                        <a:pt x="6" y="536"/>
                      </a:lnTo>
                      <a:lnTo>
                        <a:pt x="9" y="565"/>
                      </a:lnTo>
                      <a:lnTo>
                        <a:pt x="15" y="592"/>
                      </a:lnTo>
                      <a:lnTo>
                        <a:pt x="22" y="620"/>
                      </a:lnTo>
                      <a:lnTo>
                        <a:pt x="29" y="647"/>
                      </a:lnTo>
                      <a:lnTo>
                        <a:pt x="37" y="675"/>
                      </a:lnTo>
                      <a:lnTo>
                        <a:pt x="48" y="702"/>
                      </a:lnTo>
                      <a:lnTo>
                        <a:pt x="57" y="728"/>
                      </a:lnTo>
                      <a:lnTo>
                        <a:pt x="70" y="753"/>
                      </a:lnTo>
                      <a:lnTo>
                        <a:pt x="81" y="779"/>
                      </a:lnTo>
                      <a:lnTo>
                        <a:pt x="110" y="827"/>
                      </a:lnTo>
                      <a:lnTo>
                        <a:pt x="141" y="874"/>
                      </a:lnTo>
                      <a:lnTo>
                        <a:pt x="148" y="872"/>
                      </a:lnTo>
                      <a:lnTo>
                        <a:pt x="117" y="827"/>
                      </a:lnTo>
                      <a:lnTo>
                        <a:pt x="90" y="777"/>
                      </a:lnTo>
                      <a:lnTo>
                        <a:pt x="77" y="753"/>
                      </a:lnTo>
                      <a:lnTo>
                        <a:pt x="66" y="728"/>
                      </a:lnTo>
                      <a:lnTo>
                        <a:pt x="55" y="700"/>
                      </a:lnTo>
                      <a:lnTo>
                        <a:pt x="46" y="675"/>
                      </a:lnTo>
                      <a:lnTo>
                        <a:pt x="37" y="647"/>
                      </a:lnTo>
                      <a:lnTo>
                        <a:pt x="29" y="620"/>
                      </a:lnTo>
                      <a:lnTo>
                        <a:pt x="22" y="592"/>
                      </a:lnTo>
                      <a:lnTo>
                        <a:pt x="18" y="563"/>
                      </a:lnTo>
                      <a:lnTo>
                        <a:pt x="13" y="536"/>
                      </a:lnTo>
                      <a:lnTo>
                        <a:pt x="11" y="506"/>
                      </a:lnTo>
                      <a:lnTo>
                        <a:pt x="9" y="477"/>
                      </a:lnTo>
                      <a:lnTo>
                        <a:pt x="7" y="448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68" name="Freeform 320"/>
                <p:cNvSpPr>
                  <a:spLocks/>
                </p:cNvSpPr>
                <p:nvPr/>
              </p:nvSpPr>
              <p:spPr bwMode="auto">
                <a:xfrm>
                  <a:off x="2976" y="586"/>
                  <a:ext cx="1419" cy="1487"/>
                </a:xfrm>
                <a:custGeom>
                  <a:avLst/>
                  <a:gdLst>
                    <a:gd name="T0" fmla="*/ 86 w 1419"/>
                    <a:gd name="T1" fmla="*/ 212 h 1487"/>
                    <a:gd name="T2" fmla="*/ 175 w 1419"/>
                    <a:gd name="T3" fmla="*/ 142 h 1487"/>
                    <a:gd name="T4" fmla="*/ 276 w 1419"/>
                    <a:gd name="T5" fmla="*/ 85 h 1487"/>
                    <a:gd name="T6" fmla="*/ 384 w 1419"/>
                    <a:gd name="T7" fmla="*/ 42 h 1487"/>
                    <a:gd name="T8" fmla="*/ 497 w 1419"/>
                    <a:gd name="T9" fmla="*/ 16 h 1487"/>
                    <a:gd name="T10" fmla="*/ 620 w 1419"/>
                    <a:gd name="T11" fmla="*/ 7 h 1487"/>
                    <a:gd name="T12" fmla="*/ 700 w 1419"/>
                    <a:gd name="T13" fmla="*/ 10 h 1487"/>
                    <a:gd name="T14" fmla="*/ 817 w 1419"/>
                    <a:gd name="T15" fmla="*/ 31 h 1487"/>
                    <a:gd name="T16" fmla="*/ 927 w 1419"/>
                    <a:gd name="T17" fmla="*/ 69 h 1487"/>
                    <a:gd name="T18" fmla="*/ 1030 w 1419"/>
                    <a:gd name="T19" fmla="*/ 122 h 1487"/>
                    <a:gd name="T20" fmla="*/ 1123 w 1419"/>
                    <a:gd name="T21" fmla="*/ 188 h 1487"/>
                    <a:gd name="T22" fmla="*/ 1180 w 1419"/>
                    <a:gd name="T23" fmla="*/ 239 h 1487"/>
                    <a:gd name="T24" fmla="*/ 1255 w 1419"/>
                    <a:gd name="T25" fmla="*/ 325 h 1487"/>
                    <a:gd name="T26" fmla="*/ 1317 w 1419"/>
                    <a:gd name="T27" fmla="*/ 422 h 1487"/>
                    <a:gd name="T28" fmla="*/ 1364 w 1419"/>
                    <a:gd name="T29" fmla="*/ 526 h 1487"/>
                    <a:gd name="T30" fmla="*/ 1395 w 1419"/>
                    <a:gd name="T31" fmla="*/ 640 h 1487"/>
                    <a:gd name="T32" fmla="*/ 1412 w 1419"/>
                    <a:gd name="T33" fmla="*/ 759 h 1487"/>
                    <a:gd name="T34" fmla="*/ 1412 w 1419"/>
                    <a:gd name="T35" fmla="*/ 841 h 1487"/>
                    <a:gd name="T36" fmla="*/ 1395 w 1419"/>
                    <a:gd name="T37" fmla="*/ 960 h 1487"/>
                    <a:gd name="T38" fmla="*/ 1364 w 1419"/>
                    <a:gd name="T39" fmla="*/ 1074 h 1487"/>
                    <a:gd name="T40" fmla="*/ 1317 w 1419"/>
                    <a:gd name="T41" fmla="*/ 1178 h 1487"/>
                    <a:gd name="T42" fmla="*/ 1255 w 1419"/>
                    <a:gd name="T43" fmla="*/ 1275 h 1487"/>
                    <a:gd name="T44" fmla="*/ 1180 w 1419"/>
                    <a:gd name="T45" fmla="*/ 1361 h 1487"/>
                    <a:gd name="T46" fmla="*/ 1108 w 1419"/>
                    <a:gd name="T47" fmla="*/ 1425 h 1487"/>
                    <a:gd name="T48" fmla="*/ 1030 w 1419"/>
                    <a:gd name="T49" fmla="*/ 1480 h 1487"/>
                    <a:gd name="T50" fmla="*/ 1073 w 1419"/>
                    <a:gd name="T51" fmla="*/ 1460 h 1487"/>
                    <a:gd name="T52" fmla="*/ 1189 w 1419"/>
                    <a:gd name="T53" fmla="*/ 1363 h 1487"/>
                    <a:gd name="T54" fmla="*/ 1286 w 1419"/>
                    <a:gd name="T55" fmla="*/ 1244 h 1487"/>
                    <a:gd name="T56" fmla="*/ 1359 w 1419"/>
                    <a:gd name="T57" fmla="*/ 1108 h 1487"/>
                    <a:gd name="T58" fmla="*/ 1405 w 1419"/>
                    <a:gd name="T59" fmla="*/ 960 h 1487"/>
                    <a:gd name="T60" fmla="*/ 1419 w 1419"/>
                    <a:gd name="T61" fmla="*/ 801 h 1487"/>
                    <a:gd name="T62" fmla="*/ 1416 w 1419"/>
                    <a:gd name="T63" fmla="*/ 719 h 1487"/>
                    <a:gd name="T64" fmla="*/ 1395 w 1419"/>
                    <a:gd name="T65" fmla="*/ 600 h 1487"/>
                    <a:gd name="T66" fmla="*/ 1357 w 1419"/>
                    <a:gd name="T67" fmla="*/ 488 h 1487"/>
                    <a:gd name="T68" fmla="*/ 1304 w 1419"/>
                    <a:gd name="T69" fmla="*/ 386 h 1487"/>
                    <a:gd name="T70" fmla="*/ 1236 w 1419"/>
                    <a:gd name="T71" fmla="*/ 290 h 1487"/>
                    <a:gd name="T72" fmla="*/ 1158 w 1419"/>
                    <a:gd name="T73" fmla="*/ 206 h 1487"/>
                    <a:gd name="T74" fmla="*/ 1066 w 1419"/>
                    <a:gd name="T75" fmla="*/ 137 h 1487"/>
                    <a:gd name="T76" fmla="*/ 966 w 1419"/>
                    <a:gd name="T77" fmla="*/ 78 h 1487"/>
                    <a:gd name="T78" fmla="*/ 858 w 1419"/>
                    <a:gd name="T79" fmla="*/ 34 h 1487"/>
                    <a:gd name="T80" fmla="*/ 741 w 1419"/>
                    <a:gd name="T81" fmla="*/ 9 h 1487"/>
                    <a:gd name="T82" fmla="*/ 620 w 1419"/>
                    <a:gd name="T83" fmla="*/ 0 h 1487"/>
                    <a:gd name="T84" fmla="*/ 526 w 1419"/>
                    <a:gd name="T85" fmla="*/ 5 h 1487"/>
                    <a:gd name="T86" fmla="*/ 395 w 1419"/>
                    <a:gd name="T87" fmla="*/ 31 h 1487"/>
                    <a:gd name="T88" fmla="*/ 270 w 1419"/>
                    <a:gd name="T89" fmla="*/ 78 h 1487"/>
                    <a:gd name="T90" fmla="*/ 157 w 1419"/>
                    <a:gd name="T91" fmla="*/ 146 h 1487"/>
                    <a:gd name="T92" fmla="*/ 58 w 1419"/>
                    <a:gd name="T93" fmla="*/ 228 h 1487"/>
                    <a:gd name="T94" fmla="*/ 0 w 1419"/>
                    <a:gd name="T95" fmla="*/ 292 h 1487"/>
                    <a:gd name="T96" fmla="*/ 31 w 1419"/>
                    <a:gd name="T97" fmla="*/ 267 h 1487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1419"/>
                    <a:gd name="T148" fmla="*/ 0 h 1487"/>
                    <a:gd name="T149" fmla="*/ 1419 w 1419"/>
                    <a:gd name="T150" fmla="*/ 1487 h 1487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1419" h="1487">
                      <a:moveTo>
                        <a:pt x="58" y="239"/>
                      </a:moveTo>
                      <a:lnTo>
                        <a:pt x="58" y="239"/>
                      </a:lnTo>
                      <a:lnTo>
                        <a:pt x="86" y="212"/>
                      </a:lnTo>
                      <a:lnTo>
                        <a:pt x="115" y="188"/>
                      </a:lnTo>
                      <a:lnTo>
                        <a:pt x="144" y="164"/>
                      </a:lnTo>
                      <a:lnTo>
                        <a:pt x="175" y="142"/>
                      </a:lnTo>
                      <a:lnTo>
                        <a:pt x="208" y="122"/>
                      </a:lnTo>
                      <a:lnTo>
                        <a:pt x="241" y="102"/>
                      </a:lnTo>
                      <a:lnTo>
                        <a:pt x="276" y="85"/>
                      </a:lnTo>
                      <a:lnTo>
                        <a:pt x="311" y="69"/>
                      </a:lnTo>
                      <a:lnTo>
                        <a:pt x="345" y="54"/>
                      </a:lnTo>
                      <a:lnTo>
                        <a:pt x="384" y="42"/>
                      </a:lnTo>
                      <a:lnTo>
                        <a:pt x="420" y="31"/>
                      </a:lnTo>
                      <a:lnTo>
                        <a:pt x="459" y="23"/>
                      </a:lnTo>
                      <a:lnTo>
                        <a:pt x="497" y="16"/>
                      </a:lnTo>
                      <a:lnTo>
                        <a:pt x="537" y="10"/>
                      </a:lnTo>
                      <a:lnTo>
                        <a:pt x="578" y="7"/>
                      </a:lnTo>
                      <a:lnTo>
                        <a:pt x="620" y="7"/>
                      </a:lnTo>
                      <a:lnTo>
                        <a:pt x="660" y="7"/>
                      </a:lnTo>
                      <a:lnTo>
                        <a:pt x="700" y="10"/>
                      </a:lnTo>
                      <a:lnTo>
                        <a:pt x="741" y="16"/>
                      </a:lnTo>
                      <a:lnTo>
                        <a:pt x="779" y="23"/>
                      </a:lnTo>
                      <a:lnTo>
                        <a:pt x="817" y="31"/>
                      </a:lnTo>
                      <a:lnTo>
                        <a:pt x="856" y="42"/>
                      </a:lnTo>
                      <a:lnTo>
                        <a:pt x="892" y="54"/>
                      </a:lnTo>
                      <a:lnTo>
                        <a:pt x="927" y="69"/>
                      </a:lnTo>
                      <a:lnTo>
                        <a:pt x="964" y="85"/>
                      </a:lnTo>
                      <a:lnTo>
                        <a:pt x="997" y="102"/>
                      </a:lnTo>
                      <a:lnTo>
                        <a:pt x="1030" y="122"/>
                      </a:lnTo>
                      <a:lnTo>
                        <a:pt x="1062" y="142"/>
                      </a:lnTo>
                      <a:lnTo>
                        <a:pt x="1094" y="164"/>
                      </a:lnTo>
                      <a:lnTo>
                        <a:pt x="1123" y="188"/>
                      </a:lnTo>
                      <a:lnTo>
                        <a:pt x="1152" y="212"/>
                      </a:lnTo>
                      <a:lnTo>
                        <a:pt x="1180" y="239"/>
                      </a:lnTo>
                      <a:lnTo>
                        <a:pt x="1207" y="267"/>
                      </a:lnTo>
                      <a:lnTo>
                        <a:pt x="1231" y="296"/>
                      </a:lnTo>
                      <a:lnTo>
                        <a:pt x="1255" y="325"/>
                      </a:lnTo>
                      <a:lnTo>
                        <a:pt x="1277" y="356"/>
                      </a:lnTo>
                      <a:lnTo>
                        <a:pt x="1297" y="389"/>
                      </a:lnTo>
                      <a:lnTo>
                        <a:pt x="1317" y="422"/>
                      </a:lnTo>
                      <a:lnTo>
                        <a:pt x="1335" y="455"/>
                      </a:lnTo>
                      <a:lnTo>
                        <a:pt x="1350" y="492"/>
                      </a:lnTo>
                      <a:lnTo>
                        <a:pt x="1364" y="526"/>
                      </a:lnTo>
                      <a:lnTo>
                        <a:pt x="1377" y="565"/>
                      </a:lnTo>
                      <a:lnTo>
                        <a:pt x="1388" y="601"/>
                      </a:lnTo>
                      <a:lnTo>
                        <a:pt x="1395" y="640"/>
                      </a:lnTo>
                      <a:lnTo>
                        <a:pt x="1403" y="678"/>
                      </a:lnTo>
                      <a:lnTo>
                        <a:pt x="1408" y="719"/>
                      </a:lnTo>
                      <a:lnTo>
                        <a:pt x="1412" y="759"/>
                      </a:lnTo>
                      <a:lnTo>
                        <a:pt x="1412" y="801"/>
                      </a:lnTo>
                      <a:lnTo>
                        <a:pt x="1412" y="841"/>
                      </a:lnTo>
                      <a:lnTo>
                        <a:pt x="1408" y="881"/>
                      </a:lnTo>
                      <a:lnTo>
                        <a:pt x="1403" y="922"/>
                      </a:lnTo>
                      <a:lnTo>
                        <a:pt x="1395" y="960"/>
                      </a:lnTo>
                      <a:lnTo>
                        <a:pt x="1388" y="999"/>
                      </a:lnTo>
                      <a:lnTo>
                        <a:pt x="1377" y="1035"/>
                      </a:lnTo>
                      <a:lnTo>
                        <a:pt x="1364" y="1074"/>
                      </a:lnTo>
                      <a:lnTo>
                        <a:pt x="1350" y="1108"/>
                      </a:lnTo>
                      <a:lnTo>
                        <a:pt x="1335" y="1145"/>
                      </a:lnTo>
                      <a:lnTo>
                        <a:pt x="1317" y="1178"/>
                      </a:lnTo>
                      <a:lnTo>
                        <a:pt x="1297" y="1211"/>
                      </a:lnTo>
                      <a:lnTo>
                        <a:pt x="1277" y="1244"/>
                      </a:lnTo>
                      <a:lnTo>
                        <a:pt x="1255" y="1275"/>
                      </a:lnTo>
                      <a:lnTo>
                        <a:pt x="1231" y="1304"/>
                      </a:lnTo>
                      <a:lnTo>
                        <a:pt x="1207" y="1333"/>
                      </a:lnTo>
                      <a:lnTo>
                        <a:pt x="1180" y="1361"/>
                      </a:lnTo>
                      <a:lnTo>
                        <a:pt x="1145" y="1394"/>
                      </a:lnTo>
                      <a:lnTo>
                        <a:pt x="1108" y="1425"/>
                      </a:lnTo>
                      <a:lnTo>
                        <a:pt x="1070" y="1454"/>
                      </a:lnTo>
                      <a:lnTo>
                        <a:pt x="1030" y="1480"/>
                      </a:lnTo>
                      <a:lnTo>
                        <a:pt x="1030" y="1487"/>
                      </a:lnTo>
                      <a:lnTo>
                        <a:pt x="1073" y="1460"/>
                      </a:lnTo>
                      <a:lnTo>
                        <a:pt x="1114" y="1430"/>
                      </a:lnTo>
                      <a:lnTo>
                        <a:pt x="1152" y="1397"/>
                      </a:lnTo>
                      <a:lnTo>
                        <a:pt x="1189" y="1363"/>
                      </a:lnTo>
                      <a:lnTo>
                        <a:pt x="1223" y="1324"/>
                      </a:lnTo>
                      <a:lnTo>
                        <a:pt x="1256" y="1286"/>
                      </a:lnTo>
                      <a:lnTo>
                        <a:pt x="1286" y="1244"/>
                      </a:lnTo>
                      <a:lnTo>
                        <a:pt x="1313" y="1202"/>
                      </a:lnTo>
                      <a:lnTo>
                        <a:pt x="1337" y="1156"/>
                      </a:lnTo>
                      <a:lnTo>
                        <a:pt x="1359" y="1108"/>
                      </a:lnTo>
                      <a:lnTo>
                        <a:pt x="1377" y="1061"/>
                      </a:lnTo>
                      <a:lnTo>
                        <a:pt x="1392" y="1011"/>
                      </a:lnTo>
                      <a:lnTo>
                        <a:pt x="1405" y="960"/>
                      </a:lnTo>
                      <a:lnTo>
                        <a:pt x="1412" y="907"/>
                      </a:lnTo>
                      <a:lnTo>
                        <a:pt x="1417" y="854"/>
                      </a:lnTo>
                      <a:lnTo>
                        <a:pt x="1419" y="801"/>
                      </a:lnTo>
                      <a:lnTo>
                        <a:pt x="1419" y="759"/>
                      </a:lnTo>
                      <a:lnTo>
                        <a:pt x="1416" y="719"/>
                      </a:lnTo>
                      <a:lnTo>
                        <a:pt x="1410" y="678"/>
                      </a:lnTo>
                      <a:lnTo>
                        <a:pt x="1403" y="638"/>
                      </a:lnTo>
                      <a:lnTo>
                        <a:pt x="1395" y="600"/>
                      </a:lnTo>
                      <a:lnTo>
                        <a:pt x="1384" y="561"/>
                      </a:lnTo>
                      <a:lnTo>
                        <a:pt x="1372" y="525"/>
                      </a:lnTo>
                      <a:lnTo>
                        <a:pt x="1357" y="488"/>
                      </a:lnTo>
                      <a:lnTo>
                        <a:pt x="1341" y="453"/>
                      </a:lnTo>
                      <a:lnTo>
                        <a:pt x="1322" y="419"/>
                      </a:lnTo>
                      <a:lnTo>
                        <a:pt x="1304" y="386"/>
                      </a:lnTo>
                      <a:lnTo>
                        <a:pt x="1284" y="353"/>
                      </a:lnTo>
                      <a:lnTo>
                        <a:pt x="1260" y="322"/>
                      </a:lnTo>
                      <a:lnTo>
                        <a:pt x="1236" y="290"/>
                      </a:lnTo>
                      <a:lnTo>
                        <a:pt x="1213" y="261"/>
                      </a:lnTo>
                      <a:lnTo>
                        <a:pt x="1185" y="234"/>
                      </a:lnTo>
                      <a:lnTo>
                        <a:pt x="1158" y="206"/>
                      </a:lnTo>
                      <a:lnTo>
                        <a:pt x="1128" y="182"/>
                      </a:lnTo>
                      <a:lnTo>
                        <a:pt x="1097" y="159"/>
                      </a:lnTo>
                      <a:lnTo>
                        <a:pt x="1066" y="137"/>
                      </a:lnTo>
                      <a:lnTo>
                        <a:pt x="1035" y="115"/>
                      </a:lnTo>
                      <a:lnTo>
                        <a:pt x="1000" y="96"/>
                      </a:lnTo>
                      <a:lnTo>
                        <a:pt x="966" y="78"/>
                      </a:lnTo>
                      <a:lnTo>
                        <a:pt x="931" y="62"/>
                      </a:lnTo>
                      <a:lnTo>
                        <a:pt x="894" y="47"/>
                      </a:lnTo>
                      <a:lnTo>
                        <a:pt x="858" y="34"/>
                      </a:lnTo>
                      <a:lnTo>
                        <a:pt x="819" y="25"/>
                      </a:lnTo>
                      <a:lnTo>
                        <a:pt x="781" y="16"/>
                      </a:lnTo>
                      <a:lnTo>
                        <a:pt x="741" y="9"/>
                      </a:lnTo>
                      <a:lnTo>
                        <a:pt x="700" y="3"/>
                      </a:lnTo>
                      <a:lnTo>
                        <a:pt x="660" y="0"/>
                      </a:lnTo>
                      <a:lnTo>
                        <a:pt x="620" y="0"/>
                      </a:lnTo>
                      <a:lnTo>
                        <a:pt x="572" y="1"/>
                      </a:lnTo>
                      <a:lnTo>
                        <a:pt x="526" y="5"/>
                      </a:lnTo>
                      <a:lnTo>
                        <a:pt x="481" y="10"/>
                      </a:lnTo>
                      <a:lnTo>
                        <a:pt x="437" y="20"/>
                      </a:lnTo>
                      <a:lnTo>
                        <a:pt x="395" y="31"/>
                      </a:lnTo>
                      <a:lnTo>
                        <a:pt x="353" y="45"/>
                      </a:lnTo>
                      <a:lnTo>
                        <a:pt x="311" y="60"/>
                      </a:lnTo>
                      <a:lnTo>
                        <a:pt x="270" y="78"/>
                      </a:lnTo>
                      <a:lnTo>
                        <a:pt x="232" y="98"/>
                      </a:lnTo>
                      <a:lnTo>
                        <a:pt x="194" y="120"/>
                      </a:lnTo>
                      <a:lnTo>
                        <a:pt x="157" y="146"/>
                      </a:lnTo>
                      <a:lnTo>
                        <a:pt x="122" y="171"/>
                      </a:lnTo>
                      <a:lnTo>
                        <a:pt x="89" y="199"/>
                      </a:lnTo>
                      <a:lnTo>
                        <a:pt x="58" y="228"/>
                      </a:lnTo>
                      <a:lnTo>
                        <a:pt x="27" y="259"/>
                      </a:lnTo>
                      <a:lnTo>
                        <a:pt x="0" y="292"/>
                      </a:lnTo>
                      <a:lnTo>
                        <a:pt x="5" y="296"/>
                      </a:lnTo>
                      <a:lnTo>
                        <a:pt x="31" y="267"/>
                      </a:lnTo>
                      <a:lnTo>
                        <a:pt x="58" y="239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69" name="Freeform 321"/>
                <p:cNvSpPr>
                  <a:spLocks/>
                </p:cNvSpPr>
                <p:nvPr/>
              </p:nvSpPr>
              <p:spPr bwMode="auto">
                <a:xfrm>
                  <a:off x="2635" y="851"/>
                  <a:ext cx="172" cy="984"/>
                </a:xfrm>
                <a:custGeom>
                  <a:avLst/>
                  <a:gdLst>
                    <a:gd name="T0" fmla="*/ 8 w 172"/>
                    <a:gd name="T1" fmla="*/ 536 h 984"/>
                    <a:gd name="T2" fmla="*/ 8 w 172"/>
                    <a:gd name="T3" fmla="*/ 536 h 984"/>
                    <a:gd name="T4" fmla="*/ 8 w 172"/>
                    <a:gd name="T5" fmla="*/ 497 h 984"/>
                    <a:gd name="T6" fmla="*/ 9 w 172"/>
                    <a:gd name="T7" fmla="*/ 461 h 984"/>
                    <a:gd name="T8" fmla="*/ 13 w 172"/>
                    <a:gd name="T9" fmla="*/ 424 h 984"/>
                    <a:gd name="T10" fmla="*/ 19 w 172"/>
                    <a:gd name="T11" fmla="*/ 390 h 984"/>
                    <a:gd name="T12" fmla="*/ 24 w 172"/>
                    <a:gd name="T13" fmla="*/ 353 h 984"/>
                    <a:gd name="T14" fmla="*/ 31 w 172"/>
                    <a:gd name="T15" fmla="*/ 318 h 984"/>
                    <a:gd name="T16" fmla="*/ 41 w 172"/>
                    <a:gd name="T17" fmla="*/ 283 h 984"/>
                    <a:gd name="T18" fmla="*/ 52 w 172"/>
                    <a:gd name="T19" fmla="*/ 250 h 984"/>
                    <a:gd name="T20" fmla="*/ 63 w 172"/>
                    <a:gd name="T21" fmla="*/ 218 h 984"/>
                    <a:gd name="T22" fmla="*/ 73 w 172"/>
                    <a:gd name="T23" fmla="*/ 185 h 984"/>
                    <a:gd name="T24" fmla="*/ 88 w 172"/>
                    <a:gd name="T25" fmla="*/ 152 h 984"/>
                    <a:gd name="T26" fmla="*/ 103 w 172"/>
                    <a:gd name="T27" fmla="*/ 121 h 984"/>
                    <a:gd name="T28" fmla="*/ 117 w 172"/>
                    <a:gd name="T29" fmla="*/ 89 h 984"/>
                    <a:gd name="T30" fmla="*/ 136 w 172"/>
                    <a:gd name="T31" fmla="*/ 58 h 984"/>
                    <a:gd name="T32" fmla="*/ 152 w 172"/>
                    <a:gd name="T33" fmla="*/ 29 h 984"/>
                    <a:gd name="T34" fmla="*/ 172 w 172"/>
                    <a:gd name="T35" fmla="*/ 0 h 984"/>
                    <a:gd name="T36" fmla="*/ 172 w 172"/>
                    <a:gd name="T37" fmla="*/ 0 h 984"/>
                    <a:gd name="T38" fmla="*/ 163 w 172"/>
                    <a:gd name="T39" fmla="*/ 0 h 984"/>
                    <a:gd name="T40" fmla="*/ 163 w 172"/>
                    <a:gd name="T41" fmla="*/ 0 h 984"/>
                    <a:gd name="T42" fmla="*/ 143 w 172"/>
                    <a:gd name="T43" fmla="*/ 29 h 984"/>
                    <a:gd name="T44" fmla="*/ 127 w 172"/>
                    <a:gd name="T45" fmla="*/ 58 h 984"/>
                    <a:gd name="T46" fmla="*/ 110 w 172"/>
                    <a:gd name="T47" fmla="*/ 89 h 984"/>
                    <a:gd name="T48" fmla="*/ 94 w 172"/>
                    <a:gd name="T49" fmla="*/ 121 h 984"/>
                    <a:gd name="T50" fmla="*/ 79 w 172"/>
                    <a:gd name="T51" fmla="*/ 152 h 984"/>
                    <a:gd name="T52" fmla="*/ 66 w 172"/>
                    <a:gd name="T53" fmla="*/ 185 h 984"/>
                    <a:gd name="T54" fmla="*/ 53 w 172"/>
                    <a:gd name="T55" fmla="*/ 218 h 984"/>
                    <a:gd name="T56" fmla="*/ 42 w 172"/>
                    <a:gd name="T57" fmla="*/ 250 h 984"/>
                    <a:gd name="T58" fmla="*/ 33 w 172"/>
                    <a:gd name="T59" fmla="*/ 285 h 984"/>
                    <a:gd name="T60" fmla="*/ 24 w 172"/>
                    <a:gd name="T61" fmla="*/ 320 h 984"/>
                    <a:gd name="T62" fmla="*/ 17 w 172"/>
                    <a:gd name="T63" fmla="*/ 355 h 984"/>
                    <a:gd name="T64" fmla="*/ 11 w 172"/>
                    <a:gd name="T65" fmla="*/ 390 h 984"/>
                    <a:gd name="T66" fmla="*/ 6 w 172"/>
                    <a:gd name="T67" fmla="*/ 426 h 984"/>
                    <a:gd name="T68" fmla="*/ 2 w 172"/>
                    <a:gd name="T69" fmla="*/ 461 h 984"/>
                    <a:gd name="T70" fmla="*/ 0 w 172"/>
                    <a:gd name="T71" fmla="*/ 497 h 984"/>
                    <a:gd name="T72" fmla="*/ 0 w 172"/>
                    <a:gd name="T73" fmla="*/ 536 h 984"/>
                    <a:gd name="T74" fmla="*/ 0 w 172"/>
                    <a:gd name="T75" fmla="*/ 536 h 984"/>
                    <a:gd name="T76" fmla="*/ 2 w 172"/>
                    <a:gd name="T77" fmla="*/ 594 h 984"/>
                    <a:gd name="T78" fmla="*/ 8 w 172"/>
                    <a:gd name="T79" fmla="*/ 655 h 984"/>
                    <a:gd name="T80" fmla="*/ 17 w 172"/>
                    <a:gd name="T81" fmla="*/ 713 h 984"/>
                    <a:gd name="T82" fmla="*/ 30 w 172"/>
                    <a:gd name="T83" fmla="*/ 770 h 984"/>
                    <a:gd name="T84" fmla="*/ 44 w 172"/>
                    <a:gd name="T85" fmla="*/ 825 h 984"/>
                    <a:gd name="T86" fmla="*/ 64 w 172"/>
                    <a:gd name="T87" fmla="*/ 880 h 984"/>
                    <a:gd name="T88" fmla="*/ 86 w 172"/>
                    <a:gd name="T89" fmla="*/ 933 h 984"/>
                    <a:gd name="T90" fmla="*/ 112 w 172"/>
                    <a:gd name="T91" fmla="*/ 984 h 984"/>
                    <a:gd name="T92" fmla="*/ 112 w 172"/>
                    <a:gd name="T93" fmla="*/ 984 h 984"/>
                    <a:gd name="T94" fmla="*/ 119 w 172"/>
                    <a:gd name="T95" fmla="*/ 984 h 984"/>
                    <a:gd name="T96" fmla="*/ 119 w 172"/>
                    <a:gd name="T97" fmla="*/ 984 h 984"/>
                    <a:gd name="T98" fmla="*/ 94 w 172"/>
                    <a:gd name="T99" fmla="*/ 933 h 984"/>
                    <a:gd name="T100" fmla="*/ 72 w 172"/>
                    <a:gd name="T101" fmla="*/ 880 h 984"/>
                    <a:gd name="T102" fmla="*/ 53 w 172"/>
                    <a:gd name="T103" fmla="*/ 827 h 984"/>
                    <a:gd name="T104" fmla="*/ 37 w 172"/>
                    <a:gd name="T105" fmla="*/ 770 h 984"/>
                    <a:gd name="T106" fmla="*/ 24 w 172"/>
                    <a:gd name="T107" fmla="*/ 713 h 984"/>
                    <a:gd name="T108" fmla="*/ 15 w 172"/>
                    <a:gd name="T109" fmla="*/ 655 h 984"/>
                    <a:gd name="T110" fmla="*/ 9 w 172"/>
                    <a:gd name="T111" fmla="*/ 596 h 984"/>
                    <a:gd name="T112" fmla="*/ 8 w 172"/>
                    <a:gd name="T113" fmla="*/ 536 h 984"/>
                    <a:gd name="T114" fmla="*/ 8 w 172"/>
                    <a:gd name="T115" fmla="*/ 536 h 984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w 172"/>
                    <a:gd name="T175" fmla="*/ 0 h 984"/>
                    <a:gd name="T176" fmla="*/ 172 w 172"/>
                    <a:gd name="T177" fmla="*/ 984 h 984"/>
                  </a:gdLst>
                  <a:ahLst/>
                  <a:cxnLst>
                    <a:cxn ang="T116">
                      <a:pos x="T0" y="T1"/>
                    </a:cxn>
                    <a:cxn ang="T117">
                      <a:pos x="T2" y="T3"/>
                    </a:cxn>
                    <a:cxn ang="T118">
                      <a:pos x="T4" y="T5"/>
                    </a:cxn>
                    <a:cxn ang="T119">
                      <a:pos x="T6" y="T7"/>
                    </a:cxn>
                    <a:cxn ang="T120">
                      <a:pos x="T8" y="T9"/>
                    </a:cxn>
                    <a:cxn ang="T121">
                      <a:pos x="T10" y="T11"/>
                    </a:cxn>
                    <a:cxn ang="T122">
                      <a:pos x="T12" y="T13"/>
                    </a:cxn>
                    <a:cxn ang="T123">
                      <a:pos x="T14" y="T15"/>
                    </a:cxn>
                    <a:cxn ang="T124">
                      <a:pos x="T16" y="T17"/>
                    </a:cxn>
                    <a:cxn ang="T125">
                      <a:pos x="T18" y="T19"/>
                    </a:cxn>
                    <a:cxn ang="T126">
                      <a:pos x="T20" y="T21"/>
                    </a:cxn>
                    <a:cxn ang="T127">
                      <a:pos x="T22" y="T23"/>
                    </a:cxn>
                    <a:cxn ang="T128">
                      <a:pos x="T24" y="T25"/>
                    </a:cxn>
                    <a:cxn ang="T129">
                      <a:pos x="T26" y="T27"/>
                    </a:cxn>
                    <a:cxn ang="T130">
                      <a:pos x="T28" y="T29"/>
                    </a:cxn>
                    <a:cxn ang="T131">
                      <a:pos x="T30" y="T31"/>
                    </a:cxn>
                    <a:cxn ang="T132">
                      <a:pos x="T32" y="T33"/>
                    </a:cxn>
                    <a:cxn ang="T133">
                      <a:pos x="T34" y="T35"/>
                    </a:cxn>
                    <a:cxn ang="T134">
                      <a:pos x="T36" y="T37"/>
                    </a:cxn>
                    <a:cxn ang="T135">
                      <a:pos x="T38" y="T39"/>
                    </a:cxn>
                    <a:cxn ang="T136">
                      <a:pos x="T40" y="T41"/>
                    </a:cxn>
                    <a:cxn ang="T137">
                      <a:pos x="T42" y="T43"/>
                    </a:cxn>
                    <a:cxn ang="T138">
                      <a:pos x="T44" y="T45"/>
                    </a:cxn>
                    <a:cxn ang="T139">
                      <a:pos x="T46" y="T47"/>
                    </a:cxn>
                    <a:cxn ang="T140">
                      <a:pos x="T48" y="T49"/>
                    </a:cxn>
                    <a:cxn ang="T141">
                      <a:pos x="T50" y="T51"/>
                    </a:cxn>
                    <a:cxn ang="T142">
                      <a:pos x="T52" y="T53"/>
                    </a:cxn>
                    <a:cxn ang="T143">
                      <a:pos x="T54" y="T55"/>
                    </a:cxn>
                    <a:cxn ang="T144">
                      <a:pos x="T56" y="T57"/>
                    </a:cxn>
                    <a:cxn ang="T145">
                      <a:pos x="T58" y="T59"/>
                    </a:cxn>
                    <a:cxn ang="T146">
                      <a:pos x="T60" y="T61"/>
                    </a:cxn>
                    <a:cxn ang="T147">
                      <a:pos x="T62" y="T63"/>
                    </a:cxn>
                    <a:cxn ang="T148">
                      <a:pos x="T64" y="T65"/>
                    </a:cxn>
                    <a:cxn ang="T149">
                      <a:pos x="T66" y="T67"/>
                    </a:cxn>
                    <a:cxn ang="T150">
                      <a:pos x="T68" y="T69"/>
                    </a:cxn>
                    <a:cxn ang="T151">
                      <a:pos x="T70" y="T71"/>
                    </a:cxn>
                    <a:cxn ang="T152">
                      <a:pos x="T72" y="T73"/>
                    </a:cxn>
                    <a:cxn ang="T153">
                      <a:pos x="T74" y="T75"/>
                    </a:cxn>
                    <a:cxn ang="T154">
                      <a:pos x="T76" y="T77"/>
                    </a:cxn>
                    <a:cxn ang="T155">
                      <a:pos x="T78" y="T79"/>
                    </a:cxn>
                    <a:cxn ang="T156">
                      <a:pos x="T80" y="T81"/>
                    </a:cxn>
                    <a:cxn ang="T157">
                      <a:pos x="T82" y="T83"/>
                    </a:cxn>
                    <a:cxn ang="T158">
                      <a:pos x="T84" y="T85"/>
                    </a:cxn>
                    <a:cxn ang="T159">
                      <a:pos x="T86" y="T87"/>
                    </a:cxn>
                    <a:cxn ang="T160">
                      <a:pos x="T88" y="T89"/>
                    </a:cxn>
                    <a:cxn ang="T161">
                      <a:pos x="T90" y="T91"/>
                    </a:cxn>
                    <a:cxn ang="T162">
                      <a:pos x="T92" y="T93"/>
                    </a:cxn>
                    <a:cxn ang="T163">
                      <a:pos x="T94" y="T95"/>
                    </a:cxn>
                    <a:cxn ang="T164">
                      <a:pos x="T96" y="T97"/>
                    </a:cxn>
                    <a:cxn ang="T165">
                      <a:pos x="T98" y="T99"/>
                    </a:cxn>
                    <a:cxn ang="T166">
                      <a:pos x="T100" y="T101"/>
                    </a:cxn>
                    <a:cxn ang="T167">
                      <a:pos x="T102" y="T103"/>
                    </a:cxn>
                    <a:cxn ang="T168">
                      <a:pos x="T104" y="T105"/>
                    </a:cxn>
                    <a:cxn ang="T169">
                      <a:pos x="T106" y="T107"/>
                    </a:cxn>
                    <a:cxn ang="T170">
                      <a:pos x="T108" y="T109"/>
                    </a:cxn>
                    <a:cxn ang="T171">
                      <a:pos x="T110" y="T111"/>
                    </a:cxn>
                    <a:cxn ang="T172">
                      <a:pos x="T112" y="T113"/>
                    </a:cxn>
                    <a:cxn ang="T173">
                      <a:pos x="T114" y="T115"/>
                    </a:cxn>
                  </a:cxnLst>
                  <a:rect l="T174" t="T175" r="T176" b="T177"/>
                  <a:pathLst>
                    <a:path w="172" h="984">
                      <a:moveTo>
                        <a:pt x="8" y="536"/>
                      </a:moveTo>
                      <a:lnTo>
                        <a:pt x="8" y="536"/>
                      </a:lnTo>
                      <a:lnTo>
                        <a:pt x="8" y="497"/>
                      </a:lnTo>
                      <a:lnTo>
                        <a:pt x="9" y="461"/>
                      </a:lnTo>
                      <a:lnTo>
                        <a:pt x="13" y="424"/>
                      </a:lnTo>
                      <a:lnTo>
                        <a:pt x="19" y="390"/>
                      </a:lnTo>
                      <a:lnTo>
                        <a:pt x="24" y="353"/>
                      </a:lnTo>
                      <a:lnTo>
                        <a:pt x="31" y="318"/>
                      </a:lnTo>
                      <a:lnTo>
                        <a:pt x="41" y="283"/>
                      </a:lnTo>
                      <a:lnTo>
                        <a:pt x="52" y="250"/>
                      </a:lnTo>
                      <a:lnTo>
                        <a:pt x="63" y="218"/>
                      </a:lnTo>
                      <a:lnTo>
                        <a:pt x="73" y="185"/>
                      </a:lnTo>
                      <a:lnTo>
                        <a:pt x="88" y="152"/>
                      </a:lnTo>
                      <a:lnTo>
                        <a:pt x="103" y="121"/>
                      </a:lnTo>
                      <a:lnTo>
                        <a:pt x="117" y="89"/>
                      </a:lnTo>
                      <a:lnTo>
                        <a:pt x="136" y="58"/>
                      </a:lnTo>
                      <a:lnTo>
                        <a:pt x="152" y="29"/>
                      </a:lnTo>
                      <a:lnTo>
                        <a:pt x="172" y="0"/>
                      </a:lnTo>
                      <a:lnTo>
                        <a:pt x="163" y="0"/>
                      </a:lnTo>
                      <a:lnTo>
                        <a:pt x="143" y="29"/>
                      </a:lnTo>
                      <a:lnTo>
                        <a:pt x="127" y="58"/>
                      </a:lnTo>
                      <a:lnTo>
                        <a:pt x="110" y="89"/>
                      </a:lnTo>
                      <a:lnTo>
                        <a:pt x="94" y="121"/>
                      </a:lnTo>
                      <a:lnTo>
                        <a:pt x="79" y="152"/>
                      </a:lnTo>
                      <a:lnTo>
                        <a:pt x="66" y="185"/>
                      </a:lnTo>
                      <a:lnTo>
                        <a:pt x="53" y="218"/>
                      </a:lnTo>
                      <a:lnTo>
                        <a:pt x="42" y="250"/>
                      </a:lnTo>
                      <a:lnTo>
                        <a:pt x="33" y="285"/>
                      </a:lnTo>
                      <a:lnTo>
                        <a:pt x="24" y="320"/>
                      </a:lnTo>
                      <a:lnTo>
                        <a:pt x="17" y="355"/>
                      </a:lnTo>
                      <a:lnTo>
                        <a:pt x="11" y="390"/>
                      </a:lnTo>
                      <a:lnTo>
                        <a:pt x="6" y="426"/>
                      </a:lnTo>
                      <a:lnTo>
                        <a:pt x="2" y="461"/>
                      </a:lnTo>
                      <a:lnTo>
                        <a:pt x="0" y="497"/>
                      </a:lnTo>
                      <a:lnTo>
                        <a:pt x="0" y="536"/>
                      </a:lnTo>
                      <a:lnTo>
                        <a:pt x="2" y="594"/>
                      </a:lnTo>
                      <a:lnTo>
                        <a:pt x="8" y="655"/>
                      </a:lnTo>
                      <a:lnTo>
                        <a:pt x="17" y="713"/>
                      </a:lnTo>
                      <a:lnTo>
                        <a:pt x="30" y="770"/>
                      </a:lnTo>
                      <a:lnTo>
                        <a:pt x="44" y="825"/>
                      </a:lnTo>
                      <a:lnTo>
                        <a:pt x="64" y="880"/>
                      </a:lnTo>
                      <a:lnTo>
                        <a:pt x="86" y="933"/>
                      </a:lnTo>
                      <a:lnTo>
                        <a:pt x="112" y="984"/>
                      </a:lnTo>
                      <a:lnTo>
                        <a:pt x="119" y="984"/>
                      </a:lnTo>
                      <a:lnTo>
                        <a:pt x="94" y="933"/>
                      </a:lnTo>
                      <a:lnTo>
                        <a:pt x="72" y="880"/>
                      </a:lnTo>
                      <a:lnTo>
                        <a:pt x="53" y="827"/>
                      </a:lnTo>
                      <a:lnTo>
                        <a:pt x="37" y="770"/>
                      </a:lnTo>
                      <a:lnTo>
                        <a:pt x="24" y="713"/>
                      </a:lnTo>
                      <a:lnTo>
                        <a:pt x="15" y="655"/>
                      </a:lnTo>
                      <a:lnTo>
                        <a:pt x="9" y="596"/>
                      </a:lnTo>
                      <a:lnTo>
                        <a:pt x="8" y="536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70" name="Freeform 322"/>
                <p:cNvSpPr>
                  <a:spLocks/>
                </p:cNvSpPr>
                <p:nvPr/>
              </p:nvSpPr>
              <p:spPr bwMode="auto">
                <a:xfrm>
                  <a:off x="2756" y="1852"/>
                  <a:ext cx="355" cy="362"/>
                </a:xfrm>
                <a:custGeom>
                  <a:avLst/>
                  <a:gdLst>
                    <a:gd name="T0" fmla="*/ 351 w 355"/>
                    <a:gd name="T1" fmla="*/ 362 h 362"/>
                    <a:gd name="T2" fmla="*/ 351 w 355"/>
                    <a:gd name="T3" fmla="*/ 362 h 362"/>
                    <a:gd name="T4" fmla="*/ 355 w 355"/>
                    <a:gd name="T5" fmla="*/ 355 h 362"/>
                    <a:gd name="T6" fmla="*/ 355 w 355"/>
                    <a:gd name="T7" fmla="*/ 355 h 362"/>
                    <a:gd name="T8" fmla="*/ 304 w 355"/>
                    <a:gd name="T9" fmla="*/ 322 h 362"/>
                    <a:gd name="T10" fmla="*/ 254 w 355"/>
                    <a:gd name="T11" fmla="*/ 287 h 362"/>
                    <a:gd name="T12" fmla="*/ 209 w 355"/>
                    <a:gd name="T13" fmla="*/ 248 h 362"/>
                    <a:gd name="T14" fmla="*/ 165 w 355"/>
                    <a:gd name="T15" fmla="*/ 208 h 362"/>
                    <a:gd name="T16" fmla="*/ 165 w 355"/>
                    <a:gd name="T17" fmla="*/ 208 h 362"/>
                    <a:gd name="T18" fmla="*/ 143 w 355"/>
                    <a:gd name="T19" fmla="*/ 184 h 362"/>
                    <a:gd name="T20" fmla="*/ 121 w 355"/>
                    <a:gd name="T21" fmla="*/ 161 h 362"/>
                    <a:gd name="T22" fmla="*/ 101 w 355"/>
                    <a:gd name="T23" fmla="*/ 135 h 362"/>
                    <a:gd name="T24" fmla="*/ 81 w 355"/>
                    <a:gd name="T25" fmla="*/ 109 h 362"/>
                    <a:gd name="T26" fmla="*/ 60 w 355"/>
                    <a:gd name="T27" fmla="*/ 84 h 362"/>
                    <a:gd name="T28" fmla="*/ 42 w 355"/>
                    <a:gd name="T29" fmla="*/ 56 h 362"/>
                    <a:gd name="T30" fmla="*/ 24 w 355"/>
                    <a:gd name="T31" fmla="*/ 29 h 362"/>
                    <a:gd name="T32" fmla="*/ 7 w 355"/>
                    <a:gd name="T33" fmla="*/ 0 h 362"/>
                    <a:gd name="T34" fmla="*/ 7 w 355"/>
                    <a:gd name="T35" fmla="*/ 0 h 362"/>
                    <a:gd name="T36" fmla="*/ 0 w 355"/>
                    <a:gd name="T37" fmla="*/ 0 h 362"/>
                    <a:gd name="T38" fmla="*/ 0 w 355"/>
                    <a:gd name="T39" fmla="*/ 0 h 362"/>
                    <a:gd name="T40" fmla="*/ 33 w 355"/>
                    <a:gd name="T41" fmla="*/ 55 h 362"/>
                    <a:gd name="T42" fmla="*/ 70 w 355"/>
                    <a:gd name="T43" fmla="*/ 108 h 362"/>
                    <a:gd name="T44" fmla="*/ 108 w 355"/>
                    <a:gd name="T45" fmla="*/ 157 h 362"/>
                    <a:gd name="T46" fmla="*/ 152 w 355"/>
                    <a:gd name="T47" fmla="*/ 205 h 362"/>
                    <a:gd name="T48" fmla="*/ 198 w 355"/>
                    <a:gd name="T49" fmla="*/ 248 h 362"/>
                    <a:gd name="T50" fmla="*/ 247 w 355"/>
                    <a:gd name="T51" fmla="*/ 289 h 362"/>
                    <a:gd name="T52" fmla="*/ 298 w 355"/>
                    <a:gd name="T53" fmla="*/ 327 h 362"/>
                    <a:gd name="T54" fmla="*/ 351 w 355"/>
                    <a:gd name="T55" fmla="*/ 362 h 362"/>
                    <a:gd name="T56" fmla="*/ 351 w 355"/>
                    <a:gd name="T57" fmla="*/ 362 h 362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w 355"/>
                    <a:gd name="T88" fmla="*/ 0 h 362"/>
                    <a:gd name="T89" fmla="*/ 355 w 355"/>
                    <a:gd name="T90" fmla="*/ 362 h 362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T87" t="T88" r="T89" b="T90"/>
                  <a:pathLst>
                    <a:path w="355" h="362">
                      <a:moveTo>
                        <a:pt x="351" y="362"/>
                      </a:moveTo>
                      <a:lnTo>
                        <a:pt x="351" y="362"/>
                      </a:lnTo>
                      <a:lnTo>
                        <a:pt x="355" y="355"/>
                      </a:lnTo>
                      <a:lnTo>
                        <a:pt x="304" y="322"/>
                      </a:lnTo>
                      <a:lnTo>
                        <a:pt x="254" y="287"/>
                      </a:lnTo>
                      <a:lnTo>
                        <a:pt x="209" y="248"/>
                      </a:lnTo>
                      <a:lnTo>
                        <a:pt x="165" y="208"/>
                      </a:lnTo>
                      <a:lnTo>
                        <a:pt x="143" y="184"/>
                      </a:lnTo>
                      <a:lnTo>
                        <a:pt x="121" y="161"/>
                      </a:lnTo>
                      <a:lnTo>
                        <a:pt x="101" y="135"/>
                      </a:lnTo>
                      <a:lnTo>
                        <a:pt x="81" y="109"/>
                      </a:lnTo>
                      <a:lnTo>
                        <a:pt x="60" y="84"/>
                      </a:lnTo>
                      <a:lnTo>
                        <a:pt x="42" y="56"/>
                      </a:lnTo>
                      <a:lnTo>
                        <a:pt x="24" y="29"/>
                      </a:lnTo>
                      <a:lnTo>
                        <a:pt x="7" y="0"/>
                      </a:lnTo>
                      <a:lnTo>
                        <a:pt x="0" y="0"/>
                      </a:lnTo>
                      <a:lnTo>
                        <a:pt x="33" y="55"/>
                      </a:lnTo>
                      <a:lnTo>
                        <a:pt x="70" y="108"/>
                      </a:lnTo>
                      <a:lnTo>
                        <a:pt x="108" y="157"/>
                      </a:lnTo>
                      <a:lnTo>
                        <a:pt x="152" y="205"/>
                      </a:lnTo>
                      <a:lnTo>
                        <a:pt x="198" y="248"/>
                      </a:lnTo>
                      <a:lnTo>
                        <a:pt x="247" y="289"/>
                      </a:lnTo>
                      <a:lnTo>
                        <a:pt x="298" y="327"/>
                      </a:lnTo>
                      <a:lnTo>
                        <a:pt x="351" y="362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71" name="Freeform 323"/>
                <p:cNvSpPr>
                  <a:spLocks/>
                </p:cNvSpPr>
                <p:nvPr/>
              </p:nvSpPr>
              <p:spPr bwMode="auto">
                <a:xfrm>
                  <a:off x="2661" y="1843"/>
                  <a:ext cx="421" cy="446"/>
                </a:xfrm>
                <a:custGeom>
                  <a:avLst/>
                  <a:gdLst>
                    <a:gd name="T0" fmla="*/ 205 w 421"/>
                    <a:gd name="T1" fmla="*/ 272 h 446"/>
                    <a:gd name="T2" fmla="*/ 205 w 421"/>
                    <a:gd name="T3" fmla="*/ 272 h 446"/>
                    <a:gd name="T4" fmla="*/ 176 w 421"/>
                    <a:gd name="T5" fmla="*/ 243 h 446"/>
                    <a:gd name="T6" fmla="*/ 148 w 421"/>
                    <a:gd name="T7" fmla="*/ 212 h 446"/>
                    <a:gd name="T8" fmla="*/ 121 w 421"/>
                    <a:gd name="T9" fmla="*/ 179 h 446"/>
                    <a:gd name="T10" fmla="*/ 95 w 421"/>
                    <a:gd name="T11" fmla="*/ 146 h 446"/>
                    <a:gd name="T12" fmla="*/ 71 w 421"/>
                    <a:gd name="T13" fmla="*/ 111 h 446"/>
                    <a:gd name="T14" fmla="*/ 49 w 421"/>
                    <a:gd name="T15" fmla="*/ 75 h 446"/>
                    <a:gd name="T16" fmla="*/ 27 w 421"/>
                    <a:gd name="T17" fmla="*/ 38 h 446"/>
                    <a:gd name="T18" fmla="*/ 9 w 421"/>
                    <a:gd name="T19" fmla="*/ 1 h 446"/>
                    <a:gd name="T20" fmla="*/ 9 w 421"/>
                    <a:gd name="T21" fmla="*/ 1 h 446"/>
                    <a:gd name="T22" fmla="*/ 0 w 421"/>
                    <a:gd name="T23" fmla="*/ 0 h 446"/>
                    <a:gd name="T24" fmla="*/ 0 w 421"/>
                    <a:gd name="T25" fmla="*/ 0 h 446"/>
                    <a:gd name="T26" fmla="*/ 16 w 421"/>
                    <a:gd name="T27" fmla="*/ 34 h 446"/>
                    <a:gd name="T28" fmla="*/ 37 w 421"/>
                    <a:gd name="T29" fmla="*/ 67 h 446"/>
                    <a:gd name="T30" fmla="*/ 57 w 421"/>
                    <a:gd name="T31" fmla="*/ 100 h 446"/>
                    <a:gd name="T32" fmla="*/ 79 w 421"/>
                    <a:gd name="T33" fmla="*/ 133 h 446"/>
                    <a:gd name="T34" fmla="*/ 101 w 421"/>
                    <a:gd name="T35" fmla="*/ 164 h 446"/>
                    <a:gd name="T36" fmla="*/ 124 w 421"/>
                    <a:gd name="T37" fmla="*/ 195 h 446"/>
                    <a:gd name="T38" fmla="*/ 150 w 421"/>
                    <a:gd name="T39" fmla="*/ 225 h 446"/>
                    <a:gd name="T40" fmla="*/ 176 w 421"/>
                    <a:gd name="T41" fmla="*/ 254 h 446"/>
                    <a:gd name="T42" fmla="*/ 201 w 421"/>
                    <a:gd name="T43" fmla="*/ 281 h 446"/>
                    <a:gd name="T44" fmla="*/ 230 w 421"/>
                    <a:gd name="T45" fmla="*/ 309 h 446"/>
                    <a:gd name="T46" fmla="*/ 260 w 421"/>
                    <a:gd name="T47" fmla="*/ 334 h 446"/>
                    <a:gd name="T48" fmla="*/ 289 w 421"/>
                    <a:gd name="T49" fmla="*/ 358 h 446"/>
                    <a:gd name="T50" fmla="*/ 320 w 421"/>
                    <a:gd name="T51" fmla="*/ 382 h 446"/>
                    <a:gd name="T52" fmla="*/ 351 w 421"/>
                    <a:gd name="T53" fmla="*/ 404 h 446"/>
                    <a:gd name="T54" fmla="*/ 384 w 421"/>
                    <a:gd name="T55" fmla="*/ 426 h 446"/>
                    <a:gd name="T56" fmla="*/ 417 w 421"/>
                    <a:gd name="T57" fmla="*/ 446 h 446"/>
                    <a:gd name="T58" fmla="*/ 417 w 421"/>
                    <a:gd name="T59" fmla="*/ 446 h 446"/>
                    <a:gd name="T60" fmla="*/ 421 w 421"/>
                    <a:gd name="T61" fmla="*/ 439 h 446"/>
                    <a:gd name="T62" fmla="*/ 421 w 421"/>
                    <a:gd name="T63" fmla="*/ 439 h 446"/>
                    <a:gd name="T64" fmla="*/ 391 w 421"/>
                    <a:gd name="T65" fmla="*/ 420 h 446"/>
                    <a:gd name="T66" fmla="*/ 362 w 421"/>
                    <a:gd name="T67" fmla="*/ 402 h 446"/>
                    <a:gd name="T68" fmla="*/ 333 w 421"/>
                    <a:gd name="T69" fmla="*/ 384 h 446"/>
                    <a:gd name="T70" fmla="*/ 307 w 421"/>
                    <a:gd name="T71" fmla="*/ 362 h 446"/>
                    <a:gd name="T72" fmla="*/ 280 w 421"/>
                    <a:gd name="T73" fmla="*/ 342 h 446"/>
                    <a:gd name="T74" fmla="*/ 254 w 421"/>
                    <a:gd name="T75" fmla="*/ 320 h 446"/>
                    <a:gd name="T76" fmla="*/ 229 w 421"/>
                    <a:gd name="T77" fmla="*/ 296 h 446"/>
                    <a:gd name="T78" fmla="*/ 205 w 421"/>
                    <a:gd name="T79" fmla="*/ 272 h 446"/>
                    <a:gd name="T80" fmla="*/ 205 w 421"/>
                    <a:gd name="T81" fmla="*/ 272 h 44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w 421"/>
                    <a:gd name="T124" fmla="*/ 0 h 446"/>
                    <a:gd name="T125" fmla="*/ 421 w 421"/>
                    <a:gd name="T126" fmla="*/ 446 h 446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T123" t="T124" r="T125" b="T126"/>
                  <a:pathLst>
                    <a:path w="421" h="446">
                      <a:moveTo>
                        <a:pt x="205" y="272"/>
                      </a:moveTo>
                      <a:lnTo>
                        <a:pt x="205" y="272"/>
                      </a:lnTo>
                      <a:lnTo>
                        <a:pt x="176" y="243"/>
                      </a:lnTo>
                      <a:lnTo>
                        <a:pt x="148" y="212"/>
                      </a:lnTo>
                      <a:lnTo>
                        <a:pt x="121" y="179"/>
                      </a:lnTo>
                      <a:lnTo>
                        <a:pt x="95" y="146"/>
                      </a:lnTo>
                      <a:lnTo>
                        <a:pt x="71" y="111"/>
                      </a:lnTo>
                      <a:lnTo>
                        <a:pt x="49" y="75"/>
                      </a:lnTo>
                      <a:lnTo>
                        <a:pt x="27" y="38"/>
                      </a:lnTo>
                      <a:lnTo>
                        <a:pt x="9" y="1"/>
                      </a:lnTo>
                      <a:lnTo>
                        <a:pt x="0" y="0"/>
                      </a:lnTo>
                      <a:lnTo>
                        <a:pt x="16" y="34"/>
                      </a:lnTo>
                      <a:lnTo>
                        <a:pt x="37" y="67"/>
                      </a:lnTo>
                      <a:lnTo>
                        <a:pt x="57" y="100"/>
                      </a:lnTo>
                      <a:lnTo>
                        <a:pt x="79" y="133"/>
                      </a:lnTo>
                      <a:lnTo>
                        <a:pt x="101" y="164"/>
                      </a:lnTo>
                      <a:lnTo>
                        <a:pt x="124" y="195"/>
                      </a:lnTo>
                      <a:lnTo>
                        <a:pt x="150" y="225"/>
                      </a:lnTo>
                      <a:lnTo>
                        <a:pt x="176" y="254"/>
                      </a:lnTo>
                      <a:lnTo>
                        <a:pt x="201" y="281"/>
                      </a:lnTo>
                      <a:lnTo>
                        <a:pt x="230" y="309"/>
                      </a:lnTo>
                      <a:lnTo>
                        <a:pt x="260" y="334"/>
                      </a:lnTo>
                      <a:lnTo>
                        <a:pt x="289" y="358"/>
                      </a:lnTo>
                      <a:lnTo>
                        <a:pt x="320" y="382"/>
                      </a:lnTo>
                      <a:lnTo>
                        <a:pt x="351" y="404"/>
                      </a:lnTo>
                      <a:lnTo>
                        <a:pt x="384" y="426"/>
                      </a:lnTo>
                      <a:lnTo>
                        <a:pt x="417" y="446"/>
                      </a:lnTo>
                      <a:lnTo>
                        <a:pt x="421" y="439"/>
                      </a:lnTo>
                      <a:lnTo>
                        <a:pt x="391" y="420"/>
                      </a:lnTo>
                      <a:lnTo>
                        <a:pt x="362" y="402"/>
                      </a:lnTo>
                      <a:lnTo>
                        <a:pt x="333" y="384"/>
                      </a:lnTo>
                      <a:lnTo>
                        <a:pt x="307" y="362"/>
                      </a:lnTo>
                      <a:lnTo>
                        <a:pt x="280" y="342"/>
                      </a:lnTo>
                      <a:lnTo>
                        <a:pt x="254" y="320"/>
                      </a:lnTo>
                      <a:lnTo>
                        <a:pt x="229" y="296"/>
                      </a:lnTo>
                      <a:lnTo>
                        <a:pt x="205" y="272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72" name="Freeform 324"/>
                <p:cNvSpPr>
                  <a:spLocks/>
                </p:cNvSpPr>
                <p:nvPr/>
              </p:nvSpPr>
              <p:spPr bwMode="auto">
                <a:xfrm>
                  <a:off x="3561" y="1859"/>
                  <a:ext cx="331" cy="90"/>
                </a:xfrm>
                <a:custGeom>
                  <a:avLst/>
                  <a:gdLst>
                    <a:gd name="T0" fmla="*/ 326 w 331"/>
                    <a:gd name="T1" fmla="*/ 0 h 90"/>
                    <a:gd name="T2" fmla="*/ 326 w 331"/>
                    <a:gd name="T3" fmla="*/ 0 h 90"/>
                    <a:gd name="T4" fmla="*/ 293 w 331"/>
                    <a:gd name="T5" fmla="*/ 18 h 90"/>
                    <a:gd name="T6" fmla="*/ 258 w 331"/>
                    <a:gd name="T7" fmla="*/ 35 h 90"/>
                    <a:gd name="T8" fmla="*/ 223 w 331"/>
                    <a:gd name="T9" fmla="*/ 49 h 90"/>
                    <a:gd name="T10" fmla="*/ 188 w 331"/>
                    <a:gd name="T11" fmla="*/ 60 h 90"/>
                    <a:gd name="T12" fmla="*/ 150 w 331"/>
                    <a:gd name="T13" fmla="*/ 70 h 90"/>
                    <a:gd name="T14" fmla="*/ 113 w 331"/>
                    <a:gd name="T15" fmla="*/ 77 h 90"/>
                    <a:gd name="T16" fmla="*/ 73 w 331"/>
                    <a:gd name="T17" fmla="*/ 80 h 90"/>
                    <a:gd name="T18" fmla="*/ 35 w 331"/>
                    <a:gd name="T19" fmla="*/ 82 h 90"/>
                    <a:gd name="T20" fmla="*/ 35 w 331"/>
                    <a:gd name="T21" fmla="*/ 82 h 90"/>
                    <a:gd name="T22" fmla="*/ 4 w 331"/>
                    <a:gd name="T23" fmla="*/ 80 h 90"/>
                    <a:gd name="T24" fmla="*/ 4 w 331"/>
                    <a:gd name="T25" fmla="*/ 80 h 90"/>
                    <a:gd name="T26" fmla="*/ 0 w 331"/>
                    <a:gd name="T27" fmla="*/ 88 h 90"/>
                    <a:gd name="T28" fmla="*/ 0 w 331"/>
                    <a:gd name="T29" fmla="*/ 88 h 90"/>
                    <a:gd name="T30" fmla="*/ 35 w 331"/>
                    <a:gd name="T31" fmla="*/ 90 h 90"/>
                    <a:gd name="T32" fmla="*/ 35 w 331"/>
                    <a:gd name="T33" fmla="*/ 90 h 90"/>
                    <a:gd name="T34" fmla="*/ 75 w 331"/>
                    <a:gd name="T35" fmla="*/ 88 h 90"/>
                    <a:gd name="T36" fmla="*/ 113 w 331"/>
                    <a:gd name="T37" fmla="*/ 84 h 90"/>
                    <a:gd name="T38" fmla="*/ 154 w 331"/>
                    <a:gd name="T39" fmla="*/ 77 h 90"/>
                    <a:gd name="T40" fmla="*/ 190 w 331"/>
                    <a:gd name="T41" fmla="*/ 68 h 90"/>
                    <a:gd name="T42" fmla="*/ 227 w 331"/>
                    <a:gd name="T43" fmla="*/ 55 h 90"/>
                    <a:gd name="T44" fmla="*/ 263 w 331"/>
                    <a:gd name="T45" fmla="*/ 40 h 90"/>
                    <a:gd name="T46" fmla="*/ 298 w 331"/>
                    <a:gd name="T47" fmla="*/ 24 h 90"/>
                    <a:gd name="T48" fmla="*/ 331 w 331"/>
                    <a:gd name="T49" fmla="*/ 5 h 90"/>
                    <a:gd name="T50" fmla="*/ 331 w 331"/>
                    <a:gd name="T51" fmla="*/ 5 h 90"/>
                    <a:gd name="T52" fmla="*/ 326 w 331"/>
                    <a:gd name="T53" fmla="*/ 0 h 90"/>
                    <a:gd name="T54" fmla="*/ 326 w 331"/>
                    <a:gd name="T55" fmla="*/ 0 h 90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w 331"/>
                    <a:gd name="T85" fmla="*/ 0 h 90"/>
                    <a:gd name="T86" fmla="*/ 331 w 331"/>
                    <a:gd name="T87" fmla="*/ 90 h 90"/>
                  </a:gdLst>
                  <a:ahLst/>
                  <a:cxnLst>
                    <a:cxn ang="T56">
                      <a:pos x="T0" y="T1"/>
                    </a:cxn>
                    <a:cxn ang="T57">
                      <a:pos x="T2" y="T3"/>
                    </a:cxn>
                    <a:cxn ang="T58">
                      <a:pos x="T4" y="T5"/>
                    </a:cxn>
                    <a:cxn ang="T59">
                      <a:pos x="T6" y="T7"/>
                    </a:cxn>
                    <a:cxn ang="T60">
                      <a:pos x="T8" y="T9"/>
                    </a:cxn>
                    <a:cxn ang="T61">
                      <a:pos x="T10" y="T11"/>
                    </a:cxn>
                    <a:cxn ang="T62">
                      <a:pos x="T12" y="T13"/>
                    </a:cxn>
                    <a:cxn ang="T63">
                      <a:pos x="T14" y="T15"/>
                    </a:cxn>
                    <a:cxn ang="T64">
                      <a:pos x="T16" y="T17"/>
                    </a:cxn>
                    <a:cxn ang="T65">
                      <a:pos x="T18" y="T19"/>
                    </a:cxn>
                    <a:cxn ang="T66">
                      <a:pos x="T20" y="T21"/>
                    </a:cxn>
                    <a:cxn ang="T67">
                      <a:pos x="T22" y="T23"/>
                    </a:cxn>
                    <a:cxn ang="T68">
                      <a:pos x="T24" y="T25"/>
                    </a:cxn>
                    <a:cxn ang="T69">
                      <a:pos x="T26" y="T27"/>
                    </a:cxn>
                    <a:cxn ang="T70">
                      <a:pos x="T28" y="T29"/>
                    </a:cxn>
                    <a:cxn ang="T71">
                      <a:pos x="T30" y="T31"/>
                    </a:cxn>
                    <a:cxn ang="T72">
                      <a:pos x="T32" y="T33"/>
                    </a:cxn>
                    <a:cxn ang="T73">
                      <a:pos x="T34" y="T35"/>
                    </a:cxn>
                    <a:cxn ang="T74">
                      <a:pos x="T36" y="T37"/>
                    </a:cxn>
                    <a:cxn ang="T75">
                      <a:pos x="T38" y="T39"/>
                    </a:cxn>
                    <a:cxn ang="T76">
                      <a:pos x="T40" y="T41"/>
                    </a:cxn>
                    <a:cxn ang="T77">
                      <a:pos x="T42" y="T43"/>
                    </a:cxn>
                    <a:cxn ang="T78">
                      <a:pos x="T44" y="T45"/>
                    </a:cxn>
                    <a:cxn ang="T79">
                      <a:pos x="T46" y="T47"/>
                    </a:cxn>
                    <a:cxn ang="T80">
                      <a:pos x="T48" y="T49"/>
                    </a:cxn>
                    <a:cxn ang="T81">
                      <a:pos x="T50" y="T51"/>
                    </a:cxn>
                    <a:cxn ang="T82">
                      <a:pos x="T52" y="T53"/>
                    </a:cxn>
                    <a:cxn ang="T83">
                      <a:pos x="T54" y="T55"/>
                    </a:cxn>
                  </a:cxnLst>
                  <a:rect l="T84" t="T85" r="T86" b="T87"/>
                  <a:pathLst>
                    <a:path w="331" h="90">
                      <a:moveTo>
                        <a:pt x="326" y="0"/>
                      </a:moveTo>
                      <a:lnTo>
                        <a:pt x="326" y="0"/>
                      </a:lnTo>
                      <a:lnTo>
                        <a:pt x="293" y="18"/>
                      </a:lnTo>
                      <a:lnTo>
                        <a:pt x="258" y="35"/>
                      </a:lnTo>
                      <a:lnTo>
                        <a:pt x="223" y="49"/>
                      </a:lnTo>
                      <a:lnTo>
                        <a:pt x="188" y="60"/>
                      </a:lnTo>
                      <a:lnTo>
                        <a:pt x="150" y="70"/>
                      </a:lnTo>
                      <a:lnTo>
                        <a:pt x="113" y="77"/>
                      </a:lnTo>
                      <a:lnTo>
                        <a:pt x="73" y="80"/>
                      </a:lnTo>
                      <a:lnTo>
                        <a:pt x="35" y="82"/>
                      </a:lnTo>
                      <a:lnTo>
                        <a:pt x="4" y="80"/>
                      </a:lnTo>
                      <a:lnTo>
                        <a:pt x="0" y="88"/>
                      </a:lnTo>
                      <a:lnTo>
                        <a:pt x="35" y="90"/>
                      </a:lnTo>
                      <a:lnTo>
                        <a:pt x="75" y="88"/>
                      </a:lnTo>
                      <a:lnTo>
                        <a:pt x="113" y="84"/>
                      </a:lnTo>
                      <a:lnTo>
                        <a:pt x="154" y="77"/>
                      </a:lnTo>
                      <a:lnTo>
                        <a:pt x="190" y="68"/>
                      </a:lnTo>
                      <a:lnTo>
                        <a:pt x="227" y="55"/>
                      </a:lnTo>
                      <a:lnTo>
                        <a:pt x="263" y="40"/>
                      </a:lnTo>
                      <a:lnTo>
                        <a:pt x="298" y="24"/>
                      </a:lnTo>
                      <a:lnTo>
                        <a:pt x="331" y="5"/>
                      </a:lnTo>
                      <a:lnTo>
                        <a:pt x="326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73" name="Freeform 325"/>
                <p:cNvSpPr>
                  <a:spLocks/>
                </p:cNvSpPr>
                <p:nvPr/>
              </p:nvSpPr>
              <p:spPr bwMode="auto">
                <a:xfrm>
                  <a:off x="3221" y="1795"/>
                  <a:ext cx="331" cy="152"/>
                </a:xfrm>
                <a:custGeom>
                  <a:avLst/>
                  <a:gdLst>
                    <a:gd name="T0" fmla="*/ 0 w 331"/>
                    <a:gd name="T1" fmla="*/ 0 h 152"/>
                    <a:gd name="T2" fmla="*/ 0 w 331"/>
                    <a:gd name="T3" fmla="*/ 0 h 152"/>
                    <a:gd name="T4" fmla="*/ 0 w 331"/>
                    <a:gd name="T5" fmla="*/ 9 h 152"/>
                    <a:gd name="T6" fmla="*/ 0 w 331"/>
                    <a:gd name="T7" fmla="*/ 9 h 152"/>
                    <a:gd name="T8" fmla="*/ 33 w 331"/>
                    <a:gd name="T9" fmla="*/ 38 h 152"/>
                    <a:gd name="T10" fmla="*/ 69 w 331"/>
                    <a:gd name="T11" fmla="*/ 64 h 152"/>
                    <a:gd name="T12" fmla="*/ 108 w 331"/>
                    <a:gd name="T13" fmla="*/ 86 h 152"/>
                    <a:gd name="T14" fmla="*/ 150 w 331"/>
                    <a:gd name="T15" fmla="*/ 106 h 152"/>
                    <a:gd name="T16" fmla="*/ 192 w 331"/>
                    <a:gd name="T17" fmla="*/ 123 h 152"/>
                    <a:gd name="T18" fmla="*/ 234 w 331"/>
                    <a:gd name="T19" fmla="*/ 135 h 152"/>
                    <a:gd name="T20" fmla="*/ 280 w 331"/>
                    <a:gd name="T21" fmla="*/ 144 h 152"/>
                    <a:gd name="T22" fmla="*/ 325 w 331"/>
                    <a:gd name="T23" fmla="*/ 152 h 152"/>
                    <a:gd name="T24" fmla="*/ 325 w 331"/>
                    <a:gd name="T25" fmla="*/ 152 h 152"/>
                    <a:gd name="T26" fmla="*/ 331 w 331"/>
                    <a:gd name="T27" fmla="*/ 144 h 152"/>
                    <a:gd name="T28" fmla="*/ 331 w 331"/>
                    <a:gd name="T29" fmla="*/ 144 h 152"/>
                    <a:gd name="T30" fmla="*/ 283 w 331"/>
                    <a:gd name="T31" fmla="*/ 139 h 152"/>
                    <a:gd name="T32" fmla="*/ 238 w 331"/>
                    <a:gd name="T33" fmla="*/ 128 h 152"/>
                    <a:gd name="T34" fmla="*/ 194 w 331"/>
                    <a:gd name="T35" fmla="*/ 115 h 152"/>
                    <a:gd name="T36" fmla="*/ 150 w 331"/>
                    <a:gd name="T37" fmla="*/ 99 h 152"/>
                    <a:gd name="T38" fmla="*/ 109 w 331"/>
                    <a:gd name="T39" fmla="*/ 79 h 152"/>
                    <a:gd name="T40" fmla="*/ 71 w 331"/>
                    <a:gd name="T41" fmla="*/ 57 h 152"/>
                    <a:gd name="T42" fmla="*/ 34 w 331"/>
                    <a:gd name="T43" fmla="*/ 29 h 152"/>
                    <a:gd name="T44" fmla="*/ 0 w 331"/>
                    <a:gd name="T45" fmla="*/ 0 h 152"/>
                    <a:gd name="T46" fmla="*/ 0 w 331"/>
                    <a:gd name="T47" fmla="*/ 0 h 152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331"/>
                    <a:gd name="T73" fmla="*/ 0 h 152"/>
                    <a:gd name="T74" fmla="*/ 331 w 331"/>
                    <a:gd name="T75" fmla="*/ 152 h 152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331" h="15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9"/>
                      </a:lnTo>
                      <a:lnTo>
                        <a:pt x="33" y="38"/>
                      </a:lnTo>
                      <a:lnTo>
                        <a:pt x="69" y="64"/>
                      </a:lnTo>
                      <a:lnTo>
                        <a:pt x="108" y="86"/>
                      </a:lnTo>
                      <a:lnTo>
                        <a:pt x="150" y="106"/>
                      </a:lnTo>
                      <a:lnTo>
                        <a:pt x="192" y="123"/>
                      </a:lnTo>
                      <a:lnTo>
                        <a:pt x="234" y="135"/>
                      </a:lnTo>
                      <a:lnTo>
                        <a:pt x="280" y="144"/>
                      </a:lnTo>
                      <a:lnTo>
                        <a:pt x="325" y="152"/>
                      </a:lnTo>
                      <a:lnTo>
                        <a:pt x="331" y="144"/>
                      </a:lnTo>
                      <a:lnTo>
                        <a:pt x="283" y="139"/>
                      </a:lnTo>
                      <a:lnTo>
                        <a:pt x="238" y="128"/>
                      </a:lnTo>
                      <a:lnTo>
                        <a:pt x="194" y="115"/>
                      </a:lnTo>
                      <a:lnTo>
                        <a:pt x="150" y="99"/>
                      </a:lnTo>
                      <a:lnTo>
                        <a:pt x="109" y="79"/>
                      </a:lnTo>
                      <a:lnTo>
                        <a:pt x="71" y="57"/>
                      </a:lnTo>
                      <a:lnTo>
                        <a:pt x="34" y="2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74" name="Freeform 326"/>
                <p:cNvSpPr>
                  <a:spLocks/>
                </p:cNvSpPr>
                <p:nvPr/>
              </p:nvSpPr>
              <p:spPr bwMode="auto">
                <a:xfrm>
                  <a:off x="3087" y="2287"/>
                  <a:ext cx="372" cy="130"/>
                </a:xfrm>
                <a:custGeom>
                  <a:avLst/>
                  <a:gdLst>
                    <a:gd name="T0" fmla="*/ 2 w 372"/>
                    <a:gd name="T1" fmla="*/ 0 h 130"/>
                    <a:gd name="T2" fmla="*/ 2 w 372"/>
                    <a:gd name="T3" fmla="*/ 0 h 130"/>
                    <a:gd name="T4" fmla="*/ 0 w 372"/>
                    <a:gd name="T5" fmla="*/ 6 h 130"/>
                    <a:gd name="T6" fmla="*/ 0 w 372"/>
                    <a:gd name="T7" fmla="*/ 6 h 130"/>
                    <a:gd name="T8" fmla="*/ 42 w 372"/>
                    <a:gd name="T9" fmla="*/ 29 h 130"/>
                    <a:gd name="T10" fmla="*/ 86 w 372"/>
                    <a:gd name="T11" fmla="*/ 50 h 130"/>
                    <a:gd name="T12" fmla="*/ 132 w 372"/>
                    <a:gd name="T13" fmla="*/ 68 h 130"/>
                    <a:gd name="T14" fmla="*/ 178 w 372"/>
                    <a:gd name="T15" fmla="*/ 84 h 130"/>
                    <a:gd name="T16" fmla="*/ 225 w 372"/>
                    <a:gd name="T17" fmla="*/ 99 h 130"/>
                    <a:gd name="T18" fmla="*/ 273 w 372"/>
                    <a:gd name="T19" fmla="*/ 112 h 130"/>
                    <a:gd name="T20" fmla="*/ 322 w 372"/>
                    <a:gd name="T21" fmla="*/ 123 h 130"/>
                    <a:gd name="T22" fmla="*/ 372 w 372"/>
                    <a:gd name="T23" fmla="*/ 130 h 130"/>
                    <a:gd name="T24" fmla="*/ 372 w 372"/>
                    <a:gd name="T25" fmla="*/ 130 h 130"/>
                    <a:gd name="T26" fmla="*/ 372 w 372"/>
                    <a:gd name="T27" fmla="*/ 123 h 130"/>
                    <a:gd name="T28" fmla="*/ 372 w 372"/>
                    <a:gd name="T29" fmla="*/ 123 h 130"/>
                    <a:gd name="T30" fmla="*/ 322 w 372"/>
                    <a:gd name="T31" fmla="*/ 115 h 130"/>
                    <a:gd name="T32" fmla="*/ 275 w 372"/>
                    <a:gd name="T33" fmla="*/ 104 h 130"/>
                    <a:gd name="T34" fmla="*/ 227 w 372"/>
                    <a:gd name="T35" fmla="*/ 92 h 130"/>
                    <a:gd name="T36" fmla="*/ 179 w 372"/>
                    <a:gd name="T37" fmla="*/ 79 h 130"/>
                    <a:gd name="T38" fmla="*/ 134 w 372"/>
                    <a:gd name="T39" fmla="*/ 61 h 130"/>
                    <a:gd name="T40" fmla="*/ 90 w 372"/>
                    <a:gd name="T41" fmla="*/ 42 h 130"/>
                    <a:gd name="T42" fmla="*/ 46 w 372"/>
                    <a:gd name="T43" fmla="*/ 22 h 130"/>
                    <a:gd name="T44" fmla="*/ 2 w 372"/>
                    <a:gd name="T45" fmla="*/ 0 h 130"/>
                    <a:gd name="T46" fmla="*/ 2 w 372"/>
                    <a:gd name="T47" fmla="*/ 0 h 130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372"/>
                    <a:gd name="T73" fmla="*/ 0 h 130"/>
                    <a:gd name="T74" fmla="*/ 372 w 372"/>
                    <a:gd name="T75" fmla="*/ 130 h 130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372" h="130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6"/>
                      </a:lnTo>
                      <a:lnTo>
                        <a:pt x="42" y="29"/>
                      </a:lnTo>
                      <a:lnTo>
                        <a:pt x="86" y="50"/>
                      </a:lnTo>
                      <a:lnTo>
                        <a:pt x="132" y="68"/>
                      </a:lnTo>
                      <a:lnTo>
                        <a:pt x="178" y="84"/>
                      </a:lnTo>
                      <a:lnTo>
                        <a:pt x="225" y="99"/>
                      </a:lnTo>
                      <a:lnTo>
                        <a:pt x="273" y="112"/>
                      </a:lnTo>
                      <a:lnTo>
                        <a:pt x="322" y="123"/>
                      </a:lnTo>
                      <a:lnTo>
                        <a:pt x="372" y="130"/>
                      </a:lnTo>
                      <a:lnTo>
                        <a:pt x="372" y="123"/>
                      </a:lnTo>
                      <a:lnTo>
                        <a:pt x="322" y="115"/>
                      </a:lnTo>
                      <a:lnTo>
                        <a:pt x="275" y="104"/>
                      </a:lnTo>
                      <a:lnTo>
                        <a:pt x="227" y="92"/>
                      </a:lnTo>
                      <a:lnTo>
                        <a:pt x="179" y="79"/>
                      </a:lnTo>
                      <a:lnTo>
                        <a:pt x="134" y="61"/>
                      </a:lnTo>
                      <a:lnTo>
                        <a:pt x="90" y="42"/>
                      </a:lnTo>
                      <a:lnTo>
                        <a:pt x="46" y="22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75" name="Freeform 327"/>
                <p:cNvSpPr>
                  <a:spLocks/>
                </p:cNvSpPr>
                <p:nvPr/>
              </p:nvSpPr>
              <p:spPr bwMode="auto">
                <a:xfrm>
                  <a:off x="2698" y="346"/>
                  <a:ext cx="1937" cy="1992"/>
                </a:xfrm>
                <a:custGeom>
                  <a:avLst/>
                  <a:gdLst>
                    <a:gd name="T0" fmla="*/ 203 w 1937"/>
                    <a:gd name="T1" fmla="*/ 276 h 1992"/>
                    <a:gd name="T2" fmla="*/ 320 w 1937"/>
                    <a:gd name="T3" fmla="*/ 185 h 1992"/>
                    <a:gd name="T4" fmla="*/ 450 w 1937"/>
                    <a:gd name="T5" fmla="*/ 110 h 1992"/>
                    <a:gd name="T6" fmla="*/ 590 w 1937"/>
                    <a:gd name="T7" fmla="*/ 55 h 1992"/>
                    <a:gd name="T8" fmla="*/ 740 w 1937"/>
                    <a:gd name="T9" fmla="*/ 20 h 1992"/>
                    <a:gd name="T10" fmla="*/ 898 w 1937"/>
                    <a:gd name="T11" fmla="*/ 7 h 1992"/>
                    <a:gd name="T12" fmla="*/ 1002 w 1937"/>
                    <a:gd name="T13" fmla="*/ 13 h 1992"/>
                    <a:gd name="T14" fmla="*/ 1156 w 1937"/>
                    <a:gd name="T15" fmla="*/ 40 h 1992"/>
                    <a:gd name="T16" fmla="*/ 1298 w 1937"/>
                    <a:gd name="T17" fmla="*/ 89 h 1992"/>
                    <a:gd name="T18" fmla="*/ 1432 w 1937"/>
                    <a:gd name="T19" fmla="*/ 157 h 1992"/>
                    <a:gd name="T20" fmla="*/ 1553 w 1937"/>
                    <a:gd name="T21" fmla="*/ 243 h 1992"/>
                    <a:gd name="T22" fmla="*/ 1628 w 1937"/>
                    <a:gd name="T23" fmla="*/ 311 h 1992"/>
                    <a:gd name="T24" fmla="*/ 1725 w 1937"/>
                    <a:gd name="T25" fmla="*/ 422 h 1992"/>
                    <a:gd name="T26" fmla="*/ 1805 w 1937"/>
                    <a:gd name="T27" fmla="*/ 549 h 1992"/>
                    <a:gd name="T28" fmla="*/ 1867 w 1937"/>
                    <a:gd name="T29" fmla="*/ 686 h 1992"/>
                    <a:gd name="T30" fmla="*/ 1908 w 1937"/>
                    <a:gd name="T31" fmla="*/ 832 h 1992"/>
                    <a:gd name="T32" fmla="*/ 1928 w 1937"/>
                    <a:gd name="T33" fmla="*/ 986 h 1992"/>
                    <a:gd name="T34" fmla="*/ 1928 w 1937"/>
                    <a:gd name="T35" fmla="*/ 1094 h 1992"/>
                    <a:gd name="T36" fmla="*/ 1908 w 1937"/>
                    <a:gd name="T37" fmla="*/ 1248 h 1992"/>
                    <a:gd name="T38" fmla="*/ 1867 w 1937"/>
                    <a:gd name="T39" fmla="*/ 1394 h 1992"/>
                    <a:gd name="T40" fmla="*/ 1805 w 1937"/>
                    <a:gd name="T41" fmla="*/ 1531 h 1992"/>
                    <a:gd name="T42" fmla="*/ 1725 w 1937"/>
                    <a:gd name="T43" fmla="*/ 1658 h 1992"/>
                    <a:gd name="T44" fmla="*/ 1628 w 1937"/>
                    <a:gd name="T45" fmla="*/ 1769 h 1992"/>
                    <a:gd name="T46" fmla="*/ 1556 w 1937"/>
                    <a:gd name="T47" fmla="*/ 1833 h 1992"/>
                    <a:gd name="T48" fmla="*/ 1443 w 1937"/>
                    <a:gd name="T49" fmla="*/ 1917 h 1992"/>
                    <a:gd name="T50" fmla="*/ 1317 w 1937"/>
                    <a:gd name="T51" fmla="*/ 1983 h 1992"/>
                    <a:gd name="T52" fmla="*/ 1315 w 1937"/>
                    <a:gd name="T53" fmla="*/ 1992 h 1992"/>
                    <a:gd name="T54" fmla="*/ 1415 w 1937"/>
                    <a:gd name="T55" fmla="*/ 1941 h 1992"/>
                    <a:gd name="T56" fmla="*/ 1509 w 1937"/>
                    <a:gd name="T57" fmla="*/ 1881 h 1992"/>
                    <a:gd name="T58" fmla="*/ 1595 w 1937"/>
                    <a:gd name="T59" fmla="*/ 1811 h 1992"/>
                    <a:gd name="T60" fmla="*/ 1673 w 1937"/>
                    <a:gd name="T61" fmla="*/ 1733 h 1992"/>
                    <a:gd name="T62" fmla="*/ 1743 w 1937"/>
                    <a:gd name="T63" fmla="*/ 1645 h 1992"/>
                    <a:gd name="T64" fmla="*/ 1802 w 1937"/>
                    <a:gd name="T65" fmla="*/ 1551 h 1992"/>
                    <a:gd name="T66" fmla="*/ 1853 w 1937"/>
                    <a:gd name="T67" fmla="*/ 1451 h 1992"/>
                    <a:gd name="T68" fmla="*/ 1891 w 1937"/>
                    <a:gd name="T69" fmla="*/ 1345 h 1992"/>
                    <a:gd name="T70" fmla="*/ 1919 w 1937"/>
                    <a:gd name="T71" fmla="*/ 1235 h 1992"/>
                    <a:gd name="T72" fmla="*/ 1933 w 1937"/>
                    <a:gd name="T73" fmla="*/ 1120 h 1992"/>
                    <a:gd name="T74" fmla="*/ 1937 w 1937"/>
                    <a:gd name="T75" fmla="*/ 1041 h 1992"/>
                    <a:gd name="T76" fmla="*/ 1924 w 1937"/>
                    <a:gd name="T77" fmla="*/ 882 h 1992"/>
                    <a:gd name="T78" fmla="*/ 1889 w 1937"/>
                    <a:gd name="T79" fmla="*/ 732 h 1992"/>
                    <a:gd name="T80" fmla="*/ 1834 w 1937"/>
                    <a:gd name="T81" fmla="*/ 589 h 1992"/>
                    <a:gd name="T82" fmla="*/ 1759 w 1937"/>
                    <a:gd name="T83" fmla="*/ 459 h 1992"/>
                    <a:gd name="T84" fmla="*/ 1666 w 1937"/>
                    <a:gd name="T85" fmla="*/ 340 h 1992"/>
                    <a:gd name="T86" fmla="*/ 1558 w 1937"/>
                    <a:gd name="T87" fmla="*/ 238 h 1992"/>
                    <a:gd name="T88" fmla="*/ 1436 w 1937"/>
                    <a:gd name="T89" fmla="*/ 152 h 1992"/>
                    <a:gd name="T90" fmla="*/ 1302 w 1937"/>
                    <a:gd name="T91" fmla="*/ 82 h 1992"/>
                    <a:gd name="T92" fmla="*/ 1158 w 1937"/>
                    <a:gd name="T93" fmla="*/ 33 h 1992"/>
                    <a:gd name="T94" fmla="*/ 1004 w 1937"/>
                    <a:gd name="T95" fmla="*/ 5 h 1992"/>
                    <a:gd name="T96" fmla="*/ 898 w 1937"/>
                    <a:gd name="T97" fmla="*/ 0 h 1992"/>
                    <a:gd name="T98" fmla="*/ 790 w 1937"/>
                    <a:gd name="T99" fmla="*/ 5 h 1992"/>
                    <a:gd name="T100" fmla="*/ 687 w 1937"/>
                    <a:gd name="T101" fmla="*/ 22 h 1992"/>
                    <a:gd name="T102" fmla="*/ 589 w 1937"/>
                    <a:gd name="T103" fmla="*/ 47 h 1992"/>
                    <a:gd name="T104" fmla="*/ 493 w 1937"/>
                    <a:gd name="T105" fmla="*/ 82 h 1992"/>
                    <a:gd name="T106" fmla="*/ 373 w 1937"/>
                    <a:gd name="T107" fmla="*/ 143 h 1992"/>
                    <a:gd name="T108" fmla="*/ 210 w 1937"/>
                    <a:gd name="T109" fmla="*/ 260 h 1992"/>
                    <a:gd name="T110" fmla="*/ 75 w 1937"/>
                    <a:gd name="T111" fmla="*/ 404 h 1992"/>
                    <a:gd name="T112" fmla="*/ 0 w 1937"/>
                    <a:gd name="T113" fmla="*/ 514 h 1992"/>
                    <a:gd name="T114" fmla="*/ 45 w 1937"/>
                    <a:gd name="T115" fmla="*/ 457 h 1992"/>
                    <a:gd name="T116" fmla="*/ 168 w 1937"/>
                    <a:gd name="T117" fmla="*/ 311 h 1992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1937"/>
                    <a:gd name="T178" fmla="*/ 0 h 1992"/>
                    <a:gd name="T179" fmla="*/ 1937 w 1937"/>
                    <a:gd name="T180" fmla="*/ 1992 h 1992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1937" h="1992">
                      <a:moveTo>
                        <a:pt x="168" y="311"/>
                      </a:moveTo>
                      <a:lnTo>
                        <a:pt x="168" y="311"/>
                      </a:lnTo>
                      <a:lnTo>
                        <a:pt x="203" y="276"/>
                      </a:lnTo>
                      <a:lnTo>
                        <a:pt x="241" y="243"/>
                      </a:lnTo>
                      <a:lnTo>
                        <a:pt x="279" y="212"/>
                      </a:lnTo>
                      <a:lnTo>
                        <a:pt x="320" y="185"/>
                      </a:lnTo>
                      <a:lnTo>
                        <a:pt x="362" y="157"/>
                      </a:lnTo>
                      <a:lnTo>
                        <a:pt x="406" y="132"/>
                      </a:lnTo>
                      <a:lnTo>
                        <a:pt x="450" y="110"/>
                      </a:lnTo>
                      <a:lnTo>
                        <a:pt x="495" y="89"/>
                      </a:lnTo>
                      <a:lnTo>
                        <a:pt x="543" y="71"/>
                      </a:lnTo>
                      <a:lnTo>
                        <a:pt x="590" y="55"/>
                      </a:lnTo>
                      <a:lnTo>
                        <a:pt x="640" y="40"/>
                      </a:lnTo>
                      <a:lnTo>
                        <a:pt x="689" y="29"/>
                      </a:lnTo>
                      <a:lnTo>
                        <a:pt x="740" y="20"/>
                      </a:lnTo>
                      <a:lnTo>
                        <a:pt x="792" y="13"/>
                      </a:lnTo>
                      <a:lnTo>
                        <a:pt x="845" y="9"/>
                      </a:lnTo>
                      <a:lnTo>
                        <a:pt x="898" y="7"/>
                      </a:lnTo>
                      <a:lnTo>
                        <a:pt x="951" y="9"/>
                      </a:lnTo>
                      <a:lnTo>
                        <a:pt x="1002" y="13"/>
                      </a:lnTo>
                      <a:lnTo>
                        <a:pt x="1053" y="20"/>
                      </a:lnTo>
                      <a:lnTo>
                        <a:pt x="1104" y="29"/>
                      </a:lnTo>
                      <a:lnTo>
                        <a:pt x="1156" y="40"/>
                      </a:lnTo>
                      <a:lnTo>
                        <a:pt x="1203" y="55"/>
                      </a:lnTo>
                      <a:lnTo>
                        <a:pt x="1253" y="71"/>
                      </a:lnTo>
                      <a:lnTo>
                        <a:pt x="1298" y="89"/>
                      </a:lnTo>
                      <a:lnTo>
                        <a:pt x="1344" y="110"/>
                      </a:lnTo>
                      <a:lnTo>
                        <a:pt x="1388" y="132"/>
                      </a:lnTo>
                      <a:lnTo>
                        <a:pt x="1432" y="157"/>
                      </a:lnTo>
                      <a:lnTo>
                        <a:pt x="1474" y="185"/>
                      </a:lnTo>
                      <a:lnTo>
                        <a:pt x="1514" y="212"/>
                      </a:lnTo>
                      <a:lnTo>
                        <a:pt x="1553" y="243"/>
                      </a:lnTo>
                      <a:lnTo>
                        <a:pt x="1591" y="276"/>
                      </a:lnTo>
                      <a:lnTo>
                        <a:pt x="1628" y="311"/>
                      </a:lnTo>
                      <a:lnTo>
                        <a:pt x="1661" y="346"/>
                      </a:lnTo>
                      <a:lnTo>
                        <a:pt x="1694" y="384"/>
                      </a:lnTo>
                      <a:lnTo>
                        <a:pt x="1725" y="422"/>
                      </a:lnTo>
                      <a:lnTo>
                        <a:pt x="1752" y="463"/>
                      </a:lnTo>
                      <a:lnTo>
                        <a:pt x="1780" y="505"/>
                      </a:lnTo>
                      <a:lnTo>
                        <a:pt x="1805" y="549"/>
                      </a:lnTo>
                      <a:lnTo>
                        <a:pt x="1827" y="593"/>
                      </a:lnTo>
                      <a:lnTo>
                        <a:pt x="1847" y="638"/>
                      </a:lnTo>
                      <a:lnTo>
                        <a:pt x="1867" y="686"/>
                      </a:lnTo>
                      <a:lnTo>
                        <a:pt x="1882" y="734"/>
                      </a:lnTo>
                      <a:lnTo>
                        <a:pt x="1897" y="781"/>
                      </a:lnTo>
                      <a:lnTo>
                        <a:pt x="1908" y="832"/>
                      </a:lnTo>
                      <a:lnTo>
                        <a:pt x="1917" y="884"/>
                      </a:lnTo>
                      <a:lnTo>
                        <a:pt x="1924" y="935"/>
                      </a:lnTo>
                      <a:lnTo>
                        <a:pt x="1928" y="986"/>
                      </a:lnTo>
                      <a:lnTo>
                        <a:pt x="1930" y="1041"/>
                      </a:lnTo>
                      <a:lnTo>
                        <a:pt x="1928" y="1094"/>
                      </a:lnTo>
                      <a:lnTo>
                        <a:pt x="1924" y="1145"/>
                      </a:lnTo>
                      <a:lnTo>
                        <a:pt x="1917" y="1196"/>
                      </a:lnTo>
                      <a:lnTo>
                        <a:pt x="1908" y="1248"/>
                      </a:lnTo>
                      <a:lnTo>
                        <a:pt x="1897" y="1297"/>
                      </a:lnTo>
                      <a:lnTo>
                        <a:pt x="1882" y="1346"/>
                      </a:lnTo>
                      <a:lnTo>
                        <a:pt x="1867" y="1394"/>
                      </a:lnTo>
                      <a:lnTo>
                        <a:pt x="1847" y="1442"/>
                      </a:lnTo>
                      <a:lnTo>
                        <a:pt x="1827" y="1487"/>
                      </a:lnTo>
                      <a:lnTo>
                        <a:pt x="1805" y="1531"/>
                      </a:lnTo>
                      <a:lnTo>
                        <a:pt x="1780" y="1575"/>
                      </a:lnTo>
                      <a:lnTo>
                        <a:pt x="1752" y="1617"/>
                      </a:lnTo>
                      <a:lnTo>
                        <a:pt x="1725" y="1658"/>
                      </a:lnTo>
                      <a:lnTo>
                        <a:pt x="1694" y="1696"/>
                      </a:lnTo>
                      <a:lnTo>
                        <a:pt x="1661" y="1734"/>
                      </a:lnTo>
                      <a:lnTo>
                        <a:pt x="1628" y="1769"/>
                      </a:lnTo>
                      <a:lnTo>
                        <a:pt x="1593" y="1802"/>
                      </a:lnTo>
                      <a:lnTo>
                        <a:pt x="1556" y="1833"/>
                      </a:lnTo>
                      <a:lnTo>
                        <a:pt x="1520" y="1862"/>
                      </a:lnTo>
                      <a:lnTo>
                        <a:pt x="1481" y="1890"/>
                      </a:lnTo>
                      <a:lnTo>
                        <a:pt x="1443" y="1917"/>
                      </a:lnTo>
                      <a:lnTo>
                        <a:pt x="1401" y="1941"/>
                      </a:lnTo>
                      <a:lnTo>
                        <a:pt x="1361" y="1963"/>
                      </a:lnTo>
                      <a:lnTo>
                        <a:pt x="1317" y="1983"/>
                      </a:lnTo>
                      <a:lnTo>
                        <a:pt x="1315" y="1992"/>
                      </a:lnTo>
                      <a:lnTo>
                        <a:pt x="1350" y="1976"/>
                      </a:lnTo>
                      <a:lnTo>
                        <a:pt x="1383" y="1959"/>
                      </a:lnTo>
                      <a:lnTo>
                        <a:pt x="1415" y="1941"/>
                      </a:lnTo>
                      <a:lnTo>
                        <a:pt x="1447" y="1923"/>
                      </a:lnTo>
                      <a:lnTo>
                        <a:pt x="1478" y="1901"/>
                      </a:lnTo>
                      <a:lnTo>
                        <a:pt x="1509" y="1881"/>
                      </a:lnTo>
                      <a:lnTo>
                        <a:pt x="1538" y="1859"/>
                      </a:lnTo>
                      <a:lnTo>
                        <a:pt x="1567" y="1835"/>
                      </a:lnTo>
                      <a:lnTo>
                        <a:pt x="1595" y="1811"/>
                      </a:lnTo>
                      <a:lnTo>
                        <a:pt x="1622" y="1786"/>
                      </a:lnTo>
                      <a:lnTo>
                        <a:pt x="1648" y="1758"/>
                      </a:lnTo>
                      <a:lnTo>
                        <a:pt x="1673" y="1733"/>
                      </a:lnTo>
                      <a:lnTo>
                        <a:pt x="1697" y="1703"/>
                      </a:lnTo>
                      <a:lnTo>
                        <a:pt x="1719" y="1676"/>
                      </a:lnTo>
                      <a:lnTo>
                        <a:pt x="1743" y="1645"/>
                      </a:lnTo>
                      <a:lnTo>
                        <a:pt x="1763" y="1615"/>
                      </a:lnTo>
                      <a:lnTo>
                        <a:pt x="1783" y="1584"/>
                      </a:lnTo>
                      <a:lnTo>
                        <a:pt x="1802" y="1551"/>
                      </a:lnTo>
                      <a:lnTo>
                        <a:pt x="1820" y="1518"/>
                      </a:lnTo>
                      <a:lnTo>
                        <a:pt x="1836" y="1486"/>
                      </a:lnTo>
                      <a:lnTo>
                        <a:pt x="1853" y="1451"/>
                      </a:lnTo>
                      <a:lnTo>
                        <a:pt x="1866" y="1416"/>
                      </a:lnTo>
                      <a:lnTo>
                        <a:pt x="1878" y="1381"/>
                      </a:lnTo>
                      <a:lnTo>
                        <a:pt x="1891" y="1345"/>
                      </a:lnTo>
                      <a:lnTo>
                        <a:pt x="1902" y="1308"/>
                      </a:lnTo>
                      <a:lnTo>
                        <a:pt x="1911" y="1271"/>
                      </a:lnTo>
                      <a:lnTo>
                        <a:pt x="1919" y="1235"/>
                      </a:lnTo>
                      <a:lnTo>
                        <a:pt x="1924" y="1196"/>
                      </a:lnTo>
                      <a:lnTo>
                        <a:pt x="1930" y="1158"/>
                      </a:lnTo>
                      <a:lnTo>
                        <a:pt x="1933" y="1120"/>
                      </a:lnTo>
                      <a:lnTo>
                        <a:pt x="1935" y="1079"/>
                      </a:lnTo>
                      <a:lnTo>
                        <a:pt x="1937" y="1041"/>
                      </a:lnTo>
                      <a:lnTo>
                        <a:pt x="1935" y="986"/>
                      </a:lnTo>
                      <a:lnTo>
                        <a:pt x="1931" y="933"/>
                      </a:lnTo>
                      <a:lnTo>
                        <a:pt x="1924" y="882"/>
                      </a:lnTo>
                      <a:lnTo>
                        <a:pt x="1915" y="830"/>
                      </a:lnTo>
                      <a:lnTo>
                        <a:pt x="1904" y="781"/>
                      </a:lnTo>
                      <a:lnTo>
                        <a:pt x="1889" y="732"/>
                      </a:lnTo>
                      <a:lnTo>
                        <a:pt x="1873" y="682"/>
                      </a:lnTo>
                      <a:lnTo>
                        <a:pt x="1855" y="635"/>
                      </a:lnTo>
                      <a:lnTo>
                        <a:pt x="1834" y="589"/>
                      </a:lnTo>
                      <a:lnTo>
                        <a:pt x="1811" y="545"/>
                      </a:lnTo>
                      <a:lnTo>
                        <a:pt x="1787" y="501"/>
                      </a:lnTo>
                      <a:lnTo>
                        <a:pt x="1759" y="459"/>
                      </a:lnTo>
                      <a:lnTo>
                        <a:pt x="1730" y="419"/>
                      </a:lnTo>
                      <a:lnTo>
                        <a:pt x="1699" y="379"/>
                      </a:lnTo>
                      <a:lnTo>
                        <a:pt x="1666" y="340"/>
                      </a:lnTo>
                      <a:lnTo>
                        <a:pt x="1631" y="305"/>
                      </a:lnTo>
                      <a:lnTo>
                        <a:pt x="1597" y="271"/>
                      </a:lnTo>
                      <a:lnTo>
                        <a:pt x="1558" y="238"/>
                      </a:lnTo>
                      <a:lnTo>
                        <a:pt x="1520" y="207"/>
                      </a:lnTo>
                      <a:lnTo>
                        <a:pt x="1478" y="177"/>
                      </a:lnTo>
                      <a:lnTo>
                        <a:pt x="1436" y="152"/>
                      </a:lnTo>
                      <a:lnTo>
                        <a:pt x="1392" y="126"/>
                      </a:lnTo>
                      <a:lnTo>
                        <a:pt x="1348" y="102"/>
                      </a:lnTo>
                      <a:lnTo>
                        <a:pt x="1302" y="82"/>
                      </a:lnTo>
                      <a:lnTo>
                        <a:pt x="1255" y="64"/>
                      </a:lnTo>
                      <a:lnTo>
                        <a:pt x="1207" y="47"/>
                      </a:lnTo>
                      <a:lnTo>
                        <a:pt x="1158" y="33"/>
                      </a:lnTo>
                      <a:lnTo>
                        <a:pt x="1106" y="22"/>
                      </a:lnTo>
                      <a:lnTo>
                        <a:pt x="1055" y="13"/>
                      </a:lnTo>
                      <a:lnTo>
                        <a:pt x="1004" y="5"/>
                      </a:lnTo>
                      <a:lnTo>
                        <a:pt x="951" y="2"/>
                      </a:lnTo>
                      <a:lnTo>
                        <a:pt x="898" y="0"/>
                      </a:lnTo>
                      <a:lnTo>
                        <a:pt x="861" y="2"/>
                      </a:lnTo>
                      <a:lnTo>
                        <a:pt x="826" y="3"/>
                      </a:lnTo>
                      <a:lnTo>
                        <a:pt x="790" y="5"/>
                      </a:lnTo>
                      <a:lnTo>
                        <a:pt x="755" y="9"/>
                      </a:lnTo>
                      <a:lnTo>
                        <a:pt x="722" y="14"/>
                      </a:lnTo>
                      <a:lnTo>
                        <a:pt x="687" y="22"/>
                      </a:lnTo>
                      <a:lnTo>
                        <a:pt x="654" y="29"/>
                      </a:lnTo>
                      <a:lnTo>
                        <a:pt x="622" y="38"/>
                      </a:lnTo>
                      <a:lnTo>
                        <a:pt x="589" y="47"/>
                      </a:lnTo>
                      <a:lnTo>
                        <a:pt x="556" y="58"/>
                      </a:lnTo>
                      <a:lnTo>
                        <a:pt x="525" y="69"/>
                      </a:lnTo>
                      <a:lnTo>
                        <a:pt x="493" y="82"/>
                      </a:lnTo>
                      <a:lnTo>
                        <a:pt x="462" y="95"/>
                      </a:lnTo>
                      <a:lnTo>
                        <a:pt x="431" y="110"/>
                      </a:lnTo>
                      <a:lnTo>
                        <a:pt x="373" y="143"/>
                      </a:lnTo>
                      <a:lnTo>
                        <a:pt x="316" y="177"/>
                      </a:lnTo>
                      <a:lnTo>
                        <a:pt x="263" y="218"/>
                      </a:lnTo>
                      <a:lnTo>
                        <a:pt x="210" y="260"/>
                      </a:lnTo>
                      <a:lnTo>
                        <a:pt x="162" y="305"/>
                      </a:lnTo>
                      <a:lnTo>
                        <a:pt x="117" y="353"/>
                      </a:lnTo>
                      <a:lnTo>
                        <a:pt x="75" y="404"/>
                      </a:lnTo>
                      <a:lnTo>
                        <a:pt x="36" y="459"/>
                      </a:lnTo>
                      <a:lnTo>
                        <a:pt x="0" y="514"/>
                      </a:lnTo>
                      <a:lnTo>
                        <a:pt x="10" y="510"/>
                      </a:lnTo>
                      <a:lnTo>
                        <a:pt x="45" y="457"/>
                      </a:lnTo>
                      <a:lnTo>
                        <a:pt x="84" y="406"/>
                      </a:lnTo>
                      <a:lnTo>
                        <a:pt x="124" y="357"/>
                      </a:lnTo>
                      <a:lnTo>
                        <a:pt x="168" y="311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76" name="Freeform 328"/>
                <p:cNvSpPr>
                  <a:spLocks/>
                </p:cNvSpPr>
                <p:nvPr/>
              </p:nvSpPr>
              <p:spPr bwMode="auto">
                <a:xfrm>
                  <a:off x="2714" y="860"/>
                  <a:ext cx="183" cy="975"/>
                </a:xfrm>
                <a:custGeom>
                  <a:avLst/>
                  <a:gdLst>
                    <a:gd name="T0" fmla="*/ 7 w 183"/>
                    <a:gd name="T1" fmla="*/ 527 h 975"/>
                    <a:gd name="T2" fmla="*/ 7 w 183"/>
                    <a:gd name="T3" fmla="*/ 527 h 975"/>
                    <a:gd name="T4" fmla="*/ 9 w 183"/>
                    <a:gd name="T5" fmla="*/ 488 h 975"/>
                    <a:gd name="T6" fmla="*/ 11 w 183"/>
                    <a:gd name="T7" fmla="*/ 454 h 975"/>
                    <a:gd name="T8" fmla="*/ 15 w 183"/>
                    <a:gd name="T9" fmla="*/ 417 h 975"/>
                    <a:gd name="T10" fmla="*/ 20 w 183"/>
                    <a:gd name="T11" fmla="*/ 382 h 975"/>
                    <a:gd name="T12" fmla="*/ 26 w 183"/>
                    <a:gd name="T13" fmla="*/ 346 h 975"/>
                    <a:gd name="T14" fmla="*/ 35 w 183"/>
                    <a:gd name="T15" fmla="*/ 313 h 975"/>
                    <a:gd name="T16" fmla="*/ 44 w 183"/>
                    <a:gd name="T17" fmla="*/ 278 h 975"/>
                    <a:gd name="T18" fmla="*/ 55 w 183"/>
                    <a:gd name="T19" fmla="*/ 245 h 975"/>
                    <a:gd name="T20" fmla="*/ 66 w 183"/>
                    <a:gd name="T21" fmla="*/ 212 h 975"/>
                    <a:gd name="T22" fmla="*/ 79 w 183"/>
                    <a:gd name="T23" fmla="*/ 179 h 975"/>
                    <a:gd name="T24" fmla="*/ 93 w 183"/>
                    <a:gd name="T25" fmla="*/ 148 h 975"/>
                    <a:gd name="T26" fmla="*/ 110 w 183"/>
                    <a:gd name="T27" fmla="*/ 117 h 975"/>
                    <a:gd name="T28" fmla="*/ 126 w 183"/>
                    <a:gd name="T29" fmla="*/ 88 h 975"/>
                    <a:gd name="T30" fmla="*/ 144 w 183"/>
                    <a:gd name="T31" fmla="*/ 59 h 975"/>
                    <a:gd name="T32" fmla="*/ 163 w 183"/>
                    <a:gd name="T33" fmla="*/ 29 h 975"/>
                    <a:gd name="T34" fmla="*/ 183 w 183"/>
                    <a:gd name="T35" fmla="*/ 2 h 975"/>
                    <a:gd name="T36" fmla="*/ 183 w 183"/>
                    <a:gd name="T37" fmla="*/ 2 h 975"/>
                    <a:gd name="T38" fmla="*/ 176 w 183"/>
                    <a:gd name="T39" fmla="*/ 0 h 975"/>
                    <a:gd name="T40" fmla="*/ 176 w 183"/>
                    <a:gd name="T41" fmla="*/ 0 h 975"/>
                    <a:gd name="T42" fmla="*/ 155 w 183"/>
                    <a:gd name="T43" fmla="*/ 27 h 975"/>
                    <a:gd name="T44" fmla="*/ 135 w 183"/>
                    <a:gd name="T45" fmla="*/ 57 h 975"/>
                    <a:gd name="T46" fmla="*/ 119 w 183"/>
                    <a:gd name="T47" fmla="*/ 86 h 975"/>
                    <a:gd name="T48" fmla="*/ 102 w 183"/>
                    <a:gd name="T49" fmla="*/ 117 h 975"/>
                    <a:gd name="T50" fmla="*/ 86 w 183"/>
                    <a:gd name="T51" fmla="*/ 146 h 975"/>
                    <a:gd name="T52" fmla="*/ 71 w 183"/>
                    <a:gd name="T53" fmla="*/ 179 h 975"/>
                    <a:gd name="T54" fmla="*/ 59 w 183"/>
                    <a:gd name="T55" fmla="*/ 210 h 975"/>
                    <a:gd name="T56" fmla="*/ 48 w 183"/>
                    <a:gd name="T57" fmla="*/ 243 h 975"/>
                    <a:gd name="T58" fmla="*/ 37 w 183"/>
                    <a:gd name="T59" fmla="*/ 278 h 975"/>
                    <a:gd name="T60" fmla="*/ 27 w 183"/>
                    <a:gd name="T61" fmla="*/ 311 h 975"/>
                    <a:gd name="T62" fmla="*/ 18 w 183"/>
                    <a:gd name="T63" fmla="*/ 346 h 975"/>
                    <a:gd name="T64" fmla="*/ 13 w 183"/>
                    <a:gd name="T65" fmla="*/ 381 h 975"/>
                    <a:gd name="T66" fmla="*/ 7 w 183"/>
                    <a:gd name="T67" fmla="*/ 417 h 975"/>
                    <a:gd name="T68" fmla="*/ 4 w 183"/>
                    <a:gd name="T69" fmla="*/ 452 h 975"/>
                    <a:gd name="T70" fmla="*/ 2 w 183"/>
                    <a:gd name="T71" fmla="*/ 488 h 975"/>
                    <a:gd name="T72" fmla="*/ 0 w 183"/>
                    <a:gd name="T73" fmla="*/ 527 h 975"/>
                    <a:gd name="T74" fmla="*/ 0 w 183"/>
                    <a:gd name="T75" fmla="*/ 527 h 975"/>
                    <a:gd name="T76" fmla="*/ 2 w 183"/>
                    <a:gd name="T77" fmla="*/ 587 h 975"/>
                    <a:gd name="T78" fmla="*/ 9 w 183"/>
                    <a:gd name="T79" fmla="*/ 648 h 975"/>
                    <a:gd name="T80" fmla="*/ 18 w 183"/>
                    <a:gd name="T81" fmla="*/ 706 h 975"/>
                    <a:gd name="T82" fmla="*/ 33 w 183"/>
                    <a:gd name="T83" fmla="*/ 763 h 975"/>
                    <a:gd name="T84" fmla="*/ 51 w 183"/>
                    <a:gd name="T85" fmla="*/ 820 h 975"/>
                    <a:gd name="T86" fmla="*/ 71 w 183"/>
                    <a:gd name="T87" fmla="*/ 873 h 975"/>
                    <a:gd name="T88" fmla="*/ 97 w 183"/>
                    <a:gd name="T89" fmla="*/ 926 h 975"/>
                    <a:gd name="T90" fmla="*/ 124 w 183"/>
                    <a:gd name="T91" fmla="*/ 975 h 975"/>
                    <a:gd name="T92" fmla="*/ 124 w 183"/>
                    <a:gd name="T93" fmla="*/ 975 h 975"/>
                    <a:gd name="T94" fmla="*/ 132 w 183"/>
                    <a:gd name="T95" fmla="*/ 975 h 975"/>
                    <a:gd name="T96" fmla="*/ 132 w 183"/>
                    <a:gd name="T97" fmla="*/ 975 h 975"/>
                    <a:gd name="T98" fmla="*/ 104 w 183"/>
                    <a:gd name="T99" fmla="*/ 926 h 975"/>
                    <a:gd name="T100" fmla="*/ 79 w 183"/>
                    <a:gd name="T101" fmla="*/ 873 h 975"/>
                    <a:gd name="T102" fmla="*/ 59 w 183"/>
                    <a:gd name="T103" fmla="*/ 818 h 975"/>
                    <a:gd name="T104" fmla="*/ 40 w 183"/>
                    <a:gd name="T105" fmla="*/ 763 h 975"/>
                    <a:gd name="T106" fmla="*/ 26 w 183"/>
                    <a:gd name="T107" fmla="*/ 706 h 975"/>
                    <a:gd name="T108" fmla="*/ 16 w 183"/>
                    <a:gd name="T109" fmla="*/ 648 h 975"/>
                    <a:gd name="T110" fmla="*/ 9 w 183"/>
                    <a:gd name="T111" fmla="*/ 587 h 975"/>
                    <a:gd name="T112" fmla="*/ 7 w 183"/>
                    <a:gd name="T113" fmla="*/ 527 h 975"/>
                    <a:gd name="T114" fmla="*/ 7 w 183"/>
                    <a:gd name="T115" fmla="*/ 527 h 975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w 183"/>
                    <a:gd name="T175" fmla="*/ 0 h 975"/>
                    <a:gd name="T176" fmla="*/ 183 w 183"/>
                    <a:gd name="T177" fmla="*/ 975 h 975"/>
                  </a:gdLst>
                  <a:ahLst/>
                  <a:cxnLst>
                    <a:cxn ang="T116">
                      <a:pos x="T0" y="T1"/>
                    </a:cxn>
                    <a:cxn ang="T117">
                      <a:pos x="T2" y="T3"/>
                    </a:cxn>
                    <a:cxn ang="T118">
                      <a:pos x="T4" y="T5"/>
                    </a:cxn>
                    <a:cxn ang="T119">
                      <a:pos x="T6" y="T7"/>
                    </a:cxn>
                    <a:cxn ang="T120">
                      <a:pos x="T8" y="T9"/>
                    </a:cxn>
                    <a:cxn ang="T121">
                      <a:pos x="T10" y="T11"/>
                    </a:cxn>
                    <a:cxn ang="T122">
                      <a:pos x="T12" y="T13"/>
                    </a:cxn>
                    <a:cxn ang="T123">
                      <a:pos x="T14" y="T15"/>
                    </a:cxn>
                    <a:cxn ang="T124">
                      <a:pos x="T16" y="T17"/>
                    </a:cxn>
                    <a:cxn ang="T125">
                      <a:pos x="T18" y="T19"/>
                    </a:cxn>
                    <a:cxn ang="T126">
                      <a:pos x="T20" y="T21"/>
                    </a:cxn>
                    <a:cxn ang="T127">
                      <a:pos x="T22" y="T23"/>
                    </a:cxn>
                    <a:cxn ang="T128">
                      <a:pos x="T24" y="T25"/>
                    </a:cxn>
                    <a:cxn ang="T129">
                      <a:pos x="T26" y="T27"/>
                    </a:cxn>
                    <a:cxn ang="T130">
                      <a:pos x="T28" y="T29"/>
                    </a:cxn>
                    <a:cxn ang="T131">
                      <a:pos x="T30" y="T31"/>
                    </a:cxn>
                    <a:cxn ang="T132">
                      <a:pos x="T32" y="T33"/>
                    </a:cxn>
                    <a:cxn ang="T133">
                      <a:pos x="T34" y="T35"/>
                    </a:cxn>
                    <a:cxn ang="T134">
                      <a:pos x="T36" y="T37"/>
                    </a:cxn>
                    <a:cxn ang="T135">
                      <a:pos x="T38" y="T39"/>
                    </a:cxn>
                    <a:cxn ang="T136">
                      <a:pos x="T40" y="T41"/>
                    </a:cxn>
                    <a:cxn ang="T137">
                      <a:pos x="T42" y="T43"/>
                    </a:cxn>
                    <a:cxn ang="T138">
                      <a:pos x="T44" y="T45"/>
                    </a:cxn>
                    <a:cxn ang="T139">
                      <a:pos x="T46" y="T47"/>
                    </a:cxn>
                    <a:cxn ang="T140">
                      <a:pos x="T48" y="T49"/>
                    </a:cxn>
                    <a:cxn ang="T141">
                      <a:pos x="T50" y="T51"/>
                    </a:cxn>
                    <a:cxn ang="T142">
                      <a:pos x="T52" y="T53"/>
                    </a:cxn>
                    <a:cxn ang="T143">
                      <a:pos x="T54" y="T55"/>
                    </a:cxn>
                    <a:cxn ang="T144">
                      <a:pos x="T56" y="T57"/>
                    </a:cxn>
                    <a:cxn ang="T145">
                      <a:pos x="T58" y="T59"/>
                    </a:cxn>
                    <a:cxn ang="T146">
                      <a:pos x="T60" y="T61"/>
                    </a:cxn>
                    <a:cxn ang="T147">
                      <a:pos x="T62" y="T63"/>
                    </a:cxn>
                    <a:cxn ang="T148">
                      <a:pos x="T64" y="T65"/>
                    </a:cxn>
                    <a:cxn ang="T149">
                      <a:pos x="T66" y="T67"/>
                    </a:cxn>
                    <a:cxn ang="T150">
                      <a:pos x="T68" y="T69"/>
                    </a:cxn>
                    <a:cxn ang="T151">
                      <a:pos x="T70" y="T71"/>
                    </a:cxn>
                    <a:cxn ang="T152">
                      <a:pos x="T72" y="T73"/>
                    </a:cxn>
                    <a:cxn ang="T153">
                      <a:pos x="T74" y="T75"/>
                    </a:cxn>
                    <a:cxn ang="T154">
                      <a:pos x="T76" y="T77"/>
                    </a:cxn>
                    <a:cxn ang="T155">
                      <a:pos x="T78" y="T79"/>
                    </a:cxn>
                    <a:cxn ang="T156">
                      <a:pos x="T80" y="T81"/>
                    </a:cxn>
                    <a:cxn ang="T157">
                      <a:pos x="T82" y="T83"/>
                    </a:cxn>
                    <a:cxn ang="T158">
                      <a:pos x="T84" y="T85"/>
                    </a:cxn>
                    <a:cxn ang="T159">
                      <a:pos x="T86" y="T87"/>
                    </a:cxn>
                    <a:cxn ang="T160">
                      <a:pos x="T88" y="T89"/>
                    </a:cxn>
                    <a:cxn ang="T161">
                      <a:pos x="T90" y="T91"/>
                    </a:cxn>
                    <a:cxn ang="T162">
                      <a:pos x="T92" y="T93"/>
                    </a:cxn>
                    <a:cxn ang="T163">
                      <a:pos x="T94" y="T95"/>
                    </a:cxn>
                    <a:cxn ang="T164">
                      <a:pos x="T96" y="T97"/>
                    </a:cxn>
                    <a:cxn ang="T165">
                      <a:pos x="T98" y="T99"/>
                    </a:cxn>
                    <a:cxn ang="T166">
                      <a:pos x="T100" y="T101"/>
                    </a:cxn>
                    <a:cxn ang="T167">
                      <a:pos x="T102" y="T103"/>
                    </a:cxn>
                    <a:cxn ang="T168">
                      <a:pos x="T104" y="T105"/>
                    </a:cxn>
                    <a:cxn ang="T169">
                      <a:pos x="T106" y="T107"/>
                    </a:cxn>
                    <a:cxn ang="T170">
                      <a:pos x="T108" y="T109"/>
                    </a:cxn>
                    <a:cxn ang="T171">
                      <a:pos x="T110" y="T111"/>
                    </a:cxn>
                    <a:cxn ang="T172">
                      <a:pos x="T112" y="T113"/>
                    </a:cxn>
                    <a:cxn ang="T173">
                      <a:pos x="T114" y="T115"/>
                    </a:cxn>
                  </a:cxnLst>
                  <a:rect l="T174" t="T175" r="T176" b="T177"/>
                  <a:pathLst>
                    <a:path w="183" h="975">
                      <a:moveTo>
                        <a:pt x="7" y="527"/>
                      </a:moveTo>
                      <a:lnTo>
                        <a:pt x="7" y="527"/>
                      </a:lnTo>
                      <a:lnTo>
                        <a:pt x="9" y="488"/>
                      </a:lnTo>
                      <a:lnTo>
                        <a:pt x="11" y="454"/>
                      </a:lnTo>
                      <a:lnTo>
                        <a:pt x="15" y="417"/>
                      </a:lnTo>
                      <a:lnTo>
                        <a:pt x="20" y="382"/>
                      </a:lnTo>
                      <a:lnTo>
                        <a:pt x="26" y="346"/>
                      </a:lnTo>
                      <a:lnTo>
                        <a:pt x="35" y="313"/>
                      </a:lnTo>
                      <a:lnTo>
                        <a:pt x="44" y="278"/>
                      </a:lnTo>
                      <a:lnTo>
                        <a:pt x="55" y="245"/>
                      </a:lnTo>
                      <a:lnTo>
                        <a:pt x="66" y="212"/>
                      </a:lnTo>
                      <a:lnTo>
                        <a:pt x="79" y="179"/>
                      </a:lnTo>
                      <a:lnTo>
                        <a:pt x="93" y="148"/>
                      </a:lnTo>
                      <a:lnTo>
                        <a:pt x="110" y="117"/>
                      </a:lnTo>
                      <a:lnTo>
                        <a:pt x="126" y="88"/>
                      </a:lnTo>
                      <a:lnTo>
                        <a:pt x="144" y="59"/>
                      </a:lnTo>
                      <a:lnTo>
                        <a:pt x="163" y="29"/>
                      </a:lnTo>
                      <a:lnTo>
                        <a:pt x="183" y="2"/>
                      </a:lnTo>
                      <a:lnTo>
                        <a:pt x="176" y="0"/>
                      </a:lnTo>
                      <a:lnTo>
                        <a:pt x="155" y="27"/>
                      </a:lnTo>
                      <a:lnTo>
                        <a:pt x="135" y="57"/>
                      </a:lnTo>
                      <a:lnTo>
                        <a:pt x="119" y="86"/>
                      </a:lnTo>
                      <a:lnTo>
                        <a:pt x="102" y="117"/>
                      </a:lnTo>
                      <a:lnTo>
                        <a:pt x="86" y="146"/>
                      </a:lnTo>
                      <a:lnTo>
                        <a:pt x="71" y="179"/>
                      </a:lnTo>
                      <a:lnTo>
                        <a:pt x="59" y="210"/>
                      </a:lnTo>
                      <a:lnTo>
                        <a:pt x="48" y="243"/>
                      </a:lnTo>
                      <a:lnTo>
                        <a:pt x="37" y="278"/>
                      </a:lnTo>
                      <a:lnTo>
                        <a:pt x="27" y="311"/>
                      </a:lnTo>
                      <a:lnTo>
                        <a:pt x="18" y="346"/>
                      </a:lnTo>
                      <a:lnTo>
                        <a:pt x="13" y="381"/>
                      </a:lnTo>
                      <a:lnTo>
                        <a:pt x="7" y="417"/>
                      </a:lnTo>
                      <a:lnTo>
                        <a:pt x="4" y="452"/>
                      </a:lnTo>
                      <a:lnTo>
                        <a:pt x="2" y="488"/>
                      </a:lnTo>
                      <a:lnTo>
                        <a:pt x="0" y="527"/>
                      </a:lnTo>
                      <a:lnTo>
                        <a:pt x="2" y="587"/>
                      </a:lnTo>
                      <a:lnTo>
                        <a:pt x="9" y="648"/>
                      </a:lnTo>
                      <a:lnTo>
                        <a:pt x="18" y="706"/>
                      </a:lnTo>
                      <a:lnTo>
                        <a:pt x="33" y="763"/>
                      </a:lnTo>
                      <a:lnTo>
                        <a:pt x="51" y="820"/>
                      </a:lnTo>
                      <a:lnTo>
                        <a:pt x="71" y="873"/>
                      </a:lnTo>
                      <a:lnTo>
                        <a:pt x="97" y="926"/>
                      </a:lnTo>
                      <a:lnTo>
                        <a:pt x="124" y="975"/>
                      </a:lnTo>
                      <a:lnTo>
                        <a:pt x="132" y="975"/>
                      </a:lnTo>
                      <a:lnTo>
                        <a:pt x="104" y="926"/>
                      </a:lnTo>
                      <a:lnTo>
                        <a:pt x="79" y="873"/>
                      </a:lnTo>
                      <a:lnTo>
                        <a:pt x="59" y="818"/>
                      </a:lnTo>
                      <a:lnTo>
                        <a:pt x="40" y="763"/>
                      </a:lnTo>
                      <a:lnTo>
                        <a:pt x="26" y="706"/>
                      </a:lnTo>
                      <a:lnTo>
                        <a:pt x="16" y="648"/>
                      </a:lnTo>
                      <a:lnTo>
                        <a:pt x="9" y="587"/>
                      </a:lnTo>
                      <a:lnTo>
                        <a:pt x="7" y="527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77" name="Freeform 329"/>
                <p:cNvSpPr>
                  <a:spLocks/>
                </p:cNvSpPr>
                <p:nvPr/>
              </p:nvSpPr>
              <p:spPr bwMode="auto">
                <a:xfrm>
                  <a:off x="3468" y="2333"/>
                  <a:ext cx="539" cy="93"/>
                </a:xfrm>
                <a:custGeom>
                  <a:avLst/>
                  <a:gdLst>
                    <a:gd name="T0" fmla="*/ 128 w 539"/>
                    <a:gd name="T1" fmla="*/ 86 h 93"/>
                    <a:gd name="T2" fmla="*/ 128 w 539"/>
                    <a:gd name="T3" fmla="*/ 86 h 93"/>
                    <a:gd name="T4" fmla="*/ 62 w 539"/>
                    <a:gd name="T5" fmla="*/ 84 h 93"/>
                    <a:gd name="T6" fmla="*/ 0 w 539"/>
                    <a:gd name="T7" fmla="*/ 77 h 93"/>
                    <a:gd name="T8" fmla="*/ 0 w 539"/>
                    <a:gd name="T9" fmla="*/ 77 h 93"/>
                    <a:gd name="T10" fmla="*/ 0 w 539"/>
                    <a:gd name="T11" fmla="*/ 84 h 93"/>
                    <a:gd name="T12" fmla="*/ 0 w 539"/>
                    <a:gd name="T13" fmla="*/ 84 h 93"/>
                    <a:gd name="T14" fmla="*/ 62 w 539"/>
                    <a:gd name="T15" fmla="*/ 91 h 93"/>
                    <a:gd name="T16" fmla="*/ 128 w 539"/>
                    <a:gd name="T17" fmla="*/ 93 h 93"/>
                    <a:gd name="T18" fmla="*/ 128 w 539"/>
                    <a:gd name="T19" fmla="*/ 93 h 93"/>
                    <a:gd name="T20" fmla="*/ 181 w 539"/>
                    <a:gd name="T21" fmla="*/ 91 h 93"/>
                    <a:gd name="T22" fmla="*/ 236 w 539"/>
                    <a:gd name="T23" fmla="*/ 88 h 93"/>
                    <a:gd name="T24" fmla="*/ 289 w 539"/>
                    <a:gd name="T25" fmla="*/ 80 h 93"/>
                    <a:gd name="T26" fmla="*/ 340 w 539"/>
                    <a:gd name="T27" fmla="*/ 71 h 93"/>
                    <a:gd name="T28" fmla="*/ 391 w 539"/>
                    <a:gd name="T29" fmla="*/ 58 h 93"/>
                    <a:gd name="T30" fmla="*/ 441 w 539"/>
                    <a:gd name="T31" fmla="*/ 44 h 93"/>
                    <a:gd name="T32" fmla="*/ 490 w 539"/>
                    <a:gd name="T33" fmla="*/ 27 h 93"/>
                    <a:gd name="T34" fmla="*/ 538 w 539"/>
                    <a:gd name="T35" fmla="*/ 9 h 93"/>
                    <a:gd name="T36" fmla="*/ 538 w 539"/>
                    <a:gd name="T37" fmla="*/ 9 h 93"/>
                    <a:gd name="T38" fmla="*/ 539 w 539"/>
                    <a:gd name="T39" fmla="*/ 0 h 93"/>
                    <a:gd name="T40" fmla="*/ 539 w 539"/>
                    <a:gd name="T41" fmla="*/ 0 h 93"/>
                    <a:gd name="T42" fmla="*/ 490 w 539"/>
                    <a:gd name="T43" fmla="*/ 20 h 93"/>
                    <a:gd name="T44" fmla="*/ 442 w 539"/>
                    <a:gd name="T45" fmla="*/ 36 h 93"/>
                    <a:gd name="T46" fmla="*/ 391 w 539"/>
                    <a:gd name="T47" fmla="*/ 51 h 93"/>
                    <a:gd name="T48" fmla="*/ 340 w 539"/>
                    <a:gd name="T49" fmla="*/ 64 h 93"/>
                    <a:gd name="T50" fmla="*/ 289 w 539"/>
                    <a:gd name="T51" fmla="*/ 73 h 93"/>
                    <a:gd name="T52" fmla="*/ 236 w 539"/>
                    <a:gd name="T53" fmla="*/ 80 h 93"/>
                    <a:gd name="T54" fmla="*/ 181 w 539"/>
                    <a:gd name="T55" fmla="*/ 84 h 93"/>
                    <a:gd name="T56" fmla="*/ 128 w 539"/>
                    <a:gd name="T57" fmla="*/ 86 h 93"/>
                    <a:gd name="T58" fmla="*/ 128 w 539"/>
                    <a:gd name="T59" fmla="*/ 86 h 93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w 539"/>
                    <a:gd name="T91" fmla="*/ 0 h 93"/>
                    <a:gd name="T92" fmla="*/ 539 w 539"/>
                    <a:gd name="T93" fmla="*/ 93 h 93"/>
                  </a:gdLst>
                  <a:ahLst/>
                  <a:cxnLst>
                    <a:cxn ang="T60">
                      <a:pos x="T0" y="T1"/>
                    </a:cxn>
                    <a:cxn ang="T61">
                      <a:pos x="T2" y="T3"/>
                    </a:cxn>
                    <a:cxn ang="T62">
                      <a:pos x="T4" y="T5"/>
                    </a:cxn>
                    <a:cxn ang="T63">
                      <a:pos x="T6" y="T7"/>
                    </a:cxn>
                    <a:cxn ang="T64">
                      <a:pos x="T8" y="T9"/>
                    </a:cxn>
                    <a:cxn ang="T65">
                      <a:pos x="T10" y="T11"/>
                    </a:cxn>
                    <a:cxn ang="T66">
                      <a:pos x="T12" y="T13"/>
                    </a:cxn>
                    <a:cxn ang="T67">
                      <a:pos x="T14" y="T15"/>
                    </a:cxn>
                    <a:cxn ang="T68">
                      <a:pos x="T16" y="T17"/>
                    </a:cxn>
                    <a:cxn ang="T69">
                      <a:pos x="T18" y="T19"/>
                    </a:cxn>
                    <a:cxn ang="T70">
                      <a:pos x="T20" y="T21"/>
                    </a:cxn>
                    <a:cxn ang="T71">
                      <a:pos x="T22" y="T23"/>
                    </a:cxn>
                    <a:cxn ang="T72">
                      <a:pos x="T24" y="T25"/>
                    </a:cxn>
                    <a:cxn ang="T73">
                      <a:pos x="T26" y="T27"/>
                    </a:cxn>
                    <a:cxn ang="T74">
                      <a:pos x="T28" y="T29"/>
                    </a:cxn>
                    <a:cxn ang="T75">
                      <a:pos x="T30" y="T31"/>
                    </a:cxn>
                    <a:cxn ang="T76">
                      <a:pos x="T32" y="T33"/>
                    </a:cxn>
                    <a:cxn ang="T77">
                      <a:pos x="T34" y="T35"/>
                    </a:cxn>
                    <a:cxn ang="T78">
                      <a:pos x="T36" y="T37"/>
                    </a:cxn>
                    <a:cxn ang="T79">
                      <a:pos x="T38" y="T39"/>
                    </a:cxn>
                    <a:cxn ang="T80">
                      <a:pos x="T40" y="T41"/>
                    </a:cxn>
                    <a:cxn ang="T81">
                      <a:pos x="T42" y="T43"/>
                    </a:cxn>
                    <a:cxn ang="T82">
                      <a:pos x="T44" y="T45"/>
                    </a:cxn>
                    <a:cxn ang="T83">
                      <a:pos x="T46" y="T47"/>
                    </a:cxn>
                    <a:cxn ang="T84">
                      <a:pos x="T48" y="T49"/>
                    </a:cxn>
                    <a:cxn ang="T85">
                      <a:pos x="T50" y="T51"/>
                    </a:cxn>
                    <a:cxn ang="T86">
                      <a:pos x="T52" y="T53"/>
                    </a:cxn>
                    <a:cxn ang="T87">
                      <a:pos x="T54" y="T55"/>
                    </a:cxn>
                    <a:cxn ang="T88">
                      <a:pos x="T56" y="T57"/>
                    </a:cxn>
                    <a:cxn ang="T89">
                      <a:pos x="T58" y="T59"/>
                    </a:cxn>
                  </a:cxnLst>
                  <a:rect l="T90" t="T91" r="T92" b="T93"/>
                  <a:pathLst>
                    <a:path w="539" h="93">
                      <a:moveTo>
                        <a:pt x="128" y="86"/>
                      </a:moveTo>
                      <a:lnTo>
                        <a:pt x="128" y="86"/>
                      </a:lnTo>
                      <a:lnTo>
                        <a:pt x="62" y="84"/>
                      </a:lnTo>
                      <a:lnTo>
                        <a:pt x="0" y="77"/>
                      </a:lnTo>
                      <a:lnTo>
                        <a:pt x="0" y="84"/>
                      </a:lnTo>
                      <a:lnTo>
                        <a:pt x="62" y="91"/>
                      </a:lnTo>
                      <a:lnTo>
                        <a:pt x="128" y="93"/>
                      </a:lnTo>
                      <a:lnTo>
                        <a:pt x="181" y="91"/>
                      </a:lnTo>
                      <a:lnTo>
                        <a:pt x="236" y="88"/>
                      </a:lnTo>
                      <a:lnTo>
                        <a:pt x="289" y="80"/>
                      </a:lnTo>
                      <a:lnTo>
                        <a:pt x="340" y="71"/>
                      </a:lnTo>
                      <a:lnTo>
                        <a:pt x="391" y="58"/>
                      </a:lnTo>
                      <a:lnTo>
                        <a:pt x="441" y="44"/>
                      </a:lnTo>
                      <a:lnTo>
                        <a:pt x="490" y="27"/>
                      </a:lnTo>
                      <a:lnTo>
                        <a:pt x="538" y="9"/>
                      </a:lnTo>
                      <a:lnTo>
                        <a:pt x="539" y="0"/>
                      </a:lnTo>
                      <a:lnTo>
                        <a:pt x="490" y="20"/>
                      </a:lnTo>
                      <a:lnTo>
                        <a:pt x="442" y="36"/>
                      </a:lnTo>
                      <a:lnTo>
                        <a:pt x="391" y="51"/>
                      </a:lnTo>
                      <a:lnTo>
                        <a:pt x="340" y="64"/>
                      </a:lnTo>
                      <a:lnTo>
                        <a:pt x="289" y="73"/>
                      </a:lnTo>
                      <a:lnTo>
                        <a:pt x="236" y="80"/>
                      </a:lnTo>
                      <a:lnTo>
                        <a:pt x="181" y="84"/>
                      </a:lnTo>
                      <a:lnTo>
                        <a:pt x="128" y="86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78" name="Freeform 330"/>
                <p:cNvSpPr>
                  <a:spLocks/>
                </p:cNvSpPr>
                <p:nvPr/>
              </p:nvSpPr>
              <p:spPr bwMode="auto">
                <a:xfrm>
                  <a:off x="2846" y="1848"/>
                  <a:ext cx="291" cy="289"/>
                </a:xfrm>
                <a:custGeom>
                  <a:avLst/>
                  <a:gdLst>
                    <a:gd name="T0" fmla="*/ 131 w 291"/>
                    <a:gd name="T1" fmla="*/ 156 h 289"/>
                    <a:gd name="T2" fmla="*/ 131 w 291"/>
                    <a:gd name="T3" fmla="*/ 156 h 289"/>
                    <a:gd name="T4" fmla="*/ 98 w 291"/>
                    <a:gd name="T5" fmla="*/ 119 h 289"/>
                    <a:gd name="T6" fmla="*/ 66 w 291"/>
                    <a:gd name="T7" fmla="*/ 81 h 289"/>
                    <a:gd name="T8" fmla="*/ 36 w 291"/>
                    <a:gd name="T9" fmla="*/ 42 h 289"/>
                    <a:gd name="T10" fmla="*/ 9 w 291"/>
                    <a:gd name="T11" fmla="*/ 0 h 289"/>
                    <a:gd name="T12" fmla="*/ 9 w 291"/>
                    <a:gd name="T13" fmla="*/ 0 h 289"/>
                    <a:gd name="T14" fmla="*/ 0 w 291"/>
                    <a:gd name="T15" fmla="*/ 2 h 289"/>
                    <a:gd name="T16" fmla="*/ 0 w 291"/>
                    <a:gd name="T17" fmla="*/ 2 h 289"/>
                    <a:gd name="T18" fmla="*/ 29 w 291"/>
                    <a:gd name="T19" fmla="*/ 44 h 289"/>
                    <a:gd name="T20" fmla="*/ 60 w 291"/>
                    <a:gd name="T21" fmla="*/ 86 h 289"/>
                    <a:gd name="T22" fmla="*/ 93 w 291"/>
                    <a:gd name="T23" fmla="*/ 124 h 289"/>
                    <a:gd name="T24" fmla="*/ 128 w 291"/>
                    <a:gd name="T25" fmla="*/ 161 h 289"/>
                    <a:gd name="T26" fmla="*/ 164 w 291"/>
                    <a:gd name="T27" fmla="*/ 198 h 289"/>
                    <a:gd name="T28" fmla="*/ 205 w 291"/>
                    <a:gd name="T29" fmla="*/ 231 h 289"/>
                    <a:gd name="T30" fmla="*/ 245 w 291"/>
                    <a:gd name="T31" fmla="*/ 260 h 289"/>
                    <a:gd name="T32" fmla="*/ 289 w 291"/>
                    <a:gd name="T33" fmla="*/ 289 h 289"/>
                    <a:gd name="T34" fmla="*/ 289 w 291"/>
                    <a:gd name="T35" fmla="*/ 289 h 289"/>
                    <a:gd name="T36" fmla="*/ 291 w 291"/>
                    <a:gd name="T37" fmla="*/ 282 h 289"/>
                    <a:gd name="T38" fmla="*/ 291 w 291"/>
                    <a:gd name="T39" fmla="*/ 282 h 289"/>
                    <a:gd name="T40" fmla="*/ 248 w 291"/>
                    <a:gd name="T41" fmla="*/ 254 h 289"/>
                    <a:gd name="T42" fmla="*/ 208 w 291"/>
                    <a:gd name="T43" fmla="*/ 223 h 289"/>
                    <a:gd name="T44" fmla="*/ 168 w 291"/>
                    <a:gd name="T45" fmla="*/ 190 h 289"/>
                    <a:gd name="T46" fmla="*/ 131 w 291"/>
                    <a:gd name="T47" fmla="*/ 156 h 289"/>
                    <a:gd name="T48" fmla="*/ 131 w 291"/>
                    <a:gd name="T49" fmla="*/ 156 h 289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291"/>
                    <a:gd name="T76" fmla="*/ 0 h 289"/>
                    <a:gd name="T77" fmla="*/ 291 w 291"/>
                    <a:gd name="T78" fmla="*/ 289 h 289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291" h="289">
                      <a:moveTo>
                        <a:pt x="131" y="156"/>
                      </a:moveTo>
                      <a:lnTo>
                        <a:pt x="131" y="156"/>
                      </a:lnTo>
                      <a:lnTo>
                        <a:pt x="98" y="119"/>
                      </a:lnTo>
                      <a:lnTo>
                        <a:pt x="66" y="81"/>
                      </a:lnTo>
                      <a:lnTo>
                        <a:pt x="36" y="42"/>
                      </a:lnTo>
                      <a:lnTo>
                        <a:pt x="9" y="0"/>
                      </a:lnTo>
                      <a:lnTo>
                        <a:pt x="0" y="2"/>
                      </a:lnTo>
                      <a:lnTo>
                        <a:pt x="29" y="44"/>
                      </a:lnTo>
                      <a:lnTo>
                        <a:pt x="60" y="86"/>
                      </a:lnTo>
                      <a:lnTo>
                        <a:pt x="93" y="124"/>
                      </a:lnTo>
                      <a:lnTo>
                        <a:pt x="128" y="161"/>
                      </a:lnTo>
                      <a:lnTo>
                        <a:pt x="164" y="198"/>
                      </a:lnTo>
                      <a:lnTo>
                        <a:pt x="205" y="231"/>
                      </a:lnTo>
                      <a:lnTo>
                        <a:pt x="245" y="260"/>
                      </a:lnTo>
                      <a:lnTo>
                        <a:pt x="289" y="289"/>
                      </a:lnTo>
                      <a:lnTo>
                        <a:pt x="291" y="282"/>
                      </a:lnTo>
                      <a:lnTo>
                        <a:pt x="248" y="254"/>
                      </a:lnTo>
                      <a:lnTo>
                        <a:pt x="208" y="223"/>
                      </a:lnTo>
                      <a:lnTo>
                        <a:pt x="168" y="190"/>
                      </a:lnTo>
                      <a:lnTo>
                        <a:pt x="131" y="156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79" name="Freeform 331"/>
                <p:cNvSpPr>
                  <a:spLocks/>
                </p:cNvSpPr>
                <p:nvPr/>
              </p:nvSpPr>
              <p:spPr bwMode="auto">
                <a:xfrm>
                  <a:off x="3188" y="1771"/>
                  <a:ext cx="18" cy="20"/>
                </a:xfrm>
                <a:custGeom>
                  <a:avLst/>
                  <a:gdLst>
                    <a:gd name="T0" fmla="*/ 18 w 18"/>
                    <a:gd name="T1" fmla="*/ 20 h 20"/>
                    <a:gd name="T2" fmla="*/ 18 w 18"/>
                    <a:gd name="T3" fmla="*/ 20 h 20"/>
                    <a:gd name="T4" fmla="*/ 18 w 18"/>
                    <a:gd name="T5" fmla="*/ 11 h 20"/>
                    <a:gd name="T6" fmla="*/ 18 w 18"/>
                    <a:gd name="T7" fmla="*/ 11 h 20"/>
                    <a:gd name="T8" fmla="*/ 14 w 18"/>
                    <a:gd name="T9" fmla="*/ 7 h 20"/>
                    <a:gd name="T10" fmla="*/ 14 w 18"/>
                    <a:gd name="T11" fmla="*/ 7 h 20"/>
                    <a:gd name="T12" fmla="*/ 9 w 18"/>
                    <a:gd name="T13" fmla="*/ 0 h 20"/>
                    <a:gd name="T14" fmla="*/ 9 w 18"/>
                    <a:gd name="T15" fmla="*/ 0 h 20"/>
                    <a:gd name="T16" fmla="*/ 0 w 18"/>
                    <a:gd name="T17" fmla="*/ 4 h 20"/>
                    <a:gd name="T18" fmla="*/ 0 w 18"/>
                    <a:gd name="T19" fmla="*/ 4 h 20"/>
                    <a:gd name="T20" fmla="*/ 18 w 18"/>
                    <a:gd name="T21" fmla="*/ 20 h 20"/>
                    <a:gd name="T22" fmla="*/ 18 w 18"/>
                    <a:gd name="T23" fmla="*/ 20 h 20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18"/>
                    <a:gd name="T37" fmla="*/ 0 h 20"/>
                    <a:gd name="T38" fmla="*/ 18 w 18"/>
                    <a:gd name="T39" fmla="*/ 20 h 20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18" h="20">
                      <a:moveTo>
                        <a:pt x="18" y="20"/>
                      </a:moveTo>
                      <a:lnTo>
                        <a:pt x="18" y="20"/>
                      </a:lnTo>
                      <a:lnTo>
                        <a:pt x="18" y="11"/>
                      </a:lnTo>
                      <a:lnTo>
                        <a:pt x="14" y="7"/>
                      </a:lnTo>
                      <a:lnTo>
                        <a:pt x="9" y="0"/>
                      </a:lnTo>
                      <a:lnTo>
                        <a:pt x="0" y="4"/>
                      </a:lnTo>
                      <a:lnTo>
                        <a:pt x="18" y="2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80" name="Freeform 332"/>
                <p:cNvSpPr>
                  <a:spLocks/>
                </p:cNvSpPr>
                <p:nvPr/>
              </p:nvSpPr>
              <p:spPr bwMode="auto">
                <a:xfrm>
                  <a:off x="3146" y="2137"/>
                  <a:ext cx="318" cy="119"/>
                </a:xfrm>
                <a:custGeom>
                  <a:avLst/>
                  <a:gdLst>
                    <a:gd name="T0" fmla="*/ 318 w 318"/>
                    <a:gd name="T1" fmla="*/ 112 h 119"/>
                    <a:gd name="T2" fmla="*/ 318 w 318"/>
                    <a:gd name="T3" fmla="*/ 112 h 119"/>
                    <a:gd name="T4" fmla="*/ 276 w 318"/>
                    <a:gd name="T5" fmla="*/ 104 h 119"/>
                    <a:gd name="T6" fmla="*/ 234 w 318"/>
                    <a:gd name="T7" fmla="*/ 95 h 119"/>
                    <a:gd name="T8" fmla="*/ 194 w 318"/>
                    <a:gd name="T9" fmla="*/ 84 h 119"/>
                    <a:gd name="T10" fmla="*/ 153 w 318"/>
                    <a:gd name="T11" fmla="*/ 71 h 119"/>
                    <a:gd name="T12" fmla="*/ 115 w 318"/>
                    <a:gd name="T13" fmla="*/ 55 h 119"/>
                    <a:gd name="T14" fmla="*/ 77 w 318"/>
                    <a:gd name="T15" fmla="*/ 39 h 119"/>
                    <a:gd name="T16" fmla="*/ 38 w 318"/>
                    <a:gd name="T17" fmla="*/ 20 h 119"/>
                    <a:gd name="T18" fmla="*/ 2 w 318"/>
                    <a:gd name="T19" fmla="*/ 0 h 119"/>
                    <a:gd name="T20" fmla="*/ 2 w 318"/>
                    <a:gd name="T21" fmla="*/ 0 h 119"/>
                    <a:gd name="T22" fmla="*/ 0 w 318"/>
                    <a:gd name="T23" fmla="*/ 6 h 119"/>
                    <a:gd name="T24" fmla="*/ 0 w 318"/>
                    <a:gd name="T25" fmla="*/ 6 h 119"/>
                    <a:gd name="T26" fmla="*/ 36 w 318"/>
                    <a:gd name="T27" fmla="*/ 28 h 119"/>
                    <a:gd name="T28" fmla="*/ 73 w 318"/>
                    <a:gd name="T29" fmla="*/ 46 h 119"/>
                    <a:gd name="T30" fmla="*/ 113 w 318"/>
                    <a:gd name="T31" fmla="*/ 62 h 119"/>
                    <a:gd name="T32" fmla="*/ 152 w 318"/>
                    <a:gd name="T33" fmla="*/ 79 h 119"/>
                    <a:gd name="T34" fmla="*/ 192 w 318"/>
                    <a:gd name="T35" fmla="*/ 92 h 119"/>
                    <a:gd name="T36" fmla="*/ 234 w 318"/>
                    <a:gd name="T37" fmla="*/ 103 h 119"/>
                    <a:gd name="T38" fmla="*/ 276 w 318"/>
                    <a:gd name="T39" fmla="*/ 112 h 119"/>
                    <a:gd name="T40" fmla="*/ 318 w 318"/>
                    <a:gd name="T41" fmla="*/ 119 h 119"/>
                    <a:gd name="T42" fmla="*/ 318 w 318"/>
                    <a:gd name="T43" fmla="*/ 119 h 119"/>
                    <a:gd name="T44" fmla="*/ 318 w 318"/>
                    <a:gd name="T45" fmla="*/ 112 h 119"/>
                    <a:gd name="T46" fmla="*/ 318 w 318"/>
                    <a:gd name="T47" fmla="*/ 112 h 119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318"/>
                    <a:gd name="T73" fmla="*/ 0 h 119"/>
                    <a:gd name="T74" fmla="*/ 318 w 318"/>
                    <a:gd name="T75" fmla="*/ 119 h 119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318" h="119">
                      <a:moveTo>
                        <a:pt x="318" y="112"/>
                      </a:moveTo>
                      <a:lnTo>
                        <a:pt x="318" y="112"/>
                      </a:lnTo>
                      <a:lnTo>
                        <a:pt x="276" y="104"/>
                      </a:lnTo>
                      <a:lnTo>
                        <a:pt x="234" y="95"/>
                      </a:lnTo>
                      <a:lnTo>
                        <a:pt x="194" y="84"/>
                      </a:lnTo>
                      <a:lnTo>
                        <a:pt x="153" y="71"/>
                      </a:lnTo>
                      <a:lnTo>
                        <a:pt x="115" y="55"/>
                      </a:lnTo>
                      <a:lnTo>
                        <a:pt x="77" y="39"/>
                      </a:lnTo>
                      <a:lnTo>
                        <a:pt x="38" y="20"/>
                      </a:lnTo>
                      <a:lnTo>
                        <a:pt x="2" y="0"/>
                      </a:lnTo>
                      <a:lnTo>
                        <a:pt x="0" y="6"/>
                      </a:lnTo>
                      <a:lnTo>
                        <a:pt x="36" y="28"/>
                      </a:lnTo>
                      <a:lnTo>
                        <a:pt x="73" y="46"/>
                      </a:lnTo>
                      <a:lnTo>
                        <a:pt x="113" y="62"/>
                      </a:lnTo>
                      <a:lnTo>
                        <a:pt x="152" y="79"/>
                      </a:lnTo>
                      <a:lnTo>
                        <a:pt x="192" y="92"/>
                      </a:lnTo>
                      <a:lnTo>
                        <a:pt x="234" y="103"/>
                      </a:lnTo>
                      <a:lnTo>
                        <a:pt x="276" y="112"/>
                      </a:lnTo>
                      <a:lnTo>
                        <a:pt x="318" y="119"/>
                      </a:lnTo>
                      <a:lnTo>
                        <a:pt x="318" y="112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81" name="Freeform 333"/>
                <p:cNvSpPr>
                  <a:spLocks/>
                </p:cNvSpPr>
                <p:nvPr/>
              </p:nvSpPr>
              <p:spPr bwMode="auto">
                <a:xfrm>
                  <a:off x="2807" y="426"/>
                  <a:ext cx="1747" cy="1821"/>
                </a:xfrm>
                <a:custGeom>
                  <a:avLst/>
                  <a:gdLst>
                    <a:gd name="T0" fmla="*/ 33 w 1747"/>
                    <a:gd name="T1" fmla="*/ 377 h 1821"/>
                    <a:gd name="T2" fmla="*/ 114 w 1747"/>
                    <a:gd name="T3" fmla="*/ 286 h 1821"/>
                    <a:gd name="T4" fmla="*/ 181 w 1747"/>
                    <a:gd name="T5" fmla="*/ 225 h 1821"/>
                    <a:gd name="T6" fmla="*/ 295 w 1747"/>
                    <a:gd name="T7" fmla="*/ 145 h 1821"/>
                    <a:gd name="T8" fmla="*/ 417 w 1747"/>
                    <a:gd name="T9" fmla="*/ 83 h 1821"/>
                    <a:gd name="T10" fmla="*/ 549 w 1747"/>
                    <a:gd name="T11" fmla="*/ 37 h 1821"/>
                    <a:gd name="T12" fmla="*/ 690 w 1747"/>
                    <a:gd name="T13" fmla="*/ 11 h 1821"/>
                    <a:gd name="T14" fmla="*/ 789 w 1747"/>
                    <a:gd name="T15" fmla="*/ 8 h 1821"/>
                    <a:gd name="T16" fmla="*/ 933 w 1747"/>
                    <a:gd name="T17" fmla="*/ 19 h 1821"/>
                    <a:gd name="T18" fmla="*/ 1070 w 1747"/>
                    <a:gd name="T19" fmla="*/ 50 h 1821"/>
                    <a:gd name="T20" fmla="*/ 1200 w 1747"/>
                    <a:gd name="T21" fmla="*/ 101 h 1821"/>
                    <a:gd name="T22" fmla="*/ 1321 w 1747"/>
                    <a:gd name="T23" fmla="*/ 170 h 1821"/>
                    <a:gd name="T24" fmla="*/ 1429 w 1747"/>
                    <a:gd name="T25" fmla="*/ 255 h 1821"/>
                    <a:gd name="T26" fmla="*/ 1493 w 1747"/>
                    <a:gd name="T27" fmla="*/ 319 h 1821"/>
                    <a:gd name="T28" fmla="*/ 1577 w 1747"/>
                    <a:gd name="T29" fmla="*/ 427 h 1821"/>
                    <a:gd name="T30" fmla="*/ 1647 w 1747"/>
                    <a:gd name="T31" fmla="*/ 547 h 1821"/>
                    <a:gd name="T32" fmla="*/ 1698 w 1747"/>
                    <a:gd name="T33" fmla="*/ 677 h 1821"/>
                    <a:gd name="T34" fmla="*/ 1729 w 1747"/>
                    <a:gd name="T35" fmla="*/ 815 h 1821"/>
                    <a:gd name="T36" fmla="*/ 1740 w 1747"/>
                    <a:gd name="T37" fmla="*/ 961 h 1821"/>
                    <a:gd name="T38" fmla="*/ 1736 w 1747"/>
                    <a:gd name="T39" fmla="*/ 1058 h 1821"/>
                    <a:gd name="T40" fmla="*/ 1711 w 1747"/>
                    <a:gd name="T41" fmla="*/ 1199 h 1821"/>
                    <a:gd name="T42" fmla="*/ 1665 w 1747"/>
                    <a:gd name="T43" fmla="*/ 1331 h 1821"/>
                    <a:gd name="T44" fmla="*/ 1603 w 1747"/>
                    <a:gd name="T45" fmla="*/ 1455 h 1821"/>
                    <a:gd name="T46" fmla="*/ 1522 w 1747"/>
                    <a:gd name="T47" fmla="*/ 1567 h 1821"/>
                    <a:gd name="T48" fmla="*/ 1462 w 1747"/>
                    <a:gd name="T49" fmla="*/ 1634 h 1821"/>
                    <a:gd name="T50" fmla="*/ 1376 w 1747"/>
                    <a:gd name="T51" fmla="*/ 1709 h 1821"/>
                    <a:gd name="T52" fmla="*/ 1281 w 1747"/>
                    <a:gd name="T53" fmla="*/ 1775 h 1821"/>
                    <a:gd name="T54" fmla="*/ 1213 w 1747"/>
                    <a:gd name="T55" fmla="*/ 1814 h 1821"/>
                    <a:gd name="T56" fmla="*/ 1242 w 1747"/>
                    <a:gd name="T57" fmla="*/ 1806 h 1821"/>
                    <a:gd name="T58" fmla="*/ 1327 w 1747"/>
                    <a:gd name="T59" fmla="*/ 1755 h 1821"/>
                    <a:gd name="T60" fmla="*/ 1405 w 1747"/>
                    <a:gd name="T61" fmla="*/ 1695 h 1821"/>
                    <a:gd name="T62" fmla="*/ 1477 w 1747"/>
                    <a:gd name="T63" fmla="*/ 1629 h 1821"/>
                    <a:gd name="T64" fmla="*/ 1542 w 1747"/>
                    <a:gd name="T65" fmla="*/ 1554 h 1821"/>
                    <a:gd name="T66" fmla="*/ 1599 w 1747"/>
                    <a:gd name="T67" fmla="*/ 1473 h 1821"/>
                    <a:gd name="T68" fmla="*/ 1649 w 1747"/>
                    <a:gd name="T69" fmla="*/ 1387 h 1821"/>
                    <a:gd name="T70" fmla="*/ 1687 w 1747"/>
                    <a:gd name="T71" fmla="*/ 1296 h 1821"/>
                    <a:gd name="T72" fmla="*/ 1718 w 1747"/>
                    <a:gd name="T73" fmla="*/ 1199 h 1821"/>
                    <a:gd name="T74" fmla="*/ 1738 w 1747"/>
                    <a:gd name="T75" fmla="*/ 1100 h 1821"/>
                    <a:gd name="T76" fmla="*/ 1747 w 1747"/>
                    <a:gd name="T77" fmla="*/ 996 h 1821"/>
                    <a:gd name="T78" fmla="*/ 1747 w 1747"/>
                    <a:gd name="T79" fmla="*/ 912 h 1821"/>
                    <a:gd name="T80" fmla="*/ 1729 w 1747"/>
                    <a:gd name="T81" fmla="*/ 767 h 1821"/>
                    <a:gd name="T82" fmla="*/ 1689 w 1747"/>
                    <a:gd name="T83" fmla="*/ 630 h 1821"/>
                    <a:gd name="T84" fmla="*/ 1632 w 1747"/>
                    <a:gd name="T85" fmla="*/ 502 h 1821"/>
                    <a:gd name="T86" fmla="*/ 1557 w 1747"/>
                    <a:gd name="T87" fmla="*/ 386 h 1821"/>
                    <a:gd name="T88" fmla="*/ 1467 w 1747"/>
                    <a:gd name="T89" fmla="*/ 280 h 1821"/>
                    <a:gd name="T90" fmla="*/ 1363 w 1747"/>
                    <a:gd name="T91" fmla="*/ 191 h 1821"/>
                    <a:gd name="T92" fmla="*/ 1246 w 1747"/>
                    <a:gd name="T93" fmla="*/ 116 h 1821"/>
                    <a:gd name="T94" fmla="*/ 1118 w 1747"/>
                    <a:gd name="T95" fmla="*/ 59 h 1821"/>
                    <a:gd name="T96" fmla="*/ 981 w 1747"/>
                    <a:gd name="T97" fmla="*/ 19 h 1821"/>
                    <a:gd name="T98" fmla="*/ 838 w 1747"/>
                    <a:gd name="T99" fmla="*/ 0 h 1821"/>
                    <a:gd name="T100" fmla="*/ 727 w 1747"/>
                    <a:gd name="T101" fmla="*/ 2 h 1821"/>
                    <a:gd name="T102" fmla="*/ 551 w 1747"/>
                    <a:gd name="T103" fmla="*/ 30 h 1821"/>
                    <a:gd name="T104" fmla="*/ 388 w 1747"/>
                    <a:gd name="T105" fmla="*/ 86 h 1821"/>
                    <a:gd name="T106" fmla="*/ 240 w 1747"/>
                    <a:gd name="T107" fmla="*/ 172 h 1821"/>
                    <a:gd name="T108" fmla="*/ 110 w 1747"/>
                    <a:gd name="T109" fmla="*/ 280 h 1821"/>
                    <a:gd name="T110" fmla="*/ 0 w 1747"/>
                    <a:gd name="T111" fmla="*/ 410 h 1821"/>
                    <a:gd name="T112" fmla="*/ 9 w 1747"/>
                    <a:gd name="T113" fmla="*/ 410 h 1821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1747"/>
                    <a:gd name="T172" fmla="*/ 0 h 1821"/>
                    <a:gd name="T173" fmla="*/ 1747 w 1747"/>
                    <a:gd name="T174" fmla="*/ 1821 h 1821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1747" h="1821">
                      <a:moveTo>
                        <a:pt x="9" y="410"/>
                      </a:moveTo>
                      <a:lnTo>
                        <a:pt x="9" y="410"/>
                      </a:lnTo>
                      <a:lnTo>
                        <a:pt x="33" y="377"/>
                      </a:lnTo>
                      <a:lnTo>
                        <a:pt x="59" y="346"/>
                      </a:lnTo>
                      <a:lnTo>
                        <a:pt x="86" y="315"/>
                      </a:lnTo>
                      <a:lnTo>
                        <a:pt x="114" y="286"/>
                      </a:lnTo>
                      <a:lnTo>
                        <a:pt x="147" y="255"/>
                      </a:lnTo>
                      <a:lnTo>
                        <a:pt x="181" y="225"/>
                      </a:lnTo>
                      <a:lnTo>
                        <a:pt x="218" y="196"/>
                      </a:lnTo>
                      <a:lnTo>
                        <a:pt x="255" y="170"/>
                      </a:lnTo>
                      <a:lnTo>
                        <a:pt x="295" y="145"/>
                      </a:lnTo>
                      <a:lnTo>
                        <a:pt x="333" y="123"/>
                      </a:lnTo>
                      <a:lnTo>
                        <a:pt x="375" y="101"/>
                      </a:lnTo>
                      <a:lnTo>
                        <a:pt x="417" y="83"/>
                      </a:lnTo>
                      <a:lnTo>
                        <a:pt x="461" y="64"/>
                      </a:lnTo>
                      <a:lnTo>
                        <a:pt x="505" y="50"/>
                      </a:lnTo>
                      <a:lnTo>
                        <a:pt x="549" y="37"/>
                      </a:lnTo>
                      <a:lnTo>
                        <a:pt x="597" y="26"/>
                      </a:lnTo>
                      <a:lnTo>
                        <a:pt x="642" y="19"/>
                      </a:lnTo>
                      <a:lnTo>
                        <a:pt x="690" y="11"/>
                      </a:lnTo>
                      <a:lnTo>
                        <a:pt x="739" y="8"/>
                      </a:lnTo>
                      <a:lnTo>
                        <a:pt x="789" y="8"/>
                      </a:lnTo>
                      <a:lnTo>
                        <a:pt x="836" y="8"/>
                      </a:lnTo>
                      <a:lnTo>
                        <a:pt x="886" y="11"/>
                      </a:lnTo>
                      <a:lnTo>
                        <a:pt x="933" y="19"/>
                      </a:lnTo>
                      <a:lnTo>
                        <a:pt x="981" y="26"/>
                      </a:lnTo>
                      <a:lnTo>
                        <a:pt x="1027" y="37"/>
                      </a:lnTo>
                      <a:lnTo>
                        <a:pt x="1070" y="50"/>
                      </a:lnTo>
                      <a:lnTo>
                        <a:pt x="1116" y="64"/>
                      </a:lnTo>
                      <a:lnTo>
                        <a:pt x="1158" y="83"/>
                      </a:lnTo>
                      <a:lnTo>
                        <a:pt x="1200" y="101"/>
                      </a:lnTo>
                      <a:lnTo>
                        <a:pt x="1242" y="123"/>
                      </a:lnTo>
                      <a:lnTo>
                        <a:pt x="1283" y="145"/>
                      </a:lnTo>
                      <a:lnTo>
                        <a:pt x="1321" y="170"/>
                      </a:lnTo>
                      <a:lnTo>
                        <a:pt x="1358" y="196"/>
                      </a:lnTo>
                      <a:lnTo>
                        <a:pt x="1394" y="225"/>
                      </a:lnTo>
                      <a:lnTo>
                        <a:pt x="1429" y="255"/>
                      </a:lnTo>
                      <a:lnTo>
                        <a:pt x="1462" y="286"/>
                      </a:lnTo>
                      <a:lnTo>
                        <a:pt x="1493" y="319"/>
                      </a:lnTo>
                      <a:lnTo>
                        <a:pt x="1522" y="353"/>
                      </a:lnTo>
                      <a:lnTo>
                        <a:pt x="1552" y="390"/>
                      </a:lnTo>
                      <a:lnTo>
                        <a:pt x="1577" y="427"/>
                      </a:lnTo>
                      <a:lnTo>
                        <a:pt x="1603" y="465"/>
                      </a:lnTo>
                      <a:lnTo>
                        <a:pt x="1625" y="505"/>
                      </a:lnTo>
                      <a:lnTo>
                        <a:pt x="1647" y="547"/>
                      </a:lnTo>
                      <a:lnTo>
                        <a:pt x="1665" y="589"/>
                      </a:lnTo>
                      <a:lnTo>
                        <a:pt x="1683" y="632"/>
                      </a:lnTo>
                      <a:lnTo>
                        <a:pt x="1698" y="677"/>
                      </a:lnTo>
                      <a:lnTo>
                        <a:pt x="1711" y="721"/>
                      </a:lnTo>
                      <a:lnTo>
                        <a:pt x="1722" y="769"/>
                      </a:lnTo>
                      <a:lnTo>
                        <a:pt x="1729" y="815"/>
                      </a:lnTo>
                      <a:lnTo>
                        <a:pt x="1736" y="862"/>
                      </a:lnTo>
                      <a:lnTo>
                        <a:pt x="1740" y="912"/>
                      </a:lnTo>
                      <a:lnTo>
                        <a:pt x="1740" y="961"/>
                      </a:lnTo>
                      <a:lnTo>
                        <a:pt x="1740" y="1008"/>
                      </a:lnTo>
                      <a:lnTo>
                        <a:pt x="1736" y="1058"/>
                      </a:lnTo>
                      <a:lnTo>
                        <a:pt x="1729" y="1105"/>
                      </a:lnTo>
                      <a:lnTo>
                        <a:pt x="1722" y="1151"/>
                      </a:lnTo>
                      <a:lnTo>
                        <a:pt x="1711" y="1199"/>
                      </a:lnTo>
                      <a:lnTo>
                        <a:pt x="1698" y="1243"/>
                      </a:lnTo>
                      <a:lnTo>
                        <a:pt x="1683" y="1288"/>
                      </a:lnTo>
                      <a:lnTo>
                        <a:pt x="1665" y="1331"/>
                      </a:lnTo>
                      <a:lnTo>
                        <a:pt x="1647" y="1373"/>
                      </a:lnTo>
                      <a:lnTo>
                        <a:pt x="1625" y="1415"/>
                      </a:lnTo>
                      <a:lnTo>
                        <a:pt x="1603" y="1455"/>
                      </a:lnTo>
                      <a:lnTo>
                        <a:pt x="1577" y="1493"/>
                      </a:lnTo>
                      <a:lnTo>
                        <a:pt x="1552" y="1530"/>
                      </a:lnTo>
                      <a:lnTo>
                        <a:pt x="1522" y="1567"/>
                      </a:lnTo>
                      <a:lnTo>
                        <a:pt x="1493" y="1601"/>
                      </a:lnTo>
                      <a:lnTo>
                        <a:pt x="1462" y="1634"/>
                      </a:lnTo>
                      <a:lnTo>
                        <a:pt x="1435" y="1660"/>
                      </a:lnTo>
                      <a:lnTo>
                        <a:pt x="1405" y="1685"/>
                      </a:lnTo>
                      <a:lnTo>
                        <a:pt x="1376" y="1709"/>
                      </a:lnTo>
                      <a:lnTo>
                        <a:pt x="1345" y="1733"/>
                      </a:lnTo>
                      <a:lnTo>
                        <a:pt x="1314" y="1755"/>
                      </a:lnTo>
                      <a:lnTo>
                        <a:pt x="1281" y="1775"/>
                      </a:lnTo>
                      <a:lnTo>
                        <a:pt x="1246" y="1795"/>
                      </a:lnTo>
                      <a:lnTo>
                        <a:pt x="1213" y="1814"/>
                      </a:lnTo>
                      <a:lnTo>
                        <a:pt x="1213" y="1821"/>
                      </a:lnTo>
                      <a:lnTo>
                        <a:pt x="1242" y="1806"/>
                      </a:lnTo>
                      <a:lnTo>
                        <a:pt x="1270" y="1790"/>
                      </a:lnTo>
                      <a:lnTo>
                        <a:pt x="1299" y="1773"/>
                      </a:lnTo>
                      <a:lnTo>
                        <a:pt x="1327" y="1755"/>
                      </a:lnTo>
                      <a:lnTo>
                        <a:pt x="1354" y="1737"/>
                      </a:lnTo>
                      <a:lnTo>
                        <a:pt x="1380" y="1717"/>
                      </a:lnTo>
                      <a:lnTo>
                        <a:pt x="1405" y="1695"/>
                      </a:lnTo>
                      <a:lnTo>
                        <a:pt x="1429" y="1674"/>
                      </a:lnTo>
                      <a:lnTo>
                        <a:pt x="1455" y="1651"/>
                      </a:lnTo>
                      <a:lnTo>
                        <a:pt x="1477" y="1629"/>
                      </a:lnTo>
                      <a:lnTo>
                        <a:pt x="1500" y="1605"/>
                      </a:lnTo>
                      <a:lnTo>
                        <a:pt x="1521" y="1579"/>
                      </a:lnTo>
                      <a:lnTo>
                        <a:pt x="1542" y="1554"/>
                      </a:lnTo>
                      <a:lnTo>
                        <a:pt x="1563" y="1528"/>
                      </a:lnTo>
                      <a:lnTo>
                        <a:pt x="1581" y="1501"/>
                      </a:lnTo>
                      <a:lnTo>
                        <a:pt x="1599" y="1473"/>
                      </a:lnTo>
                      <a:lnTo>
                        <a:pt x="1616" y="1446"/>
                      </a:lnTo>
                      <a:lnTo>
                        <a:pt x="1632" y="1417"/>
                      </a:lnTo>
                      <a:lnTo>
                        <a:pt x="1649" y="1387"/>
                      </a:lnTo>
                      <a:lnTo>
                        <a:pt x="1661" y="1358"/>
                      </a:lnTo>
                      <a:lnTo>
                        <a:pt x="1676" y="1327"/>
                      </a:lnTo>
                      <a:lnTo>
                        <a:pt x="1687" y="1296"/>
                      </a:lnTo>
                      <a:lnTo>
                        <a:pt x="1698" y="1265"/>
                      </a:lnTo>
                      <a:lnTo>
                        <a:pt x="1709" y="1232"/>
                      </a:lnTo>
                      <a:lnTo>
                        <a:pt x="1718" y="1199"/>
                      </a:lnTo>
                      <a:lnTo>
                        <a:pt x="1725" y="1166"/>
                      </a:lnTo>
                      <a:lnTo>
                        <a:pt x="1733" y="1133"/>
                      </a:lnTo>
                      <a:lnTo>
                        <a:pt x="1738" y="1100"/>
                      </a:lnTo>
                      <a:lnTo>
                        <a:pt x="1742" y="1065"/>
                      </a:lnTo>
                      <a:lnTo>
                        <a:pt x="1746" y="1030"/>
                      </a:lnTo>
                      <a:lnTo>
                        <a:pt x="1747" y="996"/>
                      </a:lnTo>
                      <a:lnTo>
                        <a:pt x="1747" y="961"/>
                      </a:lnTo>
                      <a:lnTo>
                        <a:pt x="1747" y="912"/>
                      </a:lnTo>
                      <a:lnTo>
                        <a:pt x="1744" y="862"/>
                      </a:lnTo>
                      <a:lnTo>
                        <a:pt x="1736" y="815"/>
                      </a:lnTo>
                      <a:lnTo>
                        <a:pt x="1729" y="767"/>
                      </a:lnTo>
                      <a:lnTo>
                        <a:pt x="1718" y="719"/>
                      </a:lnTo>
                      <a:lnTo>
                        <a:pt x="1705" y="674"/>
                      </a:lnTo>
                      <a:lnTo>
                        <a:pt x="1689" y="630"/>
                      </a:lnTo>
                      <a:lnTo>
                        <a:pt x="1672" y="586"/>
                      </a:lnTo>
                      <a:lnTo>
                        <a:pt x="1654" y="544"/>
                      </a:lnTo>
                      <a:lnTo>
                        <a:pt x="1632" y="502"/>
                      </a:lnTo>
                      <a:lnTo>
                        <a:pt x="1608" y="461"/>
                      </a:lnTo>
                      <a:lnTo>
                        <a:pt x="1585" y="423"/>
                      </a:lnTo>
                      <a:lnTo>
                        <a:pt x="1557" y="386"/>
                      </a:lnTo>
                      <a:lnTo>
                        <a:pt x="1528" y="350"/>
                      </a:lnTo>
                      <a:lnTo>
                        <a:pt x="1499" y="315"/>
                      </a:lnTo>
                      <a:lnTo>
                        <a:pt x="1467" y="280"/>
                      </a:lnTo>
                      <a:lnTo>
                        <a:pt x="1433" y="249"/>
                      </a:lnTo>
                      <a:lnTo>
                        <a:pt x="1398" y="220"/>
                      </a:lnTo>
                      <a:lnTo>
                        <a:pt x="1363" y="191"/>
                      </a:lnTo>
                      <a:lnTo>
                        <a:pt x="1325" y="163"/>
                      </a:lnTo>
                      <a:lnTo>
                        <a:pt x="1286" y="139"/>
                      </a:lnTo>
                      <a:lnTo>
                        <a:pt x="1246" y="116"/>
                      </a:lnTo>
                      <a:lnTo>
                        <a:pt x="1204" y="95"/>
                      </a:lnTo>
                      <a:lnTo>
                        <a:pt x="1162" y="75"/>
                      </a:lnTo>
                      <a:lnTo>
                        <a:pt x="1118" y="59"/>
                      </a:lnTo>
                      <a:lnTo>
                        <a:pt x="1074" y="42"/>
                      </a:lnTo>
                      <a:lnTo>
                        <a:pt x="1028" y="30"/>
                      </a:lnTo>
                      <a:lnTo>
                        <a:pt x="981" y="19"/>
                      </a:lnTo>
                      <a:lnTo>
                        <a:pt x="933" y="11"/>
                      </a:lnTo>
                      <a:lnTo>
                        <a:pt x="886" y="4"/>
                      </a:lnTo>
                      <a:lnTo>
                        <a:pt x="838" y="0"/>
                      </a:lnTo>
                      <a:lnTo>
                        <a:pt x="789" y="0"/>
                      </a:lnTo>
                      <a:lnTo>
                        <a:pt x="727" y="2"/>
                      </a:lnTo>
                      <a:lnTo>
                        <a:pt x="668" y="8"/>
                      </a:lnTo>
                      <a:lnTo>
                        <a:pt x="609" y="17"/>
                      </a:lnTo>
                      <a:lnTo>
                        <a:pt x="551" y="30"/>
                      </a:lnTo>
                      <a:lnTo>
                        <a:pt x="496" y="46"/>
                      </a:lnTo>
                      <a:lnTo>
                        <a:pt x="441" y="64"/>
                      </a:lnTo>
                      <a:lnTo>
                        <a:pt x="388" y="86"/>
                      </a:lnTo>
                      <a:lnTo>
                        <a:pt x="337" y="112"/>
                      </a:lnTo>
                      <a:lnTo>
                        <a:pt x="287" y="141"/>
                      </a:lnTo>
                      <a:lnTo>
                        <a:pt x="240" y="172"/>
                      </a:lnTo>
                      <a:lnTo>
                        <a:pt x="194" y="205"/>
                      </a:lnTo>
                      <a:lnTo>
                        <a:pt x="150" y="242"/>
                      </a:lnTo>
                      <a:lnTo>
                        <a:pt x="110" y="280"/>
                      </a:lnTo>
                      <a:lnTo>
                        <a:pt x="72" y="322"/>
                      </a:lnTo>
                      <a:lnTo>
                        <a:pt x="35" y="366"/>
                      </a:lnTo>
                      <a:lnTo>
                        <a:pt x="0" y="410"/>
                      </a:lnTo>
                      <a:lnTo>
                        <a:pt x="9" y="41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82" name="Freeform 334"/>
                <p:cNvSpPr>
                  <a:spLocks/>
                </p:cNvSpPr>
                <p:nvPr/>
              </p:nvSpPr>
              <p:spPr bwMode="auto">
                <a:xfrm>
                  <a:off x="3468" y="2243"/>
                  <a:ext cx="541" cy="103"/>
                </a:xfrm>
                <a:custGeom>
                  <a:avLst/>
                  <a:gdLst>
                    <a:gd name="T0" fmla="*/ 128 w 541"/>
                    <a:gd name="T1" fmla="*/ 95 h 103"/>
                    <a:gd name="T2" fmla="*/ 128 w 541"/>
                    <a:gd name="T3" fmla="*/ 95 h 103"/>
                    <a:gd name="T4" fmla="*/ 64 w 541"/>
                    <a:gd name="T5" fmla="*/ 94 h 103"/>
                    <a:gd name="T6" fmla="*/ 0 w 541"/>
                    <a:gd name="T7" fmla="*/ 88 h 103"/>
                    <a:gd name="T8" fmla="*/ 0 w 541"/>
                    <a:gd name="T9" fmla="*/ 88 h 103"/>
                    <a:gd name="T10" fmla="*/ 0 w 541"/>
                    <a:gd name="T11" fmla="*/ 95 h 103"/>
                    <a:gd name="T12" fmla="*/ 0 w 541"/>
                    <a:gd name="T13" fmla="*/ 95 h 103"/>
                    <a:gd name="T14" fmla="*/ 62 w 541"/>
                    <a:gd name="T15" fmla="*/ 101 h 103"/>
                    <a:gd name="T16" fmla="*/ 128 w 541"/>
                    <a:gd name="T17" fmla="*/ 103 h 103"/>
                    <a:gd name="T18" fmla="*/ 128 w 541"/>
                    <a:gd name="T19" fmla="*/ 103 h 103"/>
                    <a:gd name="T20" fmla="*/ 183 w 541"/>
                    <a:gd name="T21" fmla="*/ 101 h 103"/>
                    <a:gd name="T22" fmla="*/ 238 w 541"/>
                    <a:gd name="T23" fmla="*/ 97 h 103"/>
                    <a:gd name="T24" fmla="*/ 291 w 541"/>
                    <a:gd name="T25" fmla="*/ 90 h 103"/>
                    <a:gd name="T26" fmla="*/ 344 w 541"/>
                    <a:gd name="T27" fmla="*/ 79 h 103"/>
                    <a:gd name="T28" fmla="*/ 395 w 541"/>
                    <a:gd name="T29" fmla="*/ 66 h 103"/>
                    <a:gd name="T30" fmla="*/ 444 w 541"/>
                    <a:gd name="T31" fmla="*/ 50 h 103"/>
                    <a:gd name="T32" fmla="*/ 494 w 541"/>
                    <a:gd name="T33" fmla="*/ 29 h 103"/>
                    <a:gd name="T34" fmla="*/ 541 w 541"/>
                    <a:gd name="T35" fmla="*/ 9 h 103"/>
                    <a:gd name="T36" fmla="*/ 541 w 541"/>
                    <a:gd name="T37" fmla="*/ 9 h 103"/>
                    <a:gd name="T38" fmla="*/ 541 w 541"/>
                    <a:gd name="T39" fmla="*/ 0 h 103"/>
                    <a:gd name="T40" fmla="*/ 541 w 541"/>
                    <a:gd name="T41" fmla="*/ 0 h 103"/>
                    <a:gd name="T42" fmla="*/ 494 w 541"/>
                    <a:gd name="T43" fmla="*/ 22 h 103"/>
                    <a:gd name="T44" fmla="*/ 444 w 541"/>
                    <a:gd name="T45" fmla="*/ 40 h 103"/>
                    <a:gd name="T46" fmla="*/ 395 w 541"/>
                    <a:gd name="T47" fmla="*/ 57 h 103"/>
                    <a:gd name="T48" fmla="*/ 344 w 541"/>
                    <a:gd name="T49" fmla="*/ 72 h 103"/>
                    <a:gd name="T50" fmla="*/ 291 w 541"/>
                    <a:gd name="T51" fmla="*/ 83 h 103"/>
                    <a:gd name="T52" fmla="*/ 238 w 541"/>
                    <a:gd name="T53" fmla="*/ 90 h 103"/>
                    <a:gd name="T54" fmla="*/ 183 w 541"/>
                    <a:gd name="T55" fmla="*/ 94 h 103"/>
                    <a:gd name="T56" fmla="*/ 128 w 541"/>
                    <a:gd name="T57" fmla="*/ 95 h 103"/>
                    <a:gd name="T58" fmla="*/ 128 w 541"/>
                    <a:gd name="T59" fmla="*/ 95 h 103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w 541"/>
                    <a:gd name="T91" fmla="*/ 0 h 103"/>
                    <a:gd name="T92" fmla="*/ 541 w 541"/>
                    <a:gd name="T93" fmla="*/ 103 h 103"/>
                  </a:gdLst>
                  <a:ahLst/>
                  <a:cxnLst>
                    <a:cxn ang="T60">
                      <a:pos x="T0" y="T1"/>
                    </a:cxn>
                    <a:cxn ang="T61">
                      <a:pos x="T2" y="T3"/>
                    </a:cxn>
                    <a:cxn ang="T62">
                      <a:pos x="T4" y="T5"/>
                    </a:cxn>
                    <a:cxn ang="T63">
                      <a:pos x="T6" y="T7"/>
                    </a:cxn>
                    <a:cxn ang="T64">
                      <a:pos x="T8" y="T9"/>
                    </a:cxn>
                    <a:cxn ang="T65">
                      <a:pos x="T10" y="T11"/>
                    </a:cxn>
                    <a:cxn ang="T66">
                      <a:pos x="T12" y="T13"/>
                    </a:cxn>
                    <a:cxn ang="T67">
                      <a:pos x="T14" y="T15"/>
                    </a:cxn>
                    <a:cxn ang="T68">
                      <a:pos x="T16" y="T17"/>
                    </a:cxn>
                    <a:cxn ang="T69">
                      <a:pos x="T18" y="T19"/>
                    </a:cxn>
                    <a:cxn ang="T70">
                      <a:pos x="T20" y="T21"/>
                    </a:cxn>
                    <a:cxn ang="T71">
                      <a:pos x="T22" y="T23"/>
                    </a:cxn>
                    <a:cxn ang="T72">
                      <a:pos x="T24" y="T25"/>
                    </a:cxn>
                    <a:cxn ang="T73">
                      <a:pos x="T26" y="T27"/>
                    </a:cxn>
                    <a:cxn ang="T74">
                      <a:pos x="T28" y="T29"/>
                    </a:cxn>
                    <a:cxn ang="T75">
                      <a:pos x="T30" y="T31"/>
                    </a:cxn>
                    <a:cxn ang="T76">
                      <a:pos x="T32" y="T33"/>
                    </a:cxn>
                    <a:cxn ang="T77">
                      <a:pos x="T34" y="T35"/>
                    </a:cxn>
                    <a:cxn ang="T78">
                      <a:pos x="T36" y="T37"/>
                    </a:cxn>
                    <a:cxn ang="T79">
                      <a:pos x="T38" y="T39"/>
                    </a:cxn>
                    <a:cxn ang="T80">
                      <a:pos x="T40" y="T41"/>
                    </a:cxn>
                    <a:cxn ang="T81">
                      <a:pos x="T42" y="T43"/>
                    </a:cxn>
                    <a:cxn ang="T82">
                      <a:pos x="T44" y="T45"/>
                    </a:cxn>
                    <a:cxn ang="T83">
                      <a:pos x="T46" y="T47"/>
                    </a:cxn>
                    <a:cxn ang="T84">
                      <a:pos x="T48" y="T49"/>
                    </a:cxn>
                    <a:cxn ang="T85">
                      <a:pos x="T50" y="T51"/>
                    </a:cxn>
                    <a:cxn ang="T86">
                      <a:pos x="T52" y="T53"/>
                    </a:cxn>
                    <a:cxn ang="T87">
                      <a:pos x="T54" y="T55"/>
                    </a:cxn>
                    <a:cxn ang="T88">
                      <a:pos x="T56" y="T57"/>
                    </a:cxn>
                    <a:cxn ang="T89">
                      <a:pos x="T58" y="T59"/>
                    </a:cxn>
                  </a:cxnLst>
                  <a:rect l="T90" t="T91" r="T92" b="T93"/>
                  <a:pathLst>
                    <a:path w="541" h="103">
                      <a:moveTo>
                        <a:pt x="128" y="95"/>
                      </a:moveTo>
                      <a:lnTo>
                        <a:pt x="128" y="95"/>
                      </a:lnTo>
                      <a:lnTo>
                        <a:pt x="64" y="94"/>
                      </a:lnTo>
                      <a:lnTo>
                        <a:pt x="0" y="88"/>
                      </a:lnTo>
                      <a:lnTo>
                        <a:pt x="0" y="95"/>
                      </a:lnTo>
                      <a:lnTo>
                        <a:pt x="62" y="101"/>
                      </a:lnTo>
                      <a:lnTo>
                        <a:pt x="128" y="103"/>
                      </a:lnTo>
                      <a:lnTo>
                        <a:pt x="183" y="101"/>
                      </a:lnTo>
                      <a:lnTo>
                        <a:pt x="238" y="97"/>
                      </a:lnTo>
                      <a:lnTo>
                        <a:pt x="291" y="90"/>
                      </a:lnTo>
                      <a:lnTo>
                        <a:pt x="344" y="79"/>
                      </a:lnTo>
                      <a:lnTo>
                        <a:pt x="395" y="66"/>
                      </a:lnTo>
                      <a:lnTo>
                        <a:pt x="444" y="50"/>
                      </a:lnTo>
                      <a:lnTo>
                        <a:pt x="494" y="29"/>
                      </a:lnTo>
                      <a:lnTo>
                        <a:pt x="541" y="9"/>
                      </a:lnTo>
                      <a:lnTo>
                        <a:pt x="541" y="0"/>
                      </a:lnTo>
                      <a:lnTo>
                        <a:pt x="494" y="22"/>
                      </a:lnTo>
                      <a:lnTo>
                        <a:pt x="444" y="40"/>
                      </a:lnTo>
                      <a:lnTo>
                        <a:pt x="395" y="57"/>
                      </a:lnTo>
                      <a:lnTo>
                        <a:pt x="344" y="72"/>
                      </a:lnTo>
                      <a:lnTo>
                        <a:pt x="291" y="83"/>
                      </a:lnTo>
                      <a:lnTo>
                        <a:pt x="238" y="90"/>
                      </a:lnTo>
                      <a:lnTo>
                        <a:pt x="183" y="94"/>
                      </a:lnTo>
                      <a:lnTo>
                        <a:pt x="128" y="95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83" name="Freeform 335"/>
                <p:cNvSpPr>
                  <a:spLocks/>
                </p:cNvSpPr>
                <p:nvPr/>
              </p:nvSpPr>
              <p:spPr bwMode="auto">
                <a:xfrm>
                  <a:off x="3032" y="1081"/>
                  <a:ext cx="152" cy="679"/>
                </a:xfrm>
                <a:custGeom>
                  <a:avLst/>
                  <a:gdLst>
                    <a:gd name="T0" fmla="*/ 8 w 152"/>
                    <a:gd name="T1" fmla="*/ 306 h 679"/>
                    <a:gd name="T2" fmla="*/ 8 w 152"/>
                    <a:gd name="T3" fmla="*/ 306 h 679"/>
                    <a:gd name="T4" fmla="*/ 9 w 152"/>
                    <a:gd name="T5" fmla="*/ 264 h 679"/>
                    <a:gd name="T6" fmla="*/ 13 w 152"/>
                    <a:gd name="T7" fmla="*/ 225 h 679"/>
                    <a:gd name="T8" fmla="*/ 20 w 152"/>
                    <a:gd name="T9" fmla="*/ 187 h 679"/>
                    <a:gd name="T10" fmla="*/ 31 w 152"/>
                    <a:gd name="T11" fmla="*/ 149 h 679"/>
                    <a:gd name="T12" fmla="*/ 42 w 152"/>
                    <a:gd name="T13" fmla="*/ 112 h 679"/>
                    <a:gd name="T14" fmla="*/ 57 w 152"/>
                    <a:gd name="T15" fmla="*/ 77 h 679"/>
                    <a:gd name="T16" fmla="*/ 73 w 152"/>
                    <a:gd name="T17" fmla="*/ 42 h 679"/>
                    <a:gd name="T18" fmla="*/ 94 w 152"/>
                    <a:gd name="T19" fmla="*/ 10 h 679"/>
                    <a:gd name="T20" fmla="*/ 94 w 152"/>
                    <a:gd name="T21" fmla="*/ 10 h 679"/>
                    <a:gd name="T22" fmla="*/ 90 w 152"/>
                    <a:gd name="T23" fmla="*/ 0 h 679"/>
                    <a:gd name="T24" fmla="*/ 90 w 152"/>
                    <a:gd name="T25" fmla="*/ 0 h 679"/>
                    <a:gd name="T26" fmla="*/ 70 w 152"/>
                    <a:gd name="T27" fmla="*/ 35 h 679"/>
                    <a:gd name="T28" fmla="*/ 52 w 152"/>
                    <a:gd name="T29" fmla="*/ 70 h 679"/>
                    <a:gd name="T30" fmla="*/ 37 w 152"/>
                    <a:gd name="T31" fmla="*/ 106 h 679"/>
                    <a:gd name="T32" fmla="*/ 24 w 152"/>
                    <a:gd name="T33" fmla="*/ 145 h 679"/>
                    <a:gd name="T34" fmla="*/ 15 w 152"/>
                    <a:gd name="T35" fmla="*/ 183 h 679"/>
                    <a:gd name="T36" fmla="*/ 8 w 152"/>
                    <a:gd name="T37" fmla="*/ 224 h 679"/>
                    <a:gd name="T38" fmla="*/ 2 w 152"/>
                    <a:gd name="T39" fmla="*/ 264 h 679"/>
                    <a:gd name="T40" fmla="*/ 0 w 152"/>
                    <a:gd name="T41" fmla="*/ 306 h 679"/>
                    <a:gd name="T42" fmla="*/ 0 w 152"/>
                    <a:gd name="T43" fmla="*/ 306 h 679"/>
                    <a:gd name="T44" fmla="*/ 2 w 152"/>
                    <a:gd name="T45" fmla="*/ 332 h 679"/>
                    <a:gd name="T46" fmla="*/ 4 w 152"/>
                    <a:gd name="T47" fmla="*/ 359 h 679"/>
                    <a:gd name="T48" fmla="*/ 6 w 152"/>
                    <a:gd name="T49" fmla="*/ 385 h 679"/>
                    <a:gd name="T50" fmla="*/ 11 w 152"/>
                    <a:gd name="T51" fmla="*/ 410 h 679"/>
                    <a:gd name="T52" fmla="*/ 17 w 152"/>
                    <a:gd name="T53" fmla="*/ 436 h 679"/>
                    <a:gd name="T54" fmla="*/ 22 w 152"/>
                    <a:gd name="T55" fmla="*/ 461 h 679"/>
                    <a:gd name="T56" fmla="*/ 30 w 152"/>
                    <a:gd name="T57" fmla="*/ 485 h 679"/>
                    <a:gd name="T58" fmla="*/ 39 w 152"/>
                    <a:gd name="T59" fmla="*/ 509 h 679"/>
                    <a:gd name="T60" fmla="*/ 50 w 152"/>
                    <a:gd name="T61" fmla="*/ 533 h 679"/>
                    <a:gd name="T62" fmla="*/ 59 w 152"/>
                    <a:gd name="T63" fmla="*/ 555 h 679"/>
                    <a:gd name="T64" fmla="*/ 72 w 152"/>
                    <a:gd name="T65" fmla="*/ 579 h 679"/>
                    <a:gd name="T66" fmla="*/ 84 w 152"/>
                    <a:gd name="T67" fmla="*/ 600 h 679"/>
                    <a:gd name="T68" fmla="*/ 97 w 152"/>
                    <a:gd name="T69" fmla="*/ 621 h 679"/>
                    <a:gd name="T70" fmla="*/ 112 w 152"/>
                    <a:gd name="T71" fmla="*/ 641 h 679"/>
                    <a:gd name="T72" fmla="*/ 128 w 152"/>
                    <a:gd name="T73" fmla="*/ 661 h 679"/>
                    <a:gd name="T74" fmla="*/ 145 w 152"/>
                    <a:gd name="T75" fmla="*/ 679 h 679"/>
                    <a:gd name="T76" fmla="*/ 145 w 152"/>
                    <a:gd name="T77" fmla="*/ 679 h 679"/>
                    <a:gd name="T78" fmla="*/ 152 w 152"/>
                    <a:gd name="T79" fmla="*/ 677 h 679"/>
                    <a:gd name="T80" fmla="*/ 152 w 152"/>
                    <a:gd name="T81" fmla="*/ 677 h 679"/>
                    <a:gd name="T82" fmla="*/ 136 w 152"/>
                    <a:gd name="T83" fmla="*/ 657 h 679"/>
                    <a:gd name="T84" fmla="*/ 119 w 152"/>
                    <a:gd name="T85" fmla="*/ 639 h 679"/>
                    <a:gd name="T86" fmla="*/ 105 w 152"/>
                    <a:gd name="T87" fmla="*/ 619 h 679"/>
                    <a:gd name="T88" fmla="*/ 92 w 152"/>
                    <a:gd name="T89" fmla="*/ 597 h 679"/>
                    <a:gd name="T90" fmla="*/ 79 w 152"/>
                    <a:gd name="T91" fmla="*/ 577 h 679"/>
                    <a:gd name="T92" fmla="*/ 66 w 152"/>
                    <a:gd name="T93" fmla="*/ 553 h 679"/>
                    <a:gd name="T94" fmla="*/ 57 w 152"/>
                    <a:gd name="T95" fmla="*/ 531 h 679"/>
                    <a:gd name="T96" fmla="*/ 46 w 152"/>
                    <a:gd name="T97" fmla="*/ 507 h 679"/>
                    <a:gd name="T98" fmla="*/ 37 w 152"/>
                    <a:gd name="T99" fmla="*/ 483 h 679"/>
                    <a:gd name="T100" fmla="*/ 30 w 152"/>
                    <a:gd name="T101" fmla="*/ 460 h 679"/>
                    <a:gd name="T102" fmla="*/ 24 w 152"/>
                    <a:gd name="T103" fmla="*/ 434 h 679"/>
                    <a:gd name="T104" fmla="*/ 19 w 152"/>
                    <a:gd name="T105" fmla="*/ 410 h 679"/>
                    <a:gd name="T106" fmla="*/ 13 w 152"/>
                    <a:gd name="T107" fmla="*/ 385 h 679"/>
                    <a:gd name="T108" fmla="*/ 11 w 152"/>
                    <a:gd name="T109" fmla="*/ 359 h 679"/>
                    <a:gd name="T110" fmla="*/ 9 w 152"/>
                    <a:gd name="T111" fmla="*/ 332 h 679"/>
                    <a:gd name="T112" fmla="*/ 8 w 152"/>
                    <a:gd name="T113" fmla="*/ 306 h 679"/>
                    <a:gd name="T114" fmla="*/ 8 w 152"/>
                    <a:gd name="T115" fmla="*/ 306 h 679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w 152"/>
                    <a:gd name="T175" fmla="*/ 0 h 679"/>
                    <a:gd name="T176" fmla="*/ 152 w 152"/>
                    <a:gd name="T177" fmla="*/ 679 h 679"/>
                  </a:gdLst>
                  <a:ahLst/>
                  <a:cxnLst>
                    <a:cxn ang="T116">
                      <a:pos x="T0" y="T1"/>
                    </a:cxn>
                    <a:cxn ang="T117">
                      <a:pos x="T2" y="T3"/>
                    </a:cxn>
                    <a:cxn ang="T118">
                      <a:pos x="T4" y="T5"/>
                    </a:cxn>
                    <a:cxn ang="T119">
                      <a:pos x="T6" y="T7"/>
                    </a:cxn>
                    <a:cxn ang="T120">
                      <a:pos x="T8" y="T9"/>
                    </a:cxn>
                    <a:cxn ang="T121">
                      <a:pos x="T10" y="T11"/>
                    </a:cxn>
                    <a:cxn ang="T122">
                      <a:pos x="T12" y="T13"/>
                    </a:cxn>
                    <a:cxn ang="T123">
                      <a:pos x="T14" y="T15"/>
                    </a:cxn>
                    <a:cxn ang="T124">
                      <a:pos x="T16" y="T17"/>
                    </a:cxn>
                    <a:cxn ang="T125">
                      <a:pos x="T18" y="T19"/>
                    </a:cxn>
                    <a:cxn ang="T126">
                      <a:pos x="T20" y="T21"/>
                    </a:cxn>
                    <a:cxn ang="T127">
                      <a:pos x="T22" y="T23"/>
                    </a:cxn>
                    <a:cxn ang="T128">
                      <a:pos x="T24" y="T25"/>
                    </a:cxn>
                    <a:cxn ang="T129">
                      <a:pos x="T26" y="T27"/>
                    </a:cxn>
                    <a:cxn ang="T130">
                      <a:pos x="T28" y="T29"/>
                    </a:cxn>
                    <a:cxn ang="T131">
                      <a:pos x="T30" y="T31"/>
                    </a:cxn>
                    <a:cxn ang="T132">
                      <a:pos x="T32" y="T33"/>
                    </a:cxn>
                    <a:cxn ang="T133">
                      <a:pos x="T34" y="T35"/>
                    </a:cxn>
                    <a:cxn ang="T134">
                      <a:pos x="T36" y="T37"/>
                    </a:cxn>
                    <a:cxn ang="T135">
                      <a:pos x="T38" y="T39"/>
                    </a:cxn>
                    <a:cxn ang="T136">
                      <a:pos x="T40" y="T41"/>
                    </a:cxn>
                    <a:cxn ang="T137">
                      <a:pos x="T42" y="T43"/>
                    </a:cxn>
                    <a:cxn ang="T138">
                      <a:pos x="T44" y="T45"/>
                    </a:cxn>
                    <a:cxn ang="T139">
                      <a:pos x="T46" y="T47"/>
                    </a:cxn>
                    <a:cxn ang="T140">
                      <a:pos x="T48" y="T49"/>
                    </a:cxn>
                    <a:cxn ang="T141">
                      <a:pos x="T50" y="T51"/>
                    </a:cxn>
                    <a:cxn ang="T142">
                      <a:pos x="T52" y="T53"/>
                    </a:cxn>
                    <a:cxn ang="T143">
                      <a:pos x="T54" y="T55"/>
                    </a:cxn>
                    <a:cxn ang="T144">
                      <a:pos x="T56" y="T57"/>
                    </a:cxn>
                    <a:cxn ang="T145">
                      <a:pos x="T58" y="T59"/>
                    </a:cxn>
                    <a:cxn ang="T146">
                      <a:pos x="T60" y="T61"/>
                    </a:cxn>
                    <a:cxn ang="T147">
                      <a:pos x="T62" y="T63"/>
                    </a:cxn>
                    <a:cxn ang="T148">
                      <a:pos x="T64" y="T65"/>
                    </a:cxn>
                    <a:cxn ang="T149">
                      <a:pos x="T66" y="T67"/>
                    </a:cxn>
                    <a:cxn ang="T150">
                      <a:pos x="T68" y="T69"/>
                    </a:cxn>
                    <a:cxn ang="T151">
                      <a:pos x="T70" y="T71"/>
                    </a:cxn>
                    <a:cxn ang="T152">
                      <a:pos x="T72" y="T73"/>
                    </a:cxn>
                    <a:cxn ang="T153">
                      <a:pos x="T74" y="T75"/>
                    </a:cxn>
                    <a:cxn ang="T154">
                      <a:pos x="T76" y="T77"/>
                    </a:cxn>
                    <a:cxn ang="T155">
                      <a:pos x="T78" y="T79"/>
                    </a:cxn>
                    <a:cxn ang="T156">
                      <a:pos x="T80" y="T81"/>
                    </a:cxn>
                    <a:cxn ang="T157">
                      <a:pos x="T82" y="T83"/>
                    </a:cxn>
                    <a:cxn ang="T158">
                      <a:pos x="T84" y="T85"/>
                    </a:cxn>
                    <a:cxn ang="T159">
                      <a:pos x="T86" y="T87"/>
                    </a:cxn>
                    <a:cxn ang="T160">
                      <a:pos x="T88" y="T89"/>
                    </a:cxn>
                    <a:cxn ang="T161">
                      <a:pos x="T90" y="T91"/>
                    </a:cxn>
                    <a:cxn ang="T162">
                      <a:pos x="T92" y="T93"/>
                    </a:cxn>
                    <a:cxn ang="T163">
                      <a:pos x="T94" y="T95"/>
                    </a:cxn>
                    <a:cxn ang="T164">
                      <a:pos x="T96" y="T97"/>
                    </a:cxn>
                    <a:cxn ang="T165">
                      <a:pos x="T98" y="T99"/>
                    </a:cxn>
                    <a:cxn ang="T166">
                      <a:pos x="T100" y="T101"/>
                    </a:cxn>
                    <a:cxn ang="T167">
                      <a:pos x="T102" y="T103"/>
                    </a:cxn>
                    <a:cxn ang="T168">
                      <a:pos x="T104" y="T105"/>
                    </a:cxn>
                    <a:cxn ang="T169">
                      <a:pos x="T106" y="T107"/>
                    </a:cxn>
                    <a:cxn ang="T170">
                      <a:pos x="T108" y="T109"/>
                    </a:cxn>
                    <a:cxn ang="T171">
                      <a:pos x="T110" y="T111"/>
                    </a:cxn>
                    <a:cxn ang="T172">
                      <a:pos x="T112" y="T113"/>
                    </a:cxn>
                    <a:cxn ang="T173">
                      <a:pos x="T114" y="T115"/>
                    </a:cxn>
                  </a:cxnLst>
                  <a:rect l="T174" t="T175" r="T176" b="T177"/>
                  <a:pathLst>
                    <a:path w="152" h="679">
                      <a:moveTo>
                        <a:pt x="8" y="306"/>
                      </a:moveTo>
                      <a:lnTo>
                        <a:pt x="8" y="306"/>
                      </a:lnTo>
                      <a:lnTo>
                        <a:pt x="9" y="264"/>
                      </a:lnTo>
                      <a:lnTo>
                        <a:pt x="13" y="225"/>
                      </a:lnTo>
                      <a:lnTo>
                        <a:pt x="20" y="187"/>
                      </a:lnTo>
                      <a:lnTo>
                        <a:pt x="31" y="149"/>
                      </a:lnTo>
                      <a:lnTo>
                        <a:pt x="42" y="112"/>
                      </a:lnTo>
                      <a:lnTo>
                        <a:pt x="57" y="77"/>
                      </a:lnTo>
                      <a:lnTo>
                        <a:pt x="73" y="42"/>
                      </a:lnTo>
                      <a:lnTo>
                        <a:pt x="94" y="10"/>
                      </a:lnTo>
                      <a:lnTo>
                        <a:pt x="90" y="0"/>
                      </a:lnTo>
                      <a:lnTo>
                        <a:pt x="70" y="35"/>
                      </a:lnTo>
                      <a:lnTo>
                        <a:pt x="52" y="70"/>
                      </a:lnTo>
                      <a:lnTo>
                        <a:pt x="37" y="106"/>
                      </a:lnTo>
                      <a:lnTo>
                        <a:pt x="24" y="145"/>
                      </a:lnTo>
                      <a:lnTo>
                        <a:pt x="15" y="183"/>
                      </a:lnTo>
                      <a:lnTo>
                        <a:pt x="8" y="224"/>
                      </a:lnTo>
                      <a:lnTo>
                        <a:pt x="2" y="264"/>
                      </a:lnTo>
                      <a:lnTo>
                        <a:pt x="0" y="306"/>
                      </a:lnTo>
                      <a:lnTo>
                        <a:pt x="2" y="332"/>
                      </a:lnTo>
                      <a:lnTo>
                        <a:pt x="4" y="359"/>
                      </a:lnTo>
                      <a:lnTo>
                        <a:pt x="6" y="385"/>
                      </a:lnTo>
                      <a:lnTo>
                        <a:pt x="11" y="410"/>
                      </a:lnTo>
                      <a:lnTo>
                        <a:pt x="17" y="436"/>
                      </a:lnTo>
                      <a:lnTo>
                        <a:pt x="22" y="461"/>
                      </a:lnTo>
                      <a:lnTo>
                        <a:pt x="30" y="485"/>
                      </a:lnTo>
                      <a:lnTo>
                        <a:pt x="39" y="509"/>
                      </a:lnTo>
                      <a:lnTo>
                        <a:pt x="50" y="533"/>
                      </a:lnTo>
                      <a:lnTo>
                        <a:pt x="59" y="555"/>
                      </a:lnTo>
                      <a:lnTo>
                        <a:pt x="72" y="579"/>
                      </a:lnTo>
                      <a:lnTo>
                        <a:pt x="84" y="600"/>
                      </a:lnTo>
                      <a:lnTo>
                        <a:pt x="97" y="621"/>
                      </a:lnTo>
                      <a:lnTo>
                        <a:pt x="112" y="641"/>
                      </a:lnTo>
                      <a:lnTo>
                        <a:pt x="128" y="661"/>
                      </a:lnTo>
                      <a:lnTo>
                        <a:pt x="145" y="679"/>
                      </a:lnTo>
                      <a:lnTo>
                        <a:pt x="152" y="677"/>
                      </a:lnTo>
                      <a:lnTo>
                        <a:pt x="136" y="657"/>
                      </a:lnTo>
                      <a:lnTo>
                        <a:pt x="119" y="639"/>
                      </a:lnTo>
                      <a:lnTo>
                        <a:pt x="105" y="619"/>
                      </a:lnTo>
                      <a:lnTo>
                        <a:pt x="92" y="597"/>
                      </a:lnTo>
                      <a:lnTo>
                        <a:pt x="79" y="577"/>
                      </a:lnTo>
                      <a:lnTo>
                        <a:pt x="66" y="553"/>
                      </a:lnTo>
                      <a:lnTo>
                        <a:pt x="57" y="531"/>
                      </a:lnTo>
                      <a:lnTo>
                        <a:pt x="46" y="507"/>
                      </a:lnTo>
                      <a:lnTo>
                        <a:pt x="37" y="483"/>
                      </a:lnTo>
                      <a:lnTo>
                        <a:pt x="30" y="460"/>
                      </a:lnTo>
                      <a:lnTo>
                        <a:pt x="24" y="434"/>
                      </a:lnTo>
                      <a:lnTo>
                        <a:pt x="19" y="410"/>
                      </a:lnTo>
                      <a:lnTo>
                        <a:pt x="13" y="385"/>
                      </a:lnTo>
                      <a:lnTo>
                        <a:pt x="11" y="359"/>
                      </a:lnTo>
                      <a:lnTo>
                        <a:pt x="9" y="332"/>
                      </a:lnTo>
                      <a:lnTo>
                        <a:pt x="8" y="306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84" name="Freeform 336"/>
                <p:cNvSpPr>
                  <a:spLocks/>
                </p:cNvSpPr>
                <p:nvPr/>
              </p:nvSpPr>
              <p:spPr bwMode="auto">
                <a:xfrm>
                  <a:off x="3118" y="2212"/>
                  <a:ext cx="342" cy="125"/>
                </a:xfrm>
                <a:custGeom>
                  <a:avLst/>
                  <a:gdLst>
                    <a:gd name="T0" fmla="*/ 2 w 342"/>
                    <a:gd name="T1" fmla="*/ 0 h 125"/>
                    <a:gd name="T2" fmla="*/ 2 w 342"/>
                    <a:gd name="T3" fmla="*/ 0 h 125"/>
                    <a:gd name="T4" fmla="*/ 0 w 342"/>
                    <a:gd name="T5" fmla="*/ 7 h 125"/>
                    <a:gd name="T6" fmla="*/ 0 w 342"/>
                    <a:gd name="T7" fmla="*/ 7 h 125"/>
                    <a:gd name="T8" fmla="*/ 39 w 342"/>
                    <a:gd name="T9" fmla="*/ 29 h 125"/>
                    <a:gd name="T10" fmla="*/ 79 w 342"/>
                    <a:gd name="T11" fmla="*/ 48 h 125"/>
                    <a:gd name="T12" fmla="*/ 121 w 342"/>
                    <a:gd name="T13" fmla="*/ 66 h 125"/>
                    <a:gd name="T14" fmla="*/ 163 w 342"/>
                    <a:gd name="T15" fmla="*/ 82 h 125"/>
                    <a:gd name="T16" fmla="*/ 207 w 342"/>
                    <a:gd name="T17" fmla="*/ 95 h 125"/>
                    <a:gd name="T18" fmla="*/ 251 w 342"/>
                    <a:gd name="T19" fmla="*/ 108 h 125"/>
                    <a:gd name="T20" fmla="*/ 297 w 342"/>
                    <a:gd name="T21" fmla="*/ 117 h 125"/>
                    <a:gd name="T22" fmla="*/ 342 w 342"/>
                    <a:gd name="T23" fmla="*/ 125 h 125"/>
                    <a:gd name="T24" fmla="*/ 342 w 342"/>
                    <a:gd name="T25" fmla="*/ 125 h 125"/>
                    <a:gd name="T26" fmla="*/ 342 w 342"/>
                    <a:gd name="T27" fmla="*/ 117 h 125"/>
                    <a:gd name="T28" fmla="*/ 342 w 342"/>
                    <a:gd name="T29" fmla="*/ 117 h 125"/>
                    <a:gd name="T30" fmla="*/ 297 w 342"/>
                    <a:gd name="T31" fmla="*/ 110 h 125"/>
                    <a:gd name="T32" fmla="*/ 251 w 342"/>
                    <a:gd name="T33" fmla="*/ 101 h 125"/>
                    <a:gd name="T34" fmla="*/ 207 w 342"/>
                    <a:gd name="T35" fmla="*/ 88 h 125"/>
                    <a:gd name="T36" fmla="*/ 165 w 342"/>
                    <a:gd name="T37" fmla="*/ 75 h 125"/>
                    <a:gd name="T38" fmla="*/ 123 w 342"/>
                    <a:gd name="T39" fmla="*/ 59 h 125"/>
                    <a:gd name="T40" fmla="*/ 81 w 342"/>
                    <a:gd name="T41" fmla="*/ 40 h 125"/>
                    <a:gd name="T42" fmla="*/ 41 w 342"/>
                    <a:gd name="T43" fmla="*/ 22 h 125"/>
                    <a:gd name="T44" fmla="*/ 2 w 342"/>
                    <a:gd name="T45" fmla="*/ 0 h 125"/>
                    <a:gd name="T46" fmla="*/ 2 w 342"/>
                    <a:gd name="T47" fmla="*/ 0 h 125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342"/>
                    <a:gd name="T73" fmla="*/ 0 h 125"/>
                    <a:gd name="T74" fmla="*/ 342 w 342"/>
                    <a:gd name="T75" fmla="*/ 125 h 125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342" h="125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7"/>
                      </a:lnTo>
                      <a:lnTo>
                        <a:pt x="39" y="29"/>
                      </a:lnTo>
                      <a:lnTo>
                        <a:pt x="79" y="48"/>
                      </a:lnTo>
                      <a:lnTo>
                        <a:pt x="121" y="66"/>
                      </a:lnTo>
                      <a:lnTo>
                        <a:pt x="163" y="82"/>
                      </a:lnTo>
                      <a:lnTo>
                        <a:pt x="207" y="95"/>
                      </a:lnTo>
                      <a:lnTo>
                        <a:pt x="251" y="108"/>
                      </a:lnTo>
                      <a:lnTo>
                        <a:pt x="297" y="117"/>
                      </a:lnTo>
                      <a:lnTo>
                        <a:pt x="342" y="125"/>
                      </a:lnTo>
                      <a:lnTo>
                        <a:pt x="342" y="117"/>
                      </a:lnTo>
                      <a:lnTo>
                        <a:pt x="297" y="110"/>
                      </a:lnTo>
                      <a:lnTo>
                        <a:pt x="251" y="101"/>
                      </a:lnTo>
                      <a:lnTo>
                        <a:pt x="207" y="88"/>
                      </a:lnTo>
                      <a:lnTo>
                        <a:pt x="165" y="75"/>
                      </a:lnTo>
                      <a:lnTo>
                        <a:pt x="123" y="59"/>
                      </a:lnTo>
                      <a:lnTo>
                        <a:pt x="81" y="40"/>
                      </a:lnTo>
                      <a:lnTo>
                        <a:pt x="41" y="22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85" name="Freeform 337"/>
                <p:cNvSpPr>
                  <a:spLocks/>
                </p:cNvSpPr>
                <p:nvPr/>
              </p:nvSpPr>
              <p:spPr bwMode="auto">
                <a:xfrm>
                  <a:off x="3133" y="823"/>
                  <a:ext cx="1024" cy="1030"/>
                </a:xfrm>
                <a:custGeom>
                  <a:avLst/>
                  <a:gdLst>
                    <a:gd name="T0" fmla="*/ 90 w 1024"/>
                    <a:gd name="T1" fmla="*/ 152 h 1030"/>
                    <a:gd name="T2" fmla="*/ 152 w 1024"/>
                    <a:gd name="T3" fmla="*/ 103 h 1030"/>
                    <a:gd name="T4" fmla="*/ 221 w 1024"/>
                    <a:gd name="T5" fmla="*/ 63 h 1030"/>
                    <a:gd name="T6" fmla="*/ 296 w 1024"/>
                    <a:gd name="T7" fmla="*/ 33 h 1030"/>
                    <a:gd name="T8" fmla="*/ 377 w 1024"/>
                    <a:gd name="T9" fmla="*/ 15 h 1030"/>
                    <a:gd name="T10" fmla="*/ 463 w 1024"/>
                    <a:gd name="T11" fmla="*/ 8 h 1030"/>
                    <a:gd name="T12" fmla="*/ 519 w 1024"/>
                    <a:gd name="T13" fmla="*/ 11 h 1030"/>
                    <a:gd name="T14" fmla="*/ 600 w 1024"/>
                    <a:gd name="T15" fmla="*/ 26 h 1030"/>
                    <a:gd name="T16" fmla="*/ 679 w 1024"/>
                    <a:gd name="T17" fmla="*/ 52 h 1030"/>
                    <a:gd name="T18" fmla="*/ 750 w 1024"/>
                    <a:gd name="T19" fmla="*/ 88 h 1030"/>
                    <a:gd name="T20" fmla="*/ 814 w 1024"/>
                    <a:gd name="T21" fmla="*/ 136 h 1030"/>
                    <a:gd name="T22" fmla="*/ 854 w 1024"/>
                    <a:gd name="T23" fmla="*/ 171 h 1030"/>
                    <a:gd name="T24" fmla="*/ 907 w 1024"/>
                    <a:gd name="T25" fmla="*/ 231 h 1030"/>
                    <a:gd name="T26" fmla="*/ 949 w 1024"/>
                    <a:gd name="T27" fmla="*/ 299 h 1030"/>
                    <a:gd name="T28" fmla="*/ 982 w 1024"/>
                    <a:gd name="T29" fmla="*/ 372 h 1030"/>
                    <a:gd name="T30" fmla="*/ 1006 w 1024"/>
                    <a:gd name="T31" fmla="*/ 450 h 1030"/>
                    <a:gd name="T32" fmla="*/ 1015 w 1024"/>
                    <a:gd name="T33" fmla="*/ 535 h 1030"/>
                    <a:gd name="T34" fmla="*/ 1015 w 1024"/>
                    <a:gd name="T35" fmla="*/ 591 h 1030"/>
                    <a:gd name="T36" fmla="*/ 1006 w 1024"/>
                    <a:gd name="T37" fmla="*/ 676 h 1030"/>
                    <a:gd name="T38" fmla="*/ 982 w 1024"/>
                    <a:gd name="T39" fmla="*/ 754 h 1030"/>
                    <a:gd name="T40" fmla="*/ 949 w 1024"/>
                    <a:gd name="T41" fmla="*/ 827 h 1030"/>
                    <a:gd name="T42" fmla="*/ 907 w 1024"/>
                    <a:gd name="T43" fmla="*/ 895 h 1030"/>
                    <a:gd name="T44" fmla="*/ 854 w 1024"/>
                    <a:gd name="T45" fmla="*/ 955 h 1030"/>
                    <a:gd name="T46" fmla="*/ 812 w 1024"/>
                    <a:gd name="T47" fmla="*/ 992 h 1030"/>
                    <a:gd name="T48" fmla="*/ 768 w 1024"/>
                    <a:gd name="T49" fmla="*/ 1025 h 1030"/>
                    <a:gd name="T50" fmla="*/ 801 w 1024"/>
                    <a:gd name="T51" fmla="*/ 1010 h 1030"/>
                    <a:gd name="T52" fmla="*/ 876 w 1024"/>
                    <a:gd name="T53" fmla="*/ 943 h 1030"/>
                    <a:gd name="T54" fmla="*/ 938 w 1024"/>
                    <a:gd name="T55" fmla="*/ 862 h 1030"/>
                    <a:gd name="T56" fmla="*/ 984 w 1024"/>
                    <a:gd name="T57" fmla="*/ 771 h 1030"/>
                    <a:gd name="T58" fmla="*/ 1013 w 1024"/>
                    <a:gd name="T59" fmla="*/ 670 h 1030"/>
                    <a:gd name="T60" fmla="*/ 1024 w 1024"/>
                    <a:gd name="T61" fmla="*/ 564 h 1030"/>
                    <a:gd name="T62" fmla="*/ 1021 w 1024"/>
                    <a:gd name="T63" fmla="*/ 505 h 1030"/>
                    <a:gd name="T64" fmla="*/ 1006 w 1024"/>
                    <a:gd name="T65" fmla="*/ 423 h 1030"/>
                    <a:gd name="T66" fmla="*/ 980 w 1024"/>
                    <a:gd name="T67" fmla="*/ 344 h 1030"/>
                    <a:gd name="T68" fmla="*/ 942 w 1024"/>
                    <a:gd name="T69" fmla="*/ 271 h 1030"/>
                    <a:gd name="T70" fmla="*/ 896 w 1024"/>
                    <a:gd name="T71" fmla="*/ 205 h 1030"/>
                    <a:gd name="T72" fmla="*/ 840 w 1024"/>
                    <a:gd name="T73" fmla="*/ 147 h 1030"/>
                    <a:gd name="T74" fmla="*/ 776 w 1024"/>
                    <a:gd name="T75" fmla="*/ 97 h 1030"/>
                    <a:gd name="T76" fmla="*/ 706 w 1024"/>
                    <a:gd name="T77" fmla="*/ 57 h 1030"/>
                    <a:gd name="T78" fmla="*/ 629 w 1024"/>
                    <a:gd name="T79" fmla="*/ 26 h 1030"/>
                    <a:gd name="T80" fmla="*/ 547 w 1024"/>
                    <a:gd name="T81" fmla="*/ 8 h 1030"/>
                    <a:gd name="T82" fmla="*/ 463 w 1024"/>
                    <a:gd name="T83" fmla="*/ 0 h 1030"/>
                    <a:gd name="T84" fmla="*/ 391 w 1024"/>
                    <a:gd name="T85" fmla="*/ 6 h 1030"/>
                    <a:gd name="T86" fmla="*/ 291 w 1024"/>
                    <a:gd name="T87" fmla="*/ 28 h 1030"/>
                    <a:gd name="T88" fmla="*/ 197 w 1024"/>
                    <a:gd name="T89" fmla="*/ 68 h 1030"/>
                    <a:gd name="T90" fmla="*/ 113 w 1024"/>
                    <a:gd name="T91" fmla="*/ 123 h 1030"/>
                    <a:gd name="T92" fmla="*/ 40 w 1024"/>
                    <a:gd name="T93" fmla="*/ 191 h 1030"/>
                    <a:gd name="T94" fmla="*/ 0 w 1024"/>
                    <a:gd name="T95" fmla="*/ 244 h 1030"/>
                    <a:gd name="T96" fmla="*/ 18 w 1024"/>
                    <a:gd name="T97" fmla="*/ 229 h 1030"/>
                    <a:gd name="T98" fmla="*/ 69 w 1024"/>
                    <a:gd name="T99" fmla="*/ 171 h 1030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w 1024"/>
                    <a:gd name="T151" fmla="*/ 0 h 1030"/>
                    <a:gd name="T152" fmla="*/ 1024 w 1024"/>
                    <a:gd name="T153" fmla="*/ 1030 h 1030"/>
                  </a:gdLst>
                  <a:ahLst/>
                  <a:cxnLst>
                    <a:cxn ang="T100">
                      <a:pos x="T0" y="T1"/>
                    </a:cxn>
                    <a:cxn ang="T101">
                      <a:pos x="T2" y="T3"/>
                    </a:cxn>
                    <a:cxn ang="T102">
                      <a:pos x="T4" y="T5"/>
                    </a:cxn>
                    <a:cxn ang="T103">
                      <a:pos x="T6" y="T7"/>
                    </a:cxn>
                    <a:cxn ang="T104">
                      <a:pos x="T8" y="T9"/>
                    </a:cxn>
                    <a:cxn ang="T105">
                      <a:pos x="T10" y="T11"/>
                    </a:cxn>
                    <a:cxn ang="T106">
                      <a:pos x="T12" y="T13"/>
                    </a:cxn>
                    <a:cxn ang="T107">
                      <a:pos x="T14" y="T15"/>
                    </a:cxn>
                    <a:cxn ang="T108">
                      <a:pos x="T16" y="T17"/>
                    </a:cxn>
                    <a:cxn ang="T109">
                      <a:pos x="T18" y="T19"/>
                    </a:cxn>
                    <a:cxn ang="T110">
                      <a:pos x="T20" y="T21"/>
                    </a:cxn>
                    <a:cxn ang="T111">
                      <a:pos x="T22" y="T23"/>
                    </a:cxn>
                    <a:cxn ang="T112">
                      <a:pos x="T24" y="T25"/>
                    </a:cxn>
                    <a:cxn ang="T113">
                      <a:pos x="T26" y="T27"/>
                    </a:cxn>
                    <a:cxn ang="T114">
                      <a:pos x="T28" y="T29"/>
                    </a:cxn>
                    <a:cxn ang="T115">
                      <a:pos x="T30" y="T31"/>
                    </a:cxn>
                    <a:cxn ang="T116">
                      <a:pos x="T32" y="T33"/>
                    </a:cxn>
                    <a:cxn ang="T117">
                      <a:pos x="T34" y="T35"/>
                    </a:cxn>
                    <a:cxn ang="T118">
                      <a:pos x="T36" y="T37"/>
                    </a:cxn>
                    <a:cxn ang="T119">
                      <a:pos x="T38" y="T39"/>
                    </a:cxn>
                    <a:cxn ang="T120">
                      <a:pos x="T40" y="T41"/>
                    </a:cxn>
                    <a:cxn ang="T121">
                      <a:pos x="T42" y="T43"/>
                    </a:cxn>
                    <a:cxn ang="T122">
                      <a:pos x="T44" y="T45"/>
                    </a:cxn>
                    <a:cxn ang="T123">
                      <a:pos x="T46" y="T47"/>
                    </a:cxn>
                    <a:cxn ang="T124">
                      <a:pos x="T48" y="T49"/>
                    </a:cxn>
                    <a:cxn ang="T125">
                      <a:pos x="T50" y="T51"/>
                    </a:cxn>
                    <a:cxn ang="T126">
                      <a:pos x="T52" y="T53"/>
                    </a:cxn>
                    <a:cxn ang="T127">
                      <a:pos x="T54" y="T55"/>
                    </a:cxn>
                    <a:cxn ang="T128">
                      <a:pos x="T56" y="T57"/>
                    </a:cxn>
                    <a:cxn ang="T129">
                      <a:pos x="T58" y="T59"/>
                    </a:cxn>
                    <a:cxn ang="T130">
                      <a:pos x="T60" y="T61"/>
                    </a:cxn>
                    <a:cxn ang="T131">
                      <a:pos x="T62" y="T63"/>
                    </a:cxn>
                    <a:cxn ang="T132">
                      <a:pos x="T64" y="T65"/>
                    </a:cxn>
                    <a:cxn ang="T133">
                      <a:pos x="T66" y="T67"/>
                    </a:cxn>
                    <a:cxn ang="T134">
                      <a:pos x="T68" y="T69"/>
                    </a:cxn>
                    <a:cxn ang="T135">
                      <a:pos x="T70" y="T71"/>
                    </a:cxn>
                    <a:cxn ang="T136">
                      <a:pos x="T72" y="T73"/>
                    </a:cxn>
                    <a:cxn ang="T137">
                      <a:pos x="T74" y="T75"/>
                    </a:cxn>
                    <a:cxn ang="T138">
                      <a:pos x="T76" y="T77"/>
                    </a:cxn>
                    <a:cxn ang="T139">
                      <a:pos x="T78" y="T79"/>
                    </a:cxn>
                    <a:cxn ang="T140">
                      <a:pos x="T80" y="T81"/>
                    </a:cxn>
                    <a:cxn ang="T141">
                      <a:pos x="T82" y="T83"/>
                    </a:cxn>
                    <a:cxn ang="T142">
                      <a:pos x="T84" y="T85"/>
                    </a:cxn>
                    <a:cxn ang="T143">
                      <a:pos x="T86" y="T87"/>
                    </a:cxn>
                    <a:cxn ang="T144">
                      <a:pos x="T88" y="T89"/>
                    </a:cxn>
                    <a:cxn ang="T145">
                      <a:pos x="T90" y="T91"/>
                    </a:cxn>
                    <a:cxn ang="T146">
                      <a:pos x="T92" y="T93"/>
                    </a:cxn>
                    <a:cxn ang="T147">
                      <a:pos x="T94" y="T95"/>
                    </a:cxn>
                    <a:cxn ang="T148">
                      <a:pos x="T96" y="T97"/>
                    </a:cxn>
                    <a:cxn ang="T149">
                      <a:pos x="T98" y="T99"/>
                    </a:cxn>
                  </a:cxnLst>
                  <a:rect l="T150" t="T151" r="T152" b="T153"/>
                  <a:pathLst>
                    <a:path w="1024" h="1030">
                      <a:moveTo>
                        <a:pt x="69" y="171"/>
                      </a:moveTo>
                      <a:lnTo>
                        <a:pt x="69" y="171"/>
                      </a:lnTo>
                      <a:lnTo>
                        <a:pt x="90" y="152"/>
                      </a:lnTo>
                      <a:lnTo>
                        <a:pt x="110" y="136"/>
                      </a:lnTo>
                      <a:lnTo>
                        <a:pt x="130" y="119"/>
                      </a:lnTo>
                      <a:lnTo>
                        <a:pt x="152" y="103"/>
                      </a:lnTo>
                      <a:lnTo>
                        <a:pt x="174" y="88"/>
                      </a:lnTo>
                      <a:lnTo>
                        <a:pt x="197" y="75"/>
                      </a:lnTo>
                      <a:lnTo>
                        <a:pt x="221" y="63"/>
                      </a:lnTo>
                      <a:lnTo>
                        <a:pt x="247" y="52"/>
                      </a:lnTo>
                      <a:lnTo>
                        <a:pt x="271" y="42"/>
                      </a:lnTo>
                      <a:lnTo>
                        <a:pt x="296" y="33"/>
                      </a:lnTo>
                      <a:lnTo>
                        <a:pt x="324" y="26"/>
                      </a:lnTo>
                      <a:lnTo>
                        <a:pt x="349" y="19"/>
                      </a:lnTo>
                      <a:lnTo>
                        <a:pt x="377" y="15"/>
                      </a:lnTo>
                      <a:lnTo>
                        <a:pt x="406" y="11"/>
                      </a:lnTo>
                      <a:lnTo>
                        <a:pt x="433" y="10"/>
                      </a:lnTo>
                      <a:lnTo>
                        <a:pt x="463" y="8"/>
                      </a:lnTo>
                      <a:lnTo>
                        <a:pt x="490" y="10"/>
                      </a:lnTo>
                      <a:lnTo>
                        <a:pt x="519" y="11"/>
                      </a:lnTo>
                      <a:lnTo>
                        <a:pt x="547" y="15"/>
                      </a:lnTo>
                      <a:lnTo>
                        <a:pt x="574" y="19"/>
                      </a:lnTo>
                      <a:lnTo>
                        <a:pt x="600" y="26"/>
                      </a:lnTo>
                      <a:lnTo>
                        <a:pt x="627" y="33"/>
                      </a:lnTo>
                      <a:lnTo>
                        <a:pt x="653" y="42"/>
                      </a:lnTo>
                      <a:lnTo>
                        <a:pt x="679" y="52"/>
                      </a:lnTo>
                      <a:lnTo>
                        <a:pt x="702" y="63"/>
                      </a:lnTo>
                      <a:lnTo>
                        <a:pt x="726" y="75"/>
                      </a:lnTo>
                      <a:lnTo>
                        <a:pt x="750" y="88"/>
                      </a:lnTo>
                      <a:lnTo>
                        <a:pt x="772" y="103"/>
                      </a:lnTo>
                      <a:lnTo>
                        <a:pt x="794" y="119"/>
                      </a:lnTo>
                      <a:lnTo>
                        <a:pt x="814" y="136"/>
                      </a:lnTo>
                      <a:lnTo>
                        <a:pt x="834" y="152"/>
                      </a:lnTo>
                      <a:lnTo>
                        <a:pt x="854" y="171"/>
                      </a:lnTo>
                      <a:lnTo>
                        <a:pt x="873" y="191"/>
                      </a:lnTo>
                      <a:lnTo>
                        <a:pt x="891" y="211"/>
                      </a:lnTo>
                      <a:lnTo>
                        <a:pt x="907" y="231"/>
                      </a:lnTo>
                      <a:lnTo>
                        <a:pt x="922" y="253"/>
                      </a:lnTo>
                      <a:lnTo>
                        <a:pt x="937" y="275"/>
                      </a:lnTo>
                      <a:lnTo>
                        <a:pt x="949" y="299"/>
                      </a:lnTo>
                      <a:lnTo>
                        <a:pt x="962" y="322"/>
                      </a:lnTo>
                      <a:lnTo>
                        <a:pt x="973" y="346"/>
                      </a:lnTo>
                      <a:lnTo>
                        <a:pt x="982" y="372"/>
                      </a:lnTo>
                      <a:lnTo>
                        <a:pt x="991" y="397"/>
                      </a:lnTo>
                      <a:lnTo>
                        <a:pt x="999" y="425"/>
                      </a:lnTo>
                      <a:lnTo>
                        <a:pt x="1006" y="450"/>
                      </a:lnTo>
                      <a:lnTo>
                        <a:pt x="1010" y="478"/>
                      </a:lnTo>
                      <a:lnTo>
                        <a:pt x="1013" y="507"/>
                      </a:lnTo>
                      <a:lnTo>
                        <a:pt x="1015" y="535"/>
                      </a:lnTo>
                      <a:lnTo>
                        <a:pt x="1017" y="564"/>
                      </a:lnTo>
                      <a:lnTo>
                        <a:pt x="1015" y="591"/>
                      </a:lnTo>
                      <a:lnTo>
                        <a:pt x="1013" y="621"/>
                      </a:lnTo>
                      <a:lnTo>
                        <a:pt x="1010" y="648"/>
                      </a:lnTo>
                      <a:lnTo>
                        <a:pt x="1006" y="676"/>
                      </a:lnTo>
                      <a:lnTo>
                        <a:pt x="999" y="701"/>
                      </a:lnTo>
                      <a:lnTo>
                        <a:pt x="991" y="729"/>
                      </a:lnTo>
                      <a:lnTo>
                        <a:pt x="982" y="754"/>
                      </a:lnTo>
                      <a:lnTo>
                        <a:pt x="973" y="780"/>
                      </a:lnTo>
                      <a:lnTo>
                        <a:pt x="962" y="804"/>
                      </a:lnTo>
                      <a:lnTo>
                        <a:pt x="949" y="827"/>
                      </a:lnTo>
                      <a:lnTo>
                        <a:pt x="937" y="851"/>
                      </a:lnTo>
                      <a:lnTo>
                        <a:pt x="922" y="873"/>
                      </a:lnTo>
                      <a:lnTo>
                        <a:pt x="907" y="895"/>
                      </a:lnTo>
                      <a:lnTo>
                        <a:pt x="891" y="915"/>
                      </a:lnTo>
                      <a:lnTo>
                        <a:pt x="873" y="935"/>
                      </a:lnTo>
                      <a:lnTo>
                        <a:pt x="854" y="955"/>
                      </a:lnTo>
                      <a:lnTo>
                        <a:pt x="834" y="974"/>
                      </a:lnTo>
                      <a:lnTo>
                        <a:pt x="812" y="992"/>
                      </a:lnTo>
                      <a:lnTo>
                        <a:pt x="790" y="1010"/>
                      </a:lnTo>
                      <a:lnTo>
                        <a:pt x="768" y="1025"/>
                      </a:lnTo>
                      <a:lnTo>
                        <a:pt x="774" y="1030"/>
                      </a:lnTo>
                      <a:lnTo>
                        <a:pt x="801" y="1010"/>
                      </a:lnTo>
                      <a:lnTo>
                        <a:pt x="827" y="990"/>
                      </a:lnTo>
                      <a:lnTo>
                        <a:pt x="852" y="966"/>
                      </a:lnTo>
                      <a:lnTo>
                        <a:pt x="876" y="943"/>
                      </a:lnTo>
                      <a:lnTo>
                        <a:pt x="898" y="917"/>
                      </a:lnTo>
                      <a:lnTo>
                        <a:pt x="918" y="890"/>
                      </a:lnTo>
                      <a:lnTo>
                        <a:pt x="938" y="862"/>
                      </a:lnTo>
                      <a:lnTo>
                        <a:pt x="955" y="833"/>
                      </a:lnTo>
                      <a:lnTo>
                        <a:pt x="971" y="802"/>
                      </a:lnTo>
                      <a:lnTo>
                        <a:pt x="984" y="771"/>
                      </a:lnTo>
                      <a:lnTo>
                        <a:pt x="997" y="738"/>
                      </a:lnTo>
                      <a:lnTo>
                        <a:pt x="1006" y="705"/>
                      </a:lnTo>
                      <a:lnTo>
                        <a:pt x="1013" y="670"/>
                      </a:lnTo>
                      <a:lnTo>
                        <a:pt x="1019" y="635"/>
                      </a:lnTo>
                      <a:lnTo>
                        <a:pt x="1023" y="599"/>
                      </a:lnTo>
                      <a:lnTo>
                        <a:pt x="1024" y="564"/>
                      </a:lnTo>
                      <a:lnTo>
                        <a:pt x="1023" y="535"/>
                      </a:lnTo>
                      <a:lnTo>
                        <a:pt x="1021" y="505"/>
                      </a:lnTo>
                      <a:lnTo>
                        <a:pt x="1017" y="478"/>
                      </a:lnTo>
                      <a:lnTo>
                        <a:pt x="1013" y="450"/>
                      </a:lnTo>
                      <a:lnTo>
                        <a:pt x="1006" y="423"/>
                      </a:lnTo>
                      <a:lnTo>
                        <a:pt x="999" y="396"/>
                      </a:lnTo>
                      <a:lnTo>
                        <a:pt x="990" y="370"/>
                      </a:lnTo>
                      <a:lnTo>
                        <a:pt x="980" y="344"/>
                      </a:lnTo>
                      <a:lnTo>
                        <a:pt x="970" y="319"/>
                      </a:lnTo>
                      <a:lnTo>
                        <a:pt x="957" y="295"/>
                      </a:lnTo>
                      <a:lnTo>
                        <a:pt x="942" y="271"/>
                      </a:lnTo>
                      <a:lnTo>
                        <a:pt x="927" y="249"/>
                      </a:lnTo>
                      <a:lnTo>
                        <a:pt x="913" y="227"/>
                      </a:lnTo>
                      <a:lnTo>
                        <a:pt x="896" y="205"/>
                      </a:lnTo>
                      <a:lnTo>
                        <a:pt x="878" y="185"/>
                      </a:lnTo>
                      <a:lnTo>
                        <a:pt x="860" y="165"/>
                      </a:lnTo>
                      <a:lnTo>
                        <a:pt x="840" y="147"/>
                      </a:lnTo>
                      <a:lnTo>
                        <a:pt x="820" y="128"/>
                      </a:lnTo>
                      <a:lnTo>
                        <a:pt x="798" y="112"/>
                      </a:lnTo>
                      <a:lnTo>
                        <a:pt x="776" y="97"/>
                      </a:lnTo>
                      <a:lnTo>
                        <a:pt x="754" y="83"/>
                      </a:lnTo>
                      <a:lnTo>
                        <a:pt x="730" y="68"/>
                      </a:lnTo>
                      <a:lnTo>
                        <a:pt x="706" y="57"/>
                      </a:lnTo>
                      <a:lnTo>
                        <a:pt x="680" y="44"/>
                      </a:lnTo>
                      <a:lnTo>
                        <a:pt x="655" y="35"/>
                      </a:lnTo>
                      <a:lnTo>
                        <a:pt x="629" y="26"/>
                      </a:lnTo>
                      <a:lnTo>
                        <a:pt x="602" y="19"/>
                      </a:lnTo>
                      <a:lnTo>
                        <a:pt x="574" y="13"/>
                      </a:lnTo>
                      <a:lnTo>
                        <a:pt x="547" y="8"/>
                      </a:lnTo>
                      <a:lnTo>
                        <a:pt x="519" y="4"/>
                      </a:lnTo>
                      <a:lnTo>
                        <a:pt x="490" y="2"/>
                      </a:lnTo>
                      <a:lnTo>
                        <a:pt x="463" y="0"/>
                      </a:lnTo>
                      <a:lnTo>
                        <a:pt x="426" y="2"/>
                      </a:lnTo>
                      <a:lnTo>
                        <a:pt x="391" y="6"/>
                      </a:lnTo>
                      <a:lnTo>
                        <a:pt x="357" y="11"/>
                      </a:lnTo>
                      <a:lnTo>
                        <a:pt x="324" y="19"/>
                      </a:lnTo>
                      <a:lnTo>
                        <a:pt x="291" y="28"/>
                      </a:lnTo>
                      <a:lnTo>
                        <a:pt x="258" y="39"/>
                      </a:lnTo>
                      <a:lnTo>
                        <a:pt x="227" y="52"/>
                      </a:lnTo>
                      <a:lnTo>
                        <a:pt x="197" y="68"/>
                      </a:lnTo>
                      <a:lnTo>
                        <a:pt x="168" y="85"/>
                      </a:lnTo>
                      <a:lnTo>
                        <a:pt x="141" y="103"/>
                      </a:lnTo>
                      <a:lnTo>
                        <a:pt x="113" y="123"/>
                      </a:lnTo>
                      <a:lnTo>
                        <a:pt x="88" y="143"/>
                      </a:lnTo>
                      <a:lnTo>
                        <a:pt x="64" y="167"/>
                      </a:lnTo>
                      <a:lnTo>
                        <a:pt x="40" y="191"/>
                      </a:lnTo>
                      <a:lnTo>
                        <a:pt x="20" y="216"/>
                      </a:lnTo>
                      <a:lnTo>
                        <a:pt x="0" y="244"/>
                      </a:lnTo>
                      <a:lnTo>
                        <a:pt x="4" y="251"/>
                      </a:lnTo>
                      <a:lnTo>
                        <a:pt x="18" y="229"/>
                      </a:lnTo>
                      <a:lnTo>
                        <a:pt x="35" y="209"/>
                      </a:lnTo>
                      <a:lnTo>
                        <a:pt x="51" y="189"/>
                      </a:lnTo>
                      <a:lnTo>
                        <a:pt x="69" y="171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86" name="Freeform 338"/>
                <p:cNvSpPr>
                  <a:spLocks/>
                </p:cNvSpPr>
                <p:nvPr/>
              </p:nvSpPr>
              <p:spPr bwMode="auto">
                <a:xfrm>
                  <a:off x="3351" y="1142"/>
                  <a:ext cx="488" cy="488"/>
                </a:xfrm>
                <a:custGeom>
                  <a:avLst/>
                  <a:gdLst>
                    <a:gd name="T0" fmla="*/ 9 w 488"/>
                    <a:gd name="T1" fmla="*/ 219 h 488"/>
                    <a:gd name="T2" fmla="*/ 25 w 488"/>
                    <a:gd name="T3" fmla="*/ 152 h 488"/>
                    <a:gd name="T4" fmla="*/ 62 w 488"/>
                    <a:gd name="T5" fmla="*/ 93 h 488"/>
                    <a:gd name="T6" fmla="*/ 111 w 488"/>
                    <a:gd name="T7" fmla="*/ 47 h 488"/>
                    <a:gd name="T8" fmla="*/ 173 w 488"/>
                    <a:gd name="T9" fmla="*/ 18 h 488"/>
                    <a:gd name="T10" fmla="*/ 245 w 488"/>
                    <a:gd name="T11" fmla="*/ 7 h 488"/>
                    <a:gd name="T12" fmla="*/ 292 w 488"/>
                    <a:gd name="T13" fmla="*/ 13 h 488"/>
                    <a:gd name="T14" fmla="*/ 356 w 488"/>
                    <a:gd name="T15" fmla="*/ 36 h 488"/>
                    <a:gd name="T16" fmla="*/ 411 w 488"/>
                    <a:gd name="T17" fmla="*/ 77 h 488"/>
                    <a:gd name="T18" fmla="*/ 451 w 488"/>
                    <a:gd name="T19" fmla="*/ 131 h 488"/>
                    <a:gd name="T20" fmla="*/ 475 w 488"/>
                    <a:gd name="T21" fmla="*/ 196 h 488"/>
                    <a:gd name="T22" fmla="*/ 481 w 488"/>
                    <a:gd name="T23" fmla="*/ 245 h 488"/>
                    <a:gd name="T24" fmla="*/ 470 w 488"/>
                    <a:gd name="T25" fmla="*/ 314 h 488"/>
                    <a:gd name="T26" fmla="*/ 441 w 488"/>
                    <a:gd name="T27" fmla="*/ 377 h 488"/>
                    <a:gd name="T28" fmla="*/ 395 w 488"/>
                    <a:gd name="T29" fmla="*/ 426 h 488"/>
                    <a:gd name="T30" fmla="*/ 336 w 488"/>
                    <a:gd name="T31" fmla="*/ 463 h 488"/>
                    <a:gd name="T32" fmla="*/ 269 w 488"/>
                    <a:gd name="T33" fmla="*/ 479 h 488"/>
                    <a:gd name="T34" fmla="*/ 228 w 488"/>
                    <a:gd name="T35" fmla="*/ 481 h 488"/>
                    <a:gd name="T36" fmla="*/ 151 w 488"/>
                    <a:gd name="T37" fmla="*/ 463 h 488"/>
                    <a:gd name="T38" fmla="*/ 119 w 488"/>
                    <a:gd name="T39" fmla="*/ 453 h 488"/>
                    <a:gd name="T40" fmla="*/ 162 w 488"/>
                    <a:gd name="T41" fmla="*/ 474 h 488"/>
                    <a:gd name="T42" fmla="*/ 210 w 488"/>
                    <a:gd name="T43" fmla="*/ 486 h 488"/>
                    <a:gd name="T44" fmla="*/ 245 w 488"/>
                    <a:gd name="T45" fmla="*/ 488 h 488"/>
                    <a:gd name="T46" fmla="*/ 316 w 488"/>
                    <a:gd name="T47" fmla="*/ 477 h 488"/>
                    <a:gd name="T48" fmla="*/ 380 w 488"/>
                    <a:gd name="T49" fmla="*/ 446 h 488"/>
                    <a:gd name="T50" fmla="*/ 431 w 488"/>
                    <a:gd name="T51" fmla="*/ 399 h 488"/>
                    <a:gd name="T52" fmla="*/ 468 w 488"/>
                    <a:gd name="T53" fmla="*/ 338 h 488"/>
                    <a:gd name="T54" fmla="*/ 486 w 488"/>
                    <a:gd name="T55" fmla="*/ 269 h 488"/>
                    <a:gd name="T56" fmla="*/ 486 w 488"/>
                    <a:gd name="T57" fmla="*/ 219 h 488"/>
                    <a:gd name="T58" fmla="*/ 468 w 488"/>
                    <a:gd name="T59" fmla="*/ 150 h 488"/>
                    <a:gd name="T60" fmla="*/ 431 w 488"/>
                    <a:gd name="T61" fmla="*/ 89 h 488"/>
                    <a:gd name="T62" fmla="*/ 380 w 488"/>
                    <a:gd name="T63" fmla="*/ 42 h 488"/>
                    <a:gd name="T64" fmla="*/ 316 w 488"/>
                    <a:gd name="T65" fmla="*/ 11 h 488"/>
                    <a:gd name="T66" fmla="*/ 245 w 488"/>
                    <a:gd name="T67" fmla="*/ 0 h 488"/>
                    <a:gd name="T68" fmla="*/ 195 w 488"/>
                    <a:gd name="T69" fmla="*/ 5 h 488"/>
                    <a:gd name="T70" fmla="*/ 128 w 488"/>
                    <a:gd name="T71" fmla="*/ 29 h 488"/>
                    <a:gd name="T72" fmla="*/ 71 w 488"/>
                    <a:gd name="T73" fmla="*/ 71 h 488"/>
                    <a:gd name="T74" fmla="*/ 29 w 488"/>
                    <a:gd name="T75" fmla="*/ 128 h 488"/>
                    <a:gd name="T76" fmla="*/ 5 w 488"/>
                    <a:gd name="T77" fmla="*/ 196 h 488"/>
                    <a:gd name="T78" fmla="*/ 0 w 488"/>
                    <a:gd name="T79" fmla="*/ 245 h 488"/>
                    <a:gd name="T80" fmla="*/ 16 w 488"/>
                    <a:gd name="T81" fmla="*/ 331 h 488"/>
                    <a:gd name="T82" fmla="*/ 60 w 488"/>
                    <a:gd name="T83" fmla="*/ 404 h 488"/>
                    <a:gd name="T84" fmla="*/ 100 w 488"/>
                    <a:gd name="T85" fmla="*/ 441 h 488"/>
                    <a:gd name="T86" fmla="*/ 86 w 488"/>
                    <a:gd name="T87" fmla="*/ 419 h 488"/>
                    <a:gd name="T88" fmla="*/ 34 w 488"/>
                    <a:gd name="T89" fmla="*/ 355 h 488"/>
                    <a:gd name="T90" fmla="*/ 9 w 488"/>
                    <a:gd name="T91" fmla="*/ 274 h 488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w 488"/>
                    <a:gd name="T139" fmla="*/ 0 h 488"/>
                    <a:gd name="T140" fmla="*/ 488 w 488"/>
                    <a:gd name="T141" fmla="*/ 488 h 488"/>
                  </a:gdLst>
                  <a:ahLst/>
                  <a:cxnLst>
                    <a:cxn ang="T92">
                      <a:pos x="T0" y="T1"/>
                    </a:cxn>
                    <a:cxn ang="T93">
                      <a:pos x="T2" y="T3"/>
                    </a:cxn>
                    <a:cxn ang="T94">
                      <a:pos x="T4" y="T5"/>
                    </a:cxn>
                    <a:cxn ang="T95">
                      <a:pos x="T6" y="T7"/>
                    </a:cxn>
                    <a:cxn ang="T96">
                      <a:pos x="T8" y="T9"/>
                    </a:cxn>
                    <a:cxn ang="T97">
                      <a:pos x="T10" y="T11"/>
                    </a:cxn>
                    <a:cxn ang="T98">
                      <a:pos x="T12" y="T13"/>
                    </a:cxn>
                    <a:cxn ang="T99">
                      <a:pos x="T14" y="T15"/>
                    </a:cxn>
                    <a:cxn ang="T100">
                      <a:pos x="T16" y="T17"/>
                    </a:cxn>
                    <a:cxn ang="T101">
                      <a:pos x="T18" y="T19"/>
                    </a:cxn>
                    <a:cxn ang="T102">
                      <a:pos x="T20" y="T21"/>
                    </a:cxn>
                    <a:cxn ang="T103">
                      <a:pos x="T22" y="T23"/>
                    </a:cxn>
                    <a:cxn ang="T104">
                      <a:pos x="T24" y="T25"/>
                    </a:cxn>
                    <a:cxn ang="T105">
                      <a:pos x="T26" y="T27"/>
                    </a:cxn>
                    <a:cxn ang="T106">
                      <a:pos x="T28" y="T29"/>
                    </a:cxn>
                    <a:cxn ang="T107">
                      <a:pos x="T30" y="T31"/>
                    </a:cxn>
                    <a:cxn ang="T108">
                      <a:pos x="T32" y="T33"/>
                    </a:cxn>
                    <a:cxn ang="T109">
                      <a:pos x="T34" y="T35"/>
                    </a:cxn>
                    <a:cxn ang="T110">
                      <a:pos x="T36" y="T37"/>
                    </a:cxn>
                    <a:cxn ang="T111">
                      <a:pos x="T38" y="T39"/>
                    </a:cxn>
                    <a:cxn ang="T112">
                      <a:pos x="T40" y="T41"/>
                    </a:cxn>
                    <a:cxn ang="T113">
                      <a:pos x="T42" y="T43"/>
                    </a:cxn>
                    <a:cxn ang="T114">
                      <a:pos x="T44" y="T45"/>
                    </a:cxn>
                    <a:cxn ang="T115">
                      <a:pos x="T46" y="T47"/>
                    </a:cxn>
                    <a:cxn ang="T116">
                      <a:pos x="T48" y="T49"/>
                    </a:cxn>
                    <a:cxn ang="T117">
                      <a:pos x="T50" y="T51"/>
                    </a:cxn>
                    <a:cxn ang="T118">
                      <a:pos x="T52" y="T53"/>
                    </a:cxn>
                    <a:cxn ang="T119">
                      <a:pos x="T54" y="T55"/>
                    </a:cxn>
                    <a:cxn ang="T120">
                      <a:pos x="T56" y="T57"/>
                    </a:cxn>
                    <a:cxn ang="T121">
                      <a:pos x="T58" y="T59"/>
                    </a:cxn>
                    <a:cxn ang="T122">
                      <a:pos x="T60" y="T61"/>
                    </a:cxn>
                    <a:cxn ang="T123">
                      <a:pos x="T62" y="T63"/>
                    </a:cxn>
                    <a:cxn ang="T124">
                      <a:pos x="T64" y="T65"/>
                    </a:cxn>
                    <a:cxn ang="T125">
                      <a:pos x="T66" y="T67"/>
                    </a:cxn>
                    <a:cxn ang="T126">
                      <a:pos x="T68" y="T69"/>
                    </a:cxn>
                    <a:cxn ang="T127">
                      <a:pos x="T70" y="T71"/>
                    </a:cxn>
                    <a:cxn ang="T128">
                      <a:pos x="T72" y="T73"/>
                    </a:cxn>
                    <a:cxn ang="T129">
                      <a:pos x="T74" y="T75"/>
                    </a:cxn>
                    <a:cxn ang="T130">
                      <a:pos x="T76" y="T77"/>
                    </a:cxn>
                    <a:cxn ang="T131">
                      <a:pos x="T78" y="T79"/>
                    </a:cxn>
                    <a:cxn ang="T132">
                      <a:pos x="T80" y="T81"/>
                    </a:cxn>
                    <a:cxn ang="T133">
                      <a:pos x="T82" y="T83"/>
                    </a:cxn>
                    <a:cxn ang="T134">
                      <a:pos x="T84" y="T85"/>
                    </a:cxn>
                    <a:cxn ang="T135">
                      <a:pos x="T86" y="T87"/>
                    </a:cxn>
                    <a:cxn ang="T136">
                      <a:pos x="T88" y="T89"/>
                    </a:cxn>
                    <a:cxn ang="T137">
                      <a:pos x="T90" y="T91"/>
                    </a:cxn>
                  </a:cxnLst>
                  <a:rect l="T138" t="T139" r="T140" b="T141"/>
                  <a:pathLst>
                    <a:path w="488" h="488">
                      <a:moveTo>
                        <a:pt x="7" y="245"/>
                      </a:moveTo>
                      <a:lnTo>
                        <a:pt x="7" y="245"/>
                      </a:lnTo>
                      <a:lnTo>
                        <a:pt x="9" y="219"/>
                      </a:lnTo>
                      <a:lnTo>
                        <a:pt x="12" y="196"/>
                      </a:lnTo>
                      <a:lnTo>
                        <a:pt x="18" y="174"/>
                      </a:lnTo>
                      <a:lnTo>
                        <a:pt x="25" y="152"/>
                      </a:lnTo>
                      <a:lnTo>
                        <a:pt x="36" y="131"/>
                      </a:lnTo>
                      <a:lnTo>
                        <a:pt x="47" y="111"/>
                      </a:lnTo>
                      <a:lnTo>
                        <a:pt x="62" y="93"/>
                      </a:lnTo>
                      <a:lnTo>
                        <a:pt x="76" y="77"/>
                      </a:lnTo>
                      <a:lnTo>
                        <a:pt x="93" y="62"/>
                      </a:lnTo>
                      <a:lnTo>
                        <a:pt x="111" y="47"/>
                      </a:lnTo>
                      <a:lnTo>
                        <a:pt x="131" y="36"/>
                      </a:lnTo>
                      <a:lnTo>
                        <a:pt x="151" y="25"/>
                      </a:lnTo>
                      <a:lnTo>
                        <a:pt x="173" y="18"/>
                      </a:lnTo>
                      <a:lnTo>
                        <a:pt x="197" y="13"/>
                      </a:lnTo>
                      <a:lnTo>
                        <a:pt x="219" y="9"/>
                      </a:lnTo>
                      <a:lnTo>
                        <a:pt x="245" y="7"/>
                      </a:lnTo>
                      <a:lnTo>
                        <a:pt x="269" y="9"/>
                      </a:lnTo>
                      <a:lnTo>
                        <a:pt x="292" y="13"/>
                      </a:lnTo>
                      <a:lnTo>
                        <a:pt x="314" y="18"/>
                      </a:lnTo>
                      <a:lnTo>
                        <a:pt x="336" y="25"/>
                      </a:lnTo>
                      <a:lnTo>
                        <a:pt x="356" y="36"/>
                      </a:lnTo>
                      <a:lnTo>
                        <a:pt x="376" y="47"/>
                      </a:lnTo>
                      <a:lnTo>
                        <a:pt x="395" y="62"/>
                      </a:lnTo>
                      <a:lnTo>
                        <a:pt x="411" y="77"/>
                      </a:lnTo>
                      <a:lnTo>
                        <a:pt x="426" y="93"/>
                      </a:lnTo>
                      <a:lnTo>
                        <a:pt x="441" y="111"/>
                      </a:lnTo>
                      <a:lnTo>
                        <a:pt x="451" y="131"/>
                      </a:lnTo>
                      <a:lnTo>
                        <a:pt x="462" y="152"/>
                      </a:lnTo>
                      <a:lnTo>
                        <a:pt x="470" y="174"/>
                      </a:lnTo>
                      <a:lnTo>
                        <a:pt x="475" y="196"/>
                      </a:lnTo>
                      <a:lnTo>
                        <a:pt x="479" y="219"/>
                      </a:lnTo>
                      <a:lnTo>
                        <a:pt x="481" y="245"/>
                      </a:lnTo>
                      <a:lnTo>
                        <a:pt x="479" y="269"/>
                      </a:lnTo>
                      <a:lnTo>
                        <a:pt x="475" y="292"/>
                      </a:lnTo>
                      <a:lnTo>
                        <a:pt x="470" y="314"/>
                      </a:lnTo>
                      <a:lnTo>
                        <a:pt x="462" y="336"/>
                      </a:lnTo>
                      <a:lnTo>
                        <a:pt x="451" y="357"/>
                      </a:lnTo>
                      <a:lnTo>
                        <a:pt x="441" y="377"/>
                      </a:lnTo>
                      <a:lnTo>
                        <a:pt x="426" y="395"/>
                      </a:lnTo>
                      <a:lnTo>
                        <a:pt x="411" y="411"/>
                      </a:lnTo>
                      <a:lnTo>
                        <a:pt x="395" y="426"/>
                      </a:lnTo>
                      <a:lnTo>
                        <a:pt x="376" y="441"/>
                      </a:lnTo>
                      <a:lnTo>
                        <a:pt x="356" y="452"/>
                      </a:lnTo>
                      <a:lnTo>
                        <a:pt x="336" y="463"/>
                      </a:lnTo>
                      <a:lnTo>
                        <a:pt x="314" y="470"/>
                      </a:lnTo>
                      <a:lnTo>
                        <a:pt x="292" y="475"/>
                      </a:lnTo>
                      <a:lnTo>
                        <a:pt x="269" y="479"/>
                      </a:lnTo>
                      <a:lnTo>
                        <a:pt x="245" y="481"/>
                      </a:lnTo>
                      <a:lnTo>
                        <a:pt x="228" y="481"/>
                      </a:lnTo>
                      <a:lnTo>
                        <a:pt x="212" y="479"/>
                      </a:lnTo>
                      <a:lnTo>
                        <a:pt x="181" y="472"/>
                      </a:lnTo>
                      <a:lnTo>
                        <a:pt x="151" y="463"/>
                      </a:lnTo>
                      <a:lnTo>
                        <a:pt x="124" y="448"/>
                      </a:lnTo>
                      <a:lnTo>
                        <a:pt x="119" y="453"/>
                      </a:lnTo>
                      <a:lnTo>
                        <a:pt x="148" y="468"/>
                      </a:lnTo>
                      <a:lnTo>
                        <a:pt x="162" y="474"/>
                      </a:lnTo>
                      <a:lnTo>
                        <a:pt x="177" y="479"/>
                      </a:lnTo>
                      <a:lnTo>
                        <a:pt x="194" y="483"/>
                      </a:lnTo>
                      <a:lnTo>
                        <a:pt x="210" y="486"/>
                      </a:lnTo>
                      <a:lnTo>
                        <a:pt x="226" y="488"/>
                      </a:lnTo>
                      <a:lnTo>
                        <a:pt x="245" y="488"/>
                      </a:lnTo>
                      <a:lnTo>
                        <a:pt x="269" y="486"/>
                      </a:lnTo>
                      <a:lnTo>
                        <a:pt x="292" y="483"/>
                      </a:lnTo>
                      <a:lnTo>
                        <a:pt x="316" y="477"/>
                      </a:lnTo>
                      <a:lnTo>
                        <a:pt x="338" y="468"/>
                      </a:lnTo>
                      <a:lnTo>
                        <a:pt x="360" y="459"/>
                      </a:lnTo>
                      <a:lnTo>
                        <a:pt x="380" y="446"/>
                      </a:lnTo>
                      <a:lnTo>
                        <a:pt x="398" y="432"/>
                      </a:lnTo>
                      <a:lnTo>
                        <a:pt x="417" y="417"/>
                      </a:lnTo>
                      <a:lnTo>
                        <a:pt x="431" y="399"/>
                      </a:lnTo>
                      <a:lnTo>
                        <a:pt x="446" y="380"/>
                      </a:lnTo>
                      <a:lnTo>
                        <a:pt x="459" y="360"/>
                      </a:lnTo>
                      <a:lnTo>
                        <a:pt x="468" y="338"/>
                      </a:lnTo>
                      <a:lnTo>
                        <a:pt x="477" y="316"/>
                      </a:lnTo>
                      <a:lnTo>
                        <a:pt x="483" y="292"/>
                      </a:lnTo>
                      <a:lnTo>
                        <a:pt x="486" y="269"/>
                      </a:lnTo>
                      <a:lnTo>
                        <a:pt x="488" y="245"/>
                      </a:lnTo>
                      <a:lnTo>
                        <a:pt x="486" y="219"/>
                      </a:lnTo>
                      <a:lnTo>
                        <a:pt x="483" y="196"/>
                      </a:lnTo>
                      <a:lnTo>
                        <a:pt x="477" y="172"/>
                      </a:lnTo>
                      <a:lnTo>
                        <a:pt x="468" y="150"/>
                      </a:lnTo>
                      <a:lnTo>
                        <a:pt x="459" y="128"/>
                      </a:lnTo>
                      <a:lnTo>
                        <a:pt x="446" y="108"/>
                      </a:lnTo>
                      <a:lnTo>
                        <a:pt x="431" y="89"/>
                      </a:lnTo>
                      <a:lnTo>
                        <a:pt x="417" y="71"/>
                      </a:lnTo>
                      <a:lnTo>
                        <a:pt x="398" y="56"/>
                      </a:lnTo>
                      <a:lnTo>
                        <a:pt x="380" y="42"/>
                      </a:lnTo>
                      <a:lnTo>
                        <a:pt x="360" y="29"/>
                      </a:lnTo>
                      <a:lnTo>
                        <a:pt x="338" y="20"/>
                      </a:lnTo>
                      <a:lnTo>
                        <a:pt x="316" y="11"/>
                      </a:lnTo>
                      <a:lnTo>
                        <a:pt x="292" y="5"/>
                      </a:lnTo>
                      <a:lnTo>
                        <a:pt x="269" y="2"/>
                      </a:lnTo>
                      <a:lnTo>
                        <a:pt x="245" y="0"/>
                      </a:lnTo>
                      <a:lnTo>
                        <a:pt x="219" y="2"/>
                      </a:lnTo>
                      <a:lnTo>
                        <a:pt x="195" y="5"/>
                      </a:lnTo>
                      <a:lnTo>
                        <a:pt x="172" y="11"/>
                      </a:lnTo>
                      <a:lnTo>
                        <a:pt x="150" y="20"/>
                      </a:lnTo>
                      <a:lnTo>
                        <a:pt x="128" y="29"/>
                      </a:lnTo>
                      <a:lnTo>
                        <a:pt x="108" y="42"/>
                      </a:lnTo>
                      <a:lnTo>
                        <a:pt x="89" y="56"/>
                      </a:lnTo>
                      <a:lnTo>
                        <a:pt x="71" y="71"/>
                      </a:lnTo>
                      <a:lnTo>
                        <a:pt x="56" y="89"/>
                      </a:lnTo>
                      <a:lnTo>
                        <a:pt x="42" y="108"/>
                      </a:lnTo>
                      <a:lnTo>
                        <a:pt x="29" y="128"/>
                      </a:lnTo>
                      <a:lnTo>
                        <a:pt x="20" y="150"/>
                      </a:lnTo>
                      <a:lnTo>
                        <a:pt x="11" y="172"/>
                      </a:lnTo>
                      <a:lnTo>
                        <a:pt x="5" y="196"/>
                      </a:lnTo>
                      <a:lnTo>
                        <a:pt x="1" y="219"/>
                      </a:lnTo>
                      <a:lnTo>
                        <a:pt x="0" y="245"/>
                      </a:lnTo>
                      <a:lnTo>
                        <a:pt x="1" y="274"/>
                      </a:lnTo>
                      <a:lnTo>
                        <a:pt x="7" y="303"/>
                      </a:lnTo>
                      <a:lnTo>
                        <a:pt x="16" y="331"/>
                      </a:lnTo>
                      <a:lnTo>
                        <a:pt x="27" y="357"/>
                      </a:lnTo>
                      <a:lnTo>
                        <a:pt x="42" y="380"/>
                      </a:lnTo>
                      <a:lnTo>
                        <a:pt x="60" y="404"/>
                      </a:lnTo>
                      <a:lnTo>
                        <a:pt x="78" y="424"/>
                      </a:lnTo>
                      <a:lnTo>
                        <a:pt x="100" y="441"/>
                      </a:lnTo>
                      <a:lnTo>
                        <a:pt x="108" y="437"/>
                      </a:lnTo>
                      <a:lnTo>
                        <a:pt x="86" y="419"/>
                      </a:lnTo>
                      <a:lnTo>
                        <a:pt x="65" y="400"/>
                      </a:lnTo>
                      <a:lnTo>
                        <a:pt x="49" y="378"/>
                      </a:lnTo>
                      <a:lnTo>
                        <a:pt x="34" y="355"/>
                      </a:lnTo>
                      <a:lnTo>
                        <a:pt x="23" y="329"/>
                      </a:lnTo>
                      <a:lnTo>
                        <a:pt x="14" y="302"/>
                      </a:lnTo>
                      <a:lnTo>
                        <a:pt x="9" y="274"/>
                      </a:lnTo>
                      <a:lnTo>
                        <a:pt x="7" y="245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87" name="Freeform 339"/>
                <p:cNvSpPr>
                  <a:spLocks/>
                </p:cNvSpPr>
                <p:nvPr/>
              </p:nvSpPr>
              <p:spPr bwMode="auto">
                <a:xfrm>
                  <a:off x="3477" y="2574"/>
                  <a:ext cx="1050" cy="330"/>
                </a:xfrm>
                <a:custGeom>
                  <a:avLst/>
                  <a:gdLst>
                    <a:gd name="T0" fmla="*/ 119 w 1050"/>
                    <a:gd name="T1" fmla="*/ 322 h 330"/>
                    <a:gd name="T2" fmla="*/ 119 w 1050"/>
                    <a:gd name="T3" fmla="*/ 322 h 330"/>
                    <a:gd name="T4" fmla="*/ 58 w 1050"/>
                    <a:gd name="T5" fmla="*/ 321 h 330"/>
                    <a:gd name="T6" fmla="*/ 2 w 1050"/>
                    <a:gd name="T7" fmla="*/ 317 h 330"/>
                    <a:gd name="T8" fmla="*/ 2 w 1050"/>
                    <a:gd name="T9" fmla="*/ 317 h 330"/>
                    <a:gd name="T10" fmla="*/ 0 w 1050"/>
                    <a:gd name="T11" fmla="*/ 324 h 330"/>
                    <a:gd name="T12" fmla="*/ 0 w 1050"/>
                    <a:gd name="T13" fmla="*/ 324 h 330"/>
                    <a:gd name="T14" fmla="*/ 58 w 1050"/>
                    <a:gd name="T15" fmla="*/ 328 h 330"/>
                    <a:gd name="T16" fmla="*/ 119 w 1050"/>
                    <a:gd name="T17" fmla="*/ 330 h 330"/>
                    <a:gd name="T18" fmla="*/ 119 w 1050"/>
                    <a:gd name="T19" fmla="*/ 330 h 330"/>
                    <a:gd name="T20" fmla="*/ 183 w 1050"/>
                    <a:gd name="T21" fmla="*/ 328 h 330"/>
                    <a:gd name="T22" fmla="*/ 249 w 1050"/>
                    <a:gd name="T23" fmla="*/ 324 h 330"/>
                    <a:gd name="T24" fmla="*/ 313 w 1050"/>
                    <a:gd name="T25" fmla="*/ 317 h 330"/>
                    <a:gd name="T26" fmla="*/ 377 w 1050"/>
                    <a:gd name="T27" fmla="*/ 308 h 330"/>
                    <a:gd name="T28" fmla="*/ 439 w 1050"/>
                    <a:gd name="T29" fmla="*/ 295 h 330"/>
                    <a:gd name="T30" fmla="*/ 499 w 1050"/>
                    <a:gd name="T31" fmla="*/ 280 h 330"/>
                    <a:gd name="T32" fmla="*/ 560 w 1050"/>
                    <a:gd name="T33" fmla="*/ 264 h 330"/>
                    <a:gd name="T34" fmla="*/ 620 w 1050"/>
                    <a:gd name="T35" fmla="*/ 244 h 330"/>
                    <a:gd name="T36" fmla="*/ 679 w 1050"/>
                    <a:gd name="T37" fmla="*/ 222 h 330"/>
                    <a:gd name="T38" fmla="*/ 735 w 1050"/>
                    <a:gd name="T39" fmla="*/ 198 h 330"/>
                    <a:gd name="T40" fmla="*/ 792 w 1050"/>
                    <a:gd name="T41" fmla="*/ 172 h 330"/>
                    <a:gd name="T42" fmla="*/ 845 w 1050"/>
                    <a:gd name="T43" fmla="*/ 143 h 330"/>
                    <a:gd name="T44" fmla="*/ 900 w 1050"/>
                    <a:gd name="T45" fmla="*/ 112 h 330"/>
                    <a:gd name="T46" fmla="*/ 951 w 1050"/>
                    <a:gd name="T47" fmla="*/ 79 h 330"/>
                    <a:gd name="T48" fmla="*/ 1002 w 1050"/>
                    <a:gd name="T49" fmla="*/ 44 h 330"/>
                    <a:gd name="T50" fmla="*/ 1050 w 1050"/>
                    <a:gd name="T51" fmla="*/ 8 h 330"/>
                    <a:gd name="T52" fmla="*/ 1050 w 1050"/>
                    <a:gd name="T53" fmla="*/ 8 h 330"/>
                    <a:gd name="T54" fmla="*/ 1048 w 1050"/>
                    <a:gd name="T55" fmla="*/ 0 h 330"/>
                    <a:gd name="T56" fmla="*/ 1048 w 1050"/>
                    <a:gd name="T57" fmla="*/ 0 h 330"/>
                    <a:gd name="T58" fmla="*/ 999 w 1050"/>
                    <a:gd name="T59" fmla="*/ 37 h 330"/>
                    <a:gd name="T60" fmla="*/ 949 w 1050"/>
                    <a:gd name="T61" fmla="*/ 72 h 330"/>
                    <a:gd name="T62" fmla="*/ 896 w 1050"/>
                    <a:gd name="T63" fmla="*/ 105 h 330"/>
                    <a:gd name="T64" fmla="*/ 843 w 1050"/>
                    <a:gd name="T65" fmla="*/ 136 h 330"/>
                    <a:gd name="T66" fmla="*/ 790 w 1050"/>
                    <a:gd name="T67" fmla="*/ 165 h 330"/>
                    <a:gd name="T68" fmla="*/ 733 w 1050"/>
                    <a:gd name="T69" fmla="*/ 191 h 330"/>
                    <a:gd name="T70" fmla="*/ 677 w 1050"/>
                    <a:gd name="T71" fmla="*/ 214 h 330"/>
                    <a:gd name="T72" fmla="*/ 618 w 1050"/>
                    <a:gd name="T73" fmla="*/ 236 h 330"/>
                    <a:gd name="T74" fmla="*/ 560 w 1050"/>
                    <a:gd name="T75" fmla="*/ 257 h 330"/>
                    <a:gd name="T76" fmla="*/ 499 w 1050"/>
                    <a:gd name="T77" fmla="*/ 273 h 330"/>
                    <a:gd name="T78" fmla="*/ 437 w 1050"/>
                    <a:gd name="T79" fmla="*/ 288 h 330"/>
                    <a:gd name="T80" fmla="*/ 375 w 1050"/>
                    <a:gd name="T81" fmla="*/ 300 h 330"/>
                    <a:gd name="T82" fmla="*/ 313 w 1050"/>
                    <a:gd name="T83" fmla="*/ 310 h 330"/>
                    <a:gd name="T84" fmla="*/ 249 w 1050"/>
                    <a:gd name="T85" fmla="*/ 317 h 330"/>
                    <a:gd name="T86" fmla="*/ 183 w 1050"/>
                    <a:gd name="T87" fmla="*/ 321 h 330"/>
                    <a:gd name="T88" fmla="*/ 119 w 1050"/>
                    <a:gd name="T89" fmla="*/ 322 h 330"/>
                    <a:gd name="T90" fmla="*/ 119 w 1050"/>
                    <a:gd name="T91" fmla="*/ 322 h 330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w 1050"/>
                    <a:gd name="T139" fmla="*/ 0 h 330"/>
                    <a:gd name="T140" fmla="*/ 1050 w 1050"/>
                    <a:gd name="T141" fmla="*/ 330 h 330"/>
                  </a:gdLst>
                  <a:ahLst/>
                  <a:cxnLst>
                    <a:cxn ang="T92">
                      <a:pos x="T0" y="T1"/>
                    </a:cxn>
                    <a:cxn ang="T93">
                      <a:pos x="T2" y="T3"/>
                    </a:cxn>
                    <a:cxn ang="T94">
                      <a:pos x="T4" y="T5"/>
                    </a:cxn>
                    <a:cxn ang="T95">
                      <a:pos x="T6" y="T7"/>
                    </a:cxn>
                    <a:cxn ang="T96">
                      <a:pos x="T8" y="T9"/>
                    </a:cxn>
                    <a:cxn ang="T97">
                      <a:pos x="T10" y="T11"/>
                    </a:cxn>
                    <a:cxn ang="T98">
                      <a:pos x="T12" y="T13"/>
                    </a:cxn>
                    <a:cxn ang="T99">
                      <a:pos x="T14" y="T15"/>
                    </a:cxn>
                    <a:cxn ang="T100">
                      <a:pos x="T16" y="T17"/>
                    </a:cxn>
                    <a:cxn ang="T101">
                      <a:pos x="T18" y="T19"/>
                    </a:cxn>
                    <a:cxn ang="T102">
                      <a:pos x="T20" y="T21"/>
                    </a:cxn>
                    <a:cxn ang="T103">
                      <a:pos x="T22" y="T23"/>
                    </a:cxn>
                    <a:cxn ang="T104">
                      <a:pos x="T24" y="T25"/>
                    </a:cxn>
                    <a:cxn ang="T105">
                      <a:pos x="T26" y="T27"/>
                    </a:cxn>
                    <a:cxn ang="T106">
                      <a:pos x="T28" y="T29"/>
                    </a:cxn>
                    <a:cxn ang="T107">
                      <a:pos x="T30" y="T31"/>
                    </a:cxn>
                    <a:cxn ang="T108">
                      <a:pos x="T32" y="T33"/>
                    </a:cxn>
                    <a:cxn ang="T109">
                      <a:pos x="T34" y="T35"/>
                    </a:cxn>
                    <a:cxn ang="T110">
                      <a:pos x="T36" y="T37"/>
                    </a:cxn>
                    <a:cxn ang="T111">
                      <a:pos x="T38" y="T39"/>
                    </a:cxn>
                    <a:cxn ang="T112">
                      <a:pos x="T40" y="T41"/>
                    </a:cxn>
                    <a:cxn ang="T113">
                      <a:pos x="T42" y="T43"/>
                    </a:cxn>
                    <a:cxn ang="T114">
                      <a:pos x="T44" y="T45"/>
                    </a:cxn>
                    <a:cxn ang="T115">
                      <a:pos x="T46" y="T47"/>
                    </a:cxn>
                    <a:cxn ang="T116">
                      <a:pos x="T48" y="T49"/>
                    </a:cxn>
                    <a:cxn ang="T117">
                      <a:pos x="T50" y="T51"/>
                    </a:cxn>
                    <a:cxn ang="T118">
                      <a:pos x="T52" y="T53"/>
                    </a:cxn>
                    <a:cxn ang="T119">
                      <a:pos x="T54" y="T55"/>
                    </a:cxn>
                    <a:cxn ang="T120">
                      <a:pos x="T56" y="T57"/>
                    </a:cxn>
                    <a:cxn ang="T121">
                      <a:pos x="T58" y="T59"/>
                    </a:cxn>
                    <a:cxn ang="T122">
                      <a:pos x="T60" y="T61"/>
                    </a:cxn>
                    <a:cxn ang="T123">
                      <a:pos x="T62" y="T63"/>
                    </a:cxn>
                    <a:cxn ang="T124">
                      <a:pos x="T64" y="T65"/>
                    </a:cxn>
                    <a:cxn ang="T125">
                      <a:pos x="T66" y="T67"/>
                    </a:cxn>
                    <a:cxn ang="T126">
                      <a:pos x="T68" y="T69"/>
                    </a:cxn>
                    <a:cxn ang="T127">
                      <a:pos x="T70" y="T71"/>
                    </a:cxn>
                    <a:cxn ang="T128">
                      <a:pos x="T72" y="T73"/>
                    </a:cxn>
                    <a:cxn ang="T129">
                      <a:pos x="T74" y="T75"/>
                    </a:cxn>
                    <a:cxn ang="T130">
                      <a:pos x="T76" y="T77"/>
                    </a:cxn>
                    <a:cxn ang="T131">
                      <a:pos x="T78" y="T79"/>
                    </a:cxn>
                    <a:cxn ang="T132">
                      <a:pos x="T80" y="T81"/>
                    </a:cxn>
                    <a:cxn ang="T133">
                      <a:pos x="T82" y="T83"/>
                    </a:cxn>
                    <a:cxn ang="T134">
                      <a:pos x="T84" y="T85"/>
                    </a:cxn>
                    <a:cxn ang="T135">
                      <a:pos x="T86" y="T87"/>
                    </a:cxn>
                    <a:cxn ang="T136">
                      <a:pos x="T88" y="T89"/>
                    </a:cxn>
                    <a:cxn ang="T137">
                      <a:pos x="T90" y="T91"/>
                    </a:cxn>
                  </a:cxnLst>
                  <a:rect l="T138" t="T139" r="T140" b="T141"/>
                  <a:pathLst>
                    <a:path w="1050" h="330">
                      <a:moveTo>
                        <a:pt x="119" y="322"/>
                      </a:moveTo>
                      <a:lnTo>
                        <a:pt x="119" y="322"/>
                      </a:lnTo>
                      <a:lnTo>
                        <a:pt x="58" y="321"/>
                      </a:lnTo>
                      <a:lnTo>
                        <a:pt x="2" y="317"/>
                      </a:lnTo>
                      <a:lnTo>
                        <a:pt x="0" y="324"/>
                      </a:lnTo>
                      <a:lnTo>
                        <a:pt x="58" y="328"/>
                      </a:lnTo>
                      <a:lnTo>
                        <a:pt x="119" y="330"/>
                      </a:lnTo>
                      <a:lnTo>
                        <a:pt x="183" y="328"/>
                      </a:lnTo>
                      <a:lnTo>
                        <a:pt x="249" y="324"/>
                      </a:lnTo>
                      <a:lnTo>
                        <a:pt x="313" y="317"/>
                      </a:lnTo>
                      <a:lnTo>
                        <a:pt x="377" y="308"/>
                      </a:lnTo>
                      <a:lnTo>
                        <a:pt x="439" y="295"/>
                      </a:lnTo>
                      <a:lnTo>
                        <a:pt x="499" y="280"/>
                      </a:lnTo>
                      <a:lnTo>
                        <a:pt x="560" y="264"/>
                      </a:lnTo>
                      <a:lnTo>
                        <a:pt x="620" y="244"/>
                      </a:lnTo>
                      <a:lnTo>
                        <a:pt x="679" y="222"/>
                      </a:lnTo>
                      <a:lnTo>
                        <a:pt x="735" y="198"/>
                      </a:lnTo>
                      <a:lnTo>
                        <a:pt x="792" y="172"/>
                      </a:lnTo>
                      <a:lnTo>
                        <a:pt x="845" y="143"/>
                      </a:lnTo>
                      <a:lnTo>
                        <a:pt x="900" y="112"/>
                      </a:lnTo>
                      <a:lnTo>
                        <a:pt x="951" y="79"/>
                      </a:lnTo>
                      <a:lnTo>
                        <a:pt x="1002" y="44"/>
                      </a:lnTo>
                      <a:lnTo>
                        <a:pt x="1050" y="8"/>
                      </a:lnTo>
                      <a:lnTo>
                        <a:pt x="1048" y="0"/>
                      </a:lnTo>
                      <a:lnTo>
                        <a:pt x="999" y="37"/>
                      </a:lnTo>
                      <a:lnTo>
                        <a:pt x="949" y="72"/>
                      </a:lnTo>
                      <a:lnTo>
                        <a:pt x="896" y="105"/>
                      </a:lnTo>
                      <a:lnTo>
                        <a:pt x="843" y="136"/>
                      </a:lnTo>
                      <a:lnTo>
                        <a:pt x="790" y="165"/>
                      </a:lnTo>
                      <a:lnTo>
                        <a:pt x="733" y="191"/>
                      </a:lnTo>
                      <a:lnTo>
                        <a:pt x="677" y="214"/>
                      </a:lnTo>
                      <a:lnTo>
                        <a:pt x="618" y="236"/>
                      </a:lnTo>
                      <a:lnTo>
                        <a:pt x="560" y="257"/>
                      </a:lnTo>
                      <a:lnTo>
                        <a:pt x="499" y="273"/>
                      </a:lnTo>
                      <a:lnTo>
                        <a:pt x="437" y="288"/>
                      </a:lnTo>
                      <a:lnTo>
                        <a:pt x="375" y="300"/>
                      </a:lnTo>
                      <a:lnTo>
                        <a:pt x="313" y="310"/>
                      </a:lnTo>
                      <a:lnTo>
                        <a:pt x="249" y="317"/>
                      </a:lnTo>
                      <a:lnTo>
                        <a:pt x="183" y="321"/>
                      </a:lnTo>
                      <a:lnTo>
                        <a:pt x="119" y="322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88" name="Freeform 340"/>
                <p:cNvSpPr>
                  <a:spLocks/>
                </p:cNvSpPr>
                <p:nvPr/>
              </p:nvSpPr>
              <p:spPr bwMode="auto">
                <a:xfrm>
                  <a:off x="2077" y="0"/>
                  <a:ext cx="921" cy="2723"/>
                </a:xfrm>
                <a:custGeom>
                  <a:avLst/>
                  <a:gdLst>
                    <a:gd name="T0" fmla="*/ 450 w 921"/>
                    <a:gd name="T1" fmla="*/ 2454 h 2723"/>
                    <a:gd name="T2" fmla="*/ 353 w 921"/>
                    <a:gd name="T3" fmla="*/ 2346 h 2723"/>
                    <a:gd name="T4" fmla="*/ 266 w 921"/>
                    <a:gd name="T5" fmla="*/ 2230 h 2723"/>
                    <a:gd name="T6" fmla="*/ 191 w 921"/>
                    <a:gd name="T7" fmla="*/ 2106 h 2723"/>
                    <a:gd name="T8" fmla="*/ 127 w 921"/>
                    <a:gd name="T9" fmla="*/ 1974 h 2723"/>
                    <a:gd name="T10" fmla="*/ 77 w 921"/>
                    <a:gd name="T11" fmla="*/ 1835 h 2723"/>
                    <a:gd name="T12" fmla="*/ 39 w 921"/>
                    <a:gd name="T13" fmla="*/ 1691 h 2723"/>
                    <a:gd name="T14" fmla="*/ 17 w 921"/>
                    <a:gd name="T15" fmla="*/ 1541 h 2723"/>
                    <a:gd name="T16" fmla="*/ 8 w 921"/>
                    <a:gd name="T17" fmla="*/ 1385 h 2723"/>
                    <a:gd name="T18" fmla="*/ 11 w 921"/>
                    <a:gd name="T19" fmla="*/ 1308 h 2723"/>
                    <a:gd name="T20" fmla="*/ 26 w 921"/>
                    <a:gd name="T21" fmla="*/ 1156 h 2723"/>
                    <a:gd name="T22" fmla="*/ 55 w 921"/>
                    <a:gd name="T23" fmla="*/ 1008 h 2723"/>
                    <a:gd name="T24" fmla="*/ 99 w 921"/>
                    <a:gd name="T25" fmla="*/ 867 h 2723"/>
                    <a:gd name="T26" fmla="*/ 158 w 921"/>
                    <a:gd name="T27" fmla="*/ 732 h 2723"/>
                    <a:gd name="T28" fmla="*/ 227 w 921"/>
                    <a:gd name="T29" fmla="*/ 604 h 2723"/>
                    <a:gd name="T30" fmla="*/ 308 w 921"/>
                    <a:gd name="T31" fmla="*/ 483 h 2723"/>
                    <a:gd name="T32" fmla="*/ 401 w 921"/>
                    <a:gd name="T33" fmla="*/ 371 h 2723"/>
                    <a:gd name="T34" fmla="*/ 450 w 921"/>
                    <a:gd name="T35" fmla="*/ 318 h 2723"/>
                    <a:gd name="T36" fmla="*/ 556 w 921"/>
                    <a:gd name="T37" fmla="*/ 223 h 2723"/>
                    <a:gd name="T38" fmla="*/ 670 w 921"/>
                    <a:gd name="T39" fmla="*/ 137 h 2723"/>
                    <a:gd name="T40" fmla="*/ 791 w 921"/>
                    <a:gd name="T41" fmla="*/ 62 h 2723"/>
                    <a:gd name="T42" fmla="*/ 921 w 921"/>
                    <a:gd name="T43" fmla="*/ 0 h 2723"/>
                    <a:gd name="T44" fmla="*/ 902 w 921"/>
                    <a:gd name="T45" fmla="*/ 0 h 2723"/>
                    <a:gd name="T46" fmla="*/ 803 w 921"/>
                    <a:gd name="T47" fmla="*/ 48 h 2723"/>
                    <a:gd name="T48" fmla="*/ 710 w 921"/>
                    <a:gd name="T49" fmla="*/ 101 h 2723"/>
                    <a:gd name="T50" fmla="*/ 622 w 921"/>
                    <a:gd name="T51" fmla="*/ 163 h 2723"/>
                    <a:gd name="T52" fmla="*/ 536 w 921"/>
                    <a:gd name="T53" fmla="*/ 229 h 2723"/>
                    <a:gd name="T54" fmla="*/ 458 w 921"/>
                    <a:gd name="T55" fmla="*/ 302 h 2723"/>
                    <a:gd name="T56" fmla="*/ 383 w 921"/>
                    <a:gd name="T57" fmla="*/ 379 h 2723"/>
                    <a:gd name="T58" fmla="*/ 315 w 921"/>
                    <a:gd name="T59" fmla="*/ 461 h 2723"/>
                    <a:gd name="T60" fmla="*/ 253 w 921"/>
                    <a:gd name="T61" fmla="*/ 549 h 2723"/>
                    <a:gd name="T62" fmla="*/ 196 w 921"/>
                    <a:gd name="T63" fmla="*/ 642 h 2723"/>
                    <a:gd name="T64" fmla="*/ 147 w 921"/>
                    <a:gd name="T65" fmla="*/ 737 h 2723"/>
                    <a:gd name="T66" fmla="*/ 103 w 921"/>
                    <a:gd name="T67" fmla="*/ 838 h 2723"/>
                    <a:gd name="T68" fmla="*/ 68 w 921"/>
                    <a:gd name="T69" fmla="*/ 942 h 2723"/>
                    <a:gd name="T70" fmla="*/ 39 w 921"/>
                    <a:gd name="T71" fmla="*/ 1048 h 2723"/>
                    <a:gd name="T72" fmla="*/ 19 w 921"/>
                    <a:gd name="T73" fmla="*/ 1158 h 2723"/>
                    <a:gd name="T74" fmla="*/ 6 w 921"/>
                    <a:gd name="T75" fmla="*/ 1272 h 2723"/>
                    <a:gd name="T76" fmla="*/ 0 w 921"/>
                    <a:gd name="T77" fmla="*/ 1385 h 2723"/>
                    <a:gd name="T78" fmla="*/ 2 w 921"/>
                    <a:gd name="T79" fmla="*/ 1440 h 2723"/>
                    <a:gd name="T80" fmla="*/ 9 w 921"/>
                    <a:gd name="T81" fmla="*/ 1546 h 2723"/>
                    <a:gd name="T82" fmla="*/ 24 w 921"/>
                    <a:gd name="T83" fmla="*/ 1650 h 2723"/>
                    <a:gd name="T84" fmla="*/ 46 w 921"/>
                    <a:gd name="T85" fmla="*/ 1753 h 2723"/>
                    <a:gd name="T86" fmla="*/ 74 w 921"/>
                    <a:gd name="T87" fmla="*/ 1852 h 2723"/>
                    <a:gd name="T88" fmla="*/ 108 w 921"/>
                    <a:gd name="T89" fmla="*/ 1949 h 2723"/>
                    <a:gd name="T90" fmla="*/ 150 w 921"/>
                    <a:gd name="T91" fmla="*/ 2042 h 2723"/>
                    <a:gd name="T92" fmla="*/ 196 w 921"/>
                    <a:gd name="T93" fmla="*/ 2132 h 2723"/>
                    <a:gd name="T94" fmla="*/ 249 w 921"/>
                    <a:gd name="T95" fmla="*/ 2218 h 2723"/>
                    <a:gd name="T96" fmla="*/ 308 w 921"/>
                    <a:gd name="T97" fmla="*/ 2300 h 2723"/>
                    <a:gd name="T98" fmla="*/ 370 w 921"/>
                    <a:gd name="T99" fmla="*/ 2379 h 2723"/>
                    <a:gd name="T100" fmla="*/ 439 w 921"/>
                    <a:gd name="T101" fmla="*/ 2452 h 2723"/>
                    <a:gd name="T102" fmla="*/ 511 w 921"/>
                    <a:gd name="T103" fmla="*/ 2521 h 2723"/>
                    <a:gd name="T104" fmla="*/ 589 w 921"/>
                    <a:gd name="T105" fmla="*/ 2585 h 2723"/>
                    <a:gd name="T106" fmla="*/ 670 w 921"/>
                    <a:gd name="T107" fmla="*/ 2644 h 2723"/>
                    <a:gd name="T108" fmla="*/ 756 w 921"/>
                    <a:gd name="T109" fmla="*/ 2697 h 2723"/>
                    <a:gd name="T110" fmla="*/ 800 w 921"/>
                    <a:gd name="T111" fmla="*/ 2723 h 2723"/>
                    <a:gd name="T112" fmla="*/ 803 w 921"/>
                    <a:gd name="T113" fmla="*/ 2715 h 2723"/>
                    <a:gd name="T114" fmla="*/ 708 w 921"/>
                    <a:gd name="T115" fmla="*/ 2660 h 2723"/>
                    <a:gd name="T116" fmla="*/ 617 w 921"/>
                    <a:gd name="T117" fmla="*/ 2596 h 2723"/>
                    <a:gd name="T118" fmla="*/ 531 w 921"/>
                    <a:gd name="T119" fmla="*/ 2529 h 2723"/>
                    <a:gd name="T120" fmla="*/ 450 w 921"/>
                    <a:gd name="T121" fmla="*/ 2454 h 2723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w 921"/>
                    <a:gd name="T184" fmla="*/ 0 h 2723"/>
                    <a:gd name="T185" fmla="*/ 921 w 921"/>
                    <a:gd name="T186" fmla="*/ 2723 h 2723"/>
                  </a:gdLst>
                  <a:ahLst/>
                  <a:cxnLst>
                    <a:cxn ang="T122">
                      <a:pos x="T0" y="T1"/>
                    </a:cxn>
                    <a:cxn ang="T123">
                      <a:pos x="T2" y="T3"/>
                    </a:cxn>
                    <a:cxn ang="T124">
                      <a:pos x="T4" y="T5"/>
                    </a:cxn>
                    <a:cxn ang="T125">
                      <a:pos x="T6" y="T7"/>
                    </a:cxn>
                    <a:cxn ang="T126">
                      <a:pos x="T8" y="T9"/>
                    </a:cxn>
                    <a:cxn ang="T127">
                      <a:pos x="T10" y="T11"/>
                    </a:cxn>
                    <a:cxn ang="T128">
                      <a:pos x="T12" y="T13"/>
                    </a:cxn>
                    <a:cxn ang="T129">
                      <a:pos x="T14" y="T15"/>
                    </a:cxn>
                    <a:cxn ang="T130">
                      <a:pos x="T16" y="T17"/>
                    </a:cxn>
                    <a:cxn ang="T131">
                      <a:pos x="T18" y="T19"/>
                    </a:cxn>
                    <a:cxn ang="T132">
                      <a:pos x="T20" y="T21"/>
                    </a:cxn>
                    <a:cxn ang="T133">
                      <a:pos x="T22" y="T23"/>
                    </a:cxn>
                    <a:cxn ang="T134">
                      <a:pos x="T24" y="T25"/>
                    </a:cxn>
                    <a:cxn ang="T135">
                      <a:pos x="T26" y="T27"/>
                    </a:cxn>
                    <a:cxn ang="T136">
                      <a:pos x="T28" y="T29"/>
                    </a:cxn>
                    <a:cxn ang="T137">
                      <a:pos x="T30" y="T31"/>
                    </a:cxn>
                    <a:cxn ang="T138">
                      <a:pos x="T32" y="T33"/>
                    </a:cxn>
                    <a:cxn ang="T139">
                      <a:pos x="T34" y="T35"/>
                    </a:cxn>
                    <a:cxn ang="T140">
                      <a:pos x="T36" y="T37"/>
                    </a:cxn>
                    <a:cxn ang="T141">
                      <a:pos x="T38" y="T39"/>
                    </a:cxn>
                    <a:cxn ang="T142">
                      <a:pos x="T40" y="T41"/>
                    </a:cxn>
                    <a:cxn ang="T143">
                      <a:pos x="T42" y="T43"/>
                    </a:cxn>
                    <a:cxn ang="T144">
                      <a:pos x="T44" y="T45"/>
                    </a:cxn>
                    <a:cxn ang="T145">
                      <a:pos x="T46" y="T47"/>
                    </a:cxn>
                    <a:cxn ang="T146">
                      <a:pos x="T48" y="T49"/>
                    </a:cxn>
                    <a:cxn ang="T147">
                      <a:pos x="T50" y="T51"/>
                    </a:cxn>
                    <a:cxn ang="T148">
                      <a:pos x="T52" y="T53"/>
                    </a:cxn>
                    <a:cxn ang="T149">
                      <a:pos x="T54" y="T55"/>
                    </a:cxn>
                    <a:cxn ang="T150">
                      <a:pos x="T56" y="T57"/>
                    </a:cxn>
                    <a:cxn ang="T151">
                      <a:pos x="T58" y="T59"/>
                    </a:cxn>
                    <a:cxn ang="T152">
                      <a:pos x="T60" y="T61"/>
                    </a:cxn>
                    <a:cxn ang="T153">
                      <a:pos x="T62" y="T63"/>
                    </a:cxn>
                    <a:cxn ang="T154">
                      <a:pos x="T64" y="T65"/>
                    </a:cxn>
                    <a:cxn ang="T155">
                      <a:pos x="T66" y="T67"/>
                    </a:cxn>
                    <a:cxn ang="T156">
                      <a:pos x="T68" y="T69"/>
                    </a:cxn>
                    <a:cxn ang="T157">
                      <a:pos x="T70" y="T71"/>
                    </a:cxn>
                    <a:cxn ang="T158">
                      <a:pos x="T72" y="T73"/>
                    </a:cxn>
                    <a:cxn ang="T159">
                      <a:pos x="T74" y="T75"/>
                    </a:cxn>
                    <a:cxn ang="T160">
                      <a:pos x="T76" y="T77"/>
                    </a:cxn>
                    <a:cxn ang="T161">
                      <a:pos x="T78" y="T79"/>
                    </a:cxn>
                    <a:cxn ang="T162">
                      <a:pos x="T80" y="T81"/>
                    </a:cxn>
                    <a:cxn ang="T163">
                      <a:pos x="T82" y="T83"/>
                    </a:cxn>
                    <a:cxn ang="T164">
                      <a:pos x="T84" y="T85"/>
                    </a:cxn>
                    <a:cxn ang="T165">
                      <a:pos x="T86" y="T87"/>
                    </a:cxn>
                    <a:cxn ang="T166">
                      <a:pos x="T88" y="T89"/>
                    </a:cxn>
                    <a:cxn ang="T167">
                      <a:pos x="T90" y="T91"/>
                    </a:cxn>
                    <a:cxn ang="T168">
                      <a:pos x="T92" y="T93"/>
                    </a:cxn>
                    <a:cxn ang="T169">
                      <a:pos x="T94" y="T95"/>
                    </a:cxn>
                    <a:cxn ang="T170">
                      <a:pos x="T96" y="T97"/>
                    </a:cxn>
                    <a:cxn ang="T171">
                      <a:pos x="T98" y="T99"/>
                    </a:cxn>
                    <a:cxn ang="T172">
                      <a:pos x="T100" y="T101"/>
                    </a:cxn>
                    <a:cxn ang="T173">
                      <a:pos x="T102" y="T103"/>
                    </a:cxn>
                    <a:cxn ang="T174">
                      <a:pos x="T104" y="T105"/>
                    </a:cxn>
                    <a:cxn ang="T175">
                      <a:pos x="T106" y="T107"/>
                    </a:cxn>
                    <a:cxn ang="T176">
                      <a:pos x="T108" y="T109"/>
                    </a:cxn>
                    <a:cxn ang="T177">
                      <a:pos x="T110" y="T111"/>
                    </a:cxn>
                    <a:cxn ang="T178">
                      <a:pos x="T112" y="T113"/>
                    </a:cxn>
                    <a:cxn ang="T179">
                      <a:pos x="T114" y="T115"/>
                    </a:cxn>
                    <a:cxn ang="T180">
                      <a:pos x="T116" y="T117"/>
                    </a:cxn>
                    <a:cxn ang="T181">
                      <a:pos x="T118" y="T119"/>
                    </a:cxn>
                    <a:cxn ang="T182">
                      <a:pos x="T120" y="T121"/>
                    </a:cxn>
                  </a:cxnLst>
                  <a:rect l="T183" t="T184" r="T185" b="T186"/>
                  <a:pathLst>
                    <a:path w="921" h="2723">
                      <a:moveTo>
                        <a:pt x="450" y="2454"/>
                      </a:moveTo>
                      <a:lnTo>
                        <a:pt x="450" y="2454"/>
                      </a:lnTo>
                      <a:lnTo>
                        <a:pt x="401" y="2401"/>
                      </a:lnTo>
                      <a:lnTo>
                        <a:pt x="353" y="2346"/>
                      </a:lnTo>
                      <a:lnTo>
                        <a:pt x="308" y="2289"/>
                      </a:lnTo>
                      <a:lnTo>
                        <a:pt x="266" y="2230"/>
                      </a:lnTo>
                      <a:lnTo>
                        <a:pt x="227" y="2168"/>
                      </a:lnTo>
                      <a:lnTo>
                        <a:pt x="191" y="2106"/>
                      </a:lnTo>
                      <a:lnTo>
                        <a:pt x="158" y="2040"/>
                      </a:lnTo>
                      <a:lnTo>
                        <a:pt x="127" y="1974"/>
                      </a:lnTo>
                      <a:lnTo>
                        <a:pt x="99" y="1905"/>
                      </a:lnTo>
                      <a:lnTo>
                        <a:pt x="77" y="1835"/>
                      </a:lnTo>
                      <a:lnTo>
                        <a:pt x="55" y="1764"/>
                      </a:lnTo>
                      <a:lnTo>
                        <a:pt x="39" y="1691"/>
                      </a:lnTo>
                      <a:lnTo>
                        <a:pt x="26" y="1616"/>
                      </a:lnTo>
                      <a:lnTo>
                        <a:pt x="17" y="1541"/>
                      </a:lnTo>
                      <a:lnTo>
                        <a:pt x="11" y="1464"/>
                      </a:lnTo>
                      <a:lnTo>
                        <a:pt x="8" y="1385"/>
                      </a:lnTo>
                      <a:lnTo>
                        <a:pt x="11" y="1308"/>
                      </a:lnTo>
                      <a:lnTo>
                        <a:pt x="17" y="1231"/>
                      </a:lnTo>
                      <a:lnTo>
                        <a:pt x="26" y="1156"/>
                      </a:lnTo>
                      <a:lnTo>
                        <a:pt x="39" y="1081"/>
                      </a:lnTo>
                      <a:lnTo>
                        <a:pt x="55" y="1008"/>
                      </a:lnTo>
                      <a:lnTo>
                        <a:pt x="77" y="937"/>
                      </a:lnTo>
                      <a:lnTo>
                        <a:pt x="99" y="867"/>
                      </a:lnTo>
                      <a:lnTo>
                        <a:pt x="127" y="798"/>
                      </a:lnTo>
                      <a:lnTo>
                        <a:pt x="158" y="732"/>
                      </a:lnTo>
                      <a:lnTo>
                        <a:pt x="191" y="666"/>
                      </a:lnTo>
                      <a:lnTo>
                        <a:pt x="227" y="604"/>
                      </a:lnTo>
                      <a:lnTo>
                        <a:pt x="266" y="542"/>
                      </a:lnTo>
                      <a:lnTo>
                        <a:pt x="308" y="483"/>
                      </a:lnTo>
                      <a:lnTo>
                        <a:pt x="353" y="426"/>
                      </a:lnTo>
                      <a:lnTo>
                        <a:pt x="401" y="371"/>
                      </a:lnTo>
                      <a:lnTo>
                        <a:pt x="450" y="318"/>
                      </a:lnTo>
                      <a:lnTo>
                        <a:pt x="502" y="269"/>
                      </a:lnTo>
                      <a:lnTo>
                        <a:pt x="556" y="223"/>
                      </a:lnTo>
                      <a:lnTo>
                        <a:pt x="611" y="179"/>
                      </a:lnTo>
                      <a:lnTo>
                        <a:pt x="670" y="137"/>
                      </a:lnTo>
                      <a:lnTo>
                        <a:pt x="728" y="99"/>
                      </a:lnTo>
                      <a:lnTo>
                        <a:pt x="791" y="62"/>
                      </a:lnTo>
                      <a:lnTo>
                        <a:pt x="855" y="29"/>
                      </a:lnTo>
                      <a:lnTo>
                        <a:pt x="921" y="0"/>
                      </a:lnTo>
                      <a:lnTo>
                        <a:pt x="902" y="0"/>
                      </a:lnTo>
                      <a:lnTo>
                        <a:pt x="853" y="22"/>
                      </a:lnTo>
                      <a:lnTo>
                        <a:pt x="803" y="48"/>
                      </a:lnTo>
                      <a:lnTo>
                        <a:pt x="758" y="73"/>
                      </a:lnTo>
                      <a:lnTo>
                        <a:pt x="710" y="101"/>
                      </a:lnTo>
                      <a:lnTo>
                        <a:pt x="666" y="132"/>
                      </a:lnTo>
                      <a:lnTo>
                        <a:pt x="622" y="163"/>
                      </a:lnTo>
                      <a:lnTo>
                        <a:pt x="578" y="194"/>
                      </a:lnTo>
                      <a:lnTo>
                        <a:pt x="536" y="229"/>
                      </a:lnTo>
                      <a:lnTo>
                        <a:pt x="496" y="263"/>
                      </a:lnTo>
                      <a:lnTo>
                        <a:pt x="458" y="302"/>
                      </a:lnTo>
                      <a:lnTo>
                        <a:pt x="419" y="338"/>
                      </a:lnTo>
                      <a:lnTo>
                        <a:pt x="383" y="379"/>
                      </a:lnTo>
                      <a:lnTo>
                        <a:pt x="348" y="419"/>
                      </a:lnTo>
                      <a:lnTo>
                        <a:pt x="315" y="461"/>
                      </a:lnTo>
                      <a:lnTo>
                        <a:pt x="282" y="505"/>
                      </a:lnTo>
                      <a:lnTo>
                        <a:pt x="253" y="549"/>
                      </a:lnTo>
                      <a:lnTo>
                        <a:pt x="224" y="595"/>
                      </a:lnTo>
                      <a:lnTo>
                        <a:pt x="196" y="642"/>
                      </a:lnTo>
                      <a:lnTo>
                        <a:pt x="170" y="690"/>
                      </a:lnTo>
                      <a:lnTo>
                        <a:pt x="147" y="737"/>
                      </a:lnTo>
                      <a:lnTo>
                        <a:pt x="123" y="787"/>
                      </a:lnTo>
                      <a:lnTo>
                        <a:pt x="103" y="838"/>
                      </a:lnTo>
                      <a:lnTo>
                        <a:pt x="84" y="889"/>
                      </a:lnTo>
                      <a:lnTo>
                        <a:pt x="68" y="942"/>
                      </a:lnTo>
                      <a:lnTo>
                        <a:pt x="52" y="995"/>
                      </a:lnTo>
                      <a:lnTo>
                        <a:pt x="39" y="1048"/>
                      </a:lnTo>
                      <a:lnTo>
                        <a:pt x="28" y="1103"/>
                      </a:lnTo>
                      <a:lnTo>
                        <a:pt x="19" y="1158"/>
                      </a:lnTo>
                      <a:lnTo>
                        <a:pt x="11" y="1215"/>
                      </a:lnTo>
                      <a:lnTo>
                        <a:pt x="6" y="1272"/>
                      </a:lnTo>
                      <a:lnTo>
                        <a:pt x="2" y="1328"/>
                      </a:lnTo>
                      <a:lnTo>
                        <a:pt x="0" y="1385"/>
                      </a:lnTo>
                      <a:lnTo>
                        <a:pt x="2" y="1440"/>
                      </a:lnTo>
                      <a:lnTo>
                        <a:pt x="4" y="1493"/>
                      </a:lnTo>
                      <a:lnTo>
                        <a:pt x="9" y="1546"/>
                      </a:lnTo>
                      <a:lnTo>
                        <a:pt x="17" y="1599"/>
                      </a:lnTo>
                      <a:lnTo>
                        <a:pt x="24" y="1650"/>
                      </a:lnTo>
                      <a:lnTo>
                        <a:pt x="33" y="1702"/>
                      </a:lnTo>
                      <a:lnTo>
                        <a:pt x="46" y="1753"/>
                      </a:lnTo>
                      <a:lnTo>
                        <a:pt x="59" y="1802"/>
                      </a:lnTo>
                      <a:lnTo>
                        <a:pt x="74" y="1852"/>
                      </a:lnTo>
                      <a:lnTo>
                        <a:pt x="90" y="1901"/>
                      </a:lnTo>
                      <a:lnTo>
                        <a:pt x="108" y="1949"/>
                      </a:lnTo>
                      <a:lnTo>
                        <a:pt x="128" y="1996"/>
                      </a:lnTo>
                      <a:lnTo>
                        <a:pt x="150" y="2042"/>
                      </a:lnTo>
                      <a:lnTo>
                        <a:pt x="172" y="2088"/>
                      </a:lnTo>
                      <a:lnTo>
                        <a:pt x="196" y="2132"/>
                      </a:lnTo>
                      <a:lnTo>
                        <a:pt x="222" y="2176"/>
                      </a:lnTo>
                      <a:lnTo>
                        <a:pt x="249" y="2218"/>
                      </a:lnTo>
                      <a:lnTo>
                        <a:pt x="278" y="2260"/>
                      </a:lnTo>
                      <a:lnTo>
                        <a:pt x="308" y="2300"/>
                      </a:lnTo>
                      <a:lnTo>
                        <a:pt x="339" y="2340"/>
                      </a:lnTo>
                      <a:lnTo>
                        <a:pt x="370" y="2379"/>
                      </a:lnTo>
                      <a:lnTo>
                        <a:pt x="405" y="2415"/>
                      </a:lnTo>
                      <a:lnTo>
                        <a:pt x="439" y="2452"/>
                      </a:lnTo>
                      <a:lnTo>
                        <a:pt x="474" y="2487"/>
                      </a:lnTo>
                      <a:lnTo>
                        <a:pt x="511" y="2521"/>
                      </a:lnTo>
                      <a:lnTo>
                        <a:pt x="549" y="2554"/>
                      </a:lnTo>
                      <a:lnTo>
                        <a:pt x="589" y="2585"/>
                      </a:lnTo>
                      <a:lnTo>
                        <a:pt x="630" y="2615"/>
                      </a:lnTo>
                      <a:lnTo>
                        <a:pt x="670" y="2644"/>
                      </a:lnTo>
                      <a:lnTo>
                        <a:pt x="712" y="2671"/>
                      </a:lnTo>
                      <a:lnTo>
                        <a:pt x="756" y="2697"/>
                      </a:lnTo>
                      <a:lnTo>
                        <a:pt x="800" y="2723"/>
                      </a:lnTo>
                      <a:lnTo>
                        <a:pt x="803" y="2715"/>
                      </a:lnTo>
                      <a:lnTo>
                        <a:pt x="754" y="2688"/>
                      </a:lnTo>
                      <a:lnTo>
                        <a:pt x="708" y="2660"/>
                      </a:lnTo>
                      <a:lnTo>
                        <a:pt x="661" y="2629"/>
                      </a:lnTo>
                      <a:lnTo>
                        <a:pt x="617" y="2596"/>
                      </a:lnTo>
                      <a:lnTo>
                        <a:pt x="573" y="2563"/>
                      </a:lnTo>
                      <a:lnTo>
                        <a:pt x="531" y="2529"/>
                      </a:lnTo>
                      <a:lnTo>
                        <a:pt x="491" y="2492"/>
                      </a:lnTo>
                      <a:lnTo>
                        <a:pt x="450" y="2454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89" name="Freeform 341"/>
                <p:cNvSpPr>
                  <a:spLocks/>
                </p:cNvSpPr>
                <p:nvPr/>
              </p:nvSpPr>
              <p:spPr bwMode="auto">
                <a:xfrm>
                  <a:off x="3272" y="1063"/>
                  <a:ext cx="646" cy="646"/>
                </a:xfrm>
                <a:custGeom>
                  <a:avLst/>
                  <a:gdLst>
                    <a:gd name="T0" fmla="*/ 79 w 646"/>
                    <a:gd name="T1" fmla="*/ 523 h 646"/>
                    <a:gd name="T2" fmla="*/ 31 w 646"/>
                    <a:gd name="T3" fmla="*/ 447 h 646"/>
                    <a:gd name="T4" fmla="*/ 9 w 646"/>
                    <a:gd name="T5" fmla="*/ 355 h 646"/>
                    <a:gd name="T6" fmla="*/ 9 w 646"/>
                    <a:gd name="T7" fmla="*/ 291 h 646"/>
                    <a:gd name="T8" fmla="*/ 31 w 646"/>
                    <a:gd name="T9" fmla="*/ 199 h 646"/>
                    <a:gd name="T10" fmla="*/ 79 w 646"/>
                    <a:gd name="T11" fmla="*/ 123 h 646"/>
                    <a:gd name="T12" fmla="*/ 123 w 646"/>
                    <a:gd name="T13" fmla="*/ 79 h 646"/>
                    <a:gd name="T14" fmla="*/ 199 w 646"/>
                    <a:gd name="T15" fmla="*/ 31 h 646"/>
                    <a:gd name="T16" fmla="*/ 291 w 646"/>
                    <a:gd name="T17" fmla="*/ 9 h 646"/>
                    <a:gd name="T18" fmla="*/ 355 w 646"/>
                    <a:gd name="T19" fmla="*/ 9 h 646"/>
                    <a:gd name="T20" fmla="*/ 446 w 646"/>
                    <a:gd name="T21" fmla="*/ 31 h 646"/>
                    <a:gd name="T22" fmla="*/ 523 w 646"/>
                    <a:gd name="T23" fmla="*/ 79 h 646"/>
                    <a:gd name="T24" fmla="*/ 567 w 646"/>
                    <a:gd name="T25" fmla="*/ 123 h 646"/>
                    <a:gd name="T26" fmla="*/ 615 w 646"/>
                    <a:gd name="T27" fmla="*/ 199 h 646"/>
                    <a:gd name="T28" fmla="*/ 637 w 646"/>
                    <a:gd name="T29" fmla="*/ 291 h 646"/>
                    <a:gd name="T30" fmla="*/ 637 w 646"/>
                    <a:gd name="T31" fmla="*/ 355 h 646"/>
                    <a:gd name="T32" fmla="*/ 615 w 646"/>
                    <a:gd name="T33" fmla="*/ 447 h 646"/>
                    <a:gd name="T34" fmla="*/ 567 w 646"/>
                    <a:gd name="T35" fmla="*/ 523 h 646"/>
                    <a:gd name="T36" fmla="*/ 523 w 646"/>
                    <a:gd name="T37" fmla="*/ 567 h 646"/>
                    <a:gd name="T38" fmla="*/ 446 w 646"/>
                    <a:gd name="T39" fmla="*/ 615 h 646"/>
                    <a:gd name="T40" fmla="*/ 355 w 646"/>
                    <a:gd name="T41" fmla="*/ 637 h 646"/>
                    <a:gd name="T42" fmla="*/ 298 w 646"/>
                    <a:gd name="T43" fmla="*/ 639 h 646"/>
                    <a:gd name="T44" fmla="*/ 225 w 646"/>
                    <a:gd name="T45" fmla="*/ 624 h 646"/>
                    <a:gd name="T46" fmla="*/ 159 w 646"/>
                    <a:gd name="T47" fmla="*/ 593 h 646"/>
                    <a:gd name="T48" fmla="*/ 132 w 646"/>
                    <a:gd name="T49" fmla="*/ 584 h 646"/>
                    <a:gd name="T50" fmla="*/ 174 w 646"/>
                    <a:gd name="T51" fmla="*/ 611 h 646"/>
                    <a:gd name="T52" fmla="*/ 245 w 646"/>
                    <a:gd name="T53" fmla="*/ 637 h 646"/>
                    <a:gd name="T54" fmla="*/ 324 w 646"/>
                    <a:gd name="T55" fmla="*/ 646 h 646"/>
                    <a:gd name="T56" fmla="*/ 388 w 646"/>
                    <a:gd name="T57" fmla="*/ 640 h 646"/>
                    <a:gd name="T58" fmla="*/ 477 w 646"/>
                    <a:gd name="T59" fmla="*/ 608 h 646"/>
                    <a:gd name="T60" fmla="*/ 552 w 646"/>
                    <a:gd name="T61" fmla="*/ 553 h 646"/>
                    <a:gd name="T62" fmla="*/ 607 w 646"/>
                    <a:gd name="T63" fmla="*/ 478 h 646"/>
                    <a:gd name="T64" fmla="*/ 640 w 646"/>
                    <a:gd name="T65" fmla="*/ 388 h 646"/>
                    <a:gd name="T66" fmla="*/ 646 w 646"/>
                    <a:gd name="T67" fmla="*/ 324 h 646"/>
                    <a:gd name="T68" fmla="*/ 631 w 646"/>
                    <a:gd name="T69" fmla="*/ 227 h 646"/>
                    <a:gd name="T70" fmla="*/ 591 w 646"/>
                    <a:gd name="T71" fmla="*/ 143 h 646"/>
                    <a:gd name="T72" fmla="*/ 529 w 646"/>
                    <a:gd name="T73" fmla="*/ 73 h 646"/>
                    <a:gd name="T74" fmla="*/ 448 w 646"/>
                    <a:gd name="T75" fmla="*/ 26 h 646"/>
                    <a:gd name="T76" fmla="*/ 357 w 646"/>
                    <a:gd name="T77" fmla="*/ 2 h 646"/>
                    <a:gd name="T78" fmla="*/ 289 w 646"/>
                    <a:gd name="T79" fmla="*/ 2 h 646"/>
                    <a:gd name="T80" fmla="*/ 198 w 646"/>
                    <a:gd name="T81" fmla="*/ 26 h 646"/>
                    <a:gd name="T82" fmla="*/ 117 w 646"/>
                    <a:gd name="T83" fmla="*/ 73 h 646"/>
                    <a:gd name="T84" fmla="*/ 55 w 646"/>
                    <a:gd name="T85" fmla="*/ 143 h 646"/>
                    <a:gd name="T86" fmla="*/ 15 w 646"/>
                    <a:gd name="T87" fmla="*/ 227 h 646"/>
                    <a:gd name="T88" fmla="*/ 0 w 646"/>
                    <a:gd name="T89" fmla="*/ 324 h 646"/>
                    <a:gd name="T90" fmla="*/ 7 w 646"/>
                    <a:gd name="T91" fmla="*/ 395 h 646"/>
                    <a:gd name="T92" fmla="*/ 48 w 646"/>
                    <a:gd name="T93" fmla="*/ 492 h 646"/>
                    <a:gd name="T94" fmla="*/ 115 w 646"/>
                    <a:gd name="T95" fmla="*/ 571 h 646"/>
                    <a:gd name="T96" fmla="*/ 121 w 646"/>
                    <a:gd name="T97" fmla="*/ 567 h 64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646"/>
                    <a:gd name="T148" fmla="*/ 0 h 646"/>
                    <a:gd name="T149" fmla="*/ 646 w 646"/>
                    <a:gd name="T150" fmla="*/ 646 h 646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646" h="646">
                      <a:moveTo>
                        <a:pt x="99" y="547"/>
                      </a:moveTo>
                      <a:lnTo>
                        <a:pt x="99" y="547"/>
                      </a:lnTo>
                      <a:lnTo>
                        <a:pt x="79" y="523"/>
                      </a:lnTo>
                      <a:lnTo>
                        <a:pt x="60" y="500"/>
                      </a:lnTo>
                      <a:lnTo>
                        <a:pt x="46" y="474"/>
                      </a:lnTo>
                      <a:lnTo>
                        <a:pt x="31" y="447"/>
                      </a:lnTo>
                      <a:lnTo>
                        <a:pt x="22" y="417"/>
                      </a:lnTo>
                      <a:lnTo>
                        <a:pt x="13" y="386"/>
                      </a:lnTo>
                      <a:lnTo>
                        <a:pt x="9" y="355"/>
                      </a:lnTo>
                      <a:lnTo>
                        <a:pt x="7" y="324"/>
                      </a:lnTo>
                      <a:lnTo>
                        <a:pt x="9" y="291"/>
                      </a:lnTo>
                      <a:lnTo>
                        <a:pt x="13" y="260"/>
                      </a:lnTo>
                      <a:lnTo>
                        <a:pt x="22" y="229"/>
                      </a:lnTo>
                      <a:lnTo>
                        <a:pt x="31" y="199"/>
                      </a:lnTo>
                      <a:lnTo>
                        <a:pt x="46" y="172"/>
                      </a:lnTo>
                      <a:lnTo>
                        <a:pt x="60" y="146"/>
                      </a:lnTo>
                      <a:lnTo>
                        <a:pt x="79" y="123"/>
                      </a:lnTo>
                      <a:lnTo>
                        <a:pt x="99" y="99"/>
                      </a:lnTo>
                      <a:lnTo>
                        <a:pt x="123" y="79"/>
                      </a:lnTo>
                      <a:lnTo>
                        <a:pt x="146" y="60"/>
                      </a:lnTo>
                      <a:lnTo>
                        <a:pt x="172" y="46"/>
                      </a:lnTo>
                      <a:lnTo>
                        <a:pt x="199" y="31"/>
                      </a:lnTo>
                      <a:lnTo>
                        <a:pt x="229" y="22"/>
                      </a:lnTo>
                      <a:lnTo>
                        <a:pt x="260" y="13"/>
                      </a:lnTo>
                      <a:lnTo>
                        <a:pt x="291" y="9"/>
                      </a:lnTo>
                      <a:lnTo>
                        <a:pt x="324" y="7"/>
                      </a:lnTo>
                      <a:lnTo>
                        <a:pt x="355" y="9"/>
                      </a:lnTo>
                      <a:lnTo>
                        <a:pt x="386" y="13"/>
                      </a:lnTo>
                      <a:lnTo>
                        <a:pt x="417" y="22"/>
                      </a:lnTo>
                      <a:lnTo>
                        <a:pt x="446" y="31"/>
                      </a:lnTo>
                      <a:lnTo>
                        <a:pt x="474" y="46"/>
                      </a:lnTo>
                      <a:lnTo>
                        <a:pt x="499" y="60"/>
                      </a:lnTo>
                      <a:lnTo>
                        <a:pt x="523" y="79"/>
                      </a:lnTo>
                      <a:lnTo>
                        <a:pt x="547" y="99"/>
                      </a:lnTo>
                      <a:lnTo>
                        <a:pt x="567" y="123"/>
                      </a:lnTo>
                      <a:lnTo>
                        <a:pt x="585" y="146"/>
                      </a:lnTo>
                      <a:lnTo>
                        <a:pt x="600" y="172"/>
                      </a:lnTo>
                      <a:lnTo>
                        <a:pt x="615" y="199"/>
                      </a:lnTo>
                      <a:lnTo>
                        <a:pt x="626" y="229"/>
                      </a:lnTo>
                      <a:lnTo>
                        <a:pt x="633" y="260"/>
                      </a:lnTo>
                      <a:lnTo>
                        <a:pt x="637" y="291"/>
                      </a:lnTo>
                      <a:lnTo>
                        <a:pt x="638" y="324"/>
                      </a:lnTo>
                      <a:lnTo>
                        <a:pt x="637" y="355"/>
                      </a:lnTo>
                      <a:lnTo>
                        <a:pt x="633" y="386"/>
                      </a:lnTo>
                      <a:lnTo>
                        <a:pt x="626" y="417"/>
                      </a:lnTo>
                      <a:lnTo>
                        <a:pt x="615" y="447"/>
                      </a:lnTo>
                      <a:lnTo>
                        <a:pt x="600" y="474"/>
                      </a:lnTo>
                      <a:lnTo>
                        <a:pt x="585" y="500"/>
                      </a:lnTo>
                      <a:lnTo>
                        <a:pt x="567" y="523"/>
                      </a:lnTo>
                      <a:lnTo>
                        <a:pt x="547" y="547"/>
                      </a:lnTo>
                      <a:lnTo>
                        <a:pt x="523" y="567"/>
                      </a:lnTo>
                      <a:lnTo>
                        <a:pt x="499" y="586"/>
                      </a:lnTo>
                      <a:lnTo>
                        <a:pt x="474" y="600"/>
                      </a:lnTo>
                      <a:lnTo>
                        <a:pt x="446" y="615"/>
                      </a:lnTo>
                      <a:lnTo>
                        <a:pt x="417" y="626"/>
                      </a:lnTo>
                      <a:lnTo>
                        <a:pt x="386" y="633"/>
                      </a:lnTo>
                      <a:lnTo>
                        <a:pt x="355" y="637"/>
                      </a:lnTo>
                      <a:lnTo>
                        <a:pt x="324" y="639"/>
                      </a:lnTo>
                      <a:lnTo>
                        <a:pt x="298" y="639"/>
                      </a:lnTo>
                      <a:lnTo>
                        <a:pt x="273" y="635"/>
                      </a:lnTo>
                      <a:lnTo>
                        <a:pt x="249" y="629"/>
                      </a:lnTo>
                      <a:lnTo>
                        <a:pt x="225" y="624"/>
                      </a:lnTo>
                      <a:lnTo>
                        <a:pt x="201" y="615"/>
                      </a:lnTo>
                      <a:lnTo>
                        <a:pt x="179" y="604"/>
                      </a:lnTo>
                      <a:lnTo>
                        <a:pt x="159" y="593"/>
                      </a:lnTo>
                      <a:lnTo>
                        <a:pt x="139" y="580"/>
                      </a:lnTo>
                      <a:lnTo>
                        <a:pt x="132" y="584"/>
                      </a:lnTo>
                      <a:lnTo>
                        <a:pt x="154" y="598"/>
                      </a:lnTo>
                      <a:lnTo>
                        <a:pt x="174" y="611"/>
                      </a:lnTo>
                      <a:lnTo>
                        <a:pt x="198" y="620"/>
                      </a:lnTo>
                      <a:lnTo>
                        <a:pt x="221" y="629"/>
                      </a:lnTo>
                      <a:lnTo>
                        <a:pt x="245" y="637"/>
                      </a:lnTo>
                      <a:lnTo>
                        <a:pt x="271" y="642"/>
                      </a:lnTo>
                      <a:lnTo>
                        <a:pt x="296" y="646"/>
                      </a:lnTo>
                      <a:lnTo>
                        <a:pt x="324" y="646"/>
                      </a:lnTo>
                      <a:lnTo>
                        <a:pt x="357" y="644"/>
                      </a:lnTo>
                      <a:lnTo>
                        <a:pt x="388" y="640"/>
                      </a:lnTo>
                      <a:lnTo>
                        <a:pt x="419" y="631"/>
                      </a:lnTo>
                      <a:lnTo>
                        <a:pt x="448" y="620"/>
                      </a:lnTo>
                      <a:lnTo>
                        <a:pt x="477" y="608"/>
                      </a:lnTo>
                      <a:lnTo>
                        <a:pt x="503" y="591"/>
                      </a:lnTo>
                      <a:lnTo>
                        <a:pt x="529" y="573"/>
                      </a:lnTo>
                      <a:lnTo>
                        <a:pt x="552" y="553"/>
                      </a:lnTo>
                      <a:lnTo>
                        <a:pt x="573" y="529"/>
                      </a:lnTo>
                      <a:lnTo>
                        <a:pt x="591" y="503"/>
                      </a:lnTo>
                      <a:lnTo>
                        <a:pt x="607" y="478"/>
                      </a:lnTo>
                      <a:lnTo>
                        <a:pt x="620" y="448"/>
                      </a:lnTo>
                      <a:lnTo>
                        <a:pt x="631" y="419"/>
                      </a:lnTo>
                      <a:lnTo>
                        <a:pt x="640" y="388"/>
                      </a:lnTo>
                      <a:lnTo>
                        <a:pt x="644" y="357"/>
                      </a:lnTo>
                      <a:lnTo>
                        <a:pt x="646" y="324"/>
                      </a:lnTo>
                      <a:lnTo>
                        <a:pt x="644" y="289"/>
                      </a:lnTo>
                      <a:lnTo>
                        <a:pt x="640" y="258"/>
                      </a:lnTo>
                      <a:lnTo>
                        <a:pt x="631" y="227"/>
                      </a:lnTo>
                      <a:lnTo>
                        <a:pt x="620" y="198"/>
                      </a:lnTo>
                      <a:lnTo>
                        <a:pt x="607" y="168"/>
                      </a:lnTo>
                      <a:lnTo>
                        <a:pt x="591" y="143"/>
                      </a:lnTo>
                      <a:lnTo>
                        <a:pt x="573" y="117"/>
                      </a:lnTo>
                      <a:lnTo>
                        <a:pt x="552" y="95"/>
                      </a:lnTo>
                      <a:lnTo>
                        <a:pt x="529" y="73"/>
                      </a:lnTo>
                      <a:lnTo>
                        <a:pt x="503" y="55"/>
                      </a:lnTo>
                      <a:lnTo>
                        <a:pt x="477" y="38"/>
                      </a:lnTo>
                      <a:lnTo>
                        <a:pt x="448" y="26"/>
                      </a:lnTo>
                      <a:lnTo>
                        <a:pt x="419" y="15"/>
                      </a:lnTo>
                      <a:lnTo>
                        <a:pt x="388" y="6"/>
                      </a:lnTo>
                      <a:lnTo>
                        <a:pt x="357" y="2"/>
                      </a:lnTo>
                      <a:lnTo>
                        <a:pt x="324" y="0"/>
                      </a:lnTo>
                      <a:lnTo>
                        <a:pt x="289" y="2"/>
                      </a:lnTo>
                      <a:lnTo>
                        <a:pt x="258" y="6"/>
                      </a:lnTo>
                      <a:lnTo>
                        <a:pt x="227" y="15"/>
                      </a:lnTo>
                      <a:lnTo>
                        <a:pt x="198" y="26"/>
                      </a:lnTo>
                      <a:lnTo>
                        <a:pt x="168" y="38"/>
                      </a:lnTo>
                      <a:lnTo>
                        <a:pt x="143" y="55"/>
                      </a:lnTo>
                      <a:lnTo>
                        <a:pt x="117" y="73"/>
                      </a:lnTo>
                      <a:lnTo>
                        <a:pt x="95" y="95"/>
                      </a:lnTo>
                      <a:lnTo>
                        <a:pt x="73" y="117"/>
                      </a:lnTo>
                      <a:lnTo>
                        <a:pt x="55" y="143"/>
                      </a:lnTo>
                      <a:lnTo>
                        <a:pt x="38" y="168"/>
                      </a:lnTo>
                      <a:lnTo>
                        <a:pt x="26" y="198"/>
                      </a:lnTo>
                      <a:lnTo>
                        <a:pt x="15" y="227"/>
                      </a:lnTo>
                      <a:lnTo>
                        <a:pt x="5" y="258"/>
                      </a:lnTo>
                      <a:lnTo>
                        <a:pt x="2" y="289"/>
                      </a:lnTo>
                      <a:lnTo>
                        <a:pt x="0" y="324"/>
                      </a:lnTo>
                      <a:lnTo>
                        <a:pt x="2" y="361"/>
                      </a:lnTo>
                      <a:lnTo>
                        <a:pt x="7" y="395"/>
                      </a:lnTo>
                      <a:lnTo>
                        <a:pt x="18" y="430"/>
                      </a:lnTo>
                      <a:lnTo>
                        <a:pt x="31" y="463"/>
                      </a:lnTo>
                      <a:lnTo>
                        <a:pt x="48" y="492"/>
                      </a:lnTo>
                      <a:lnTo>
                        <a:pt x="68" y="522"/>
                      </a:lnTo>
                      <a:lnTo>
                        <a:pt x="90" y="547"/>
                      </a:lnTo>
                      <a:lnTo>
                        <a:pt x="115" y="571"/>
                      </a:lnTo>
                      <a:lnTo>
                        <a:pt x="121" y="567"/>
                      </a:lnTo>
                      <a:lnTo>
                        <a:pt x="99" y="547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90" name="Freeform 342"/>
                <p:cNvSpPr>
                  <a:spLocks/>
                </p:cNvSpPr>
                <p:nvPr/>
              </p:nvSpPr>
              <p:spPr bwMode="auto">
                <a:xfrm>
                  <a:off x="2888" y="2723"/>
                  <a:ext cx="574" cy="173"/>
                </a:xfrm>
                <a:custGeom>
                  <a:avLst/>
                  <a:gdLst>
                    <a:gd name="T0" fmla="*/ 3 w 574"/>
                    <a:gd name="T1" fmla="*/ 0 h 173"/>
                    <a:gd name="T2" fmla="*/ 3 w 574"/>
                    <a:gd name="T3" fmla="*/ 0 h 173"/>
                    <a:gd name="T4" fmla="*/ 0 w 574"/>
                    <a:gd name="T5" fmla="*/ 5 h 173"/>
                    <a:gd name="T6" fmla="*/ 0 w 574"/>
                    <a:gd name="T7" fmla="*/ 5 h 173"/>
                    <a:gd name="T8" fmla="*/ 66 w 574"/>
                    <a:gd name="T9" fmla="*/ 38 h 173"/>
                    <a:gd name="T10" fmla="*/ 135 w 574"/>
                    <a:gd name="T11" fmla="*/ 67 h 173"/>
                    <a:gd name="T12" fmla="*/ 205 w 574"/>
                    <a:gd name="T13" fmla="*/ 95 h 173"/>
                    <a:gd name="T14" fmla="*/ 274 w 574"/>
                    <a:gd name="T15" fmla="*/ 117 h 173"/>
                    <a:gd name="T16" fmla="*/ 347 w 574"/>
                    <a:gd name="T17" fmla="*/ 137 h 173"/>
                    <a:gd name="T18" fmla="*/ 422 w 574"/>
                    <a:gd name="T19" fmla="*/ 153 h 173"/>
                    <a:gd name="T20" fmla="*/ 497 w 574"/>
                    <a:gd name="T21" fmla="*/ 166 h 173"/>
                    <a:gd name="T22" fmla="*/ 574 w 574"/>
                    <a:gd name="T23" fmla="*/ 173 h 173"/>
                    <a:gd name="T24" fmla="*/ 574 w 574"/>
                    <a:gd name="T25" fmla="*/ 173 h 173"/>
                    <a:gd name="T26" fmla="*/ 574 w 574"/>
                    <a:gd name="T27" fmla="*/ 166 h 173"/>
                    <a:gd name="T28" fmla="*/ 574 w 574"/>
                    <a:gd name="T29" fmla="*/ 166 h 173"/>
                    <a:gd name="T30" fmla="*/ 497 w 574"/>
                    <a:gd name="T31" fmla="*/ 159 h 173"/>
                    <a:gd name="T32" fmla="*/ 422 w 574"/>
                    <a:gd name="T33" fmla="*/ 146 h 173"/>
                    <a:gd name="T34" fmla="*/ 349 w 574"/>
                    <a:gd name="T35" fmla="*/ 130 h 173"/>
                    <a:gd name="T36" fmla="*/ 276 w 574"/>
                    <a:gd name="T37" fmla="*/ 111 h 173"/>
                    <a:gd name="T38" fmla="*/ 206 w 574"/>
                    <a:gd name="T39" fmla="*/ 87 h 173"/>
                    <a:gd name="T40" fmla="*/ 137 w 574"/>
                    <a:gd name="T41" fmla="*/ 62 h 173"/>
                    <a:gd name="T42" fmla="*/ 69 w 574"/>
                    <a:gd name="T43" fmla="*/ 31 h 173"/>
                    <a:gd name="T44" fmla="*/ 3 w 574"/>
                    <a:gd name="T45" fmla="*/ 0 h 173"/>
                    <a:gd name="T46" fmla="*/ 3 w 574"/>
                    <a:gd name="T47" fmla="*/ 0 h 173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574"/>
                    <a:gd name="T73" fmla="*/ 0 h 173"/>
                    <a:gd name="T74" fmla="*/ 574 w 574"/>
                    <a:gd name="T75" fmla="*/ 173 h 173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574" h="173">
                      <a:moveTo>
                        <a:pt x="3" y="0"/>
                      </a:moveTo>
                      <a:lnTo>
                        <a:pt x="3" y="0"/>
                      </a:lnTo>
                      <a:lnTo>
                        <a:pt x="0" y="5"/>
                      </a:lnTo>
                      <a:lnTo>
                        <a:pt x="66" y="38"/>
                      </a:lnTo>
                      <a:lnTo>
                        <a:pt x="135" y="67"/>
                      </a:lnTo>
                      <a:lnTo>
                        <a:pt x="205" y="95"/>
                      </a:lnTo>
                      <a:lnTo>
                        <a:pt x="274" y="117"/>
                      </a:lnTo>
                      <a:lnTo>
                        <a:pt x="347" y="137"/>
                      </a:lnTo>
                      <a:lnTo>
                        <a:pt x="422" y="153"/>
                      </a:lnTo>
                      <a:lnTo>
                        <a:pt x="497" y="166"/>
                      </a:lnTo>
                      <a:lnTo>
                        <a:pt x="574" y="173"/>
                      </a:lnTo>
                      <a:lnTo>
                        <a:pt x="574" y="166"/>
                      </a:lnTo>
                      <a:lnTo>
                        <a:pt x="497" y="159"/>
                      </a:lnTo>
                      <a:lnTo>
                        <a:pt x="422" y="146"/>
                      </a:lnTo>
                      <a:lnTo>
                        <a:pt x="349" y="130"/>
                      </a:lnTo>
                      <a:lnTo>
                        <a:pt x="276" y="111"/>
                      </a:lnTo>
                      <a:lnTo>
                        <a:pt x="206" y="87"/>
                      </a:lnTo>
                      <a:lnTo>
                        <a:pt x="137" y="62"/>
                      </a:lnTo>
                      <a:lnTo>
                        <a:pt x="69" y="31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91" name="Freeform 343"/>
                <p:cNvSpPr>
                  <a:spLocks/>
                </p:cNvSpPr>
                <p:nvPr/>
              </p:nvSpPr>
              <p:spPr bwMode="auto">
                <a:xfrm>
                  <a:off x="1999" y="0"/>
                  <a:ext cx="850" cy="2798"/>
                </a:xfrm>
                <a:custGeom>
                  <a:avLst/>
                  <a:gdLst>
                    <a:gd name="T0" fmla="*/ 472 w 850"/>
                    <a:gd name="T1" fmla="*/ 2510 h 2798"/>
                    <a:gd name="T2" fmla="*/ 369 w 850"/>
                    <a:gd name="T3" fmla="*/ 2397 h 2798"/>
                    <a:gd name="T4" fmla="*/ 278 w 850"/>
                    <a:gd name="T5" fmla="*/ 2274 h 2798"/>
                    <a:gd name="T6" fmla="*/ 199 w 850"/>
                    <a:gd name="T7" fmla="*/ 2144 h 2798"/>
                    <a:gd name="T8" fmla="*/ 131 w 850"/>
                    <a:gd name="T9" fmla="*/ 2005 h 2798"/>
                    <a:gd name="T10" fmla="*/ 78 w 850"/>
                    <a:gd name="T11" fmla="*/ 1859 h 2798"/>
                    <a:gd name="T12" fmla="*/ 40 w 850"/>
                    <a:gd name="T13" fmla="*/ 1707 h 2798"/>
                    <a:gd name="T14" fmla="*/ 14 w 850"/>
                    <a:gd name="T15" fmla="*/ 1548 h 2798"/>
                    <a:gd name="T16" fmla="*/ 7 w 850"/>
                    <a:gd name="T17" fmla="*/ 1385 h 2798"/>
                    <a:gd name="T18" fmla="*/ 9 w 850"/>
                    <a:gd name="T19" fmla="*/ 1305 h 2798"/>
                    <a:gd name="T20" fmla="*/ 25 w 850"/>
                    <a:gd name="T21" fmla="*/ 1144 h 2798"/>
                    <a:gd name="T22" fmla="*/ 56 w 850"/>
                    <a:gd name="T23" fmla="*/ 988 h 2798"/>
                    <a:gd name="T24" fmla="*/ 104 w 850"/>
                    <a:gd name="T25" fmla="*/ 840 h 2798"/>
                    <a:gd name="T26" fmla="*/ 164 w 850"/>
                    <a:gd name="T27" fmla="*/ 697 h 2798"/>
                    <a:gd name="T28" fmla="*/ 237 w 850"/>
                    <a:gd name="T29" fmla="*/ 562 h 2798"/>
                    <a:gd name="T30" fmla="*/ 322 w 850"/>
                    <a:gd name="T31" fmla="*/ 435 h 2798"/>
                    <a:gd name="T32" fmla="*/ 420 w 850"/>
                    <a:gd name="T33" fmla="*/ 317 h 2798"/>
                    <a:gd name="T34" fmla="*/ 472 w 850"/>
                    <a:gd name="T35" fmla="*/ 262 h 2798"/>
                    <a:gd name="T36" fmla="*/ 552 w 850"/>
                    <a:gd name="T37" fmla="*/ 188 h 2798"/>
                    <a:gd name="T38" fmla="*/ 636 w 850"/>
                    <a:gd name="T39" fmla="*/ 119 h 2798"/>
                    <a:gd name="T40" fmla="*/ 726 w 850"/>
                    <a:gd name="T41" fmla="*/ 57 h 2798"/>
                    <a:gd name="T42" fmla="*/ 819 w 850"/>
                    <a:gd name="T43" fmla="*/ 0 h 2798"/>
                    <a:gd name="T44" fmla="*/ 805 w 850"/>
                    <a:gd name="T45" fmla="*/ 0 h 2798"/>
                    <a:gd name="T46" fmla="*/ 715 w 850"/>
                    <a:gd name="T47" fmla="*/ 53 h 2798"/>
                    <a:gd name="T48" fmla="*/ 631 w 850"/>
                    <a:gd name="T49" fmla="*/ 113 h 2798"/>
                    <a:gd name="T50" fmla="*/ 550 w 850"/>
                    <a:gd name="T51" fmla="*/ 179 h 2798"/>
                    <a:gd name="T52" fmla="*/ 475 w 850"/>
                    <a:gd name="T53" fmla="*/ 249 h 2798"/>
                    <a:gd name="T54" fmla="*/ 404 w 850"/>
                    <a:gd name="T55" fmla="*/ 324 h 2798"/>
                    <a:gd name="T56" fmla="*/ 338 w 850"/>
                    <a:gd name="T57" fmla="*/ 403 h 2798"/>
                    <a:gd name="T58" fmla="*/ 278 w 850"/>
                    <a:gd name="T59" fmla="*/ 487 h 2798"/>
                    <a:gd name="T60" fmla="*/ 221 w 850"/>
                    <a:gd name="T61" fmla="*/ 573 h 2798"/>
                    <a:gd name="T62" fmla="*/ 172 w 850"/>
                    <a:gd name="T63" fmla="*/ 664 h 2798"/>
                    <a:gd name="T64" fmla="*/ 128 w 850"/>
                    <a:gd name="T65" fmla="*/ 759 h 2798"/>
                    <a:gd name="T66" fmla="*/ 89 w 850"/>
                    <a:gd name="T67" fmla="*/ 856 h 2798"/>
                    <a:gd name="T68" fmla="*/ 58 w 850"/>
                    <a:gd name="T69" fmla="*/ 957 h 2798"/>
                    <a:gd name="T70" fmla="*/ 33 w 850"/>
                    <a:gd name="T71" fmla="*/ 1061 h 2798"/>
                    <a:gd name="T72" fmla="*/ 14 w 850"/>
                    <a:gd name="T73" fmla="*/ 1167 h 2798"/>
                    <a:gd name="T74" fmla="*/ 3 w 850"/>
                    <a:gd name="T75" fmla="*/ 1275 h 2798"/>
                    <a:gd name="T76" fmla="*/ 0 w 850"/>
                    <a:gd name="T77" fmla="*/ 1385 h 2798"/>
                    <a:gd name="T78" fmla="*/ 0 w 850"/>
                    <a:gd name="T79" fmla="*/ 1444 h 2798"/>
                    <a:gd name="T80" fmla="*/ 9 w 850"/>
                    <a:gd name="T81" fmla="*/ 1555 h 2798"/>
                    <a:gd name="T82" fmla="*/ 23 w 850"/>
                    <a:gd name="T83" fmla="*/ 1667 h 2798"/>
                    <a:gd name="T84" fmla="*/ 47 w 850"/>
                    <a:gd name="T85" fmla="*/ 1773 h 2798"/>
                    <a:gd name="T86" fmla="*/ 76 w 850"/>
                    <a:gd name="T87" fmla="*/ 1879 h 2798"/>
                    <a:gd name="T88" fmla="*/ 115 w 850"/>
                    <a:gd name="T89" fmla="*/ 1982 h 2798"/>
                    <a:gd name="T90" fmla="*/ 157 w 850"/>
                    <a:gd name="T91" fmla="*/ 2079 h 2798"/>
                    <a:gd name="T92" fmla="*/ 208 w 850"/>
                    <a:gd name="T93" fmla="*/ 2174 h 2798"/>
                    <a:gd name="T94" fmla="*/ 263 w 850"/>
                    <a:gd name="T95" fmla="*/ 2265 h 2798"/>
                    <a:gd name="T96" fmla="*/ 325 w 850"/>
                    <a:gd name="T97" fmla="*/ 2351 h 2798"/>
                    <a:gd name="T98" fmla="*/ 393 w 850"/>
                    <a:gd name="T99" fmla="*/ 2435 h 2798"/>
                    <a:gd name="T100" fmla="*/ 464 w 850"/>
                    <a:gd name="T101" fmla="*/ 2512 h 2798"/>
                    <a:gd name="T102" fmla="*/ 541 w 850"/>
                    <a:gd name="T103" fmla="*/ 2585 h 2798"/>
                    <a:gd name="T104" fmla="*/ 623 w 850"/>
                    <a:gd name="T105" fmla="*/ 2653 h 2798"/>
                    <a:gd name="T106" fmla="*/ 711 w 850"/>
                    <a:gd name="T107" fmla="*/ 2715 h 2798"/>
                    <a:gd name="T108" fmla="*/ 801 w 850"/>
                    <a:gd name="T109" fmla="*/ 2770 h 2798"/>
                    <a:gd name="T110" fmla="*/ 849 w 850"/>
                    <a:gd name="T111" fmla="*/ 2798 h 2798"/>
                    <a:gd name="T112" fmla="*/ 850 w 850"/>
                    <a:gd name="T113" fmla="*/ 2790 h 2798"/>
                    <a:gd name="T114" fmla="*/ 748 w 850"/>
                    <a:gd name="T115" fmla="*/ 2730 h 2798"/>
                    <a:gd name="T116" fmla="*/ 651 w 850"/>
                    <a:gd name="T117" fmla="*/ 2664 h 2798"/>
                    <a:gd name="T118" fmla="*/ 559 w 850"/>
                    <a:gd name="T119" fmla="*/ 2591 h 2798"/>
                    <a:gd name="T120" fmla="*/ 472 w 850"/>
                    <a:gd name="T121" fmla="*/ 2510 h 2798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w 850"/>
                    <a:gd name="T184" fmla="*/ 0 h 2798"/>
                    <a:gd name="T185" fmla="*/ 850 w 850"/>
                    <a:gd name="T186" fmla="*/ 2798 h 2798"/>
                  </a:gdLst>
                  <a:ahLst/>
                  <a:cxnLst>
                    <a:cxn ang="T122">
                      <a:pos x="T0" y="T1"/>
                    </a:cxn>
                    <a:cxn ang="T123">
                      <a:pos x="T2" y="T3"/>
                    </a:cxn>
                    <a:cxn ang="T124">
                      <a:pos x="T4" y="T5"/>
                    </a:cxn>
                    <a:cxn ang="T125">
                      <a:pos x="T6" y="T7"/>
                    </a:cxn>
                    <a:cxn ang="T126">
                      <a:pos x="T8" y="T9"/>
                    </a:cxn>
                    <a:cxn ang="T127">
                      <a:pos x="T10" y="T11"/>
                    </a:cxn>
                    <a:cxn ang="T128">
                      <a:pos x="T12" y="T13"/>
                    </a:cxn>
                    <a:cxn ang="T129">
                      <a:pos x="T14" y="T15"/>
                    </a:cxn>
                    <a:cxn ang="T130">
                      <a:pos x="T16" y="T17"/>
                    </a:cxn>
                    <a:cxn ang="T131">
                      <a:pos x="T18" y="T19"/>
                    </a:cxn>
                    <a:cxn ang="T132">
                      <a:pos x="T20" y="T21"/>
                    </a:cxn>
                    <a:cxn ang="T133">
                      <a:pos x="T22" y="T23"/>
                    </a:cxn>
                    <a:cxn ang="T134">
                      <a:pos x="T24" y="T25"/>
                    </a:cxn>
                    <a:cxn ang="T135">
                      <a:pos x="T26" y="T27"/>
                    </a:cxn>
                    <a:cxn ang="T136">
                      <a:pos x="T28" y="T29"/>
                    </a:cxn>
                    <a:cxn ang="T137">
                      <a:pos x="T30" y="T31"/>
                    </a:cxn>
                    <a:cxn ang="T138">
                      <a:pos x="T32" y="T33"/>
                    </a:cxn>
                    <a:cxn ang="T139">
                      <a:pos x="T34" y="T35"/>
                    </a:cxn>
                    <a:cxn ang="T140">
                      <a:pos x="T36" y="T37"/>
                    </a:cxn>
                    <a:cxn ang="T141">
                      <a:pos x="T38" y="T39"/>
                    </a:cxn>
                    <a:cxn ang="T142">
                      <a:pos x="T40" y="T41"/>
                    </a:cxn>
                    <a:cxn ang="T143">
                      <a:pos x="T42" y="T43"/>
                    </a:cxn>
                    <a:cxn ang="T144">
                      <a:pos x="T44" y="T45"/>
                    </a:cxn>
                    <a:cxn ang="T145">
                      <a:pos x="T46" y="T47"/>
                    </a:cxn>
                    <a:cxn ang="T146">
                      <a:pos x="T48" y="T49"/>
                    </a:cxn>
                    <a:cxn ang="T147">
                      <a:pos x="T50" y="T51"/>
                    </a:cxn>
                    <a:cxn ang="T148">
                      <a:pos x="T52" y="T53"/>
                    </a:cxn>
                    <a:cxn ang="T149">
                      <a:pos x="T54" y="T55"/>
                    </a:cxn>
                    <a:cxn ang="T150">
                      <a:pos x="T56" y="T57"/>
                    </a:cxn>
                    <a:cxn ang="T151">
                      <a:pos x="T58" y="T59"/>
                    </a:cxn>
                    <a:cxn ang="T152">
                      <a:pos x="T60" y="T61"/>
                    </a:cxn>
                    <a:cxn ang="T153">
                      <a:pos x="T62" y="T63"/>
                    </a:cxn>
                    <a:cxn ang="T154">
                      <a:pos x="T64" y="T65"/>
                    </a:cxn>
                    <a:cxn ang="T155">
                      <a:pos x="T66" y="T67"/>
                    </a:cxn>
                    <a:cxn ang="T156">
                      <a:pos x="T68" y="T69"/>
                    </a:cxn>
                    <a:cxn ang="T157">
                      <a:pos x="T70" y="T71"/>
                    </a:cxn>
                    <a:cxn ang="T158">
                      <a:pos x="T72" y="T73"/>
                    </a:cxn>
                    <a:cxn ang="T159">
                      <a:pos x="T74" y="T75"/>
                    </a:cxn>
                    <a:cxn ang="T160">
                      <a:pos x="T76" y="T77"/>
                    </a:cxn>
                    <a:cxn ang="T161">
                      <a:pos x="T78" y="T79"/>
                    </a:cxn>
                    <a:cxn ang="T162">
                      <a:pos x="T80" y="T81"/>
                    </a:cxn>
                    <a:cxn ang="T163">
                      <a:pos x="T82" y="T83"/>
                    </a:cxn>
                    <a:cxn ang="T164">
                      <a:pos x="T84" y="T85"/>
                    </a:cxn>
                    <a:cxn ang="T165">
                      <a:pos x="T86" y="T87"/>
                    </a:cxn>
                    <a:cxn ang="T166">
                      <a:pos x="T88" y="T89"/>
                    </a:cxn>
                    <a:cxn ang="T167">
                      <a:pos x="T90" y="T91"/>
                    </a:cxn>
                    <a:cxn ang="T168">
                      <a:pos x="T92" y="T93"/>
                    </a:cxn>
                    <a:cxn ang="T169">
                      <a:pos x="T94" y="T95"/>
                    </a:cxn>
                    <a:cxn ang="T170">
                      <a:pos x="T96" y="T97"/>
                    </a:cxn>
                    <a:cxn ang="T171">
                      <a:pos x="T98" y="T99"/>
                    </a:cxn>
                    <a:cxn ang="T172">
                      <a:pos x="T100" y="T101"/>
                    </a:cxn>
                    <a:cxn ang="T173">
                      <a:pos x="T102" y="T103"/>
                    </a:cxn>
                    <a:cxn ang="T174">
                      <a:pos x="T104" y="T105"/>
                    </a:cxn>
                    <a:cxn ang="T175">
                      <a:pos x="T106" y="T107"/>
                    </a:cxn>
                    <a:cxn ang="T176">
                      <a:pos x="T108" y="T109"/>
                    </a:cxn>
                    <a:cxn ang="T177">
                      <a:pos x="T110" y="T111"/>
                    </a:cxn>
                    <a:cxn ang="T178">
                      <a:pos x="T112" y="T113"/>
                    </a:cxn>
                    <a:cxn ang="T179">
                      <a:pos x="T114" y="T115"/>
                    </a:cxn>
                    <a:cxn ang="T180">
                      <a:pos x="T116" y="T117"/>
                    </a:cxn>
                    <a:cxn ang="T181">
                      <a:pos x="T118" y="T119"/>
                    </a:cxn>
                    <a:cxn ang="T182">
                      <a:pos x="T120" y="T121"/>
                    </a:cxn>
                  </a:cxnLst>
                  <a:rect l="T183" t="T184" r="T185" b="T186"/>
                  <a:pathLst>
                    <a:path w="850" h="2798">
                      <a:moveTo>
                        <a:pt x="472" y="2510"/>
                      </a:moveTo>
                      <a:lnTo>
                        <a:pt x="472" y="2510"/>
                      </a:lnTo>
                      <a:lnTo>
                        <a:pt x="420" y="2455"/>
                      </a:lnTo>
                      <a:lnTo>
                        <a:pt x="369" y="2397"/>
                      </a:lnTo>
                      <a:lnTo>
                        <a:pt x="322" y="2337"/>
                      </a:lnTo>
                      <a:lnTo>
                        <a:pt x="278" y="2274"/>
                      </a:lnTo>
                      <a:lnTo>
                        <a:pt x="237" y="2210"/>
                      </a:lnTo>
                      <a:lnTo>
                        <a:pt x="199" y="2144"/>
                      </a:lnTo>
                      <a:lnTo>
                        <a:pt x="164" y="2075"/>
                      </a:lnTo>
                      <a:lnTo>
                        <a:pt x="131" y="2005"/>
                      </a:lnTo>
                      <a:lnTo>
                        <a:pt x="104" y="1932"/>
                      </a:lnTo>
                      <a:lnTo>
                        <a:pt x="78" y="1859"/>
                      </a:lnTo>
                      <a:lnTo>
                        <a:pt x="56" y="1784"/>
                      </a:lnTo>
                      <a:lnTo>
                        <a:pt x="40" y="1707"/>
                      </a:lnTo>
                      <a:lnTo>
                        <a:pt x="25" y="1628"/>
                      </a:lnTo>
                      <a:lnTo>
                        <a:pt x="14" y="1548"/>
                      </a:lnTo>
                      <a:lnTo>
                        <a:pt x="9" y="1467"/>
                      </a:lnTo>
                      <a:lnTo>
                        <a:pt x="7" y="1385"/>
                      </a:lnTo>
                      <a:lnTo>
                        <a:pt x="9" y="1305"/>
                      </a:lnTo>
                      <a:lnTo>
                        <a:pt x="14" y="1224"/>
                      </a:lnTo>
                      <a:lnTo>
                        <a:pt x="25" y="1144"/>
                      </a:lnTo>
                      <a:lnTo>
                        <a:pt x="40" y="1065"/>
                      </a:lnTo>
                      <a:lnTo>
                        <a:pt x="56" y="988"/>
                      </a:lnTo>
                      <a:lnTo>
                        <a:pt x="78" y="913"/>
                      </a:lnTo>
                      <a:lnTo>
                        <a:pt x="104" y="840"/>
                      </a:lnTo>
                      <a:lnTo>
                        <a:pt x="131" y="767"/>
                      </a:lnTo>
                      <a:lnTo>
                        <a:pt x="164" y="697"/>
                      </a:lnTo>
                      <a:lnTo>
                        <a:pt x="199" y="628"/>
                      </a:lnTo>
                      <a:lnTo>
                        <a:pt x="237" y="562"/>
                      </a:lnTo>
                      <a:lnTo>
                        <a:pt x="278" y="498"/>
                      </a:lnTo>
                      <a:lnTo>
                        <a:pt x="322" y="435"/>
                      </a:lnTo>
                      <a:lnTo>
                        <a:pt x="369" y="375"/>
                      </a:lnTo>
                      <a:lnTo>
                        <a:pt x="420" y="317"/>
                      </a:lnTo>
                      <a:lnTo>
                        <a:pt x="472" y="262"/>
                      </a:lnTo>
                      <a:lnTo>
                        <a:pt x="512" y="225"/>
                      </a:lnTo>
                      <a:lnTo>
                        <a:pt x="552" y="188"/>
                      </a:lnTo>
                      <a:lnTo>
                        <a:pt x="594" y="152"/>
                      </a:lnTo>
                      <a:lnTo>
                        <a:pt x="636" y="119"/>
                      </a:lnTo>
                      <a:lnTo>
                        <a:pt x="680" y="88"/>
                      </a:lnTo>
                      <a:lnTo>
                        <a:pt x="726" y="57"/>
                      </a:lnTo>
                      <a:lnTo>
                        <a:pt x="772" y="27"/>
                      </a:lnTo>
                      <a:lnTo>
                        <a:pt x="819" y="0"/>
                      </a:lnTo>
                      <a:lnTo>
                        <a:pt x="805" y="0"/>
                      </a:lnTo>
                      <a:lnTo>
                        <a:pt x="759" y="26"/>
                      </a:lnTo>
                      <a:lnTo>
                        <a:pt x="715" y="53"/>
                      </a:lnTo>
                      <a:lnTo>
                        <a:pt x="673" y="82"/>
                      </a:lnTo>
                      <a:lnTo>
                        <a:pt x="631" y="113"/>
                      </a:lnTo>
                      <a:lnTo>
                        <a:pt x="591" y="146"/>
                      </a:lnTo>
                      <a:lnTo>
                        <a:pt x="550" y="179"/>
                      </a:lnTo>
                      <a:lnTo>
                        <a:pt x="512" y="212"/>
                      </a:lnTo>
                      <a:lnTo>
                        <a:pt x="475" y="249"/>
                      </a:lnTo>
                      <a:lnTo>
                        <a:pt x="439" y="285"/>
                      </a:lnTo>
                      <a:lnTo>
                        <a:pt x="404" y="324"/>
                      </a:lnTo>
                      <a:lnTo>
                        <a:pt x="371" y="362"/>
                      </a:lnTo>
                      <a:lnTo>
                        <a:pt x="338" y="403"/>
                      </a:lnTo>
                      <a:lnTo>
                        <a:pt x="307" y="445"/>
                      </a:lnTo>
                      <a:lnTo>
                        <a:pt x="278" y="487"/>
                      </a:lnTo>
                      <a:lnTo>
                        <a:pt x="248" y="529"/>
                      </a:lnTo>
                      <a:lnTo>
                        <a:pt x="221" y="573"/>
                      </a:lnTo>
                      <a:lnTo>
                        <a:pt x="195" y="618"/>
                      </a:lnTo>
                      <a:lnTo>
                        <a:pt x="172" y="664"/>
                      </a:lnTo>
                      <a:lnTo>
                        <a:pt x="148" y="712"/>
                      </a:lnTo>
                      <a:lnTo>
                        <a:pt x="128" y="759"/>
                      </a:lnTo>
                      <a:lnTo>
                        <a:pt x="108" y="807"/>
                      </a:lnTo>
                      <a:lnTo>
                        <a:pt x="89" y="856"/>
                      </a:lnTo>
                      <a:lnTo>
                        <a:pt x="73" y="908"/>
                      </a:lnTo>
                      <a:lnTo>
                        <a:pt x="58" y="957"/>
                      </a:lnTo>
                      <a:lnTo>
                        <a:pt x="44" y="1008"/>
                      </a:lnTo>
                      <a:lnTo>
                        <a:pt x="33" y="1061"/>
                      </a:lnTo>
                      <a:lnTo>
                        <a:pt x="23" y="1114"/>
                      </a:lnTo>
                      <a:lnTo>
                        <a:pt x="14" y="1167"/>
                      </a:lnTo>
                      <a:lnTo>
                        <a:pt x="9" y="1220"/>
                      </a:lnTo>
                      <a:lnTo>
                        <a:pt x="3" y="1275"/>
                      </a:lnTo>
                      <a:lnTo>
                        <a:pt x="0" y="1330"/>
                      </a:lnTo>
                      <a:lnTo>
                        <a:pt x="0" y="1385"/>
                      </a:lnTo>
                      <a:lnTo>
                        <a:pt x="0" y="1444"/>
                      </a:lnTo>
                      <a:lnTo>
                        <a:pt x="3" y="1500"/>
                      </a:lnTo>
                      <a:lnTo>
                        <a:pt x="9" y="1555"/>
                      </a:lnTo>
                      <a:lnTo>
                        <a:pt x="16" y="1612"/>
                      </a:lnTo>
                      <a:lnTo>
                        <a:pt x="23" y="1667"/>
                      </a:lnTo>
                      <a:lnTo>
                        <a:pt x="34" y="1720"/>
                      </a:lnTo>
                      <a:lnTo>
                        <a:pt x="47" y="1773"/>
                      </a:lnTo>
                      <a:lnTo>
                        <a:pt x="62" y="1826"/>
                      </a:lnTo>
                      <a:lnTo>
                        <a:pt x="76" y="1879"/>
                      </a:lnTo>
                      <a:lnTo>
                        <a:pt x="95" y="1930"/>
                      </a:lnTo>
                      <a:lnTo>
                        <a:pt x="115" y="1982"/>
                      </a:lnTo>
                      <a:lnTo>
                        <a:pt x="135" y="2031"/>
                      </a:lnTo>
                      <a:lnTo>
                        <a:pt x="157" y="2079"/>
                      </a:lnTo>
                      <a:lnTo>
                        <a:pt x="183" y="2128"/>
                      </a:lnTo>
                      <a:lnTo>
                        <a:pt x="208" y="2174"/>
                      </a:lnTo>
                      <a:lnTo>
                        <a:pt x="234" y="2219"/>
                      </a:lnTo>
                      <a:lnTo>
                        <a:pt x="263" y="2265"/>
                      </a:lnTo>
                      <a:lnTo>
                        <a:pt x="294" y="2309"/>
                      </a:lnTo>
                      <a:lnTo>
                        <a:pt x="325" y="2351"/>
                      </a:lnTo>
                      <a:lnTo>
                        <a:pt x="358" y="2393"/>
                      </a:lnTo>
                      <a:lnTo>
                        <a:pt x="393" y="2435"/>
                      </a:lnTo>
                      <a:lnTo>
                        <a:pt x="428" y="2474"/>
                      </a:lnTo>
                      <a:lnTo>
                        <a:pt x="464" y="2512"/>
                      </a:lnTo>
                      <a:lnTo>
                        <a:pt x="503" y="2549"/>
                      </a:lnTo>
                      <a:lnTo>
                        <a:pt x="541" y="2585"/>
                      </a:lnTo>
                      <a:lnTo>
                        <a:pt x="583" y="2620"/>
                      </a:lnTo>
                      <a:lnTo>
                        <a:pt x="623" y="2653"/>
                      </a:lnTo>
                      <a:lnTo>
                        <a:pt x="667" y="2684"/>
                      </a:lnTo>
                      <a:lnTo>
                        <a:pt x="711" y="2715"/>
                      </a:lnTo>
                      <a:lnTo>
                        <a:pt x="755" y="2743"/>
                      </a:lnTo>
                      <a:lnTo>
                        <a:pt x="801" y="2770"/>
                      </a:lnTo>
                      <a:lnTo>
                        <a:pt x="849" y="2798"/>
                      </a:lnTo>
                      <a:lnTo>
                        <a:pt x="850" y="2790"/>
                      </a:lnTo>
                      <a:lnTo>
                        <a:pt x="799" y="2761"/>
                      </a:lnTo>
                      <a:lnTo>
                        <a:pt x="748" y="2730"/>
                      </a:lnTo>
                      <a:lnTo>
                        <a:pt x="699" y="2699"/>
                      </a:lnTo>
                      <a:lnTo>
                        <a:pt x="651" y="2664"/>
                      </a:lnTo>
                      <a:lnTo>
                        <a:pt x="603" y="2627"/>
                      </a:lnTo>
                      <a:lnTo>
                        <a:pt x="559" y="2591"/>
                      </a:lnTo>
                      <a:lnTo>
                        <a:pt x="516" y="2551"/>
                      </a:lnTo>
                      <a:lnTo>
                        <a:pt x="472" y="251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92" name="Freeform 344"/>
                <p:cNvSpPr>
                  <a:spLocks/>
                </p:cNvSpPr>
                <p:nvPr/>
              </p:nvSpPr>
              <p:spPr bwMode="auto">
                <a:xfrm>
                  <a:off x="4371" y="0"/>
                  <a:ext cx="820" cy="2646"/>
                </a:xfrm>
                <a:custGeom>
                  <a:avLst/>
                  <a:gdLst>
                    <a:gd name="T0" fmla="*/ 348 w 820"/>
                    <a:gd name="T1" fmla="*/ 262 h 2646"/>
                    <a:gd name="T2" fmla="*/ 450 w 820"/>
                    <a:gd name="T3" fmla="*/ 375 h 2646"/>
                    <a:gd name="T4" fmla="*/ 542 w 820"/>
                    <a:gd name="T5" fmla="*/ 498 h 2646"/>
                    <a:gd name="T6" fmla="*/ 621 w 820"/>
                    <a:gd name="T7" fmla="*/ 628 h 2646"/>
                    <a:gd name="T8" fmla="*/ 688 w 820"/>
                    <a:gd name="T9" fmla="*/ 767 h 2646"/>
                    <a:gd name="T10" fmla="*/ 741 w 820"/>
                    <a:gd name="T11" fmla="*/ 913 h 2646"/>
                    <a:gd name="T12" fmla="*/ 782 w 820"/>
                    <a:gd name="T13" fmla="*/ 1065 h 2646"/>
                    <a:gd name="T14" fmla="*/ 805 w 820"/>
                    <a:gd name="T15" fmla="*/ 1224 h 2646"/>
                    <a:gd name="T16" fmla="*/ 813 w 820"/>
                    <a:gd name="T17" fmla="*/ 1385 h 2646"/>
                    <a:gd name="T18" fmla="*/ 811 w 820"/>
                    <a:gd name="T19" fmla="*/ 1467 h 2646"/>
                    <a:gd name="T20" fmla="*/ 794 w 820"/>
                    <a:gd name="T21" fmla="*/ 1628 h 2646"/>
                    <a:gd name="T22" fmla="*/ 763 w 820"/>
                    <a:gd name="T23" fmla="*/ 1784 h 2646"/>
                    <a:gd name="T24" fmla="*/ 716 w 820"/>
                    <a:gd name="T25" fmla="*/ 1932 h 2646"/>
                    <a:gd name="T26" fmla="*/ 657 w 820"/>
                    <a:gd name="T27" fmla="*/ 2075 h 2646"/>
                    <a:gd name="T28" fmla="*/ 582 w 820"/>
                    <a:gd name="T29" fmla="*/ 2210 h 2646"/>
                    <a:gd name="T30" fmla="*/ 498 w 820"/>
                    <a:gd name="T31" fmla="*/ 2337 h 2646"/>
                    <a:gd name="T32" fmla="*/ 401 w 820"/>
                    <a:gd name="T33" fmla="*/ 2455 h 2646"/>
                    <a:gd name="T34" fmla="*/ 348 w 820"/>
                    <a:gd name="T35" fmla="*/ 2510 h 2646"/>
                    <a:gd name="T36" fmla="*/ 277 w 820"/>
                    <a:gd name="T37" fmla="*/ 2576 h 2646"/>
                    <a:gd name="T38" fmla="*/ 202 w 820"/>
                    <a:gd name="T39" fmla="*/ 2638 h 2646"/>
                    <a:gd name="T40" fmla="*/ 205 w 820"/>
                    <a:gd name="T41" fmla="*/ 2646 h 2646"/>
                    <a:gd name="T42" fmla="*/ 240 w 820"/>
                    <a:gd name="T43" fmla="*/ 2616 h 2646"/>
                    <a:gd name="T44" fmla="*/ 308 w 820"/>
                    <a:gd name="T45" fmla="*/ 2558 h 2646"/>
                    <a:gd name="T46" fmla="*/ 372 w 820"/>
                    <a:gd name="T47" fmla="*/ 2496 h 2646"/>
                    <a:gd name="T48" fmla="*/ 430 w 820"/>
                    <a:gd name="T49" fmla="*/ 2432 h 2646"/>
                    <a:gd name="T50" fmla="*/ 487 w 820"/>
                    <a:gd name="T51" fmla="*/ 2362 h 2646"/>
                    <a:gd name="T52" fmla="*/ 540 w 820"/>
                    <a:gd name="T53" fmla="*/ 2291 h 2646"/>
                    <a:gd name="T54" fmla="*/ 588 w 820"/>
                    <a:gd name="T55" fmla="*/ 2216 h 2646"/>
                    <a:gd name="T56" fmla="*/ 633 w 820"/>
                    <a:gd name="T57" fmla="*/ 2137 h 2646"/>
                    <a:gd name="T58" fmla="*/ 674 w 820"/>
                    <a:gd name="T59" fmla="*/ 2057 h 2646"/>
                    <a:gd name="T60" fmla="*/ 708 w 820"/>
                    <a:gd name="T61" fmla="*/ 1974 h 2646"/>
                    <a:gd name="T62" fmla="*/ 740 w 820"/>
                    <a:gd name="T63" fmla="*/ 1888 h 2646"/>
                    <a:gd name="T64" fmla="*/ 765 w 820"/>
                    <a:gd name="T65" fmla="*/ 1802 h 2646"/>
                    <a:gd name="T66" fmla="*/ 787 w 820"/>
                    <a:gd name="T67" fmla="*/ 1713 h 2646"/>
                    <a:gd name="T68" fmla="*/ 804 w 820"/>
                    <a:gd name="T69" fmla="*/ 1621 h 2646"/>
                    <a:gd name="T70" fmla="*/ 815 w 820"/>
                    <a:gd name="T71" fmla="*/ 1528 h 2646"/>
                    <a:gd name="T72" fmla="*/ 820 w 820"/>
                    <a:gd name="T73" fmla="*/ 1434 h 2646"/>
                    <a:gd name="T74" fmla="*/ 820 w 820"/>
                    <a:gd name="T75" fmla="*/ 1385 h 2646"/>
                    <a:gd name="T76" fmla="*/ 816 w 820"/>
                    <a:gd name="T77" fmla="*/ 1275 h 2646"/>
                    <a:gd name="T78" fmla="*/ 805 w 820"/>
                    <a:gd name="T79" fmla="*/ 1167 h 2646"/>
                    <a:gd name="T80" fmla="*/ 787 w 820"/>
                    <a:gd name="T81" fmla="*/ 1061 h 2646"/>
                    <a:gd name="T82" fmla="*/ 761 w 820"/>
                    <a:gd name="T83" fmla="*/ 957 h 2646"/>
                    <a:gd name="T84" fmla="*/ 730 w 820"/>
                    <a:gd name="T85" fmla="*/ 856 h 2646"/>
                    <a:gd name="T86" fmla="*/ 692 w 820"/>
                    <a:gd name="T87" fmla="*/ 759 h 2646"/>
                    <a:gd name="T88" fmla="*/ 648 w 820"/>
                    <a:gd name="T89" fmla="*/ 664 h 2646"/>
                    <a:gd name="T90" fmla="*/ 599 w 820"/>
                    <a:gd name="T91" fmla="*/ 573 h 2646"/>
                    <a:gd name="T92" fmla="*/ 542 w 820"/>
                    <a:gd name="T93" fmla="*/ 487 h 2646"/>
                    <a:gd name="T94" fmla="*/ 482 w 820"/>
                    <a:gd name="T95" fmla="*/ 403 h 2646"/>
                    <a:gd name="T96" fmla="*/ 416 w 820"/>
                    <a:gd name="T97" fmla="*/ 324 h 2646"/>
                    <a:gd name="T98" fmla="*/ 344 w 820"/>
                    <a:gd name="T99" fmla="*/ 249 h 2646"/>
                    <a:gd name="T100" fmla="*/ 269 w 820"/>
                    <a:gd name="T101" fmla="*/ 179 h 2646"/>
                    <a:gd name="T102" fmla="*/ 189 w 820"/>
                    <a:gd name="T103" fmla="*/ 113 h 2646"/>
                    <a:gd name="T104" fmla="*/ 105 w 820"/>
                    <a:gd name="T105" fmla="*/ 53 h 2646"/>
                    <a:gd name="T106" fmla="*/ 17 w 820"/>
                    <a:gd name="T107" fmla="*/ 0 h 2646"/>
                    <a:gd name="T108" fmla="*/ 0 w 820"/>
                    <a:gd name="T109" fmla="*/ 0 h 2646"/>
                    <a:gd name="T110" fmla="*/ 94 w 820"/>
                    <a:gd name="T111" fmla="*/ 57 h 2646"/>
                    <a:gd name="T112" fmla="*/ 183 w 820"/>
                    <a:gd name="T113" fmla="*/ 119 h 2646"/>
                    <a:gd name="T114" fmla="*/ 268 w 820"/>
                    <a:gd name="T115" fmla="*/ 188 h 2646"/>
                    <a:gd name="T116" fmla="*/ 348 w 820"/>
                    <a:gd name="T117" fmla="*/ 262 h 264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820"/>
                    <a:gd name="T178" fmla="*/ 0 h 2646"/>
                    <a:gd name="T179" fmla="*/ 820 w 820"/>
                    <a:gd name="T180" fmla="*/ 2646 h 2646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820" h="2646">
                      <a:moveTo>
                        <a:pt x="348" y="262"/>
                      </a:moveTo>
                      <a:lnTo>
                        <a:pt x="348" y="262"/>
                      </a:lnTo>
                      <a:lnTo>
                        <a:pt x="401" y="317"/>
                      </a:lnTo>
                      <a:lnTo>
                        <a:pt x="450" y="375"/>
                      </a:lnTo>
                      <a:lnTo>
                        <a:pt x="498" y="435"/>
                      </a:lnTo>
                      <a:lnTo>
                        <a:pt x="542" y="498"/>
                      </a:lnTo>
                      <a:lnTo>
                        <a:pt x="582" y="562"/>
                      </a:lnTo>
                      <a:lnTo>
                        <a:pt x="621" y="628"/>
                      </a:lnTo>
                      <a:lnTo>
                        <a:pt x="657" y="697"/>
                      </a:lnTo>
                      <a:lnTo>
                        <a:pt x="688" y="767"/>
                      </a:lnTo>
                      <a:lnTo>
                        <a:pt x="716" y="840"/>
                      </a:lnTo>
                      <a:lnTo>
                        <a:pt x="741" y="913"/>
                      </a:lnTo>
                      <a:lnTo>
                        <a:pt x="763" y="988"/>
                      </a:lnTo>
                      <a:lnTo>
                        <a:pt x="782" y="1065"/>
                      </a:lnTo>
                      <a:lnTo>
                        <a:pt x="794" y="1144"/>
                      </a:lnTo>
                      <a:lnTo>
                        <a:pt x="805" y="1224"/>
                      </a:lnTo>
                      <a:lnTo>
                        <a:pt x="811" y="1305"/>
                      </a:lnTo>
                      <a:lnTo>
                        <a:pt x="813" y="1385"/>
                      </a:lnTo>
                      <a:lnTo>
                        <a:pt x="811" y="1467"/>
                      </a:lnTo>
                      <a:lnTo>
                        <a:pt x="805" y="1548"/>
                      </a:lnTo>
                      <a:lnTo>
                        <a:pt x="794" y="1628"/>
                      </a:lnTo>
                      <a:lnTo>
                        <a:pt x="782" y="1707"/>
                      </a:lnTo>
                      <a:lnTo>
                        <a:pt x="763" y="1784"/>
                      </a:lnTo>
                      <a:lnTo>
                        <a:pt x="741" y="1859"/>
                      </a:lnTo>
                      <a:lnTo>
                        <a:pt x="716" y="1932"/>
                      </a:lnTo>
                      <a:lnTo>
                        <a:pt x="688" y="2005"/>
                      </a:lnTo>
                      <a:lnTo>
                        <a:pt x="657" y="2075"/>
                      </a:lnTo>
                      <a:lnTo>
                        <a:pt x="621" y="2144"/>
                      </a:lnTo>
                      <a:lnTo>
                        <a:pt x="582" y="2210"/>
                      </a:lnTo>
                      <a:lnTo>
                        <a:pt x="542" y="2274"/>
                      </a:lnTo>
                      <a:lnTo>
                        <a:pt x="498" y="2337"/>
                      </a:lnTo>
                      <a:lnTo>
                        <a:pt x="450" y="2397"/>
                      </a:lnTo>
                      <a:lnTo>
                        <a:pt x="401" y="2455"/>
                      </a:lnTo>
                      <a:lnTo>
                        <a:pt x="348" y="2510"/>
                      </a:lnTo>
                      <a:lnTo>
                        <a:pt x="313" y="2543"/>
                      </a:lnTo>
                      <a:lnTo>
                        <a:pt x="277" y="2576"/>
                      </a:lnTo>
                      <a:lnTo>
                        <a:pt x="240" y="2607"/>
                      </a:lnTo>
                      <a:lnTo>
                        <a:pt x="202" y="2638"/>
                      </a:lnTo>
                      <a:lnTo>
                        <a:pt x="205" y="2646"/>
                      </a:lnTo>
                      <a:lnTo>
                        <a:pt x="240" y="2616"/>
                      </a:lnTo>
                      <a:lnTo>
                        <a:pt x="275" y="2589"/>
                      </a:lnTo>
                      <a:lnTo>
                        <a:pt x="308" y="2558"/>
                      </a:lnTo>
                      <a:lnTo>
                        <a:pt x="339" y="2529"/>
                      </a:lnTo>
                      <a:lnTo>
                        <a:pt x="372" y="2496"/>
                      </a:lnTo>
                      <a:lnTo>
                        <a:pt x="401" y="2465"/>
                      </a:lnTo>
                      <a:lnTo>
                        <a:pt x="430" y="2432"/>
                      </a:lnTo>
                      <a:lnTo>
                        <a:pt x="460" y="2397"/>
                      </a:lnTo>
                      <a:lnTo>
                        <a:pt x="487" y="2362"/>
                      </a:lnTo>
                      <a:lnTo>
                        <a:pt x="515" y="2326"/>
                      </a:lnTo>
                      <a:lnTo>
                        <a:pt x="540" y="2291"/>
                      </a:lnTo>
                      <a:lnTo>
                        <a:pt x="564" y="2252"/>
                      </a:lnTo>
                      <a:lnTo>
                        <a:pt x="588" y="2216"/>
                      </a:lnTo>
                      <a:lnTo>
                        <a:pt x="611" y="2177"/>
                      </a:lnTo>
                      <a:lnTo>
                        <a:pt x="633" y="2137"/>
                      </a:lnTo>
                      <a:lnTo>
                        <a:pt x="654" y="2097"/>
                      </a:lnTo>
                      <a:lnTo>
                        <a:pt x="674" y="2057"/>
                      </a:lnTo>
                      <a:lnTo>
                        <a:pt x="692" y="2016"/>
                      </a:lnTo>
                      <a:lnTo>
                        <a:pt x="708" y="1974"/>
                      </a:lnTo>
                      <a:lnTo>
                        <a:pt x="725" y="1932"/>
                      </a:lnTo>
                      <a:lnTo>
                        <a:pt x="740" y="1888"/>
                      </a:lnTo>
                      <a:lnTo>
                        <a:pt x="752" y="1846"/>
                      </a:lnTo>
                      <a:lnTo>
                        <a:pt x="765" y="1802"/>
                      </a:lnTo>
                      <a:lnTo>
                        <a:pt x="776" y="1757"/>
                      </a:lnTo>
                      <a:lnTo>
                        <a:pt x="787" y="1713"/>
                      </a:lnTo>
                      <a:lnTo>
                        <a:pt x="796" y="1667"/>
                      </a:lnTo>
                      <a:lnTo>
                        <a:pt x="804" y="1621"/>
                      </a:lnTo>
                      <a:lnTo>
                        <a:pt x="809" y="1575"/>
                      </a:lnTo>
                      <a:lnTo>
                        <a:pt x="815" y="1528"/>
                      </a:lnTo>
                      <a:lnTo>
                        <a:pt x="818" y="1482"/>
                      </a:lnTo>
                      <a:lnTo>
                        <a:pt x="820" y="1434"/>
                      </a:lnTo>
                      <a:lnTo>
                        <a:pt x="820" y="1385"/>
                      </a:lnTo>
                      <a:lnTo>
                        <a:pt x="820" y="1330"/>
                      </a:lnTo>
                      <a:lnTo>
                        <a:pt x="816" y="1275"/>
                      </a:lnTo>
                      <a:lnTo>
                        <a:pt x="813" y="1220"/>
                      </a:lnTo>
                      <a:lnTo>
                        <a:pt x="805" y="1167"/>
                      </a:lnTo>
                      <a:lnTo>
                        <a:pt x="798" y="1114"/>
                      </a:lnTo>
                      <a:lnTo>
                        <a:pt x="787" y="1061"/>
                      </a:lnTo>
                      <a:lnTo>
                        <a:pt x="776" y="1008"/>
                      </a:lnTo>
                      <a:lnTo>
                        <a:pt x="761" y="957"/>
                      </a:lnTo>
                      <a:lnTo>
                        <a:pt x="747" y="908"/>
                      </a:lnTo>
                      <a:lnTo>
                        <a:pt x="730" y="856"/>
                      </a:lnTo>
                      <a:lnTo>
                        <a:pt x="712" y="807"/>
                      </a:lnTo>
                      <a:lnTo>
                        <a:pt x="692" y="759"/>
                      </a:lnTo>
                      <a:lnTo>
                        <a:pt x="672" y="712"/>
                      </a:lnTo>
                      <a:lnTo>
                        <a:pt x="648" y="664"/>
                      </a:lnTo>
                      <a:lnTo>
                        <a:pt x="624" y="618"/>
                      </a:lnTo>
                      <a:lnTo>
                        <a:pt x="599" y="573"/>
                      </a:lnTo>
                      <a:lnTo>
                        <a:pt x="571" y="529"/>
                      </a:lnTo>
                      <a:lnTo>
                        <a:pt x="542" y="487"/>
                      </a:lnTo>
                      <a:lnTo>
                        <a:pt x="513" y="445"/>
                      </a:lnTo>
                      <a:lnTo>
                        <a:pt x="482" y="403"/>
                      </a:lnTo>
                      <a:lnTo>
                        <a:pt x="449" y="362"/>
                      </a:lnTo>
                      <a:lnTo>
                        <a:pt x="416" y="324"/>
                      </a:lnTo>
                      <a:lnTo>
                        <a:pt x="381" y="285"/>
                      </a:lnTo>
                      <a:lnTo>
                        <a:pt x="344" y="249"/>
                      </a:lnTo>
                      <a:lnTo>
                        <a:pt x="308" y="212"/>
                      </a:lnTo>
                      <a:lnTo>
                        <a:pt x="269" y="179"/>
                      </a:lnTo>
                      <a:lnTo>
                        <a:pt x="229" y="146"/>
                      </a:lnTo>
                      <a:lnTo>
                        <a:pt x="189" y="113"/>
                      </a:lnTo>
                      <a:lnTo>
                        <a:pt x="147" y="82"/>
                      </a:lnTo>
                      <a:lnTo>
                        <a:pt x="105" y="53"/>
                      </a:lnTo>
                      <a:lnTo>
                        <a:pt x="61" y="26"/>
                      </a:lnTo>
                      <a:lnTo>
                        <a:pt x="17" y="0"/>
                      </a:lnTo>
                      <a:lnTo>
                        <a:pt x="0" y="0"/>
                      </a:lnTo>
                      <a:lnTo>
                        <a:pt x="48" y="27"/>
                      </a:lnTo>
                      <a:lnTo>
                        <a:pt x="94" y="57"/>
                      </a:lnTo>
                      <a:lnTo>
                        <a:pt x="139" y="88"/>
                      </a:lnTo>
                      <a:lnTo>
                        <a:pt x="183" y="119"/>
                      </a:lnTo>
                      <a:lnTo>
                        <a:pt x="227" y="152"/>
                      </a:lnTo>
                      <a:lnTo>
                        <a:pt x="268" y="188"/>
                      </a:lnTo>
                      <a:lnTo>
                        <a:pt x="308" y="225"/>
                      </a:lnTo>
                      <a:lnTo>
                        <a:pt x="348" y="262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93" name="Freeform 345"/>
                <p:cNvSpPr>
                  <a:spLocks/>
                </p:cNvSpPr>
                <p:nvPr/>
              </p:nvSpPr>
              <p:spPr bwMode="auto">
                <a:xfrm>
                  <a:off x="3468" y="2649"/>
                  <a:ext cx="1096" cy="333"/>
                </a:xfrm>
                <a:custGeom>
                  <a:avLst/>
                  <a:gdLst>
                    <a:gd name="T0" fmla="*/ 128 w 1096"/>
                    <a:gd name="T1" fmla="*/ 326 h 333"/>
                    <a:gd name="T2" fmla="*/ 128 w 1096"/>
                    <a:gd name="T3" fmla="*/ 326 h 333"/>
                    <a:gd name="T4" fmla="*/ 64 w 1096"/>
                    <a:gd name="T5" fmla="*/ 324 h 333"/>
                    <a:gd name="T6" fmla="*/ 2 w 1096"/>
                    <a:gd name="T7" fmla="*/ 321 h 333"/>
                    <a:gd name="T8" fmla="*/ 2 w 1096"/>
                    <a:gd name="T9" fmla="*/ 321 h 333"/>
                    <a:gd name="T10" fmla="*/ 0 w 1096"/>
                    <a:gd name="T11" fmla="*/ 328 h 333"/>
                    <a:gd name="T12" fmla="*/ 0 w 1096"/>
                    <a:gd name="T13" fmla="*/ 328 h 333"/>
                    <a:gd name="T14" fmla="*/ 64 w 1096"/>
                    <a:gd name="T15" fmla="*/ 332 h 333"/>
                    <a:gd name="T16" fmla="*/ 128 w 1096"/>
                    <a:gd name="T17" fmla="*/ 333 h 333"/>
                    <a:gd name="T18" fmla="*/ 128 w 1096"/>
                    <a:gd name="T19" fmla="*/ 333 h 333"/>
                    <a:gd name="T20" fmla="*/ 195 w 1096"/>
                    <a:gd name="T21" fmla="*/ 332 h 333"/>
                    <a:gd name="T22" fmla="*/ 261 w 1096"/>
                    <a:gd name="T23" fmla="*/ 328 h 333"/>
                    <a:gd name="T24" fmla="*/ 329 w 1096"/>
                    <a:gd name="T25" fmla="*/ 321 h 333"/>
                    <a:gd name="T26" fmla="*/ 395 w 1096"/>
                    <a:gd name="T27" fmla="*/ 311 h 333"/>
                    <a:gd name="T28" fmla="*/ 459 w 1096"/>
                    <a:gd name="T29" fmla="*/ 299 h 333"/>
                    <a:gd name="T30" fmla="*/ 523 w 1096"/>
                    <a:gd name="T31" fmla="*/ 284 h 333"/>
                    <a:gd name="T32" fmla="*/ 585 w 1096"/>
                    <a:gd name="T33" fmla="*/ 268 h 333"/>
                    <a:gd name="T34" fmla="*/ 647 w 1096"/>
                    <a:gd name="T35" fmla="*/ 247 h 333"/>
                    <a:gd name="T36" fmla="*/ 708 w 1096"/>
                    <a:gd name="T37" fmla="*/ 224 h 333"/>
                    <a:gd name="T38" fmla="*/ 768 w 1096"/>
                    <a:gd name="T39" fmla="*/ 200 h 333"/>
                    <a:gd name="T40" fmla="*/ 825 w 1096"/>
                    <a:gd name="T41" fmla="*/ 172 h 333"/>
                    <a:gd name="T42" fmla="*/ 881 w 1096"/>
                    <a:gd name="T43" fmla="*/ 143 h 333"/>
                    <a:gd name="T44" fmla="*/ 938 w 1096"/>
                    <a:gd name="T45" fmla="*/ 112 h 333"/>
                    <a:gd name="T46" fmla="*/ 991 w 1096"/>
                    <a:gd name="T47" fmla="*/ 79 h 333"/>
                    <a:gd name="T48" fmla="*/ 1044 w 1096"/>
                    <a:gd name="T49" fmla="*/ 44 h 333"/>
                    <a:gd name="T50" fmla="*/ 1096 w 1096"/>
                    <a:gd name="T51" fmla="*/ 6 h 333"/>
                    <a:gd name="T52" fmla="*/ 1096 w 1096"/>
                    <a:gd name="T53" fmla="*/ 6 h 333"/>
                    <a:gd name="T54" fmla="*/ 1092 w 1096"/>
                    <a:gd name="T55" fmla="*/ 0 h 333"/>
                    <a:gd name="T56" fmla="*/ 1092 w 1096"/>
                    <a:gd name="T57" fmla="*/ 0 h 333"/>
                    <a:gd name="T58" fmla="*/ 1041 w 1096"/>
                    <a:gd name="T59" fmla="*/ 37 h 333"/>
                    <a:gd name="T60" fmla="*/ 988 w 1096"/>
                    <a:gd name="T61" fmla="*/ 74 h 333"/>
                    <a:gd name="T62" fmla="*/ 935 w 1096"/>
                    <a:gd name="T63" fmla="*/ 107 h 333"/>
                    <a:gd name="T64" fmla="*/ 880 w 1096"/>
                    <a:gd name="T65" fmla="*/ 138 h 333"/>
                    <a:gd name="T66" fmla="*/ 823 w 1096"/>
                    <a:gd name="T67" fmla="*/ 167 h 333"/>
                    <a:gd name="T68" fmla="*/ 764 w 1096"/>
                    <a:gd name="T69" fmla="*/ 193 h 333"/>
                    <a:gd name="T70" fmla="*/ 706 w 1096"/>
                    <a:gd name="T71" fmla="*/ 218 h 333"/>
                    <a:gd name="T72" fmla="*/ 645 w 1096"/>
                    <a:gd name="T73" fmla="*/ 240 h 333"/>
                    <a:gd name="T74" fmla="*/ 583 w 1096"/>
                    <a:gd name="T75" fmla="*/ 260 h 333"/>
                    <a:gd name="T76" fmla="*/ 521 w 1096"/>
                    <a:gd name="T77" fmla="*/ 277 h 333"/>
                    <a:gd name="T78" fmla="*/ 457 w 1096"/>
                    <a:gd name="T79" fmla="*/ 291 h 333"/>
                    <a:gd name="T80" fmla="*/ 393 w 1096"/>
                    <a:gd name="T81" fmla="*/ 304 h 333"/>
                    <a:gd name="T82" fmla="*/ 327 w 1096"/>
                    <a:gd name="T83" fmla="*/ 313 h 333"/>
                    <a:gd name="T84" fmla="*/ 261 w 1096"/>
                    <a:gd name="T85" fmla="*/ 321 h 333"/>
                    <a:gd name="T86" fmla="*/ 195 w 1096"/>
                    <a:gd name="T87" fmla="*/ 324 h 333"/>
                    <a:gd name="T88" fmla="*/ 128 w 1096"/>
                    <a:gd name="T89" fmla="*/ 326 h 333"/>
                    <a:gd name="T90" fmla="*/ 128 w 1096"/>
                    <a:gd name="T91" fmla="*/ 326 h 333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w 1096"/>
                    <a:gd name="T139" fmla="*/ 0 h 333"/>
                    <a:gd name="T140" fmla="*/ 1096 w 1096"/>
                    <a:gd name="T141" fmla="*/ 333 h 333"/>
                  </a:gdLst>
                  <a:ahLst/>
                  <a:cxnLst>
                    <a:cxn ang="T92">
                      <a:pos x="T0" y="T1"/>
                    </a:cxn>
                    <a:cxn ang="T93">
                      <a:pos x="T2" y="T3"/>
                    </a:cxn>
                    <a:cxn ang="T94">
                      <a:pos x="T4" y="T5"/>
                    </a:cxn>
                    <a:cxn ang="T95">
                      <a:pos x="T6" y="T7"/>
                    </a:cxn>
                    <a:cxn ang="T96">
                      <a:pos x="T8" y="T9"/>
                    </a:cxn>
                    <a:cxn ang="T97">
                      <a:pos x="T10" y="T11"/>
                    </a:cxn>
                    <a:cxn ang="T98">
                      <a:pos x="T12" y="T13"/>
                    </a:cxn>
                    <a:cxn ang="T99">
                      <a:pos x="T14" y="T15"/>
                    </a:cxn>
                    <a:cxn ang="T100">
                      <a:pos x="T16" y="T17"/>
                    </a:cxn>
                    <a:cxn ang="T101">
                      <a:pos x="T18" y="T19"/>
                    </a:cxn>
                    <a:cxn ang="T102">
                      <a:pos x="T20" y="T21"/>
                    </a:cxn>
                    <a:cxn ang="T103">
                      <a:pos x="T22" y="T23"/>
                    </a:cxn>
                    <a:cxn ang="T104">
                      <a:pos x="T24" y="T25"/>
                    </a:cxn>
                    <a:cxn ang="T105">
                      <a:pos x="T26" y="T27"/>
                    </a:cxn>
                    <a:cxn ang="T106">
                      <a:pos x="T28" y="T29"/>
                    </a:cxn>
                    <a:cxn ang="T107">
                      <a:pos x="T30" y="T31"/>
                    </a:cxn>
                    <a:cxn ang="T108">
                      <a:pos x="T32" y="T33"/>
                    </a:cxn>
                    <a:cxn ang="T109">
                      <a:pos x="T34" y="T35"/>
                    </a:cxn>
                    <a:cxn ang="T110">
                      <a:pos x="T36" y="T37"/>
                    </a:cxn>
                    <a:cxn ang="T111">
                      <a:pos x="T38" y="T39"/>
                    </a:cxn>
                    <a:cxn ang="T112">
                      <a:pos x="T40" y="T41"/>
                    </a:cxn>
                    <a:cxn ang="T113">
                      <a:pos x="T42" y="T43"/>
                    </a:cxn>
                    <a:cxn ang="T114">
                      <a:pos x="T44" y="T45"/>
                    </a:cxn>
                    <a:cxn ang="T115">
                      <a:pos x="T46" y="T47"/>
                    </a:cxn>
                    <a:cxn ang="T116">
                      <a:pos x="T48" y="T49"/>
                    </a:cxn>
                    <a:cxn ang="T117">
                      <a:pos x="T50" y="T51"/>
                    </a:cxn>
                    <a:cxn ang="T118">
                      <a:pos x="T52" y="T53"/>
                    </a:cxn>
                    <a:cxn ang="T119">
                      <a:pos x="T54" y="T55"/>
                    </a:cxn>
                    <a:cxn ang="T120">
                      <a:pos x="T56" y="T57"/>
                    </a:cxn>
                    <a:cxn ang="T121">
                      <a:pos x="T58" y="T59"/>
                    </a:cxn>
                    <a:cxn ang="T122">
                      <a:pos x="T60" y="T61"/>
                    </a:cxn>
                    <a:cxn ang="T123">
                      <a:pos x="T62" y="T63"/>
                    </a:cxn>
                    <a:cxn ang="T124">
                      <a:pos x="T64" y="T65"/>
                    </a:cxn>
                    <a:cxn ang="T125">
                      <a:pos x="T66" y="T67"/>
                    </a:cxn>
                    <a:cxn ang="T126">
                      <a:pos x="T68" y="T69"/>
                    </a:cxn>
                    <a:cxn ang="T127">
                      <a:pos x="T70" y="T71"/>
                    </a:cxn>
                    <a:cxn ang="T128">
                      <a:pos x="T72" y="T73"/>
                    </a:cxn>
                    <a:cxn ang="T129">
                      <a:pos x="T74" y="T75"/>
                    </a:cxn>
                    <a:cxn ang="T130">
                      <a:pos x="T76" y="T77"/>
                    </a:cxn>
                    <a:cxn ang="T131">
                      <a:pos x="T78" y="T79"/>
                    </a:cxn>
                    <a:cxn ang="T132">
                      <a:pos x="T80" y="T81"/>
                    </a:cxn>
                    <a:cxn ang="T133">
                      <a:pos x="T82" y="T83"/>
                    </a:cxn>
                    <a:cxn ang="T134">
                      <a:pos x="T84" y="T85"/>
                    </a:cxn>
                    <a:cxn ang="T135">
                      <a:pos x="T86" y="T87"/>
                    </a:cxn>
                    <a:cxn ang="T136">
                      <a:pos x="T88" y="T89"/>
                    </a:cxn>
                    <a:cxn ang="T137">
                      <a:pos x="T90" y="T91"/>
                    </a:cxn>
                  </a:cxnLst>
                  <a:rect l="T138" t="T139" r="T140" b="T141"/>
                  <a:pathLst>
                    <a:path w="1096" h="333">
                      <a:moveTo>
                        <a:pt x="128" y="326"/>
                      </a:moveTo>
                      <a:lnTo>
                        <a:pt x="128" y="326"/>
                      </a:lnTo>
                      <a:lnTo>
                        <a:pt x="64" y="324"/>
                      </a:lnTo>
                      <a:lnTo>
                        <a:pt x="2" y="321"/>
                      </a:lnTo>
                      <a:lnTo>
                        <a:pt x="0" y="328"/>
                      </a:lnTo>
                      <a:lnTo>
                        <a:pt x="64" y="332"/>
                      </a:lnTo>
                      <a:lnTo>
                        <a:pt x="128" y="333"/>
                      </a:lnTo>
                      <a:lnTo>
                        <a:pt x="195" y="332"/>
                      </a:lnTo>
                      <a:lnTo>
                        <a:pt x="261" y="328"/>
                      </a:lnTo>
                      <a:lnTo>
                        <a:pt x="329" y="321"/>
                      </a:lnTo>
                      <a:lnTo>
                        <a:pt x="395" y="311"/>
                      </a:lnTo>
                      <a:lnTo>
                        <a:pt x="459" y="299"/>
                      </a:lnTo>
                      <a:lnTo>
                        <a:pt x="523" y="284"/>
                      </a:lnTo>
                      <a:lnTo>
                        <a:pt x="585" y="268"/>
                      </a:lnTo>
                      <a:lnTo>
                        <a:pt x="647" y="247"/>
                      </a:lnTo>
                      <a:lnTo>
                        <a:pt x="708" y="224"/>
                      </a:lnTo>
                      <a:lnTo>
                        <a:pt x="768" y="200"/>
                      </a:lnTo>
                      <a:lnTo>
                        <a:pt x="825" y="172"/>
                      </a:lnTo>
                      <a:lnTo>
                        <a:pt x="881" y="143"/>
                      </a:lnTo>
                      <a:lnTo>
                        <a:pt x="938" y="112"/>
                      </a:lnTo>
                      <a:lnTo>
                        <a:pt x="991" y="79"/>
                      </a:lnTo>
                      <a:lnTo>
                        <a:pt x="1044" y="44"/>
                      </a:lnTo>
                      <a:lnTo>
                        <a:pt x="1096" y="6"/>
                      </a:lnTo>
                      <a:lnTo>
                        <a:pt x="1092" y="0"/>
                      </a:lnTo>
                      <a:lnTo>
                        <a:pt x="1041" y="37"/>
                      </a:lnTo>
                      <a:lnTo>
                        <a:pt x="988" y="74"/>
                      </a:lnTo>
                      <a:lnTo>
                        <a:pt x="935" y="107"/>
                      </a:lnTo>
                      <a:lnTo>
                        <a:pt x="880" y="138"/>
                      </a:lnTo>
                      <a:lnTo>
                        <a:pt x="823" y="167"/>
                      </a:lnTo>
                      <a:lnTo>
                        <a:pt x="764" y="193"/>
                      </a:lnTo>
                      <a:lnTo>
                        <a:pt x="706" y="218"/>
                      </a:lnTo>
                      <a:lnTo>
                        <a:pt x="645" y="240"/>
                      </a:lnTo>
                      <a:lnTo>
                        <a:pt x="583" y="260"/>
                      </a:lnTo>
                      <a:lnTo>
                        <a:pt x="521" y="277"/>
                      </a:lnTo>
                      <a:lnTo>
                        <a:pt x="457" y="291"/>
                      </a:lnTo>
                      <a:lnTo>
                        <a:pt x="393" y="304"/>
                      </a:lnTo>
                      <a:lnTo>
                        <a:pt x="327" y="313"/>
                      </a:lnTo>
                      <a:lnTo>
                        <a:pt x="261" y="321"/>
                      </a:lnTo>
                      <a:lnTo>
                        <a:pt x="195" y="324"/>
                      </a:lnTo>
                      <a:lnTo>
                        <a:pt x="128" y="326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94" name="Freeform 346"/>
                <p:cNvSpPr>
                  <a:spLocks/>
                </p:cNvSpPr>
                <p:nvPr/>
              </p:nvSpPr>
              <p:spPr bwMode="auto">
                <a:xfrm>
                  <a:off x="4192" y="0"/>
                  <a:ext cx="920" cy="2569"/>
                </a:xfrm>
                <a:custGeom>
                  <a:avLst/>
                  <a:gdLst>
                    <a:gd name="T0" fmla="*/ 470 w 920"/>
                    <a:gd name="T1" fmla="*/ 318 h 2569"/>
                    <a:gd name="T2" fmla="*/ 567 w 920"/>
                    <a:gd name="T3" fmla="*/ 426 h 2569"/>
                    <a:gd name="T4" fmla="*/ 655 w 920"/>
                    <a:gd name="T5" fmla="*/ 542 h 2569"/>
                    <a:gd name="T6" fmla="*/ 730 w 920"/>
                    <a:gd name="T7" fmla="*/ 666 h 2569"/>
                    <a:gd name="T8" fmla="*/ 794 w 920"/>
                    <a:gd name="T9" fmla="*/ 798 h 2569"/>
                    <a:gd name="T10" fmla="*/ 845 w 920"/>
                    <a:gd name="T11" fmla="*/ 937 h 2569"/>
                    <a:gd name="T12" fmla="*/ 882 w 920"/>
                    <a:gd name="T13" fmla="*/ 1081 h 2569"/>
                    <a:gd name="T14" fmla="*/ 904 w 920"/>
                    <a:gd name="T15" fmla="*/ 1231 h 2569"/>
                    <a:gd name="T16" fmla="*/ 913 w 920"/>
                    <a:gd name="T17" fmla="*/ 1385 h 2569"/>
                    <a:gd name="T18" fmla="*/ 911 w 920"/>
                    <a:gd name="T19" fmla="*/ 1464 h 2569"/>
                    <a:gd name="T20" fmla="*/ 895 w 920"/>
                    <a:gd name="T21" fmla="*/ 1616 h 2569"/>
                    <a:gd name="T22" fmla="*/ 865 w 920"/>
                    <a:gd name="T23" fmla="*/ 1764 h 2569"/>
                    <a:gd name="T24" fmla="*/ 822 w 920"/>
                    <a:gd name="T25" fmla="*/ 1905 h 2569"/>
                    <a:gd name="T26" fmla="*/ 763 w 920"/>
                    <a:gd name="T27" fmla="*/ 2040 h 2569"/>
                    <a:gd name="T28" fmla="*/ 694 w 920"/>
                    <a:gd name="T29" fmla="*/ 2168 h 2569"/>
                    <a:gd name="T30" fmla="*/ 613 w 920"/>
                    <a:gd name="T31" fmla="*/ 2289 h 2569"/>
                    <a:gd name="T32" fmla="*/ 520 w 920"/>
                    <a:gd name="T33" fmla="*/ 2401 h 2569"/>
                    <a:gd name="T34" fmla="*/ 470 w 920"/>
                    <a:gd name="T35" fmla="*/ 2454 h 2569"/>
                    <a:gd name="T36" fmla="*/ 412 w 920"/>
                    <a:gd name="T37" fmla="*/ 2509 h 2569"/>
                    <a:gd name="T38" fmla="*/ 350 w 920"/>
                    <a:gd name="T39" fmla="*/ 2562 h 2569"/>
                    <a:gd name="T40" fmla="*/ 351 w 920"/>
                    <a:gd name="T41" fmla="*/ 2569 h 2569"/>
                    <a:gd name="T42" fmla="*/ 415 w 920"/>
                    <a:gd name="T43" fmla="*/ 2516 h 2569"/>
                    <a:gd name="T44" fmla="*/ 476 w 920"/>
                    <a:gd name="T45" fmla="*/ 2459 h 2569"/>
                    <a:gd name="T46" fmla="*/ 533 w 920"/>
                    <a:gd name="T47" fmla="*/ 2399 h 2569"/>
                    <a:gd name="T48" fmla="*/ 587 w 920"/>
                    <a:gd name="T49" fmla="*/ 2335 h 2569"/>
                    <a:gd name="T50" fmla="*/ 637 w 920"/>
                    <a:gd name="T51" fmla="*/ 2269 h 2569"/>
                    <a:gd name="T52" fmla="*/ 684 w 920"/>
                    <a:gd name="T53" fmla="*/ 2199 h 2569"/>
                    <a:gd name="T54" fmla="*/ 726 w 920"/>
                    <a:gd name="T55" fmla="*/ 2128 h 2569"/>
                    <a:gd name="T56" fmla="*/ 765 w 920"/>
                    <a:gd name="T57" fmla="*/ 2053 h 2569"/>
                    <a:gd name="T58" fmla="*/ 801 w 920"/>
                    <a:gd name="T59" fmla="*/ 1976 h 2569"/>
                    <a:gd name="T60" fmla="*/ 831 w 920"/>
                    <a:gd name="T61" fmla="*/ 1897 h 2569"/>
                    <a:gd name="T62" fmla="*/ 858 w 920"/>
                    <a:gd name="T63" fmla="*/ 1817 h 2569"/>
                    <a:gd name="T64" fmla="*/ 880 w 920"/>
                    <a:gd name="T65" fmla="*/ 1735 h 2569"/>
                    <a:gd name="T66" fmla="*/ 897 w 920"/>
                    <a:gd name="T67" fmla="*/ 1649 h 2569"/>
                    <a:gd name="T68" fmla="*/ 909 w 920"/>
                    <a:gd name="T69" fmla="*/ 1563 h 2569"/>
                    <a:gd name="T70" fmla="*/ 917 w 920"/>
                    <a:gd name="T71" fmla="*/ 1475 h 2569"/>
                    <a:gd name="T72" fmla="*/ 920 w 920"/>
                    <a:gd name="T73" fmla="*/ 1385 h 2569"/>
                    <a:gd name="T74" fmla="*/ 919 w 920"/>
                    <a:gd name="T75" fmla="*/ 1328 h 2569"/>
                    <a:gd name="T76" fmla="*/ 909 w 920"/>
                    <a:gd name="T77" fmla="*/ 1215 h 2569"/>
                    <a:gd name="T78" fmla="*/ 893 w 920"/>
                    <a:gd name="T79" fmla="*/ 1103 h 2569"/>
                    <a:gd name="T80" fmla="*/ 869 w 920"/>
                    <a:gd name="T81" fmla="*/ 995 h 2569"/>
                    <a:gd name="T82" fmla="*/ 836 w 920"/>
                    <a:gd name="T83" fmla="*/ 889 h 2569"/>
                    <a:gd name="T84" fmla="*/ 798 w 920"/>
                    <a:gd name="T85" fmla="*/ 787 h 2569"/>
                    <a:gd name="T86" fmla="*/ 750 w 920"/>
                    <a:gd name="T87" fmla="*/ 690 h 2569"/>
                    <a:gd name="T88" fmla="*/ 697 w 920"/>
                    <a:gd name="T89" fmla="*/ 595 h 2569"/>
                    <a:gd name="T90" fmla="*/ 639 w 920"/>
                    <a:gd name="T91" fmla="*/ 505 h 2569"/>
                    <a:gd name="T92" fmla="*/ 573 w 920"/>
                    <a:gd name="T93" fmla="*/ 419 h 2569"/>
                    <a:gd name="T94" fmla="*/ 501 w 920"/>
                    <a:gd name="T95" fmla="*/ 338 h 2569"/>
                    <a:gd name="T96" fmla="*/ 425 w 920"/>
                    <a:gd name="T97" fmla="*/ 263 h 2569"/>
                    <a:gd name="T98" fmla="*/ 342 w 920"/>
                    <a:gd name="T99" fmla="*/ 194 h 2569"/>
                    <a:gd name="T100" fmla="*/ 256 w 920"/>
                    <a:gd name="T101" fmla="*/ 132 h 2569"/>
                    <a:gd name="T102" fmla="*/ 165 w 920"/>
                    <a:gd name="T103" fmla="*/ 73 h 2569"/>
                    <a:gd name="T104" fmla="*/ 68 w 920"/>
                    <a:gd name="T105" fmla="*/ 22 h 2569"/>
                    <a:gd name="T106" fmla="*/ 0 w 920"/>
                    <a:gd name="T107" fmla="*/ 0 h 2569"/>
                    <a:gd name="T108" fmla="*/ 66 w 920"/>
                    <a:gd name="T109" fmla="*/ 29 h 2569"/>
                    <a:gd name="T110" fmla="*/ 192 w 920"/>
                    <a:gd name="T111" fmla="*/ 99 h 2569"/>
                    <a:gd name="T112" fmla="*/ 309 w 920"/>
                    <a:gd name="T113" fmla="*/ 179 h 2569"/>
                    <a:gd name="T114" fmla="*/ 419 w 920"/>
                    <a:gd name="T115" fmla="*/ 269 h 2569"/>
                    <a:gd name="T116" fmla="*/ 470 w 920"/>
                    <a:gd name="T117" fmla="*/ 318 h 2569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920"/>
                    <a:gd name="T178" fmla="*/ 0 h 2569"/>
                    <a:gd name="T179" fmla="*/ 920 w 920"/>
                    <a:gd name="T180" fmla="*/ 2569 h 2569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920" h="2569">
                      <a:moveTo>
                        <a:pt x="470" y="318"/>
                      </a:moveTo>
                      <a:lnTo>
                        <a:pt x="470" y="318"/>
                      </a:lnTo>
                      <a:lnTo>
                        <a:pt x="520" y="371"/>
                      </a:lnTo>
                      <a:lnTo>
                        <a:pt x="567" y="426"/>
                      </a:lnTo>
                      <a:lnTo>
                        <a:pt x="613" y="483"/>
                      </a:lnTo>
                      <a:lnTo>
                        <a:pt x="655" y="542"/>
                      </a:lnTo>
                      <a:lnTo>
                        <a:pt x="694" y="604"/>
                      </a:lnTo>
                      <a:lnTo>
                        <a:pt x="730" y="666"/>
                      </a:lnTo>
                      <a:lnTo>
                        <a:pt x="763" y="732"/>
                      </a:lnTo>
                      <a:lnTo>
                        <a:pt x="794" y="798"/>
                      </a:lnTo>
                      <a:lnTo>
                        <a:pt x="822" y="867"/>
                      </a:lnTo>
                      <a:lnTo>
                        <a:pt x="845" y="937"/>
                      </a:lnTo>
                      <a:lnTo>
                        <a:pt x="865" y="1008"/>
                      </a:lnTo>
                      <a:lnTo>
                        <a:pt x="882" y="1081"/>
                      </a:lnTo>
                      <a:lnTo>
                        <a:pt x="895" y="1156"/>
                      </a:lnTo>
                      <a:lnTo>
                        <a:pt x="904" y="1231"/>
                      </a:lnTo>
                      <a:lnTo>
                        <a:pt x="911" y="1308"/>
                      </a:lnTo>
                      <a:lnTo>
                        <a:pt x="913" y="1385"/>
                      </a:lnTo>
                      <a:lnTo>
                        <a:pt x="911" y="1464"/>
                      </a:lnTo>
                      <a:lnTo>
                        <a:pt x="904" y="1541"/>
                      </a:lnTo>
                      <a:lnTo>
                        <a:pt x="895" y="1616"/>
                      </a:lnTo>
                      <a:lnTo>
                        <a:pt x="882" y="1691"/>
                      </a:lnTo>
                      <a:lnTo>
                        <a:pt x="865" y="1764"/>
                      </a:lnTo>
                      <a:lnTo>
                        <a:pt x="845" y="1835"/>
                      </a:lnTo>
                      <a:lnTo>
                        <a:pt x="822" y="1905"/>
                      </a:lnTo>
                      <a:lnTo>
                        <a:pt x="794" y="1974"/>
                      </a:lnTo>
                      <a:lnTo>
                        <a:pt x="763" y="2040"/>
                      </a:lnTo>
                      <a:lnTo>
                        <a:pt x="730" y="2106"/>
                      </a:lnTo>
                      <a:lnTo>
                        <a:pt x="694" y="2168"/>
                      </a:lnTo>
                      <a:lnTo>
                        <a:pt x="655" y="2230"/>
                      </a:lnTo>
                      <a:lnTo>
                        <a:pt x="613" y="2289"/>
                      </a:lnTo>
                      <a:lnTo>
                        <a:pt x="567" y="2346"/>
                      </a:lnTo>
                      <a:lnTo>
                        <a:pt x="520" y="2401"/>
                      </a:lnTo>
                      <a:lnTo>
                        <a:pt x="470" y="2454"/>
                      </a:lnTo>
                      <a:lnTo>
                        <a:pt x="441" y="2481"/>
                      </a:lnTo>
                      <a:lnTo>
                        <a:pt x="412" y="2509"/>
                      </a:lnTo>
                      <a:lnTo>
                        <a:pt x="350" y="2562"/>
                      </a:lnTo>
                      <a:lnTo>
                        <a:pt x="351" y="2569"/>
                      </a:lnTo>
                      <a:lnTo>
                        <a:pt x="384" y="2543"/>
                      </a:lnTo>
                      <a:lnTo>
                        <a:pt x="415" y="2516"/>
                      </a:lnTo>
                      <a:lnTo>
                        <a:pt x="447" y="2487"/>
                      </a:lnTo>
                      <a:lnTo>
                        <a:pt x="476" y="2459"/>
                      </a:lnTo>
                      <a:lnTo>
                        <a:pt x="505" y="2428"/>
                      </a:lnTo>
                      <a:lnTo>
                        <a:pt x="533" y="2399"/>
                      </a:lnTo>
                      <a:lnTo>
                        <a:pt x="560" y="2366"/>
                      </a:lnTo>
                      <a:lnTo>
                        <a:pt x="587" y="2335"/>
                      </a:lnTo>
                      <a:lnTo>
                        <a:pt x="613" y="2302"/>
                      </a:lnTo>
                      <a:lnTo>
                        <a:pt x="637" y="2269"/>
                      </a:lnTo>
                      <a:lnTo>
                        <a:pt x="661" y="2234"/>
                      </a:lnTo>
                      <a:lnTo>
                        <a:pt x="684" y="2199"/>
                      </a:lnTo>
                      <a:lnTo>
                        <a:pt x="706" y="2163"/>
                      </a:lnTo>
                      <a:lnTo>
                        <a:pt x="726" y="2128"/>
                      </a:lnTo>
                      <a:lnTo>
                        <a:pt x="747" y="2090"/>
                      </a:lnTo>
                      <a:lnTo>
                        <a:pt x="765" y="2053"/>
                      </a:lnTo>
                      <a:lnTo>
                        <a:pt x="783" y="2014"/>
                      </a:lnTo>
                      <a:lnTo>
                        <a:pt x="801" y="1976"/>
                      </a:lnTo>
                      <a:lnTo>
                        <a:pt x="816" y="1938"/>
                      </a:lnTo>
                      <a:lnTo>
                        <a:pt x="831" y="1897"/>
                      </a:lnTo>
                      <a:lnTo>
                        <a:pt x="845" y="1857"/>
                      </a:lnTo>
                      <a:lnTo>
                        <a:pt x="858" y="1817"/>
                      </a:lnTo>
                      <a:lnTo>
                        <a:pt x="869" y="1775"/>
                      </a:lnTo>
                      <a:lnTo>
                        <a:pt x="880" y="1735"/>
                      </a:lnTo>
                      <a:lnTo>
                        <a:pt x="889" y="1692"/>
                      </a:lnTo>
                      <a:lnTo>
                        <a:pt x="897" y="1649"/>
                      </a:lnTo>
                      <a:lnTo>
                        <a:pt x="904" y="1606"/>
                      </a:lnTo>
                      <a:lnTo>
                        <a:pt x="909" y="1563"/>
                      </a:lnTo>
                      <a:lnTo>
                        <a:pt x="915" y="1519"/>
                      </a:lnTo>
                      <a:lnTo>
                        <a:pt x="917" y="1475"/>
                      </a:lnTo>
                      <a:lnTo>
                        <a:pt x="919" y="1431"/>
                      </a:lnTo>
                      <a:lnTo>
                        <a:pt x="920" y="1385"/>
                      </a:lnTo>
                      <a:lnTo>
                        <a:pt x="919" y="1328"/>
                      </a:lnTo>
                      <a:lnTo>
                        <a:pt x="915" y="1272"/>
                      </a:lnTo>
                      <a:lnTo>
                        <a:pt x="909" y="1215"/>
                      </a:lnTo>
                      <a:lnTo>
                        <a:pt x="902" y="1158"/>
                      </a:lnTo>
                      <a:lnTo>
                        <a:pt x="893" y="1103"/>
                      </a:lnTo>
                      <a:lnTo>
                        <a:pt x="882" y="1048"/>
                      </a:lnTo>
                      <a:lnTo>
                        <a:pt x="869" y="995"/>
                      </a:lnTo>
                      <a:lnTo>
                        <a:pt x="855" y="942"/>
                      </a:lnTo>
                      <a:lnTo>
                        <a:pt x="836" y="889"/>
                      </a:lnTo>
                      <a:lnTo>
                        <a:pt x="818" y="838"/>
                      </a:lnTo>
                      <a:lnTo>
                        <a:pt x="798" y="787"/>
                      </a:lnTo>
                      <a:lnTo>
                        <a:pt x="774" y="737"/>
                      </a:lnTo>
                      <a:lnTo>
                        <a:pt x="750" y="690"/>
                      </a:lnTo>
                      <a:lnTo>
                        <a:pt x="725" y="642"/>
                      </a:lnTo>
                      <a:lnTo>
                        <a:pt x="697" y="595"/>
                      </a:lnTo>
                      <a:lnTo>
                        <a:pt x="668" y="549"/>
                      </a:lnTo>
                      <a:lnTo>
                        <a:pt x="639" y="505"/>
                      </a:lnTo>
                      <a:lnTo>
                        <a:pt x="606" y="461"/>
                      </a:lnTo>
                      <a:lnTo>
                        <a:pt x="573" y="419"/>
                      </a:lnTo>
                      <a:lnTo>
                        <a:pt x="538" y="379"/>
                      </a:lnTo>
                      <a:lnTo>
                        <a:pt x="501" y="338"/>
                      </a:lnTo>
                      <a:lnTo>
                        <a:pt x="463" y="302"/>
                      </a:lnTo>
                      <a:lnTo>
                        <a:pt x="425" y="263"/>
                      </a:lnTo>
                      <a:lnTo>
                        <a:pt x="384" y="229"/>
                      </a:lnTo>
                      <a:lnTo>
                        <a:pt x="342" y="194"/>
                      </a:lnTo>
                      <a:lnTo>
                        <a:pt x="300" y="163"/>
                      </a:lnTo>
                      <a:lnTo>
                        <a:pt x="256" y="132"/>
                      </a:lnTo>
                      <a:lnTo>
                        <a:pt x="211" y="101"/>
                      </a:lnTo>
                      <a:lnTo>
                        <a:pt x="165" y="73"/>
                      </a:lnTo>
                      <a:lnTo>
                        <a:pt x="117" y="48"/>
                      </a:lnTo>
                      <a:lnTo>
                        <a:pt x="68" y="22"/>
                      </a:lnTo>
                      <a:lnTo>
                        <a:pt x="18" y="0"/>
                      </a:lnTo>
                      <a:lnTo>
                        <a:pt x="0" y="0"/>
                      </a:lnTo>
                      <a:lnTo>
                        <a:pt x="66" y="29"/>
                      </a:lnTo>
                      <a:lnTo>
                        <a:pt x="130" y="62"/>
                      </a:lnTo>
                      <a:lnTo>
                        <a:pt x="192" y="99"/>
                      </a:lnTo>
                      <a:lnTo>
                        <a:pt x="251" y="137"/>
                      </a:lnTo>
                      <a:lnTo>
                        <a:pt x="309" y="179"/>
                      </a:lnTo>
                      <a:lnTo>
                        <a:pt x="366" y="223"/>
                      </a:lnTo>
                      <a:lnTo>
                        <a:pt x="419" y="269"/>
                      </a:lnTo>
                      <a:lnTo>
                        <a:pt x="470" y="318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95" name="Freeform 347"/>
                <p:cNvSpPr>
                  <a:spLocks/>
                </p:cNvSpPr>
                <p:nvPr/>
              </p:nvSpPr>
              <p:spPr bwMode="auto">
                <a:xfrm>
                  <a:off x="3909" y="2433"/>
                  <a:ext cx="545" cy="275"/>
                </a:xfrm>
                <a:custGeom>
                  <a:avLst/>
                  <a:gdLst>
                    <a:gd name="T0" fmla="*/ 3 w 545"/>
                    <a:gd name="T1" fmla="*/ 266 h 275"/>
                    <a:gd name="T2" fmla="*/ 3 w 545"/>
                    <a:gd name="T3" fmla="*/ 266 h 275"/>
                    <a:gd name="T4" fmla="*/ 0 w 545"/>
                    <a:gd name="T5" fmla="*/ 275 h 275"/>
                    <a:gd name="T6" fmla="*/ 0 w 545"/>
                    <a:gd name="T7" fmla="*/ 275 h 275"/>
                    <a:gd name="T8" fmla="*/ 36 w 545"/>
                    <a:gd name="T9" fmla="*/ 266 h 275"/>
                    <a:gd name="T10" fmla="*/ 75 w 545"/>
                    <a:gd name="T11" fmla="*/ 255 h 275"/>
                    <a:gd name="T12" fmla="*/ 111 w 545"/>
                    <a:gd name="T13" fmla="*/ 242 h 275"/>
                    <a:gd name="T14" fmla="*/ 148 w 545"/>
                    <a:gd name="T15" fmla="*/ 229 h 275"/>
                    <a:gd name="T16" fmla="*/ 184 w 545"/>
                    <a:gd name="T17" fmla="*/ 216 h 275"/>
                    <a:gd name="T18" fmla="*/ 219 w 545"/>
                    <a:gd name="T19" fmla="*/ 202 h 275"/>
                    <a:gd name="T20" fmla="*/ 290 w 545"/>
                    <a:gd name="T21" fmla="*/ 169 h 275"/>
                    <a:gd name="T22" fmla="*/ 356 w 545"/>
                    <a:gd name="T23" fmla="*/ 134 h 275"/>
                    <a:gd name="T24" fmla="*/ 422 w 545"/>
                    <a:gd name="T25" fmla="*/ 94 h 275"/>
                    <a:gd name="T26" fmla="*/ 484 w 545"/>
                    <a:gd name="T27" fmla="*/ 52 h 275"/>
                    <a:gd name="T28" fmla="*/ 545 w 545"/>
                    <a:gd name="T29" fmla="*/ 4 h 275"/>
                    <a:gd name="T30" fmla="*/ 545 w 545"/>
                    <a:gd name="T31" fmla="*/ 4 h 275"/>
                    <a:gd name="T32" fmla="*/ 539 w 545"/>
                    <a:gd name="T33" fmla="*/ 0 h 275"/>
                    <a:gd name="T34" fmla="*/ 539 w 545"/>
                    <a:gd name="T35" fmla="*/ 0 h 275"/>
                    <a:gd name="T36" fmla="*/ 481 w 545"/>
                    <a:gd name="T37" fmla="*/ 44 h 275"/>
                    <a:gd name="T38" fmla="*/ 419 w 545"/>
                    <a:gd name="T39" fmla="*/ 88 h 275"/>
                    <a:gd name="T40" fmla="*/ 355 w 545"/>
                    <a:gd name="T41" fmla="*/ 127 h 275"/>
                    <a:gd name="T42" fmla="*/ 289 w 545"/>
                    <a:gd name="T43" fmla="*/ 162 h 275"/>
                    <a:gd name="T44" fmla="*/ 219 w 545"/>
                    <a:gd name="T45" fmla="*/ 194 h 275"/>
                    <a:gd name="T46" fmla="*/ 150 w 545"/>
                    <a:gd name="T47" fmla="*/ 222 h 275"/>
                    <a:gd name="T48" fmla="*/ 76 w 545"/>
                    <a:gd name="T49" fmla="*/ 246 h 275"/>
                    <a:gd name="T50" fmla="*/ 40 w 545"/>
                    <a:gd name="T51" fmla="*/ 257 h 275"/>
                    <a:gd name="T52" fmla="*/ 3 w 545"/>
                    <a:gd name="T53" fmla="*/ 266 h 275"/>
                    <a:gd name="T54" fmla="*/ 3 w 545"/>
                    <a:gd name="T55" fmla="*/ 266 h 275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w 545"/>
                    <a:gd name="T85" fmla="*/ 0 h 275"/>
                    <a:gd name="T86" fmla="*/ 545 w 545"/>
                    <a:gd name="T87" fmla="*/ 275 h 275"/>
                  </a:gdLst>
                  <a:ahLst/>
                  <a:cxnLst>
                    <a:cxn ang="T56">
                      <a:pos x="T0" y="T1"/>
                    </a:cxn>
                    <a:cxn ang="T57">
                      <a:pos x="T2" y="T3"/>
                    </a:cxn>
                    <a:cxn ang="T58">
                      <a:pos x="T4" y="T5"/>
                    </a:cxn>
                    <a:cxn ang="T59">
                      <a:pos x="T6" y="T7"/>
                    </a:cxn>
                    <a:cxn ang="T60">
                      <a:pos x="T8" y="T9"/>
                    </a:cxn>
                    <a:cxn ang="T61">
                      <a:pos x="T10" y="T11"/>
                    </a:cxn>
                    <a:cxn ang="T62">
                      <a:pos x="T12" y="T13"/>
                    </a:cxn>
                    <a:cxn ang="T63">
                      <a:pos x="T14" y="T15"/>
                    </a:cxn>
                    <a:cxn ang="T64">
                      <a:pos x="T16" y="T17"/>
                    </a:cxn>
                    <a:cxn ang="T65">
                      <a:pos x="T18" y="T19"/>
                    </a:cxn>
                    <a:cxn ang="T66">
                      <a:pos x="T20" y="T21"/>
                    </a:cxn>
                    <a:cxn ang="T67">
                      <a:pos x="T22" y="T23"/>
                    </a:cxn>
                    <a:cxn ang="T68">
                      <a:pos x="T24" y="T25"/>
                    </a:cxn>
                    <a:cxn ang="T69">
                      <a:pos x="T26" y="T27"/>
                    </a:cxn>
                    <a:cxn ang="T70">
                      <a:pos x="T28" y="T29"/>
                    </a:cxn>
                    <a:cxn ang="T71">
                      <a:pos x="T30" y="T31"/>
                    </a:cxn>
                    <a:cxn ang="T72">
                      <a:pos x="T32" y="T33"/>
                    </a:cxn>
                    <a:cxn ang="T73">
                      <a:pos x="T34" y="T35"/>
                    </a:cxn>
                    <a:cxn ang="T74">
                      <a:pos x="T36" y="T37"/>
                    </a:cxn>
                    <a:cxn ang="T75">
                      <a:pos x="T38" y="T39"/>
                    </a:cxn>
                    <a:cxn ang="T76">
                      <a:pos x="T40" y="T41"/>
                    </a:cxn>
                    <a:cxn ang="T77">
                      <a:pos x="T42" y="T43"/>
                    </a:cxn>
                    <a:cxn ang="T78">
                      <a:pos x="T44" y="T45"/>
                    </a:cxn>
                    <a:cxn ang="T79">
                      <a:pos x="T46" y="T47"/>
                    </a:cxn>
                    <a:cxn ang="T80">
                      <a:pos x="T48" y="T49"/>
                    </a:cxn>
                    <a:cxn ang="T81">
                      <a:pos x="T50" y="T51"/>
                    </a:cxn>
                    <a:cxn ang="T82">
                      <a:pos x="T52" y="T53"/>
                    </a:cxn>
                    <a:cxn ang="T83">
                      <a:pos x="T54" y="T55"/>
                    </a:cxn>
                  </a:cxnLst>
                  <a:rect l="T84" t="T85" r="T86" b="T87"/>
                  <a:pathLst>
                    <a:path w="545" h="275">
                      <a:moveTo>
                        <a:pt x="3" y="266"/>
                      </a:moveTo>
                      <a:lnTo>
                        <a:pt x="3" y="266"/>
                      </a:lnTo>
                      <a:lnTo>
                        <a:pt x="0" y="275"/>
                      </a:lnTo>
                      <a:lnTo>
                        <a:pt x="36" y="266"/>
                      </a:lnTo>
                      <a:lnTo>
                        <a:pt x="75" y="255"/>
                      </a:lnTo>
                      <a:lnTo>
                        <a:pt x="111" y="242"/>
                      </a:lnTo>
                      <a:lnTo>
                        <a:pt x="148" y="229"/>
                      </a:lnTo>
                      <a:lnTo>
                        <a:pt x="184" y="216"/>
                      </a:lnTo>
                      <a:lnTo>
                        <a:pt x="219" y="202"/>
                      </a:lnTo>
                      <a:lnTo>
                        <a:pt x="290" y="169"/>
                      </a:lnTo>
                      <a:lnTo>
                        <a:pt x="356" y="134"/>
                      </a:lnTo>
                      <a:lnTo>
                        <a:pt x="422" y="94"/>
                      </a:lnTo>
                      <a:lnTo>
                        <a:pt x="484" y="52"/>
                      </a:lnTo>
                      <a:lnTo>
                        <a:pt x="545" y="4"/>
                      </a:lnTo>
                      <a:lnTo>
                        <a:pt x="539" y="0"/>
                      </a:lnTo>
                      <a:lnTo>
                        <a:pt x="481" y="44"/>
                      </a:lnTo>
                      <a:lnTo>
                        <a:pt x="419" y="88"/>
                      </a:lnTo>
                      <a:lnTo>
                        <a:pt x="355" y="127"/>
                      </a:lnTo>
                      <a:lnTo>
                        <a:pt x="289" y="162"/>
                      </a:lnTo>
                      <a:lnTo>
                        <a:pt x="219" y="194"/>
                      </a:lnTo>
                      <a:lnTo>
                        <a:pt x="150" y="222"/>
                      </a:lnTo>
                      <a:lnTo>
                        <a:pt x="76" y="246"/>
                      </a:lnTo>
                      <a:lnTo>
                        <a:pt x="40" y="257"/>
                      </a:lnTo>
                      <a:lnTo>
                        <a:pt x="3" y="266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96" name="Freeform 348"/>
                <p:cNvSpPr>
                  <a:spLocks/>
                </p:cNvSpPr>
                <p:nvPr/>
              </p:nvSpPr>
              <p:spPr bwMode="auto">
                <a:xfrm>
                  <a:off x="2236" y="27"/>
                  <a:ext cx="2717" cy="2551"/>
                </a:xfrm>
                <a:custGeom>
                  <a:avLst/>
                  <a:gdLst>
                    <a:gd name="T0" fmla="*/ 317 w 2717"/>
                    <a:gd name="T1" fmla="*/ 2218 h 2551"/>
                    <a:gd name="T2" fmla="*/ 171 w 2717"/>
                    <a:gd name="T3" fmla="*/ 2002 h 2551"/>
                    <a:gd name="T4" fmla="*/ 70 w 2717"/>
                    <a:gd name="T5" fmla="*/ 1761 h 2551"/>
                    <a:gd name="T6" fmla="*/ 15 w 2717"/>
                    <a:gd name="T7" fmla="*/ 1497 h 2551"/>
                    <a:gd name="T8" fmla="*/ 10 w 2717"/>
                    <a:gd name="T9" fmla="*/ 1290 h 2551"/>
                    <a:gd name="T10" fmla="*/ 52 w 2717"/>
                    <a:gd name="T11" fmla="*/ 1021 h 2551"/>
                    <a:gd name="T12" fmla="*/ 141 w 2717"/>
                    <a:gd name="T13" fmla="*/ 773 h 2551"/>
                    <a:gd name="T14" fmla="*/ 277 w 2717"/>
                    <a:gd name="T15" fmla="*/ 551 h 2551"/>
                    <a:gd name="T16" fmla="*/ 405 w 2717"/>
                    <a:gd name="T17" fmla="*/ 405 h 2551"/>
                    <a:gd name="T18" fmla="*/ 604 w 2717"/>
                    <a:gd name="T19" fmla="*/ 238 h 2551"/>
                    <a:gd name="T20" fmla="*/ 833 w 2717"/>
                    <a:gd name="T21" fmla="*/ 114 h 2551"/>
                    <a:gd name="T22" fmla="*/ 1087 w 2717"/>
                    <a:gd name="T23" fmla="*/ 35 h 2551"/>
                    <a:gd name="T24" fmla="*/ 1360 w 2717"/>
                    <a:gd name="T25" fmla="*/ 8 h 2551"/>
                    <a:gd name="T26" fmla="*/ 1565 w 2717"/>
                    <a:gd name="T27" fmla="*/ 24 h 2551"/>
                    <a:gd name="T28" fmla="*/ 1823 w 2717"/>
                    <a:gd name="T29" fmla="*/ 90 h 2551"/>
                    <a:gd name="T30" fmla="*/ 2059 w 2717"/>
                    <a:gd name="T31" fmla="*/ 204 h 2551"/>
                    <a:gd name="T32" fmla="*/ 2267 w 2717"/>
                    <a:gd name="T33" fmla="*/ 359 h 2551"/>
                    <a:gd name="T34" fmla="*/ 2401 w 2717"/>
                    <a:gd name="T35" fmla="*/ 500 h 2551"/>
                    <a:gd name="T36" fmla="*/ 2547 w 2717"/>
                    <a:gd name="T37" fmla="*/ 716 h 2551"/>
                    <a:gd name="T38" fmla="*/ 2650 w 2717"/>
                    <a:gd name="T39" fmla="*/ 957 h 2551"/>
                    <a:gd name="T40" fmla="*/ 2703 w 2717"/>
                    <a:gd name="T41" fmla="*/ 1221 h 2551"/>
                    <a:gd name="T42" fmla="*/ 2708 w 2717"/>
                    <a:gd name="T43" fmla="*/ 1428 h 2551"/>
                    <a:gd name="T44" fmla="*/ 2666 w 2717"/>
                    <a:gd name="T45" fmla="*/ 1697 h 2551"/>
                    <a:gd name="T46" fmla="*/ 2576 w 2717"/>
                    <a:gd name="T47" fmla="*/ 1944 h 2551"/>
                    <a:gd name="T48" fmla="*/ 2441 w 2717"/>
                    <a:gd name="T49" fmla="*/ 2167 h 2551"/>
                    <a:gd name="T50" fmla="*/ 2315 w 2717"/>
                    <a:gd name="T51" fmla="*/ 2313 h 2551"/>
                    <a:gd name="T52" fmla="*/ 2229 w 2717"/>
                    <a:gd name="T53" fmla="*/ 2401 h 2551"/>
                    <a:gd name="T54" fmla="*/ 2384 w 2717"/>
                    <a:gd name="T55" fmla="*/ 2247 h 2551"/>
                    <a:gd name="T56" fmla="*/ 2551 w 2717"/>
                    <a:gd name="T57" fmla="*/ 2009 h 2551"/>
                    <a:gd name="T58" fmla="*/ 2664 w 2717"/>
                    <a:gd name="T59" fmla="*/ 1737 h 2551"/>
                    <a:gd name="T60" fmla="*/ 2715 w 2717"/>
                    <a:gd name="T61" fmla="*/ 1437 h 2551"/>
                    <a:gd name="T62" fmla="*/ 2715 w 2717"/>
                    <a:gd name="T63" fmla="*/ 1289 h 2551"/>
                    <a:gd name="T64" fmla="*/ 2673 w 2717"/>
                    <a:gd name="T65" fmla="*/ 1020 h 2551"/>
                    <a:gd name="T66" fmla="*/ 2584 w 2717"/>
                    <a:gd name="T67" fmla="*/ 771 h 2551"/>
                    <a:gd name="T68" fmla="*/ 2446 w 2717"/>
                    <a:gd name="T69" fmla="*/ 546 h 2551"/>
                    <a:gd name="T70" fmla="*/ 2273 w 2717"/>
                    <a:gd name="T71" fmla="*/ 354 h 2551"/>
                    <a:gd name="T72" fmla="*/ 2062 w 2717"/>
                    <a:gd name="T73" fmla="*/ 198 h 2551"/>
                    <a:gd name="T74" fmla="*/ 1826 w 2717"/>
                    <a:gd name="T75" fmla="*/ 83 h 2551"/>
                    <a:gd name="T76" fmla="*/ 1566 w 2717"/>
                    <a:gd name="T77" fmla="*/ 17 h 2551"/>
                    <a:gd name="T78" fmla="*/ 1360 w 2717"/>
                    <a:gd name="T79" fmla="*/ 0 h 2551"/>
                    <a:gd name="T80" fmla="*/ 1085 w 2717"/>
                    <a:gd name="T81" fmla="*/ 28 h 2551"/>
                    <a:gd name="T82" fmla="*/ 831 w 2717"/>
                    <a:gd name="T83" fmla="*/ 108 h 2551"/>
                    <a:gd name="T84" fmla="*/ 601 w 2717"/>
                    <a:gd name="T85" fmla="*/ 233 h 2551"/>
                    <a:gd name="T86" fmla="*/ 399 w 2717"/>
                    <a:gd name="T87" fmla="*/ 399 h 2551"/>
                    <a:gd name="T88" fmla="*/ 233 w 2717"/>
                    <a:gd name="T89" fmla="*/ 601 h 2551"/>
                    <a:gd name="T90" fmla="*/ 108 w 2717"/>
                    <a:gd name="T91" fmla="*/ 831 h 2551"/>
                    <a:gd name="T92" fmla="*/ 28 w 2717"/>
                    <a:gd name="T93" fmla="*/ 1085 h 2551"/>
                    <a:gd name="T94" fmla="*/ 0 w 2717"/>
                    <a:gd name="T95" fmla="*/ 1358 h 2551"/>
                    <a:gd name="T96" fmla="*/ 8 w 2717"/>
                    <a:gd name="T97" fmla="*/ 1501 h 2551"/>
                    <a:gd name="T98" fmla="*/ 41 w 2717"/>
                    <a:gd name="T99" fmla="*/ 1686 h 2551"/>
                    <a:gd name="T100" fmla="*/ 96 w 2717"/>
                    <a:gd name="T101" fmla="*/ 1859 h 2551"/>
                    <a:gd name="T102" fmla="*/ 174 w 2717"/>
                    <a:gd name="T103" fmla="*/ 2022 h 2551"/>
                    <a:gd name="T104" fmla="*/ 271 w 2717"/>
                    <a:gd name="T105" fmla="*/ 2172 h 2551"/>
                    <a:gd name="T106" fmla="*/ 388 w 2717"/>
                    <a:gd name="T107" fmla="*/ 2308 h 2551"/>
                    <a:gd name="T108" fmla="*/ 520 w 2717"/>
                    <a:gd name="T109" fmla="*/ 2427 h 2551"/>
                    <a:gd name="T110" fmla="*/ 668 w 2717"/>
                    <a:gd name="T111" fmla="*/ 2529 h 2551"/>
                    <a:gd name="T112" fmla="*/ 710 w 2717"/>
                    <a:gd name="T113" fmla="*/ 2544 h 2551"/>
                    <a:gd name="T114" fmla="*/ 549 w 2717"/>
                    <a:gd name="T115" fmla="*/ 2439 h 2551"/>
                    <a:gd name="T116" fmla="*/ 405 w 2717"/>
                    <a:gd name="T117" fmla="*/ 2313 h 2551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2717"/>
                    <a:gd name="T178" fmla="*/ 0 h 2551"/>
                    <a:gd name="T179" fmla="*/ 2717 w 2717"/>
                    <a:gd name="T180" fmla="*/ 2551 h 2551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2717" h="2551">
                      <a:moveTo>
                        <a:pt x="405" y="2313"/>
                      </a:moveTo>
                      <a:lnTo>
                        <a:pt x="405" y="2313"/>
                      </a:lnTo>
                      <a:lnTo>
                        <a:pt x="359" y="2267"/>
                      </a:lnTo>
                      <a:lnTo>
                        <a:pt x="317" y="2218"/>
                      </a:lnTo>
                      <a:lnTo>
                        <a:pt x="277" y="2167"/>
                      </a:lnTo>
                      <a:lnTo>
                        <a:pt x="238" y="2114"/>
                      </a:lnTo>
                      <a:lnTo>
                        <a:pt x="204" y="2059"/>
                      </a:lnTo>
                      <a:lnTo>
                        <a:pt x="171" y="2002"/>
                      </a:lnTo>
                      <a:lnTo>
                        <a:pt x="141" y="1944"/>
                      </a:lnTo>
                      <a:lnTo>
                        <a:pt x="114" y="1885"/>
                      </a:lnTo>
                      <a:lnTo>
                        <a:pt x="90" y="1823"/>
                      </a:lnTo>
                      <a:lnTo>
                        <a:pt x="70" y="1761"/>
                      </a:lnTo>
                      <a:lnTo>
                        <a:pt x="52" y="1697"/>
                      </a:lnTo>
                      <a:lnTo>
                        <a:pt x="35" y="1631"/>
                      </a:lnTo>
                      <a:lnTo>
                        <a:pt x="24" y="1565"/>
                      </a:lnTo>
                      <a:lnTo>
                        <a:pt x="15" y="1497"/>
                      </a:lnTo>
                      <a:lnTo>
                        <a:pt x="10" y="1428"/>
                      </a:lnTo>
                      <a:lnTo>
                        <a:pt x="8" y="1358"/>
                      </a:lnTo>
                      <a:lnTo>
                        <a:pt x="10" y="1290"/>
                      </a:lnTo>
                      <a:lnTo>
                        <a:pt x="15" y="1221"/>
                      </a:lnTo>
                      <a:lnTo>
                        <a:pt x="24" y="1153"/>
                      </a:lnTo>
                      <a:lnTo>
                        <a:pt x="35" y="1087"/>
                      </a:lnTo>
                      <a:lnTo>
                        <a:pt x="52" y="1021"/>
                      </a:lnTo>
                      <a:lnTo>
                        <a:pt x="70" y="957"/>
                      </a:lnTo>
                      <a:lnTo>
                        <a:pt x="90" y="895"/>
                      </a:lnTo>
                      <a:lnTo>
                        <a:pt x="114" y="833"/>
                      </a:lnTo>
                      <a:lnTo>
                        <a:pt x="141" y="773"/>
                      </a:lnTo>
                      <a:lnTo>
                        <a:pt x="171" y="716"/>
                      </a:lnTo>
                      <a:lnTo>
                        <a:pt x="204" y="659"/>
                      </a:lnTo>
                      <a:lnTo>
                        <a:pt x="238" y="604"/>
                      </a:lnTo>
                      <a:lnTo>
                        <a:pt x="277" y="551"/>
                      </a:lnTo>
                      <a:lnTo>
                        <a:pt x="317" y="500"/>
                      </a:lnTo>
                      <a:lnTo>
                        <a:pt x="359" y="451"/>
                      </a:lnTo>
                      <a:lnTo>
                        <a:pt x="405" y="405"/>
                      </a:lnTo>
                      <a:lnTo>
                        <a:pt x="451" y="359"/>
                      </a:lnTo>
                      <a:lnTo>
                        <a:pt x="500" y="317"/>
                      </a:lnTo>
                      <a:lnTo>
                        <a:pt x="551" y="277"/>
                      </a:lnTo>
                      <a:lnTo>
                        <a:pt x="604" y="238"/>
                      </a:lnTo>
                      <a:lnTo>
                        <a:pt x="659" y="204"/>
                      </a:lnTo>
                      <a:lnTo>
                        <a:pt x="716" y="171"/>
                      </a:lnTo>
                      <a:lnTo>
                        <a:pt x="774" y="141"/>
                      </a:lnTo>
                      <a:lnTo>
                        <a:pt x="833" y="114"/>
                      </a:lnTo>
                      <a:lnTo>
                        <a:pt x="895" y="90"/>
                      </a:lnTo>
                      <a:lnTo>
                        <a:pt x="957" y="68"/>
                      </a:lnTo>
                      <a:lnTo>
                        <a:pt x="1021" y="52"/>
                      </a:lnTo>
                      <a:lnTo>
                        <a:pt x="1087" y="35"/>
                      </a:lnTo>
                      <a:lnTo>
                        <a:pt x="1153" y="24"/>
                      </a:lnTo>
                      <a:lnTo>
                        <a:pt x="1221" y="15"/>
                      </a:lnTo>
                      <a:lnTo>
                        <a:pt x="1290" y="10"/>
                      </a:lnTo>
                      <a:lnTo>
                        <a:pt x="1360" y="8"/>
                      </a:lnTo>
                      <a:lnTo>
                        <a:pt x="1429" y="10"/>
                      </a:lnTo>
                      <a:lnTo>
                        <a:pt x="1497" y="15"/>
                      </a:lnTo>
                      <a:lnTo>
                        <a:pt x="1565" y="24"/>
                      </a:lnTo>
                      <a:lnTo>
                        <a:pt x="1631" y="35"/>
                      </a:lnTo>
                      <a:lnTo>
                        <a:pt x="1696" y="52"/>
                      </a:lnTo>
                      <a:lnTo>
                        <a:pt x="1760" y="68"/>
                      </a:lnTo>
                      <a:lnTo>
                        <a:pt x="1823" y="90"/>
                      </a:lnTo>
                      <a:lnTo>
                        <a:pt x="1885" y="114"/>
                      </a:lnTo>
                      <a:lnTo>
                        <a:pt x="1945" y="141"/>
                      </a:lnTo>
                      <a:lnTo>
                        <a:pt x="2002" y="171"/>
                      </a:lnTo>
                      <a:lnTo>
                        <a:pt x="2059" y="204"/>
                      </a:lnTo>
                      <a:lnTo>
                        <a:pt x="2113" y="238"/>
                      </a:lnTo>
                      <a:lnTo>
                        <a:pt x="2167" y="277"/>
                      </a:lnTo>
                      <a:lnTo>
                        <a:pt x="2218" y="317"/>
                      </a:lnTo>
                      <a:lnTo>
                        <a:pt x="2267" y="359"/>
                      </a:lnTo>
                      <a:lnTo>
                        <a:pt x="2315" y="405"/>
                      </a:lnTo>
                      <a:lnTo>
                        <a:pt x="2359" y="451"/>
                      </a:lnTo>
                      <a:lnTo>
                        <a:pt x="2401" y="500"/>
                      </a:lnTo>
                      <a:lnTo>
                        <a:pt x="2441" y="551"/>
                      </a:lnTo>
                      <a:lnTo>
                        <a:pt x="2479" y="604"/>
                      </a:lnTo>
                      <a:lnTo>
                        <a:pt x="2514" y="659"/>
                      </a:lnTo>
                      <a:lnTo>
                        <a:pt x="2547" y="716"/>
                      </a:lnTo>
                      <a:lnTo>
                        <a:pt x="2576" y="773"/>
                      </a:lnTo>
                      <a:lnTo>
                        <a:pt x="2604" y="833"/>
                      </a:lnTo>
                      <a:lnTo>
                        <a:pt x="2628" y="895"/>
                      </a:lnTo>
                      <a:lnTo>
                        <a:pt x="2650" y="957"/>
                      </a:lnTo>
                      <a:lnTo>
                        <a:pt x="2666" y="1021"/>
                      </a:lnTo>
                      <a:lnTo>
                        <a:pt x="2682" y="1087"/>
                      </a:lnTo>
                      <a:lnTo>
                        <a:pt x="2693" y="1153"/>
                      </a:lnTo>
                      <a:lnTo>
                        <a:pt x="2703" y="1221"/>
                      </a:lnTo>
                      <a:lnTo>
                        <a:pt x="2708" y="1290"/>
                      </a:lnTo>
                      <a:lnTo>
                        <a:pt x="2710" y="1358"/>
                      </a:lnTo>
                      <a:lnTo>
                        <a:pt x="2708" y="1428"/>
                      </a:lnTo>
                      <a:lnTo>
                        <a:pt x="2703" y="1497"/>
                      </a:lnTo>
                      <a:lnTo>
                        <a:pt x="2693" y="1565"/>
                      </a:lnTo>
                      <a:lnTo>
                        <a:pt x="2682" y="1631"/>
                      </a:lnTo>
                      <a:lnTo>
                        <a:pt x="2666" y="1697"/>
                      </a:lnTo>
                      <a:lnTo>
                        <a:pt x="2650" y="1761"/>
                      </a:lnTo>
                      <a:lnTo>
                        <a:pt x="2628" y="1823"/>
                      </a:lnTo>
                      <a:lnTo>
                        <a:pt x="2604" y="1885"/>
                      </a:lnTo>
                      <a:lnTo>
                        <a:pt x="2576" y="1944"/>
                      </a:lnTo>
                      <a:lnTo>
                        <a:pt x="2547" y="2002"/>
                      </a:lnTo>
                      <a:lnTo>
                        <a:pt x="2514" y="2059"/>
                      </a:lnTo>
                      <a:lnTo>
                        <a:pt x="2479" y="2114"/>
                      </a:lnTo>
                      <a:lnTo>
                        <a:pt x="2441" y="2167"/>
                      </a:lnTo>
                      <a:lnTo>
                        <a:pt x="2401" y="2218"/>
                      </a:lnTo>
                      <a:lnTo>
                        <a:pt x="2359" y="2267"/>
                      </a:lnTo>
                      <a:lnTo>
                        <a:pt x="2315" y="2313"/>
                      </a:lnTo>
                      <a:lnTo>
                        <a:pt x="2269" y="2355"/>
                      </a:lnTo>
                      <a:lnTo>
                        <a:pt x="2223" y="2396"/>
                      </a:lnTo>
                      <a:lnTo>
                        <a:pt x="2229" y="2401"/>
                      </a:lnTo>
                      <a:lnTo>
                        <a:pt x="2284" y="2353"/>
                      </a:lnTo>
                      <a:lnTo>
                        <a:pt x="2337" y="2302"/>
                      </a:lnTo>
                      <a:lnTo>
                        <a:pt x="2384" y="2247"/>
                      </a:lnTo>
                      <a:lnTo>
                        <a:pt x="2432" y="2192"/>
                      </a:lnTo>
                      <a:lnTo>
                        <a:pt x="2474" y="2134"/>
                      </a:lnTo>
                      <a:lnTo>
                        <a:pt x="2514" y="2072"/>
                      </a:lnTo>
                      <a:lnTo>
                        <a:pt x="2551" y="2009"/>
                      </a:lnTo>
                      <a:lnTo>
                        <a:pt x="2585" y="1944"/>
                      </a:lnTo>
                      <a:lnTo>
                        <a:pt x="2615" y="1876"/>
                      </a:lnTo>
                      <a:lnTo>
                        <a:pt x="2640" y="1806"/>
                      </a:lnTo>
                      <a:lnTo>
                        <a:pt x="2664" y="1737"/>
                      </a:lnTo>
                      <a:lnTo>
                        <a:pt x="2682" y="1664"/>
                      </a:lnTo>
                      <a:lnTo>
                        <a:pt x="2697" y="1589"/>
                      </a:lnTo>
                      <a:lnTo>
                        <a:pt x="2708" y="1514"/>
                      </a:lnTo>
                      <a:lnTo>
                        <a:pt x="2715" y="1437"/>
                      </a:lnTo>
                      <a:lnTo>
                        <a:pt x="2715" y="1398"/>
                      </a:lnTo>
                      <a:lnTo>
                        <a:pt x="2717" y="1358"/>
                      </a:lnTo>
                      <a:lnTo>
                        <a:pt x="2715" y="1289"/>
                      </a:lnTo>
                      <a:lnTo>
                        <a:pt x="2710" y="1221"/>
                      </a:lnTo>
                      <a:lnTo>
                        <a:pt x="2701" y="1151"/>
                      </a:lnTo>
                      <a:lnTo>
                        <a:pt x="2690" y="1085"/>
                      </a:lnTo>
                      <a:lnTo>
                        <a:pt x="2673" y="1020"/>
                      </a:lnTo>
                      <a:lnTo>
                        <a:pt x="2655" y="956"/>
                      </a:lnTo>
                      <a:lnTo>
                        <a:pt x="2635" y="892"/>
                      </a:lnTo>
                      <a:lnTo>
                        <a:pt x="2609" y="831"/>
                      </a:lnTo>
                      <a:lnTo>
                        <a:pt x="2584" y="771"/>
                      </a:lnTo>
                      <a:lnTo>
                        <a:pt x="2553" y="712"/>
                      </a:lnTo>
                      <a:lnTo>
                        <a:pt x="2520" y="655"/>
                      </a:lnTo>
                      <a:lnTo>
                        <a:pt x="2485" y="601"/>
                      </a:lnTo>
                      <a:lnTo>
                        <a:pt x="2446" y="546"/>
                      </a:lnTo>
                      <a:lnTo>
                        <a:pt x="2406" y="494"/>
                      </a:lnTo>
                      <a:lnTo>
                        <a:pt x="2364" y="445"/>
                      </a:lnTo>
                      <a:lnTo>
                        <a:pt x="2318" y="399"/>
                      </a:lnTo>
                      <a:lnTo>
                        <a:pt x="2273" y="354"/>
                      </a:lnTo>
                      <a:lnTo>
                        <a:pt x="2223" y="311"/>
                      </a:lnTo>
                      <a:lnTo>
                        <a:pt x="2172" y="271"/>
                      </a:lnTo>
                      <a:lnTo>
                        <a:pt x="2119" y="233"/>
                      </a:lnTo>
                      <a:lnTo>
                        <a:pt x="2062" y="198"/>
                      </a:lnTo>
                      <a:lnTo>
                        <a:pt x="2006" y="165"/>
                      </a:lnTo>
                      <a:lnTo>
                        <a:pt x="1947" y="134"/>
                      </a:lnTo>
                      <a:lnTo>
                        <a:pt x="1887" y="108"/>
                      </a:lnTo>
                      <a:lnTo>
                        <a:pt x="1826" y="83"/>
                      </a:lnTo>
                      <a:lnTo>
                        <a:pt x="1762" y="63"/>
                      </a:lnTo>
                      <a:lnTo>
                        <a:pt x="1698" y="44"/>
                      </a:lnTo>
                      <a:lnTo>
                        <a:pt x="1632" y="28"/>
                      </a:lnTo>
                      <a:lnTo>
                        <a:pt x="1566" y="17"/>
                      </a:lnTo>
                      <a:lnTo>
                        <a:pt x="1497" y="8"/>
                      </a:lnTo>
                      <a:lnTo>
                        <a:pt x="1429" y="2"/>
                      </a:lnTo>
                      <a:lnTo>
                        <a:pt x="1360" y="0"/>
                      </a:lnTo>
                      <a:lnTo>
                        <a:pt x="1288" y="2"/>
                      </a:lnTo>
                      <a:lnTo>
                        <a:pt x="1221" y="8"/>
                      </a:lnTo>
                      <a:lnTo>
                        <a:pt x="1153" y="17"/>
                      </a:lnTo>
                      <a:lnTo>
                        <a:pt x="1085" y="28"/>
                      </a:lnTo>
                      <a:lnTo>
                        <a:pt x="1019" y="44"/>
                      </a:lnTo>
                      <a:lnTo>
                        <a:pt x="955" y="63"/>
                      </a:lnTo>
                      <a:lnTo>
                        <a:pt x="891" y="83"/>
                      </a:lnTo>
                      <a:lnTo>
                        <a:pt x="831" y="108"/>
                      </a:lnTo>
                      <a:lnTo>
                        <a:pt x="771" y="134"/>
                      </a:lnTo>
                      <a:lnTo>
                        <a:pt x="712" y="165"/>
                      </a:lnTo>
                      <a:lnTo>
                        <a:pt x="655" y="198"/>
                      </a:lnTo>
                      <a:lnTo>
                        <a:pt x="601" y="233"/>
                      </a:lnTo>
                      <a:lnTo>
                        <a:pt x="547" y="271"/>
                      </a:lnTo>
                      <a:lnTo>
                        <a:pt x="494" y="311"/>
                      </a:lnTo>
                      <a:lnTo>
                        <a:pt x="447" y="354"/>
                      </a:lnTo>
                      <a:lnTo>
                        <a:pt x="399" y="399"/>
                      </a:lnTo>
                      <a:lnTo>
                        <a:pt x="354" y="445"/>
                      </a:lnTo>
                      <a:lnTo>
                        <a:pt x="311" y="494"/>
                      </a:lnTo>
                      <a:lnTo>
                        <a:pt x="271" y="546"/>
                      </a:lnTo>
                      <a:lnTo>
                        <a:pt x="233" y="601"/>
                      </a:lnTo>
                      <a:lnTo>
                        <a:pt x="198" y="655"/>
                      </a:lnTo>
                      <a:lnTo>
                        <a:pt x="165" y="712"/>
                      </a:lnTo>
                      <a:lnTo>
                        <a:pt x="136" y="771"/>
                      </a:lnTo>
                      <a:lnTo>
                        <a:pt x="108" y="831"/>
                      </a:lnTo>
                      <a:lnTo>
                        <a:pt x="83" y="892"/>
                      </a:lnTo>
                      <a:lnTo>
                        <a:pt x="63" y="956"/>
                      </a:lnTo>
                      <a:lnTo>
                        <a:pt x="44" y="1020"/>
                      </a:lnTo>
                      <a:lnTo>
                        <a:pt x="28" y="1085"/>
                      </a:lnTo>
                      <a:lnTo>
                        <a:pt x="17" y="1151"/>
                      </a:lnTo>
                      <a:lnTo>
                        <a:pt x="8" y="1221"/>
                      </a:lnTo>
                      <a:lnTo>
                        <a:pt x="2" y="1289"/>
                      </a:lnTo>
                      <a:lnTo>
                        <a:pt x="0" y="1358"/>
                      </a:lnTo>
                      <a:lnTo>
                        <a:pt x="2" y="1407"/>
                      </a:lnTo>
                      <a:lnTo>
                        <a:pt x="4" y="1455"/>
                      </a:lnTo>
                      <a:lnTo>
                        <a:pt x="8" y="1501"/>
                      </a:lnTo>
                      <a:lnTo>
                        <a:pt x="15" y="1548"/>
                      </a:lnTo>
                      <a:lnTo>
                        <a:pt x="22" y="1594"/>
                      </a:lnTo>
                      <a:lnTo>
                        <a:pt x="30" y="1640"/>
                      </a:lnTo>
                      <a:lnTo>
                        <a:pt x="41" y="1686"/>
                      </a:lnTo>
                      <a:lnTo>
                        <a:pt x="52" y="1730"/>
                      </a:lnTo>
                      <a:lnTo>
                        <a:pt x="66" y="1773"/>
                      </a:lnTo>
                      <a:lnTo>
                        <a:pt x="81" y="1817"/>
                      </a:lnTo>
                      <a:lnTo>
                        <a:pt x="96" y="1859"/>
                      </a:lnTo>
                      <a:lnTo>
                        <a:pt x="114" y="1902"/>
                      </a:lnTo>
                      <a:lnTo>
                        <a:pt x="132" y="1942"/>
                      </a:lnTo>
                      <a:lnTo>
                        <a:pt x="152" y="1982"/>
                      </a:lnTo>
                      <a:lnTo>
                        <a:pt x="174" y="2022"/>
                      </a:lnTo>
                      <a:lnTo>
                        <a:pt x="196" y="2061"/>
                      </a:lnTo>
                      <a:lnTo>
                        <a:pt x="220" y="2099"/>
                      </a:lnTo>
                      <a:lnTo>
                        <a:pt x="246" y="2136"/>
                      </a:lnTo>
                      <a:lnTo>
                        <a:pt x="271" y="2172"/>
                      </a:lnTo>
                      <a:lnTo>
                        <a:pt x="299" y="2207"/>
                      </a:lnTo>
                      <a:lnTo>
                        <a:pt x="328" y="2242"/>
                      </a:lnTo>
                      <a:lnTo>
                        <a:pt x="357" y="2275"/>
                      </a:lnTo>
                      <a:lnTo>
                        <a:pt x="388" y="2308"/>
                      </a:lnTo>
                      <a:lnTo>
                        <a:pt x="419" y="2339"/>
                      </a:lnTo>
                      <a:lnTo>
                        <a:pt x="452" y="2370"/>
                      </a:lnTo>
                      <a:lnTo>
                        <a:pt x="485" y="2399"/>
                      </a:lnTo>
                      <a:lnTo>
                        <a:pt x="520" y="2427"/>
                      </a:lnTo>
                      <a:lnTo>
                        <a:pt x="557" y="2454"/>
                      </a:lnTo>
                      <a:lnTo>
                        <a:pt x="593" y="2480"/>
                      </a:lnTo>
                      <a:lnTo>
                        <a:pt x="630" y="2505"/>
                      </a:lnTo>
                      <a:lnTo>
                        <a:pt x="668" y="2529"/>
                      </a:lnTo>
                      <a:lnTo>
                        <a:pt x="707" y="2551"/>
                      </a:lnTo>
                      <a:lnTo>
                        <a:pt x="710" y="2544"/>
                      </a:lnTo>
                      <a:lnTo>
                        <a:pt x="668" y="2520"/>
                      </a:lnTo>
                      <a:lnTo>
                        <a:pt x="628" y="2494"/>
                      </a:lnTo>
                      <a:lnTo>
                        <a:pt x="588" y="2467"/>
                      </a:lnTo>
                      <a:lnTo>
                        <a:pt x="549" y="2439"/>
                      </a:lnTo>
                      <a:lnTo>
                        <a:pt x="511" y="2410"/>
                      </a:lnTo>
                      <a:lnTo>
                        <a:pt x="474" y="2379"/>
                      </a:lnTo>
                      <a:lnTo>
                        <a:pt x="438" y="2348"/>
                      </a:lnTo>
                      <a:lnTo>
                        <a:pt x="405" y="2313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97" name="Freeform 349"/>
                <p:cNvSpPr>
                  <a:spLocks/>
                </p:cNvSpPr>
                <p:nvPr/>
              </p:nvSpPr>
              <p:spPr bwMode="auto">
                <a:xfrm>
                  <a:off x="3212" y="1486"/>
                  <a:ext cx="117" cy="197"/>
                </a:xfrm>
                <a:custGeom>
                  <a:avLst/>
                  <a:gdLst>
                    <a:gd name="T0" fmla="*/ 104 w 117"/>
                    <a:gd name="T1" fmla="*/ 179 h 197"/>
                    <a:gd name="T2" fmla="*/ 104 w 117"/>
                    <a:gd name="T3" fmla="*/ 179 h 197"/>
                    <a:gd name="T4" fmla="*/ 86 w 117"/>
                    <a:gd name="T5" fmla="*/ 161 h 197"/>
                    <a:gd name="T6" fmla="*/ 69 w 117"/>
                    <a:gd name="T7" fmla="*/ 141 h 197"/>
                    <a:gd name="T8" fmla="*/ 54 w 117"/>
                    <a:gd name="T9" fmla="*/ 119 h 197"/>
                    <a:gd name="T10" fmla="*/ 40 w 117"/>
                    <a:gd name="T11" fmla="*/ 97 h 197"/>
                    <a:gd name="T12" fmla="*/ 27 w 117"/>
                    <a:gd name="T13" fmla="*/ 75 h 197"/>
                    <a:gd name="T14" fmla="*/ 16 w 117"/>
                    <a:gd name="T15" fmla="*/ 51 h 197"/>
                    <a:gd name="T16" fmla="*/ 7 w 117"/>
                    <a:gd name="T17" fmla="*/ 25 h 197"/>
                    <a:gd name="T18" fmla="*/ 0 w 117"/>
                    <a:gd name="T19" fmla="*/ 0 h 197"/>
                    <a:gd name="T20" fmla="*/ 0 w 117"/>
                    <a:gd name="T21" fmla="*/ 0 h 197"/>
                    <a:gd name="T22" fmla="*/ 1 w 117"/>
                    <a:gd name="T23" fmla="*/ 31 h 197"/>
                    <a:gd name="T24" fmla="*/ 1 w 117"/>
                    <a:gd name="T25" fmla="*/ 31 h 197"/>
                    <a:gd name="T26" fmla="*/ 11 w 117"/>
                    <a:gd name="T27" fmla="*/ 55 h 197"/>
                    <a:gd name="T28" fmla="*/ 22 w 117"/>
                    <a:gd name="T29" fmla="*/ 77 h 197"/>
                    <a:gd name="T30" fmla="*/ 33 w 117"/>
                    <a:gd name="T31" fmla="*/ 100 h 197"/>
                    <a:gd name="T32" fmla="*/ 45 w 117"/>
                    <a:gd name="T33" fmla="*/ 120 h 197"/>
                    <a:gd name="T34" fmla="*/ 60 w 117"/>
                    <a:gd name="T35" fmla="*/ 142 h 197"/>
                    <a:gd name="T36" fmla="*/ 76 w 117"/>
                    <a:gd name="T37" fmla="*/ 161 h 197"/>
                    <a:gd name="T38" fmla="*/ 93 w 117"/>
                    <a:gd name="T39" fmla="*/ 181 h 197"/>
                    <a:gd name="T40" fmla="*/ 111 w 117"/>
                    <a:gd name="T41" fmla="*/ 197 h 197"/>
                    <a:gd name="T42" fmla="*/ 111 w 117"/>
                    <a:gd name="T43" fmla="*/ 197 h 197"/>
                    <a:gd name="T44" fmla="*/ 117 w 117"/>
                    <a:gd name="T45" fmla="*/ 194 h 197"/>
                    <a:gd name="T46" fmla="*/ 117 w 117"/>
                    <a:gd name="T47" fmla="*/ 194 h 197"/>
                    <a:gd name="T48" fmla="*/ 104 w 117"/>
                    <a:gd name="T49" fmla="*/ 179 h 197"/>
                    <a:gd name="T50" fmla="*/ 104 w 117"/>
                    <a:gd name="T51" fmla="*/ 179 h 197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w 117"/>
                    <a:gd name="T79" fmla="*/ 0 h 197"/>
                    <a:gd name="T80" fmla="*/ 117 w 117"/>
                    <a:gd name="T81" fmla="*/ 197 h 197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T78" t="T79" r="T80" b="T81"/>
                  <a:pathLst>
                    <a:path w="117" h="197">
                      <a:moveTo>
                        <a:pt x="104" y="179"/>
                      </a:moveTo>
                      <a:lnTo>
                        <a:pt x="104" y="179"/>
                      </a:lnTo>
                      <a:lnTo>
                        <a:pt x="86" y="161"/>
                      </a:lnTo>
                      <a:lnTo>
                        <a:pt x="69" y="141"/>
                      </a:lnTo>
                      <a:lnTo>
                        <a:pt x="54" y="119"/>
                      </a:lnTo>
                      <a:lnTo>
                        <a:pt x="40" y="97"/>
                      </a:lnTo>
                      <a:lnTo>
                        <a:pt x="27" y="75"/>
                      </a:lnTo>
                      <a:lnTo>
                        <a:pt x="16" y="51"/>
                      </a:lnTo>
                      <a:lnTo>
                        <a:pt x="7" y="25"/>
                      </a:lnTo>
                      <a:lnTo>
                        <a:pt x="0" y="0"/>
                      </a:lnTo>
                      <a:lnTo>
                        <a:pt x="1" y="31"/>
                      </a:lnTo>
                      <a:lnTo>
                        <a:pt x="11" y="55"/>
                      </a:lnTo>
                      <a:lnTo>
                        <a:pt x="22" y="77"/>
                      </a:lnTo>
                      <a:lnTo>
                        <a:pt x="33" y="100"/>
                      </a:lnTo>
                      <a:lnTo>
                        <a:pt x="45" y="120"/>
                      </a:lnTo>
                      <a:lnTo>
                        <a:pt x="60" y="142"/>
                      </a:lnTo>
                      <a:lnTo>
                        <a:pt x="76" y="161"/>
                      </a:lnTo>
                      <a:lnTo>
                        <a:pt x="93" y="181"/>
                      </a:lnTo>
                      <a:lnTo>
                        <a:pt x="111" y="197"/>
                      </a:lnTo>
                      <a:lnTo>
                        <a:pt x="117" y="194"/>
                      </a:lnTo>
                      <a:lnTo>
                        <a:pt x="104" y="179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98" name="Freeform 350"/>
                <p:cNvSpPr>
                  <a:spLocks/>
                </p:cNvSpPr>
                <p:nvPr/>
              </p:nvSpPr>
              <p:spPr bwMode="auto">
                <a:xfrm>
                  <a:off x="3481" y="2717"/>
                  <a:ext cx="349" cy="28"/>
                </a:xfrm>
                <a:custGeom>
                  <a:avLst/>
                  <a:gdLst>
                    <a:gd name="T0" fmla="*/ 115 w 349"/>
                    <a:gd name="T1" fmla="*/ 20 h 28"/>
                    <a:gd name="T2" fmla="*/ 115 w 349"/>
                    <a:gd name="T3" fmla="*/ 20 h 28"/>
                    <a:gd name="T4" fmla="*/ 56 w 349"/>
                    <a:gd name="T5" fmla="*/ 18 h 28"/>
                    <a:gd name="T6" fmla="*/ 0 w 349"/>
                    <a:gd name="T7" fmla="*/ 15 h 28"/>
                    <a:gd name="T8" fmla="*/ 0 w 349"/>
                    <a:gd name="T9" fmla="*/ 15 h 28"/>
                    <a:gd name="T10" fmla="*/ 0 w 349"/>
                    <a:gd name="T11" fmla="*/ 22 h 28"/>
                    <a:gd name="T12" fmla="*/ 0 w 349"/>
                    <a:gd name="T13" fmla="*/ 22 h 28"/>
                    <a:gd name="T14" fmla="*/ 56 w 349"/>
                    <a:gd name="T15" fmla="*/ 26 h 28"/>
                    <a:gd name="T16" fmla="*/ 115 w 349"/>
                    <a:gd name="T17" fmla="*/ 28 h 28"/>
                    <a:gd name="T18" fmla="*/ 115 w 349"/>
                    <a:gd name="T19" fmla="*/ 28 h 28"/>
                    <a:gd name="T20" fmla="*/ 173 w 349"/>
                    <a:gd name="T21" fmla="*/ 26 h 28"/>
                    <a:gd name="T22" fmla="*/ 234 w 349"/>
                    <a:gd name="T23" fmla="*/ 22 h 28"/>
                    <a:gd name="T24" fmla="*/ 292 w 349"/>
                    <a:gd name="T25" fmla="*/ 15 h 28"/>
                    <a:gd name="T26" fmla="*/ 349 w 349"/>
                    <a:gd name="T27" fmla="*/ 7 h 28"/>
                    <a:gd name="T28" fmla="*/ 349 w 349"/>
                    <a:gd name="T29" fmla="*/ 7 h 28"/>
                    <a:gd name="T30" fmla="*/ 349 w 349"/>
                    <a:gd name="T31" fmla="*/ 0 h 28"/>
                    <a:gd name="T32" fmla="*/ 349 w 349"/>
                    <a:gd name="T33" fmla="*/ 0 h 28"/>
                    <a:gd name="T34" fmla="*/ 290 w 349"/>
                    <a:gd name="T35" fmla="*/ 7 h 28"/>
                    <a:gd name="T36" fmla="*/ 232 w 349"/>
                    <a:gd name="T37" fmla="*/ 15 h 28"/>
                    <a:gd name="T38" fmla="*/ 173 w 349"/>
                    <a:gd name="T39" fmla="*/ 18 h 28"/>
                    <a:gd name="T40" fmla="*/ 115 w 349"/>
                    <a:gd name="T41" fmla="*/ 20 h 28"/>
                    <a:gd name="T42" fmla="*/ 115 w 349"/>
                    <a:gd name="T43" fmla="*/ 20 h 28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w 349"/>
                    <a:gd name="T67" fmla="*/ 0 h 28"/>
                    <a:gd name="T68" fmla="*/ 349 w 349"/>
                    <a:gd name="T69" fmla="*/ 28 h 28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T66" t="T67" r="T68" b="T69"/>
                  <a:pathLst>
                    <a:path w="349" h="28">
                      <a:moveTo>
                        <a:pt x="115" y="20"/>
                      </a:moveTo>
                      <a:lnTo>
                        <a:pt x="115" y="20"/>
                      </a:lnTo>
                      <a:lnTo>
                        <a:pt x="56" y="18"/>
                      </a:lnTo>
                      <a:lnTo>
                        <a:pt x="0" y="15"/>
                      </a:lnTo>
                      <a:lnTo>
                        <a:pt x="0" y="22"/>
                      </a:lnTo>
                      <a:lnTo>
                        <a:pt x="56" y="26"/>
                      </a:lnTo>
                      <a:lnTo>
                        <a:pt x="115" y="28"/>
                      </a:lnTo>
                      <a:lnTo>
                        <a:pt x="173" y="26"/>
                      </a:lnTo>
                      <a:lnTo>
                        <a:pt x="234" y="22"/>
                      </a:lnTo>
                      <a:lnTo>
                        <a:pt x="292" y="15"/>
                      </a:lnTo>
                      <a:lnTo>
                        <a:pt x="349" y="7"/>
                      </a:lnTo>
                      <a:lnTo>
                        <a:pt x="349" y="0"/>
                      </a:lnTo>
                      <a:lnTo>
                        <a:pt x="290" y="7"/>
                      </a:lnTo>
                      <a:lnTo>
                        <a:pt x="232" y="15"/>
                      </a:lnTo>
                      <a:lnTo>
                        <a:pt x="173" y="18"/>
                      </a:lnTo>
                      <a:lnTo>
                        <a:pt x="115" y="2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99" name="Freeform 351"/>
                <p:cNvSpPr>
                  <a:spLocks/>
                </p:cNvSpPr>
                <p:nvPr/>
              </p:nvSpPr>
              <p:spPr bwMode="auto">
                <a:xfrm>
                  <a:off x="2158" y="0"/>
                  <a:ext cx="1085" cy="2649"/>
                </a:xfrm>
                <a:custGeom>
                  <a:avLst/>
                  <a:gdLst>
                    <a:gd name="T0" fmla="*/ 379 w 1085"/>
                    <a:gd name="T1" fmla="*/ 2348 h 2649"/>
                    <a:gd name="T2" fmla="*/ 250 w 1085"/>
                    <a:gd name="T3" fmla="*/ 2186 h 2649"/>
                    <a:gd name="T4" fmla="*/ 148 w 1085"/>
                    <a:gd name="T5" fmla="*/ 2005 h 2649"/>
                    <a:gd name="T6" fmla="*/ 71 w 1085"/>
                    <a:gd name="T7" fmla="*/ 1811 h 2649"/>
                    <a:gd name="T8" fmla="*/ 24 w 1085"/>
                    <a:gd name="T9" fmla="*/ 1605 h 2649"/>
                    <a:gd name="T10" fmla="*/ 7 w 1085"/>
                    <a:gd name="T11" fmla="*/ 1385 h 2649"/>
                    <a:gd name="T12" fmla="*/ 14 w 1085"/>
                    <a:gd name="T13" fmla="*/ 1241 h 2649"/>
                    <a:gd name="T14" fmla="*/ 53 w 1085"/>
                    <a:gd name="T15" fmla="*/ 1028 h 2649"/>
                    <a:gd name="T16" fmla="*/ 119 w 1085"/>
                    <a:gd name="T17" fmla="*/ 829 h 2649"/>
                    <a:gd name="T18" fmla="*/ 214 w 1085"/>
                    <a:gd name="T19" fmla="*/ 644 h 2649"/>
                    <a:gd name="T20" fmla="*/ 333 w 1085"/>
                    <a:gd name="T21" fmla="*/ 476 h 2649"/>
                    <a:gd name="T22" fmla="*/ 426 w 1085"/>
                    <a:gd name="T23" fmla="*/ 375 h 2649"/>
                    <a:gd name="T24" fmla="*/ 532 w 1085"/>
                    <a:gd name="T25" fmla="*/ 278 h 2649"/>
                    <a:gd name="T26" fmla="*/ 646 w 1085"/>
                    <a:gd name="T27" fmla="*/ 194 h 2649"/>
                    <a:gd name="T28" fmla="*/ 770 w 1085"/>
                    <a:gd name="T29" fmla="*/ 121 h 2649"/>
                    <a:gd name="T30" fmla="*/ 900 w 1085"/>
                    <a:gd name="T31" fmla="*/ 60 h 2649"/>
                    <a:gd name="T32" fmla="*/ 1037 w 1085"/>
                    <a:gd name="T33" fmla="*/ 13 h 2649"/>
                    <a:gd name="T34" fmla="*/ 1057 w 1085"/>
                    <a:gd name="T35" fmla="*/ 0 h 2649"/>
                    <a:gd name="T36" fmla="*/ 889 w 1085"/>
                    <a:gd name="T37" fmla="*/ 57 h 2649"/>
                    <a:gd name="T38" fmla="*/ 733 w 1085"/>
                    <a:gd name="T39" fmla="*/ 132 h 2649"/>
                    <a:gd name="T40" fmla="*/ 587 w 1085"/>
                    <a:gd name="T41" fmla="*/ 227 h 2649"/>
                    <a:gd name="T42" fmla="*/ 455 w 1085"/>
                    <a:gd name="T43" fmla="*/ 337 h 2649"/>
                    <a:gd name="T44" fmla="*/ 336 w 1085"/>
                    <a:gd name="T45" fmla="*/ 463 h 2649"/>
                    <a:gd name="T46" fmla="*/ 232 w 1085"/>
                    <a:gd name="T47" fmla="*/ 600 h 2649"/>
                    <a:gd name="T48" fmla="*/ 146 w 1085"/>
                    <a:gd name="T49" fmla="*/ 752 h 2649"/>
                    <a:gd name="T50" fmla="*/ 78 w 1085"/>
                    <a:gd name="T51" fmla="*/ 913 h 2649"/>
                    <a:gd name="T52" fmla="*/ 31 w 1085"/>
                    <a:gd name="T53" fmla="*/ 1085 h 2649"/>
                    <a:gd name="T54" fmla="*/ 5 w 1085"/>
                    <a:gd name="T55" fmla="*/ 1262 h 2649"/>
                    <a:gd name="T56" fmla="*/ 0 w 1085"/>
                    <a:gd name="T57" fmla="*/ 1385 h 2649"/>
                    <a:gd name="T58" fmla="*/ 7 w 1085"/>
                    <a:gd name="T59" fmla="*/ 1537 h 2649"/>
                    <a:gd name="T60" fmla="*/ 31 w 1085"/>
                    <a:gd name="T61" fmla="*/ 1685 h 2649"/>
                    <a:gd name="T62" fmla="*/ 68 w 1085"/>
                    <a:gd name="T63" fmla="*/ 1826 h 2649"/>
                    <a:gd name="T64" fmla="*/ 119 w 1085"/>
                    <a:gd name="T65" fmla="*/ 1961 h 2649"/>
                    <a:gd name="T66" fmla="*/ 183 w 1085"/>
                    <a:gd name="T67" fmla="*/ 2090 h 2649"/>
                    <a:gd name="T68" fmla="*/ 260 w 1085"/>
                    <a:gd name="T69" fmla="*/ 2210 h 2649"/>
                    <a:gd name="T70" fmla="*/ 347 w 1085"/>
                    <a:gd name="T71" fmla="*/ 2324 h 2649"/>
                    <a:gd name="T72" fmla="*/ 444 w 1085"/>
                    <a:gd name="T73" fmla="*/ 2426 h 2649"/>
                    <a:gd name="T74" fmla="*/ 552 w 1085"/>
                    <a:gd name="T75" fmla="*/ 2519 h 2649"/>
                    <a:gd name="T76" fmla="*/ 669 w 1085"/>
                    <a:gd name="T77" fmla="*/ 2602 h 2649"/>
                    <a:gd name="T78" fmla="*/ 752 w 1085"/>
                    <a:gd name="T79" fmla="*/ 2649 h 2649"/>
                    <a:gd name="T80" fmla="*/ 710 w 1085"/>
                    <a:gd name="T81" fmla="*/ 2616 h 2649"/>
                    <a:gd name="T82" fmla="*/ 582 w 1085"/>
                    <a:gd name="T83" fmla="*/ 2532 h 2649"/>
                    <a:gd name="T84" fmla="*/ 463 w 1085"/>
                    <a:gd name="T85" fmla="*/ 2433 h 2649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085"/>
                    <a:gd name="T130" fmla="*/ 0 h 2649"/>
                    <a:gd name="T131" fmla="*/ 1085 w 1085"/>
                    <a:gd name="T132" fmla="*/ 2649 h 2649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085" h="2649">
                      <a:moveTo>
                        <a:pt x="426" y="2397"/>
                      </a:moveTo>
                      <a:lnTo>
                        <a:pt x="426" y="2397"/>
                      </a:lnTo>
                      <a:lnTo>
                        <a:pt x="379" y="2348"/>
                      </a:lnTo>
                      <a:lnTo>
                        <a:pt x="333" y="2296"/>
                      </a:lnTo>
                      <a:lnTo>
                        <a:pt x="291" y="2241"/>
                      </a:lnTo>
                      <a:lnTo>
                        <a:pt x="250" y="2186"/>
                      </a:lnTo>
                      <a:lnTo>
                        <a:pt x="214" y="2128"/>
                      </a:lnTo>
                      <a:lnTo>
                        <a:pt x="179" y="2068"/>
                      </a:lnTo>
                      <a:lnTo>
                        <a:pt x="148" y="2005"/>
                      </a:lnTo>
                      <a:lnTo>
                        <a:pt x="119" y="1943"/>
                      </a:lnTo>
                      <a:lnTo>
                        <a:pt x="93" y="1877"/>
                      </a:lnTo>
                      <a:lnTo>
                        <a:pt x="71" y="1811"/>
                      </a:lnTo>
                      <a:lnTo>
                        <a:pt x="53" y="1744"/>
                      </a:lnTo>
                      <a:lnTo>
                        <a:pt x="36" y="1674"/>
                      </a:lnTo>
                      <a:lnTo>
                        <a:pt x="24" y="1605"/>
                      </a:lnTo>
                      <a:lnTo>
                        <a:pt x="14" y="1531"/>
                      </a:lnTo>
                      <a:lnTo>
                        <a:pt x="9" y="1460"/>
                      </a:lnTo>
                      <a:lnTo>
                        <a:pt x="7" y="1385"/>
                      </a:lnTo>
                      <a:lnTo>
                        <a:pt x="9" y="1312"/>
                      </a:lnTo>
                      <a:lnTo>
                        <a:pt x="14" y="1241"/>
                      </a:lnTo>
                      <a:lnTo>
                        <a:pt x="24" y="1167"/>
                      </a:lnTo>
                      <a:lnTo>
                        <a:pt x="36" y="1098"/>
                      </a:lnTo>
                      <a:lnTo>
                        <a:pt x="53" y="1028"/>
                      </a:lnTo>
                      <a:lnTo>
                        <a:pt x="71" y="961"/>
                      </a:lnTo>
                      <a:lnTo>
                        <a:pt x="93" y="895"/>
                      </a:lnTo>
                      <a:lnTo>
                        <a:pt x="119" y="829"/>
                      </a:lnTo>
                      <a:lnTo>
                        <a:pt x="148" y="767"/>
                      </a:lnTo>
                      <a:lnTo>
                        <a:pt x="179" y="704"/>
                      </a:lnTo>
                      <a:lnTo>
                        <a:pt x="214" y="644"/>
                      </a:lnTo>
                      <a:lnTo>
                        <a:pt x="250" y="586"/>
                      </a:lnTo>
                      <a:lnTo>
                        <a:pt x="291" y="531"/>
                      </a:lnTo>
                      <a:lnTo>
                        <a:pt x="333" y="476"/>
                      </a:lnTo>
                      <a:lnTo>
                        <a:pt x="379" y="424"/>
                      </a:lnTo>
                      <a:lnTo>
                        <a:pt x="426" y="375"/>
                      </a:lnTo>
                      <a:lnTo>
                        <a:pt x="461" y="342"/>
                      </a:lnTo>
                      <a:lnTo>
                        <a:pt x="496" y="309"/>
                      </a:lnTo>
                      <a:lnTo>
                        <a:pt x="532" y="278"/>
                      </a:lnTo>
                      <a:lnTo>
                        <a:pt x="569" y="249"/>
                      </a:lnTo>
                      <a:lnTo>
                        <a:pt x="607" y="221"/>
                      </a:lnTo>
                      <a:lnTo>
                        <a:pt x="646" y="194"/>
                      </a:lnTo>
                      <a:lnTo>
                        <a:pt x="686" y="168"/>
                      </a:lnTo>
                      <a:lnTo>
                        <a:pt x="728" y="145"/>
                      </a:lnTo>
                      <a:lnTo>
                        <a:pt x="770" y="121"/>
                      </a:lnTo>
                      <a:lnTo>
                        <a:pt x="812" y="99"/>
                      </a:lnTo>
                      <a:lnTo>
                        <a:pt x="856" y="79"/>
                      </a:lnTo>
                      <a:lnTo>
                        <a:pt x="900" y="60"/>
                      </a:lnTo>
                      <a:lnTo>
                        <a:pt x="946" y="42"/>
                      </a:lnTo>
                      <a:lnTo>
                        <a:pt x="991" y="27"/>
                      </a:lnTo>
                      <a:lnTo>
                        <a:pt x="1037" y="13"/>
                      </a:lnTo>
                      <a:lnTo>
                        <a:pt x="1085" y="0"/>
                      </a:lnTo>
                      <a:lnTo>
                        <a:pt x="1057" y="0"/>
                      </a:lnTo>
                      <a:lnTo>
                        <a:pt x="1001" y="16"/>
                      </a:lnTo>
                      <a:lnTo>
                        <a:pt x="944" y="35"/>
                      </a:lnTo>
                      <a:lnTo>
                        <a:pt x="889" y="57"/>
                      </a:lnTo>
                      <a:lnTo>
                        <a:pt x="836" y="81"/>
                      </a:lnTo>
                      <a:lnTo>
                        <a:pt x="785" y="104"/>
                      </a:lnTo>
                      <a:lnTo>
                        <a:pt x="733" y="132"/>
                      </a:lnTo>
                      <a:lnTo>
                        <a:pt x="682" y="163"/>
                      </a:lnTo>
                      <a:lnTo>
                        <a:pt x="635" y="194"/>
                      </a:lnTo>
                      <a:lnTo>
                        <a:pt x="587" y="227"/>
                      </a:lnTo>
                      <a:lnTo>
                        <a:pt x="541" y="262"/>
                      </a:lnTo>
                      <a:lnTo>
                        <a:pt x="497" y="298"/>
                      </a:lnTo>
                      <a:lnTo>
                        <a:pt x="455" y="337"/>
                      </a:lnTo>
                      <a:lnTo>
                        <a:pt x="413" y="377"/>
                      </a:lnTo>
                      <a:lnTo>
                        <a:pt x="373" y="419"/>
                      </a:lnTo>
                      <a:lnTo>
                        <a:pt x="336" y="463"/>
                      </a:lnTo>
                      <a:lnTo>
                        <a:pt x="300" y="507"/>
                      </a:lnTo>
                      <a:lnTo>
                        <a:pt x="265" y="553"/>
                      </a:lnTo>
                      <a:lnTo>
                        <a:pt x="232" y="600"/>
                      </a:lnTo>
                      <a:lnTo>
                        <a:pt x="203" y="650"/>
                      </a:lnTo>
                      <a:lnTo>
                        <a:pt x="174" y="701"/>
                      </a:lnTo>
                      <a:lnTo>
                        <a:pt x="146" y="752"/>
                      </a:lnTo>
                      <a:lnTo>
                        <a:pt x="122" y="805"/>
                      </a:lnTo>
                      <a:lnTo>
                        <a:pt x="100" y="858"/>
                      </a:lnTo>
                      <a:lnTo>
                        <a:pt x="78" y="913"/>
                      </a:lnTo>
                      <a:lnTo>
                        <a:pt x="60" y="970"/>
                      </a:lnTo>
                      <a:lnTo>
                        <a:pt x="46" y="1026"/>
                      </a:lnTo>
                      <a:lnTo>
                        <a:pt x="31" y="1085"/>
                      </a:lnTo>
                      <a:lnTo>
                        <a:pt x="20" y="1144"/>
                      </a:lnTo>
                      <a:lnTo>
                        <a:pt x="11" y="1202"/>
                      </a:lnTo>
                      <a:lnTo>
                        <a:pt x="5" y="1262"/>
                      </a:lnTo>
                      <a:lnTo>
                        <a:pt x="2" y="1325"/>
                      </a:lnTo>
                      <a:lnTo>
                        <a:pt x="0" y="1385"/>
                      </a:lnTo>
                      <a:lnTo>
                        <a:pt x="0" y="1436"/>
                      </a:lnTo>
                      <a:lnTo>
                        <a:pt x="3" y="1488"/>
                      </a:lnTo>
                      <a:lnTo>
                        <a:pt x="7" y="1537"/>
                      </a:lnTo>
                      <a:lnTo>
                        <a:pt x="14" y="1586"/>
                      </a:lnTo>
                      <a:lnTo>
                        <a:pt x="22" y="1636"/>
                      </a:lnTo>
                      <a:lnTo>
                        <a:pt x="31" y="1685"/>
                      </a:lnTo>
                      <a:lnTo>
                        <a:pt x="42" y="1733"/>
                      </a:lnTo>
                      <a:lnTo>
                        <a:pt x="55" y="1778"/>
                      </a:lnTo>
                      <a:lnTo>
                        <a:pt x="68" y="1826"/>
                      </a:lnTo>
                      <a:lnTo>
                        <a:pt x="84" y="1872"/>
                      </a:lnTo>
                      <a:lnTo>
                        <a:pt x="100" y="1918"/>
                      </a:lnTo>
                      <a:lnTo>
                        <a:pt x="119" y="1961"/>
                      </a:lnTo>
                      <a:lnTo>
                        <a:pt x="139" y="2005"/>
                      </a:lnTo>
                      <a:lnTo>
                        <a:pt x="161" y="2047"/>
                      </a:lnTo>
                      <a:lnTo>
                        <a:pt x="183" y="2090"/>
                      </a:lnTo>
                      <a:lnTo>
                        <a:pt x="208" y="2132"/>
                      </a:lnTo>
                      <a:lnTo>
                        <a:pt x="232" y="2172"/>
                      </a:lnTo>
                      <a:lnTo>
                        <a:pt x="260" y="2210"/>
                      </a:lnTo>
                      <a:lnTo>
                        <a:pt x="287" y="2249"/>
                      </a:lnTo>
                      <a:lnTo>
                        <a:pt x="316" y="2287"/>
                      </a:lnTo>
                      <a:lnTo>
                        <a:pt x="347" y="2324"/>
                      </a:lnTo>
                      <a:lnTo>
                        <a:pt x="379" y="2358"/>
                      </a:lnTo>
                      <a:lnTo>
                        <a:pt x="411" y="2393"/>
                      </a:lnTo>
                      <a:lnTo>
                        <a:pt x="444" y="2426"/>
                      </a:lnTo>
                      <a:lnTo>
                        <a:pt x="479" y="2459"/>
                      </a:lnTo>
                      <a:lnTo>
                        <a:pt x="516" y="2488"/>
                      </a:lnTo>
                      <a:lnTo>
                        <a:pt x="552" y="2519"/>
                      </a:lnTo>
                      <a:lnTo>
                        <a:pt x="591" y="2547"/>
                      </a:lnTo>
                      <a:lnTo>
                        <a:pt x="629" y="2574"/>
                      </a:lnTo>
                      <a:lnTo>
                        <a:pt x="669" y="2602"/>
                      </a:lnTo>
                      <a:lnTo>
                        <a:pt x="710" y="2626"/>
                      </a:lnTo>
                      <a:lnTo>
                        <a:pt x="752" y="2649"/>
                      </a:lnTo>
                      <a:lnTo>
                        <a:pt x="754" y="2642"/>
                      </a:lnTo>
                      <a:lnTo>
                        <a:pt x="710" y="2616"/>
                      </a:lnTo>
                      <a:lnTo>
                        <a:pt x="666" y="2591"/>
                      </a:lnTo>
                      <a:lnTo>
                        <a:pt x="622" y="2562"/>
                      </a:lnTo>
                      <a:lnTo>
                        <a:pt x="582" y="2532"/>
                      </a:lnTo>
                      <a:lnTo>
                        <a:pt x="540" y="2499"/>
                      </a:lnTo>
                      <a:lnTo>
                        <a:pt x="501" y="2466"/>
                      </a:lnTo>
                      <a:lnTo>
                        <a:pt x="463" y="2433"/>
                      </a:lnTo>
                      <a:lnTo>
                        <a:pt x="426" y="2397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00" name="Freeform 352"/>
                <p:cNvSpPr>
                  <a:spLocks/>
                </p:cNvSpPr>
                <p:nvPr/>
              </p:nvSpPr>
              <p:spPr bwMode="auto">
                <a:xfrm>
                  <a:off x="2919" y="2648"/>
                  <a:ext cx="549" cy="170"/>
                </a:xfrm>
                <a:custGeom>
                  <a:avLst/>
                  <a:gdLst>
                    <a:gd name="T0" fmla="*/ 4 w 549"/>
                    <a:gd name="T1" fmla="*/ 0 h 170"/>
                    <a:gd name="T2" fmla="*/ 4 w 549"/>
                    <a:gd name="T3" fmla="*/ 0 h 170"/>
                    <a:gd name="T4" fmla="*/ 0 w 549"/>
                    <a:gd name="T5" fmla="*/ 7 h 170"/>
                    <a:gd name="T6" fmla="*/ 0 w 549"/>
                    <a:gd name="T7" fmla="*/ 7 h 170"/>
                    <a:gd name="T8" fmla="*/ 64 w 549"/>
                    <a:gd name="T9" fmla="*/ 38 h 170"/>
                    <a:gd name="T10" fmla="*/ 128 w 549"/>
                    <a:gd name="T11" fmla="*/ 67 h 170"/>
                    <a:gd name="T12" fmla="*/ 196 w 549"/>
                    <a:gd name="T13" fmla="*/ 93 h 170"/>
                    <a:gd name="T14" fmla="*/ 263 w 549"/>
                    <a:gd name="T15" fmla="*/ 115 h 170"/>
                    <a:gd name="T16" fmla="*/ 333 w 549"/>
                    <a:gd name="T17" fmla="*/ 133 h 170"/>
                    <a:gd name="T18" fmla="*/ 402 w 549"/>
                    <a:gd name="T19" fmla="*/ 150 h 170"/>
                    <a:gd name="T20" fmla="*/ 476 w 549"/>
                    <a:gd name="T21" fmla="*/ 161 h 170"/>
                    <a:gd name="T22" fmla="*/ 549 w 549"/>
                    <a:gd name="T23" fmla="*/ 170 h 170"/>
                    <a:gd name="T24" fmla="*/ 549 w 549"/>
                    <a:gd name="T25" fmla="*/ 170 h 170"/>
                    <a:gd name="T26" fmla="*/ 549 w 549"/>
                    <a:gd name="T27" fmla="*/ 162 h 170"/>
                    <a:gd name="T28" fmla="*/ 549 w 549"/>
                    <a:gd name="T29" fmla="*/ 162 h 170"/>
                    <a:gd name="T30" fmla="*/ 476 w 549"/>
                    <a:gd name="T31" fmla="*/ 153 h 170"/>
                    <a:gd name="T32" fmla="*/ 404 w 549"/>
                    <a:gd name="T33" fmla="*/ 142 h 170"/>
                    <a:gd name="T34" fmla="*/ 333 w 549"/>
                    <a:gd name="T35" fmla="*/ 128 h 170"/>
                    <a:gd name="T36" fmla="*/ 265 w 549"/>
                    <a:gd name="T37" fmla="*/ 108 h 170"/>
                    <a:gd name="T38" fmla="*/ 197 w 549"/>
                    <a:gd name="T39" fmla="*/ 86 h 170"/>
                    <a:gd name="T40" fmla="*/ 130 w 549"/>
                    <a:gd name="T41" fmla="*/ 60 h 170"/>
                    <a:gd name="T42" fmla="*/ 66 w 549"/>
                    <a:gd name="T43" fmla="*/ 33 h 170"/>
                    <a:gd name="T44" fmla="*/ 4 w 549"/>
                    <a:gd name="T45" fmla="*/ 0 h 170"/>
                    <a:gd name="T46" fmla="*/ 4 w 549"/>
                    <a:gd name="T47" fmla="*/ 0 h 170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549"/>
                    <a:gd name="T73" fmla="*/ 0 h 170"/>
                    <a:gd name="T74" fmla="*/ 549 w 549"/>
                    <a:gd name="T75" fmla="*/ 170 h 170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549" h="170">
                      <a:moveTo>
                        <a:pt x="4" y="0"/>
                      </a:moveTo>
                      <a:lnTo>
                        <a:pt x="4" y="0"/>
                      </a:lnTo>
                      <a:lnTo>
                        <a:pt x="0" y="7"/>
                      </a:lnTo>
                      <a:lnTo>
                        <a:pt x="64" y="38"/>
                      </a:lnTo>
                      <a:lnTo>
                        <a:pt x="128" y="67"/>
                      </a:lnTo>
                      <a:lnTo>
                        <a:pt x="196" y="93"/>
                      </a:lnTo>
                      <a:lnTo>
                        <a:pt x="263" y="115"/>
                      </a:lnTo>
                      <a:lnTo>
                        <a:pt x="333" y="133"/>
                      </a:lnTo>
                      <a:lnTo>
                        <a:pt x="402" y="150"/>
                      </a:lnTo>
                      <a:lnTo>
                        <a:pt x="476" y="161"/>
                      </a:lnTo>
                      <a:lnTo>
                        <a:pt x="549" y="170"/>
                      </a:lnTo>
                      <a:lnTo>
                        <a:pt x="549" y="162"/>
                      </a:lnTo>
                      <a:lnTo>
                        <a:pt x="476" y="153"/>
                      </a:lnTo>
                      <a:lnTo>
                        <a:pt x="404" y="142"/>
                      </a:lnTo>
                      <a:lnTo>
                        <a:pt x="333" y="128"/>
                      </a:lnTo>
                      <a:lnTo>
                        <a:pt x="265" y="108"/>
                      </a:lnTo>
                      <a:lnTo>
                        <a:pt x="197" y="86"/>
                      </a:lnTo>
                      <a:lnTo>
                        <a:pt x="130" y="60"/>
                      </a:lnTo>
                      <a:lnTo>
                        <a:pt x="66" y="33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01" name="Freeform 353"/>
                <p:cNvSpPr>
                  <a:spLocks/>
                </p:cNvSpPr>
                <p:nvPr/>
              </p:nvSpPr>
              <p:spPr bwMode="auto">
                <a:xfrm>
                  <a:off x="3947" y="0"/>
                  <a:ext cx="1085" cy="2490"/>
                </a:xfrm>
                <a:custGeom>
                  <a:avLst/>
                  <a:gdLst>
                    <a:gd name="T0" fmla="*/ 659 w 1085"/>
                    <a:gd name="T1" fmla="*/ 375 h 2490"/>
                    <a:gd name="T2" fmla="*/ 752 w 1085"/>
                    <a:gd name="T3" fmla="*/ 476 h 2490"/>
                    <a:gd name="T4" fmla="*/ 834 w 1085"/>
                    <a:gd name="T5" fmla="*/ 586 h 2490"/>
                    <a:gd name="T6" fmla="*/ 906 w 1085"/>
                    <a:gd name="T7" fmla="*/ 704 h 2490"/>
                    <a:gd name="T8" fmla="*/ 966 w 1085"/>
                    <a:gd name="T9" fmla="*/ 829 h 2490"/>
                    <a:gd name="T10" fmla="*/ 1014 w 1085"/>
                    <a:gd name="T11" fmla="*/ 961 h 2490"/>
                    <a:gd name="T12" fmla="*/ 1048 w 1085"/>
                    <a:gd name="T13" fmla="*/ 1098 h 2490"/>
                    <a:gd name="T14" fmla="*/ 1070 w 1085"/>
                    <a:gd name="T15" fmla="*/ 1241 h 2490"/>
                    <a:gd name="T16" fmla="*/ 1078 w 1085"/>
                    <a:gd name="T17" fmla="*/ 1385 h 2490"/>
                    <a:gd name="T18" fmla="*/ 1076 w 1085"/>
                    <a:gd name="T19" fmla="*/ 1460 h 2490"/>
                    <a:gd name="T20" fmla="*/ 1061 w 1085"/>
                    <a:gd name="T21" fmla="*/ 1605 h 2490"/>
                    <a:gd name="T22" fmla="*/ 1034 w 1085"/>
                    <a:gd name="T23" fmla="*/ 1744 h 2490"/>
                    <a:gd name="T24" fmla="*/ 992 w 1085"/>
                    <a:gd name="T25" fmla="*/ 1877 h 2490"/>
                    <a:gd name="T26" fmla="*/ 937 w 1085"/>
                    <a:gd name="T27" fmla="*/ 2005 h 2490"/>
                    <a:gd name="T28" fmla="*/ 871 w 1085"/>
                    <a:gd name="T29" fmla="*/ 2128 h 2490"/>
                    <a:gd name="T30" fmla="*/ 794 w 1085"/>
                    <a:gd name="T31" fmla="*/ 2241 h 2490"/>
                    <a:gd name="T32" fmla="*/ 706 w 1085"/>
                    <a:gd name="T33" fmla="*/ 2348 h 2490"/>
                    <a:gd name="T34" fmla="*/ 659 w 1085"/>
                    <a:gd name="T35" fmla="*/ 2397 h 2490"/>
                    <a:gd name="T36" fmla="*/ 563 w 1085"/>
                    <a:gd name="T37" fmla="*/ 2485 h 2490"/>
                    <a:gd name="T38" fmla="*/ 567 w 1085"/>
                    <a:gd name="T39" fmla="*/ 2490 h 2490"/>
                    <a:gd name="T40" fmla="*/ 626 w 1085"/>
                    <a:gd name="T41" fmla="*/ 2441 h 2490"/>
                    <a:gd name="T42" fmla="*/ 732 w 1085"/>
                    <a:gd name="T43" fmla="*/ 2329 h 2490"/>
                    <a:gd name="T44" fmla="*/ 827 w 1085"/>
                    <a:gd name="T45" fmla="*/ 2207 h 2490"/>
                    <a:gd name="T46" fmla="*/ 909 w 1085"/>
                    <a:gd name="T47" fmla="*/ 2075 h 2490"/>
                    <a:gd name="T48" fmla="*/ 977 w 1085"/>
                    <a:gd name="T49" fmla="*/ 1934 h 2490"/>
                    <a:gd name="T50" fmla="*/ 1017 w 1085"/>
                    <a:gd name="T51" fmla="*/ 1824 h 2490"/>
                    <a:gd name="T52" fmla="*/ 1039 w 1085"/>
                    <a:gd name="T53" fmla="*/ 1747 h 2490"/>
                    <a:gd name="T54" fmla="*/ 1057 w 1085"/>
                    <a:gd name="T55" fmla="*/ 1671 h 2490"/>
                    <a:gd name="T56" fmla="*/ 1070 w 1085"/>
                    <a:gd name="T57" fmla="*/ 1590 h 2490"/>
                    <a:gd name="T58" fmla="*/ 1079 w 1085"/>
                    <a:gd name="T59" fmla="*/ 1510 h 2490"/>
                    <a:gd name="T60" fmla="*/ 1085 w 1085"/>
                    <a:gd name="T61" fmla="*/ 1427 h 2490"/>
                    <a:gd name="T62" fmla="*/ 1085 w 1085"/>
                    <a:gd name="T63" fmla="*/ 1385 h 2490"/>
                    <a:gd name="T64" fmla="*/ 1079 w 1085"/>
                    <a:gd name="T65" fmla="*/ 1262 h 2490"/>
                    <a:gd name="T66" fmla="*/ 1065 w 1085"/>
                    <a:gd name="T67" fmla="*/ 1144 h 2490"/>
                    <a:gd name="T68" fmla="*/ 1039 w 1085"/>
                    <a:gd name="T69" fmla="*/ 1026 h 2490"/>
                    <a:gd name="T70" fmla="*/ 1006 w 1085"/>
                    <a:gd name="T71" fmla="*/ 913 h 2490"/>
                    <a:gd name="T72" fmla="*/ 962 w 1085"/>
                    <a:gd name="T73" fmla="*/ 805 h 2490"/>
                    <a:gd name="T74" fmla="*/ 911 w 1085"/>
                    <a:gd name="T75" fmla="*/ 701 h 2490"/>
                    <a:gd name="T76" fmla="*/ 853 w 1085"/>
                    <a:gd name="T77" fmla="*/ 600 h 2490"/>
                    <a:gd name="T78" fmla="*/ 785 w 1085"/>
                    <a:gd name="T79" fmla="*/ 507 h 2490"/>
                    <a:gd name="T80" fmla="*/ 712 w 1085"/>
                    <a:gd name="T81" fmla="*/ 419 h 2490"/>
                    <a:gd name="T82" fmla="*/ 631 w 1085"/>
                    <a:gd name="T83" fmla="*/ 337 h 2490"/>
                    <a:gd name="T84" fmla="*/ 543 w 1085"/>
                    <a:gd name="T85" fmla="*/ 262 h 2490"/>
                    <a:gd name="T86" fmla="*/ 450 w 1085"/>
                    <a:gd name="T87" fmla="*/ 194 h 2490"/>
                    <a:gd name="T88" fmla="*/ 351 w 1085"/>
                    <a:gd name="T89" fmla="*/ 132 h 2490"/>
                    <a:gd name="T90" fmla="*/ 249 w 1085"/>
                    <a:gd name="T91" fmla="*/ 81 h 2490"/>
                    <a:gd name="T92" fmla="*/ 141 w 1085"/>
                    <a:gd name="T93" fmla="*/ 35 h 2490"/>
                    <a:gd name="T94" fmla="*/ 27 w 1085"/>
                    <a:gd name="T95" fmla="*/ 0 h 2490"/>
                    <a:gd name="T96" fmla="*/ 0 w 1085"/>
                    <a:gd name="T97" fmla="*/ 0 h 2490"/>
                    <a:gd name="T98" fmla="*/ 93 w 1085"/>
                    <a:gd name="T99" fmla="*/ 27 h 2490"/>
                    <a:gd name="T100" fmla="*/ 185 w 1085"/>
                    <a:gd name="T101" fmla="*/ 60 h 2490"/>
                    <a:gd name="T102" fmla="*/ 273 w 1085"/>
                    <a:gd name="T103" fmla="*/ 99 h 2490"/>
                    <a:gd name="T104" fmla="*/ 357 w 1085"/>
                    <a:gd name="T105" fmla="*/ 145 h 2490"/>
                    <a:gd name="T106" fmla="*/ 439 w 1085"/>
                    <a:gd name="T107" fmla="*/ 194 h 2490"/>
                    <a:gd name="T108" fmla="*/ 516 w 1085"/>
                    <a:gd name="T109" fmla="*/ 249 h 2490"/>
                    <a:gd name="T110" fmla="*/ 589 w 1085"/>
                    <a:gd name="T111" fmla="*/ 309 h 2490"/>
                    <a:gd name="T112" fmla="*/ 659 w 1085"/>
                    <a:gd name="T113" fmla="*/ 375 h 2490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1085"/>
                    <a:gd name="T172" fmla="*/ 0 h 2490"/>
                    <a:gd name="T173" fmla="*/ 1085 w 1085"/>
                    <a:gd name="T174" fmla="*/ 2490 h 2490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1085" h="2490">
                      <a:moveTo>
                        <a:pt x="659" y="375"/>
                      </a:moveTo>
                      <a:lnTo>
                        <a:pt x="659" y="375"/>
                      </a:lnTo>
                      <a:lnTo>
                        <a:pt x="706" y="424"/>
                      </a:lnTo>
                      <a:lnTo>
                        <a:pt x="752" y="476"/>
                      </a:lnTo>
                      <a:lnTo>
                        <a:pt x="794" y="531"/>
                      </a:lnTo>
                      <a:lnTo>
                        <a:pt x="834" y="586"/>
                      </a:lnTo>
                      <a:lnTo>
                        <a:pt x="871" y="644"/>
                      </a:lnTo>
                      <a:lnTo>
                        <a:pt x="906" y="704"/>
                      </a:lnTo>
                      <a:lnTo>
                        <a:pt x="937" y="767"/>
                      </a:lnTo>
                      <a:lnTo>
                        <a:pt x="966" y="829"/>
                      </a:lnTo>
                      <a:lnTo>
                        <a:pt x="992" y="895"/>
                      </a:lnTo>
                      <a:lnTo>
                        <a:pt x="1014" y="961"/>
                      </a:lnTo>
                      <a:lnTo>
                        <a:pt x="1034" y="1028"/>
                      </a:lnTo>
                      <a:lnTo>
                        <a:pt x="1048" y="1098"/>
                      </a:lnTo>
                      <a:lnTo>
                        <a:pt x="1061" y="1167"/>
                      </a:lnTo>
                      <a:lnTo>
                        <a:pt x="1070" y="1241"/>
                      </a:lnTo>
                      <a:lnTo>
                        <a:pt x="1076" y="1312"/>
                      </a:lnTo>
                      <a:lnTo>
                        <a:pt x="1078" y="1385"/>
                      </a:lnTo>
                      <a:lnTo>
                        <a:pt x="1076" y="1460"/>
                      </a:lnTo>
                      <a:lnTo>
                        <a:pt x="1070" y="1531"/>
                      </a:lnTo>
                      <a:lnTo>
                        <a:pt x="1061" y="1605"/>
                      </a:lnTo>
                      <a:lnTo>
                        <a:pt x="1048" y="1674"/>
                      </a:lnTo>
                      <a:lnTo>
                        <a:pt x="1034" y="1744"/>
                      </a:lnTo>
                      <a:lnTo>
                        <a:pt x="1014" y="1811"/>
                      </a:lnTo>
                      <a:lnTo>
                        <a:pt x="992" y="1877"/>
                      </a:lnTo>
                      <a:lnTo>
                        <a:pt x="966" y="1943"/>
                      </a:lnTo>
                      <a:lnTo>
                        <a:pt x="937" y="2005"/>
                      </a:lnTo>
                      <a:lnTo>
                        <a:pt x="906" y="2068"/>
                      </a:lnTo>
                      <a:lnTo>
                        <a:pt x="871" y="2128"/>
                      </a:lnTo>
                      <a:lnTo>
                        <a:pt x="834" y="2186"/>
                      </a:lnTo>
                      <a:lnTo>
                        <a:pt x="794" y="2241"/>
                      </a:lnTo>
                      <a:lnTo>
                        <a:pt x="752" y="2296"/>
                      </a:lnTo>
                      <a:lnTo>
                        <a:pt x="706" y="2348"/>
                      </a:lnTo>
                      <a:lnTo>
                        <a:pt x="659" y="2397"/>
                      </a:lnTo>
                      <a:lnTo>
                        <a:pt x="613" y="2443"/>
                      </a:lnTo>
                      <a:lnTo>
                        <a:pt x="563" y="2485"/>
                      </a:lnTo>
                      <a:lnTo>
                        <a:pt x="567" y="2490"/>
                      </a:lnTo>
                      <a:lnTo>
                        <a:pt x="626" y="2441"/>
                      </a:lnTo>
                      <a:lnTo>
                        <a:pt x="681" y="2386"/>
                      </a:lnTo>
                      <a:lnTo>
                        <a:pt x="732" y="2329"/>
                      </a:lnTo>
                      <a:lnTo>
                        <a:pt x="781" y="2269"/>
                      </a:lnTo>
                      <a:lnTo>
                        <a:pt x="827" y="2207"/>
                      </a:lnTo>
                      <a:lnTo>
                        <a:pt x="871" y="2143"/>
                      </a:lnTo>
                      <a:lnTo>
                        <a:pt x="909" y="2075"/>
                      </a:lnTo>
                      <a:lnTo>
                        <a:pt x="944" y="2005"/>
                      </a:lnTo>
                      <a:lnTo>
                        <a:pt x="977" y="1934"/>
                      </a:lnTo>
                      <a:lnTo>
                        <a:pt x="1004" y="1861"/>
                      </a:lnTo>
                      <a:lnTo>
                        <a:pt x="1017" y="1824"/>
                      </a:lnTo>
                      <a:lnTo>
                        <a:pt x="1028" y="1786"/>
                      </a:lnTo>
                      <a:lnTo>
                        <a:pt x="1039" y="1747"/>
                      </a:lnTo>
                      <a:lnTo>
                        <a:pt x="1048" y="1709"/>
                      </a:lnTo>
                      <a:lnTo>
                        <a:pt x="1057" y="1671"/>
                      </a:lnTo>
                      <a:lnTo>
                        <a:pt x="1065" y="1630"/>
                      </a:lnTo>
                      <a:lnTo>
                        <a:pt x="1070" y="1590"/>
                      </a:lnTo>
                      <a:lnTo>
                        <a:pt x="1076" y="1550"/>
                      </a:lnTo>
                      <a:lnTo>
                        <a:pt x="1079" y="1510"/>
                      </a:lnTo>
                      <a:lnTo>
                        <a:pt x="1083" y="1469"/>
                      </a:lnTo>
                      <a:lnTo>
                        <a:pt x="1085" y="1427"/>
                      </a:lnTo>
                      <a:lnTo>
                        <a:pt x="1085" y="1385"/>
                      </a:lnTo>
                      <a:lnTo>
                        <a:pt x="1083" y="1325"/>
                      </a:lnTo>
                      <a:lnTo>
                        <a:pt x="1079" y="1262"/>
                      </a:lnTo>
                      <a:lnTo>
                        <a:pt x="1074" y="1202"/>
                      </a:lnTo>
                      <a:lnTo>
                        <a:pt x="1065" y="1144"/>
                      </a:lnTo>
                      <a:lnTo>
                        <a:pt x="1054" y="1085"/>
                      </a:lnTo>
                      <a:lnTo>
                        <a:pt x="1039" y="1026"/>
                      </a:lnTo>
                      <a:lnTo>
                        <a:pt x="1025" y="970"/>
                      </a:lnTo>
                      <a:lnTo>
                        <a:pt x="1006" y="913"/>
                      </a:lnTo>
                      <a:lnTo>
                        <a:pt x="986" y="858"/>
                      </a:lnTo>
                      <a:lnTo>
                        <a:pt x="962" y="805"/>
                      </a:lnTo>
                      <a:lnTo>
                        <a:pt x="939" y="752"/>
                      </a:lnTo>
                      <a:lnTo>
                        <a:pt x="911" y="701"/>
                      </a:lnTo>
                      <a:lnTo>
                        <a:pt x="884" y="650"/>
                      </a:lnTo>
                      <a:lnTo>
                        <a:pt x="853" y="600"/>
                      </a:lnTo>
                      <a:lnTo>
                        <a:pt x="820" y="553"/>
                      </a:lnTo>
                      <a:lnTo>
                        <a:pt x="785" y="507"/>
                      </a:lnTo>
                      <a:lnTo>
                        <a:pt x="748" y="463"/>
                      </a:lnTo>
                      <a:lnTo>
                        <a:pt x="712" y="419"/>
                      </a:lnTo>
                      <a:lnTo>
                        <a:pt x="671" y="377"/>
                      </a:lnTo>
                      <a:lnTo>
                        <a:pt x="631" y="337"/>
                      </a:lnTo>
                      <a:lnTo>
                        <a:pt x="587" y="298"/>
                      </a:lnTo>
                      <a:lnTo>
                        <a:pt x="543" y="262"/>
                      </a:lnTo>
                      <a:lnTo>
                        <a:pt x="498" y="227"/>
                      </a:lnTo>
                      <a:lnTo>
                        <a:pt x="450" y="194"/>
                      </a:lnTo>
                      <a:lnTo>
                        <a:pt x="402" y="163"/>
                      </a:lnTo>
                      <a:lnTo>
                        <a:pt x="351" y="132"/>
                      </a:lnTo>
                      <a:lnTo>
                        <a:pt x="300" y="104"/>
                      </a:lnTo>
                      <a:lnTo>
                        <a:pt x="249" y="81"/>
                      </a:lnTo>
                      <a:lnTo>
                        <a:pt x="196" y="57"/>
                      </a:lnTo>
                      <a:lnTo>
                        <a:pt x="141" y="35"/>
                      </a:lnTo>
                      <a:lnTo>
                        <a:pt x="84" y="16"/>
                      </a:lnTo>
                      <a:lnTo>
                        <a:pt x="27" y="0"/>
                      </a:lnTo>
                      <a:lnTo>
                        <a:pt x="0" y="0"/>
                      </a:lnTo>
                      <a:lnTo>
                        <a:pt x="48" y="13"/>
                      </a:lnTo>
                      <a:lnTo>
                        <a:pt x="93" y="27"/>
                      </a:lnTo>
                      <a:lnTo>
                        <a:pt x="139" y="42"/>
                      </a:lnTo>
                      <a:lnTo>
                        <a:pt x="185" y="60"/>
                      </a:lnTo>
                      <a:lnTo>
                        <a:pt x="229" y="79"/>
                      </a:lnTo>
                      <a:lnTo>
                        <a:pt x="273" y="99"/>
                      </a:lnTo>
                      <a:lnTo>
                        <a:pt x="315" y="121"/>
                      </a:lnTo>
                      <a:lnTo>
                        <a:pt x="357" y="145"/>
                      </a:lnTo>
                      <a:lnTo>
                        <a:pt x="399" y="168"/>
                      </a:lnTo>
                      <a:lnTo>
                        <a:pt x="439" y="194"/>
                      </a:lnTo>
                      <a:lnTo>
                        <a:pt x="478" y="221"/>
                      </a:lnTo>
                      <a:lnTo>
                        <a:pt x="516" y="249"/>
                      </a:lnTo>
                      <a:lnTo>
                        <a:pt x="554" y="278"/>
                      </a:lnTo>
                      <a:lnTo>
                        <a:pt x="589" y="309"/>
                      </a:lnTo>
                      <a:lnTo>
                        <a:pt x="626" y="342"/>
                      </a:lnTo>
                      <a:lnTo>
                        <a:pt x="659" y="375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02" name="Freeform 354"/>
                <p:cNvSpPr>
                  <a:spLocks/>
                </p:cNvSpPr>
                <p:nvPr/>
              </p:nvSpPr>
              <p:spPr bwMode="auto">
                <a:xfrm>
                  <a:off x="3197" y="983"/>
                  <a:ext cx="801" cy="806"/>
                </a:xfrm>
                <a:custGeom>
                  <a:avLst/>
                  <a:gdLst>
                    <a:gd name="T0" fmla="*/ 146 w 801"/>
                    <a:gd name="T1" fmla="*/ 98 h 806"/>
                    <a:gd name="T2" fmla="*/ 243 w 801"/>
                    <a:gd name="T3" fmla="*/ 38 h 806"/>
                    <a:gd name="T4" fmla="*/ 357 w 801"/>
                    <a:gd name="T5" fmla="*/ 9 h 806"/>
                    <a:gd name="T6" fmla="*/ 439 w 801"/>
                    <a:gd name="T7" fmla="*/ 9 h 806"/>
                    <a:gd name="T8" fmla="*/ 552 w 801"/>
                    <a:gd name="T9" fmla="*/ 38 h 806"/>
                    <a:gd name="T10" fmla="*/ 649 w 801"/>
                    <a:gd name="T11" fmla="*/ 98 h 806"/>
                    <a:gd name="T12" fmla="*/ 702 w 801"/>
                    <a:gd name="T13" fmla="*/ 151 h 806"/>
                    <a:gd name="T14" fmla="*/ 763 w 801"/>
                    <a:gd name="T15" fmla="*/ 248 h 806"/>
                    <a:gd name="T16" fmla="*/ 792 w 801"/>
                    <a:gd name="T17" fmla="*/ 362 h 806"/>
                    <a:gd name="T18" fmla="*/ 792 w 801"/>
                    <a:gd name="T19" fmla="*/ 444 h 806"/>
                    <a:gd name="T20" fmla="*/ 763 w 801"/>
                    <a:gd name="T21" fmla="*/ 558 h 806"/>
                    <a:gd name="T22" fmla="*/ 702 w 801"/>
                    <a:gd name="T23" fmla="*/ 655 h 806"/>
                    <a:gd name="T24" fmla="*/ 649 w 801"/>
                    <a:gd name="T25" fmla="*/ 708 h 806"/>
                    <a:gd name="T26" fmla="*/ 552 w 801"/>
                    <a:gd name="T27" fmla="*/ 768 h 806"/>
                    <a:gd name="T28" fmla="*/ 439 w 801"/>
                    <a:gd name="T29" fmla="*/ 797 h 806"/>
                    <a:gd name="T30" fmla="*/ 362 w 801"/>
                    <a:gd name="T31" fmla="*/ 797 h 806"/>
                    <a:gd name="T32" fmla="*/ 260 w 801"/>
                    <a:gd name="T33" fmla="*/ 774 h 806"/>
                    <a:gd name="T34" fmla="*/ 170 w 801"/>
                    <a:gd name="T35" fmla="*/ 726 h 806"/>
                    <a:gd name="T36" fmla="*/ 137 w 801"/>
                    <a:gd name="T37" fmla="*/ 709 h 806"/>
                    <a:gd name="T38" fmla="*/ 194 w 801"/>
                    <a:gd name="T39" fmla="*/ 750 h 806"/>
                    <a:gd name="T40" fmla="*/ 291 w 801"/>
                    <a:gd name="T41" fmla="*/ 792 h 806"/>
                    <a:gd name="T42" fmla="*/ 399 w 801"/>
                    <a:gd name="T43" fmla="*/ 806 h 806"/>
                    <a:gd name="T44" fmla="*/ 479 w 801"/>
                    <a:gd name="T45" fmla="*/ 797 h 806"/>
                    <a:gd name="T46" fmla="*/ 591 w 801"/>
                    <a:gd name="T47" fmla="*/ 757 h 806"/>
                    <a:gd name="T48" fmla="*/ 682 w 801"/>
                    <a:gd name="T49" fmla="*/ 688 h 806"/>
                    <a:gd name="T50" fmla="*/ 752 w 801"/>
                    <a:gd name="T51" fmla="*/ 596 h 806"/>
                    <a:gd name="T52" fmla="*/ 792 w 801"/>
                    <a:gd name="T53" fmla="*/ 484 h 806"/>
                    <a:gd name="T54" fmla="*/ 801 w 801"/>
                    <a:gd name="T55" fmla="*/ 404 h 806"/>
                    <a:gd name="T56" fmla="*/ 783 w 801"/>
                    <a:gd name="T57" fmla="*/ 283 h 806"/>
                    <a:gd name="T58" fmla="*/ 732 w 801"/>
                    <a:gd name="T59" fmla="*/ 177 h 806"/>
                    <a:gd name="T60" fmla="*/ 655 w 801"/>
                    <a:gd name="T61" fmla="*/ 93 h 806"/>
                    <a:gd name="T62" fmla="*/ 554 w 801"/>
                    <a:gd name="T63" fmla="*/ 32 h 806"/>
                    <a:gd name="T64" fmla="*/ 439 w 801"/>
                    <a:gd name="T65" fmla="*/ 1 h 806"/>
                    <a:gd name="T66" fmla="*/ 360 w 801"/>
                    <a:gd name="T67" fmla="*/ 1 h 806"/>
                    <a:gd name="T68" fmla="*/ 256 w 801"/>
                    <a:gd name="T69" fmla="*/ 25 h 806"/>
                    <a:gd name="T70" fmla="*/ 163 w 801"/>
                    <a:gd name="T71" fmla="*/ 76 h 806"/>
                    <a:gd name="T72" fmla="*/ 86 w 801"/>
                    <a:gd name="T73" fmla="*/ 148 h 806"/>
                    <a:gd name="T74" fmla="*/ 31 w 801"/>
                    <a:gd name="T75" fmla="*/ 237 h 806"/>
                    <a:gd name="T76" fmla="*/ 0 w 801"/>
                    <a:gd name="T77" fmla="*/ 340 h 806"/>
                    <a:gd name="T78" fmla="*/ 4 w 801"/>
                    <a:gd name="T79" fmla="*/ 369 h 806"/>
                    <a:gd name="T80" fmla="*/ 27 w 801"/>
                    <a:gd name="T81" fmla="*/ 267 h 806"/>
                    <a:gd name="T82" fmla="*/ 75 w 801"/>
                    <a:gd name="T83" fmla="*/ 175 h 806"/>
                    <a:gd name="T84" fmla="*/ 119 w 801"/>
                    <a:gd name="T85" fmla="*/ 124 h 80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801"/>
                    <a:gd name="T130" fmla="*/ 0 h 806"/>
                    <a:gd name="T131" fmla="*/ 801 w 801"/>
                    <a:gd name="T132" fmla="*/ 806 h 806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801" h="806">
                      <a:moveTo>
                        <a:pt x="119" y="124"/>
                      </a:moveTo>
                      <a:lnTo>
                        <a:pt x="119" y="124"/>
                      </a:lnTo>
                      <a:lnTo>
                        <a:pt x="146" y="98"/>
                      </a:lnTo>
                      <a:lnTo>
                        <a:pt x="177" y="75"/>
                      </a:lnTo>
                      <a:lnTo>
                        <a:pt x="209" y="54"/>
                      </a:lnTo>
                      <a:lnTo>
                        <a:pt x="243" y="38"/>
                      </a:lnTo>
                      <a:lnTo>
                        <a:pt x="280" y="25"/>
                      </a:lnTo>
                      <a:lnTo>
                        <a:pt x="318" y="16"/>
                      </a:lnTo>
                      <a:lnTo>
                        <a:pt x="357" y="9"/>
                      </a:lnTo>
                      <a:lnTo>
                        <a:pt x="399" y="7"/>
                      </a:lnTo>
                      <a:lnTo>
                        <a:pt x="439" y="9"/>
                      </a:lnTo>
                      <a:lnTo>
                        <a:pt x="477" y="16"/>
                      </a:lnTo>
                      <a:lnTo>
                        <a:pt x="516" y="25"/>
                      </a:lnTo>
                      <a:lnTo>
                        <a:pt x="552" y="38"/>
                      </a:lnTo>
                      <a:lnTo>
                        <a:pt x="587" y="54"/>
                      </a:lnTo>
                      <a:lnTo>
                        <a:pt x="618" y="75"/>
                      </a:lnTo>
                      <a:lnTo>
                        <a:pt x="649" y="98"/>
                      </a:lnTo>
                      <a:lnTo>
                        <a:pt x="679" y="124"/>
                      </a:lnTo>
                      <a:lnTo>
                        <a:pt x="702" y="151"/>
                      </a:lnTo>
                      <a:lnTo>
                        <a:pt x="726" y="183"/>
                      </a:lnTo>
                      <a:lnTo>
                        <a:pt x="746" y="214"/>
                      </a:lnTo>
                      <a:lnTo>
                        <a:pt x="763" y="248"/>
                      </a:lnTo>
                      <a:lnTo>
                        <a:pt x="776" y="285"/>
                      </a:lnTo>
                      <a:lnTo>
                        <a:pt x="785" y="323"/>
                      </a:lnTo>
                      <a:lnTo>
                        <a:pt x="792" y="362"/>
                      </a:lnTo>
                      <a:lnTo>
                        <a:pt x="794" y="404"/>
                      </a:lnTo>
                      <a:lnTo>
                        <a:pt x="792" y="444"/>
                      </a:lnTo>
                      <a:lnTo>
                        <a:pt x="785" y="483"/>
                      </a:lnTo>
                      <a:lnTo>
                        <a:pt x="776" y="521"/>
                      </a:lnTo>
                      <a:lnTo>
                        <a:pt x="763" y="558"/>
                      </a:lnTo>
                      <a:lnTo>
                        <a:pt x="746" y="592"/>
                      </a:lnTo>
                      <a:lnTo>
                        <a:pt x="726" y="623"/>
                      </a:lnTo>
                      <a:lnTo>
                        <a:pt x="702" y="655"/>
                      </a:lnTo>
                      <a:lnTo>
                        <a:pt x="679" y="682"/>
                      </a:lnTo>
                      <a:lnTo>
                        <a:pt x="649" y="708"/>
                      </a:lnTo>
                      <a:lnTo>
                        <a:pt x="618" y="731"/>
                      </a:lnTo>
                      <a:lnTo>
                        <a:pt x="587" y="752"/>
                      </a:lnTo>
                      <a:lnTo>
                        <a:pt x="552" y="768"/>
                      </a:lnTo>
                      <a:lnTo>
                        <a:pt x="516" y="781"/>
                      </a:lnTo>
                      <a:lnTo>
                        <a:pt x="477" y="790"/>
                      </a:lnTo>
                      <a:lnTo>
                        <a:pt x="439" y="797"/>
                      </a:lnTo>
                      <a:lnTo>
                        <a:pt x="399" y="799"/>
                      </a:lnTo>
                      <a:lnTo>
                        <a:pt x="362" y="797"/>
                      </a:lnTo>
                      <a:lnTo>
                        <a:pt x="327" y="792"/>
                      </a:lnTo>
                      <a:lnTo>
                        <a:pt x="293" y="784"/>
                      </a:lnTo>
                      <a:lnTo>
                        <a:pt x="260" y="774"/>
                      </a:lnTo>
                      <a:lnTo>
                        <a:pt x="229" y="761"/>
                      </a:lnTo>
                      <a:lnTo>
                        <a:pt x="199" y="744"/>
                      </a:lnTo>
                      <a:lnTo>
                        <a:pt x="170" y="726"/>
                      </a:lnTo>
                      <a:lnTo>
                        <a:pt x="143" y="706"/>
                      </a:lnTo>
                      <a:lnTo>
                        <a:pt x="137" y="709"/>
                      </a:lnTo>
                      <a:lnTo>
                        <a:pt x="165" y="731"/>
                      </a:lnTo>
                      <a:lnTo>
                        <a:pt x="194" y="750"/>
                      </a:lnTo>
                      <a:lnTo>
                        <a:pt x="225" y="766"/>
                      </a:lnTo>
                      <a:lnTo>
                        <a:pt x="256" y="781"/>
                      </a:lnTo>
                      <a:lnTo>
                        <a:pt x="291" y="792"/>
                      </a:lnTo>
                      <a:lnTo>
                        <a:pt x="326" y="799"/>
                      </a:lnTo>
                      <a:lnTo>
                        <a:pt x="360" y="805"/>
                      </a:lnTo>
                      <a:lnTo>
                        <a:pt x="399" y="806"/>
                      </a:lnTo>
                      <a:lnTo>
                        <a:pt x="439" y="805"/>
                      </a:lnTo>
                      <a:lnTo>
                        <a:pt x="479" y="797"/>
                      </a:lnTo>
                      <a:lnTo>
                        <a:pt x="518" y="788"/>
                      </a:lnTo>
                      <a:lnTo>
                        <a:pt x="554" y="774"/>
                      </a:lnTo>
                      <a:lnTo>
                        <a:pt x="591" y="757"/>
                      </a:lnTo>
                      <a:lnTo>
                        <a:pt x="624" y="737"/>
                      </a:lnTo>
                      <a:lnTo>
                        <a:pt x="655" y="715"/>
                      </a:lnTo>
                      <a:lnTo>
                        <a:pt x="682" y="688"/>
                      </a:lnTo>
                      <a:lnTo>
                        <a:pt x="710" y="660"/>
                      </a:lnTo>
                      <a:lnTo>
                        <a:pt x="732" y="629"/>
                      </a:lnTo>
                      <a:lnTo>
                        <a:pt x="752" y="596"/>
                      </a:lnTo>
                      <a:lnTo>
                        <a:pt x="770" y="559"/>
                      </a:lnTo>
                      <a:lnTo>
                        <a:pt x="783" y="523"/>
                      </a:lnTo>
                      <a:lnTo>
                        <a:pt x="792" y="484"/>
                      </a:lnTo>
                      <a:lnTo>
                        <a:pt x="799" y="444"/>
                      </a:lnTo>
                      <a:lnTo>
                        <a:pt x="801" y="404"/>
                      </a:lnTo>
                      <a:lnTo>
                        <a:pt x="799" y="362"/>
                      </a:lnTo>
                      <a:lnTo>
                        <a:pt x="792" y="322"/>
                      </a:lnTo>
                      <a:lnTo>
                        <a:pt x="783" y="283"/>
                      </a:lnTo>
                      <a:lnTo>
                        <a:pt x="770" y="247"/>
                      </a:lnTo>
                      <a:lnTo>
                        <a:pt x="752" y="212"/>
                      </a:lnTo>
                      <a:lnTo>
                        <a:pt x="732" y="177"/>
                      </a:lnTo>
                      <a:lnTo>
                        <a:pt x="710" y="146"/>
                      </a:lnTo>
                      <a:lnTo>
                        <a:pt x="682" y="118"/>
                      </a:lnTo>
                      <a:lnTo>
                        <a:pt x="655" y="93"/>
                      </a:lnTo>
                      <a:lnTo>
                        <a:pt x="624" y="69"/>
                      </a:lnTo>
                      <a:lnTo>
                        <a:pt x="591" y="49"/>
                      </a:lnTo>
                      <a:lnTo>
                        <a:pt x="554" y="32"/>
                      </a:lnTo>
                      <a:lnTo>
                        <a:pt x="518" y="18"/>
                      </a:lnTo>
                      <a:lnTo>
                        <a:pt x="479" y="9"/>
                      </a:lnTo>
                      <a:lnTo>
                        <a:pt x="439" y="1"/>
                      </a:lnTo>
                      <a:lnTo>
                        <a:pt x="399" y="0"/>
                      </a:lnTo>
                      <a:lnTo>
                        <a:pt x="360" y="1"/>
                      </a:lnTo>
                      <a:lnTo>
                        <a:pt x="324" y="7"/>
                      </a:lnTo>
                      <a:lnTo>
                        <a:pt x="289" y="14"/>
                      </a:lnTo>
                      <a:lnTo>
                        <a:pt x="256" y="25"/>
                      </a:lnTo>
                      <a:lnTo>
                        <a:pt x="223" y="40"/>
                      </a:lnTo>
                      <a:lnTo>
                        <a:pt x="192" y="56"/>
                      </a:lnTo>
                      <a:lnTo>
                        <a:pt x="163" y="76"/>
                      </a:lnTo>
                      <a:lnTo>
                        <a:pt x="135" y="98"/>
                      </a:lnTo>
                      <a:lnTo>
                        <a:pt x="110" y="122"/>
                      </a:lnTo>
                      <a:lnTo>
                        <a:pt x="86" y="148"/>
                      </a:lnTo>
                      <a:lnTo>
                        <a:pt x="66" y="175"/>
                      </a:lnTo>
                      <a:lnTo>
                        <a:pt x="48" y="204"/>
                      </a:lnTo>
                      <a:lnTo>
                        <a:pt x="31" y="237"/>
                      </a:lnTo>
                      <a:lnTo>
                        <a:pt x="18" y="270"/>
                      </a:lnTo>
                      <a:lnTo>
                        <a:pt x="7" y="303"/>
                      </a:lnTo>
                      <a:lnTo>
                        <a:pt x="0" y="340"/>
                      </a:lnTo>
                      <a:lnTo>
                        <a:pt x="4" y="369"/>
                      </a:lnTo>
                      <a:lnTo>
                        <a:pt x="9" y="334"/>
                      </a:lnTo>
                      <a:lnTo>
                        <a:pt x="16" y="300"/>
                      </a:lnTo>
                      <a:lnTo>
                        <a:pt x="27" y="267"/>
                      </a:lnTo>
                      <a:lnTo>
                        <a:pt x="40" y="236"/>
                      </a:lnTo>
                      <a:lnTo>
                        <a:pt x="57" y="204"/>
                      </a:lnTo>
                      <a:lnTo>
                        <a:pt x="75" y="175"/>
                      </a:lnTo>
                      <a:lnTo>
                        <a:pt x="95" y="148"/>
                      </a:lnTo>
                      <a:lnTo>
                        <a:pt x="119" y="124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03" name="Freeform 355"/>
                <p:cNvSpPr>
                  <a:spLocks/>
                </p:cNvSpPr>
                <p:nvPr/>
              </p:nvSpPr>
              <p:spPr bwMode="auto">
                <a:xfrm>
                  <a:off x="2835" y="2873"/>
                  <a:ext cx="605" cy="183"/>
                </a:xfrm>
                <a:custGeom>
                  <a:avLst/>
                  <a:gdLst>
                    <a:gd name="T0" fmla="*/ 3 w 605"/>
                    <a:gd name="T1" fmla="*/ 0 h 183"/>
                    <a:gd name="T2" fmla="*/ 3 w 605"/>
                    <a:gd name="T3" fmla="*/ 0 h 183"/>
                    <a:gd name="T4" fmla="*/ 0 w 605"/>
                    <a:gd name="T5" fmla="*/ 7 h 183"/>
                    <a:gd name="T6" fmla="*/ 0 w 605"/>
                    <a:gd name="T7" fmla="*/ 7 h 183"/>
                    <a:gd name="T8" fmla="*/ 71 w 605"/>
                    <a:gd name="T9" fmla="*/ 42 h 183"/>
                    <a:gd name="T10" fmla="*/ 142 w 605"/>
                    <a:gd name="T11" fmla="*/ 71 h 183"/>
                    <a:gd name="T12" fmla="*/ 216 w 605"/>
                    <a:gd name="T13" fmla="*/ 98 h 183"/>
                    <a:gd name="T14" fmla="*/ 291 w 605"/>
                    <a:gd name="T15" fmla="*/ 122 h 183"/>
                    <a:gd name="T16" fmla="*/ 366 w 605"/>
                    <a:gd name="T17" fmla="*/ 142 h 183"/>
                    <a:gd name="T18" fmla="*/ 444 w 605"/>
                    <a:gd name="T19" fmla="*/ 159 h 183"/>
                    <a:gd name="T20" fmla="*/ 523 w 605"/>
                    <a:gd name="T21" fmla="*/ 172 h 183"/>
                    <a:gd name="T22" fmla="*/ 603 w 605"/>
                    <a:gd name="T23" fmla="*/ 183 h 183"/>
                    <a:gd name="T24" fmla="*/ 603 w 605"/>
                    <a:gd name="T25" fmla="*/ 183 h 183"/>
                    <a:gd name="T26" fmla="*/ 605 w 605"/>
                    <a:gd name="T27" fmla="*/ 175 h 183"/>
                    <a:gd name="T28" fmla="*/ 605 w 605"/>
                    <a:gd name="T29" fmla="*/ 175 h 183"/>
                    <a:gd name="T30" fmla="*/ 525 w 605"/>
                    <a:gd name="T31" fmla="*/ 166 h 183"/>
                    <a:gd name="T32" fmla="*/ 446 w 605"/>
                    <a:gd name="T33" fmla="*/ 151 h 183"/>
                    <a:gd name="T34" fmla="*/ 367 w 605"/>
                    <a:gd name="T35" fmla="*/ 135 h 183"/>
                    <a:gd name="T36" fmla="*/ 292 w 605"/>
                    <a:gd name="T37" fmla="*/ 115 h 183"/>
                    <a:gd name="T38" fmla="*/ 217 w 605"/>
                    <a:gd name="T39" fmla="*/ 91 h 183"/>
                    <a:gd name="T40" fmla="*/ 144 w 605"/>
                    <a:gd name="T41" fmla="*/ 64 h 183"/>
                    <a:gd name="T42" fmla="*/ 73 w 605"/>
                    <a:gd name="T43" fmla="*/ 34 h 183"/>
                    <a:gd name="T44" fmla="*/ 3 w 605"/>
                    <a:gd name="T45" fmla="*/ 0 h 183"/>
                    <a:gd name="T46" fmla="*/ 3 w 605"/>
                    <a:gd name="T47" fmla="*/ 0 h 183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605"/>
                    <a:gd name="T73" fmla="*/ 0 h 183"/>
                    <a:gd name="T74" fmla="*/ 605 w 605"/>
                    <a:gd name="T75" fmla="*/ 183 h 183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605" h="183">
                      <a:moveTo>
                        <a:pt x="3" y="0"/>
                      </a:moveTo>
                      <a:lnTo>
                        <a:pt x="3" y="0"/>
                      </a:lnTo>
                      <a:lnTo>
                        <a:pt x="0" y="7"/>
                      </a:lnTo>
                      <a:lnTo>
                        <a:pt x="71" y="42"/>
                      </a:lnTo>
                      <a:lnTo>
                        <a:pt x="142" y="71"/>
                      </a:lnTo>
                      <a:lnTo>
                        <a:pt x="216" y="98"/>
                      </a:lnTo>
                      <a:lnTo>
                        <a:pt x="291" y="122"/>
                      </a:lnTo>
                      <a:lnTo>
                        <a:pt x="366" y="142"/>
                      </a:lnTo>
                      <a:lnTo>
                        <a:pt x="444" y="159"/>
                      </a:lnTo>
                      <a:lnTo>
                        <a:pt x="523" y="172"/>
                      </a:lnTo>
                      <a:lnTo>
                        <a:pt x="603" y="183"/>
                      </a:lnTo>
                      <a:lnTo>
                        <a:pt x="605" y="175"/>
                      </a:lnTo>
                      <a:lnTo>
                        <a:pt x="525" y="166"/>
                      </a:lnTo>
                      <a:lnTo>
                        <a:pt x="446" y="151"/>
                      </a:lnTo>
                      <a:lnTo>
                        <a:pt x="367" y="135"/>
                      </a:lnTo>
                      <a:lnTo>
                        <a:pt x="292" y="115"/>
                      </a:lnTo>
                      <a:lnTo>
                        <a:pt x="217" y="91"/>
                      </a:lnTo>
                      <a:lnTo>
                        <a:pt x="144" y="64"/>
                      </a:lnTo>
                      <a:lnTo>
                        <a:pt x="73" y="34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04" name="Freeform 356"/>
                <p:cNvSpPr>
                  <a:spLocks/>
                </p:cNvSpPr>
                <p:nvPr/>
              </p:nvSpPr>
              <p:spPr bwMode="auto">
                <a:xfrm>
                  <a:off x="4787" y="0"/>
                  <a:ext cx="644" cy="2113"/>
                </a:xfrm>
                <a:custGeom>
                  <a:avLst/>
                  <a:gdLst>
                    <a:gd name="T0" fmla="*/ 100 w 644"/>
                    <a:gd name="T1" fmla="*/ 93 h 2113"/>
                    <a:gd name="T2" fmla="*/ 219 w 644"/>
                    <a:gd name="T3" fmla="*/ 223 h 2113"/>
                    <a:gd name="T4" fmla="*/ 324 w 644"/>
                    <a:gd name="T5" fmla="*/ 364 h 2113"/>
                    <a:gd name="T6" fmla="*/ 415 w 644"/>
                    <a:gd name="T7" fmla="*/ 514 h 2113"/>
                    <a:gd name="T8" fmla="*/ 492 w 644"/>
                    <a:gd name="T9" fmla="*/ 675 h 2113"/>
                    <a:gd name="T10" fmla="*/ 525 w 644"/>
                    <a:gd name="T11" fmla="*/ 757 h 2113"/>
                    <a:gd name="T12" fmla="*/ 554 w 644"/>
                    <a:gd name="T13" fmla="*/ 842 h 2113"/>
                    <a:gd name="T14" fmla="*/ 578 w 644"/>
                    <a:gd name="T15" fmla="*/ 929 h 2113"/>
                    <a:gd name="T16" fmla="*/ 598 w 644"/>
                    <a:gd name="T17" fmla="*/ 1017 h 2113"/>
                    <a:gd name="T18" fmla="*/ 614 w 644"/>
                    <a:gd name="T19" fmla="*/ 1107 h 2113"/>
                    <a:gd name="T20" fmla="*/ 627 w 644"/>
                    <a:gd name="T21" fmla="*/ 1198 h 2113"/>
                    <a:gd name="T22" fmla="*/ 633 w 644"/>
                    <a:gd name="T23" fmla="*/ 1292 h 2113"/>
                    <a:gd name="T24" fmla="*/ 636 w 644"/>
                    <a:gd name="T25" fmla="*/ 1385 h 2113"/>
                    <a:gd name="T26" fmla="*/ 635 w 644"/>
                    <a:gd name="T27" fmla="*/ 1434 h 2113"/>
                    <a:gd name="T28" fmla="*/ 631 w 644"/>
                    <a:gd name="T29" fmla="*/ 1530 h 2113"/>
                    <a:gd name="T30" fmla="*/ 620 w 644"/>
                    <a:gd name="T31" fmla="*/ 1625 h 2113"/>
                    <a:gd name="T32" fmla="*/ 605 w 644"/>
                    <a:gd name="T33" fmla="*/ 1718 h 2113"/>
                    <a:gd name="T34" fmla="*/ 587 w 644"/>
                    <a:gd name="T35" fmla="*/ 1810 h 2113"/>
                    <a:gd name="T36" fmla="*/ 563 w 644"/>
                    <a:gd name="T37" fmla="*/ 1897 h 2113"/>
                    <a:gd name="T38" fmla="*/ 536 w 644"/>
                    <a:gd name="T39" fmla="*/ 1985 h 2113"/>
                    <a:gd name="T40" fmla="*/ 503 w 644"/>
                    <a:gd name="T41" fmla="*/ 2071 h 2113"/>
                    <a:gd name="T42" fmla="*/ 485 w 644"/>
                    <a:gd name="T43" fmla="*/ 2113 h 2113"/>
                    <a:gd name="T44" fmla="*/ 496 w 644"/>
                    <a:gd name="T45" fmla="*/ 2110 h 2113"/>
                    <a:gd name="T46" fmla="*/ 528 w 644"/>
                    <a:gd name="T47" fmla="*/ 2025 h 2113"/>
                    <a:gd name="T48" fmla="*/ 558 w 644"/>
                    <a:gd name="T49" fmla="*/ 1939 h 2113"/>
                    <a:gd name="T50" fmla="*/ 583 w 644"/>
                    <a:gd name="T51" fmla="*/ 1850 h 2113"/>
                    <a:gd name="T52" fmla="*/ 605 w 644"/>
                    <a:gd name="T53" fmla="*/ 1760 h 2113"/>
                    <a:gd name="T54" fmla="*/ 622 w 644"/>
                    <a:gd name="T55" fmla="*/ 1669 h 2113"/>
                    <a:gd name="T56" fmla="*/ 633 w 644"/>
                    <a:gd name="T57" fmla="*/ 1575 h 2113"/>
                    <a:gd name="T58" fmla="*/ 640 w 644"/>
                    <a:gd name="T59" fmla="*/ 1482 h 2113"/>
                    <a:gd name="T60" fmla="*/ 644 w 644"/>
                    <a:gd name="T61" fmla="*/ 1385 h 2113"/>
                    <a:gd name="T62" fmla="*/ 642 w 644"/>
                    <a:gd name="T63" fmla="*/ 1334 h 2113"/>
                    <a:gd name="T64" fmla="*/ 636 w 644"/>
                    <a:gd name="T65" fmla="*/ 1231 h 2113"/>
                    <a:gd name="T66" fmla="*/ 625 w 644"/>
                    <a:gd name="T67" fmla="*/ 1131 h 2113"/>
                    <a:gd name="T68" fmla="*/ 609 w 644"/>
                    <a:gd name="T69" fmla="*/ 1032 h 2113"/>
                    <a:gd name="T70" fmla="*/ 587 w 644"/>
                    <a:gd name="T71" fmla="*/ 935 h 2113"/>
                    <a:gd name="T72" fmla="*/ 560 w 644"/>
                    <a:gd name="T73" fmla="*/ 840 h 2113"/>
                    <a:gd name="T74" fmla="*/ 528 w 644"/>
                    <a:gd name="T75" fmla="*/ 747 h 2113"/>
                    <a:gd name="T76" fmla="*/ 492 w 644"/>
                    <a:gd name="T77" fmla="*/ 655 h 2113"/>
                    <a:gd name="T78" fmla="*/ 452 w 644"/>
                    <a:gd name="T79" fmla="*/ 567 h 2113"/>
                    <a:gd name="T80" fmla="*/ 406 w 644"/>
                    <a:gd name="T81" fmla="*/ 481 h 2113"/>
                    <a:gd name="T82" fmla="*/ 355 w 644"/>
                    <a:gd name="T83" fmla="*/ 399 h 2113"/>
                    <a:gd name="T84" fmla="*/ 302 w 644"/>
                    <a:gd name="T85" fmla="*/ 318 h 2113"/>
                    <a:gd name="T86" fmla="*/ 243 w 644"/>
                    <a:gd name="T87" fmla="*/ 242 h 2113"/>
                    <a:gd name="T88" fmla="*/ 181 w 644"/>
                    <a:gd name="T89" fmla="*/ 168 h 2113"/>
                    <a:gd name="T90" fmla="*/ 115 w 644"/>
                    <a:gd name="T91" fmla="*/ 99 h 2113"/>
                    <a:gd name="T92" fmla="*/ 45 w 644"/>
                    <a:gd name="T93" fmla="*/ 31 h 2113"/>
                    <a:gd name="T94" fmla="*/ 0 w 644"/>
                    <a:gd name="T95" fmla="*/ 0 h 2113"/>
                    <a:gd name="T96" fmla="*/ 51 w 644"/>
                    <a:gd name="T97" fmla="*/ 46 h 2113"/>
                    <a:gd name="T98" fmla="*/ 100 w 644"/>
                    <a:gd name="T99" fmla="*/ 93 h 2113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w 644"/>
                    <a:gd name="T151" fmla="*/ 0 h 2113"/>
                    <a:gd name="T152" fmla="*/ 644 w 644"/>
                    <a:gd name="T153" fmla="*/ 2113 h 2113"/>
                  </a:gdLst>
                  <a:ahLst/>
                  <a:cxnLst>
                    <a:cxn ang="T100">
                      <a:pos x="T0" y="T1"/>
                    </a:cxn>
                    <a:cxn ang="T101">
                      <a:pos x="T2" y="T3"/>
                    </a:cxn>
                    <a:cxn ang="T102">
                      <a:pos x="T4" y="T5"/>
                    </a:cxn>
                    <a:cxn ang="T103">
                      <a:pos x="T6" y="T7"/>
                    </a:cxn>
                    <a:cxn ang="T104">
                      <a:pos x="T8" y="T9"/>
                    </a:cxn>
                    <a:cxn ang="T105">
                      <a:pos x="T10" y="T11"/>
                    </a:cxn>
                    <a:cxn ang="T106">
                      <a:pos x="T12" y="T13"/>
                    </a:cxn>
                    <a:cxn ang="T107">
                      <a:pos x="T14" y="T15"/>
                    </a:cxn>
                    <a:cxn ang="T108">
                      <a:pos x="T16" y="T17"/>
                    </a:cxn>
                    <a:cxn ang="T109">
                      <a:pos x="T18" y="T19"/>
                    </a:cxn>
                    <a:cxn ang="T110">
                      <a:pos x="T20" y="T21"/>
                    </a:cxn>
                    <a:cxn ang="T111">
                      <a:pos x="T22" y="T23"/>
                    </a:cxn>
                    <a:cxn ang="T112">
                      <a:pos x="T24" y="T25"/>
                    </a:cxn>
                    <a:cxn ang="T113">
                      <a:pos x="T26" y="T27"/>
                    </a:cxn>
                    <a:cxn ang="T114">
                      <a:pos x="T28" y="T29"/>
                    </a:cxn>
                    <a:cxn ang="T115">
                      <a:pos x="T30" y="T31"/>
                    </a:cxn>
                    <a:cxn ang="T116">
                      <a:pos x="T32" y="T33"/>
                    </a:cxn>
                    <a:cxn ang="T117">
                      <a:pos x="T34" y="T35"/>
                    </a:cxn>
                    <a:cxn ang="T118">
                      <a:pos x="T36" y="T37"/>
                    </a:cxn>
                    <a:cxn ang="T119">
                      <a:pos x="T38" y="T39"/>
                    </a:cxn>
                    <a:cxn ang="T120">
                      <a:pos x="T40" y="T41"/>
                    </a:cxn>
                    <a:cxn ang="T121">
                      <a:pos x="T42" y="T43"/>
                    </a:cxn>
                    <a:cxn ang="T122">
                      <a:pos x="T44" y="T45"/>
                    </a:cxn>
                    <a:cxn ang="T123">
                      <a:pos x="T46" y="T47"/>
                    </a:cxn>
                    <a:cxn ang="T124">
                      <a:pos x="T48" y="T49"/>
                    </a:cxn>
                    <a:cxn ang="T125">
                      <a:pos x="T50" y="T51"/>
                    </a:cxn>
                    <a:cxn ang="T126">
                      <a:pos x="T52" y="T53"/>
                    </a:cxn>
                    <a:cxn ang="T127">
                      <a:pos x="T54" y="T55"/>
                    </a:cxn>
                    <a:cxn ang="T128">
                      <a:pos x="T56" y="T57"/>
                    </a:cxn>
                    <a:cxn ang="T129">
                      <a:pos x="T58" y="T59"/>
                    </a:cxn>
                    <a:cxn ang="T130">
                      <a:pos x="T60" y="T61"/>
                    </a:cxn>
                    <a:cxn ang="T131">
                      <a:pos x="T62" y="T63"/>
                    </a:cxn>
                    <a:cxn ang="T132">
                      <a:pos x="T64" y="T65"/>
                    </a:cxn>
                    <a:cxn ang="T133">
                      <a:pos x="T66" y="T67"/>
                    </a:cxn>
                    <a:cxn ang="T134">
                      <a:pos x="T68" y="T69"/>
                    </a:cxn>
                    <a:cxn ang="T135">
                      <a:pos x="T70" y="T71"/>
                    </a:cxn>
                    <a:cxn ang="T136">
                      <a:pos x="T72" y="T73"/>
                    </a:cxn>
                    <a:cxn ang="T137">
                      <a:pos x="T74" y="T75"/>
                    </a:cxn>
                    <a:cxn ang="T138">
                      <a:pos x="T76" y="T77"/>
                    </a:cxn>
                    <a:cxn ang="T139">
                      <a:pos x="T78" y="T79"/>
                    </a:cxn>
                    <a:cxn ang="T140">
                      <a:pos x="T80" y="T81"/>
                    </a:cxn>
                    <a:cxn ang="T141">
                      <a:pos x="T82" y="T83"/>
                    </a:cxn>
                    <a:cxn ang="T142">
                      <a:pos x="T84" y="T85"/>
                    </a:cxn>
                    <a:cxn ang="T143">
                      <a:pos x="T86" y="T87"/>
                    </a:cxn>
                    <a:cxn ang="T144">
                      <a:pos x="T88" y="T89"/>
                    </a:cxn>
                    <a:cxn ang="T145">
                      <a:pos x="T90" y="T91"/>
                    </a:cxn>
                    <a:cxn ang="T146">
                      <a:pos x="T92" y="T93"/>
                    </a:cxn>
                    <a:cxn ang="T147">
                      <a:pos x="T94" y="T95"/>
                    </a:cxn>
                    <a:cxn ang="T148">
                      <a:pos x="T96" y="T97"/>
                    </a:cxn>
                    <a:cxn ang="T149">
                      <a:pos x="T98" y="T99"/>
                    </a:cxn>
                  </a:cxnLst>
                  <a:rect l="T150" t="T151" r="T152" b="T153"/>
                  <a:pathLst>
                    <a:path w="644" h="2113">
                      <a:moveTo>
                        <a:pt x="100" y="93"/>
                      </a:moveTo>
                      <a:lnTo>
                        <a:pt x="100" y="93"/>
                      </a:lnTo>
                      <a:lnTo>
                        <a:pt x="161" y="157"/>
                      </a:lnTo>
                      <a:lnTo>
                        <a:pt x="219" y="223"/>
                      </a:lnTo>
                      <a:lnTo>
                        <a:pt x="272" y="293"/>
                      </a:lnTo>
                      <a:lnTo>
                        <a:pt x="324" y="364"/>
                      </a:lnTo>
                      <a:lnTo>
                        <a:pt x="371" y="437"/>
                      </a:lnTo>
                      <a:lnTo>
                        <a:pt x="415" y="514"/>
                      </a:lnTo>
                      <a:lnTo>
                        <a:pt x="455" y="593"/>
                      </a:lnTo>
                      <a:lnTo>
                        <a:pt x="492" y="675"/>
                      </a:lnTo>
                      <a:lnTo>
                        <a:pt x="508" y="715"/>
                      </a:lnTo>
                      <a:lnTo>
                        <a:pt x="525" y="757"/>
                      </a:lnTo>
                      <a:lnTo>
                        <a:pt x="539" y="800"/>
                      </a:lnTo>
                      <a:lnTo>
                        <a:pt x="554" y="842"/>
                      </a:lnTo>
                      <a:lnTo>
                        <a:pt x="567" y="886"/>
                      </a:lnTo>
                      <a:lnTo>
                        <a:pt x="578" y="929"/>
                      </a:lnTo>
                      <a:lnTo>
                        <a:pt x="589" y="973"/>
                      </a:lnTo>
                      <a:lnTo>
                        <a:pt x="598" y="1017"/>
                      </a:lnTo>
                      <a:lnTo>
                        <a:pt x="607" y="1063"/>
                      </a:lnTo>
                      <a:lnTo>
                        <a:pt x="614" y="1107"/>
                      </a:lnTo>
                      <a:lnTo>
                        <a:pt x="622" y="1153"/>
                      </a:lnTo>
                      <a:lnTo>
                        <a:pt x="627" y="1198"/>
                      </a:lnTo>
                      <a:lnTo>
                        <a:pt x="631" y="1246"/>
                      </a:lnTo>
                      <a:lnTo>
                        <a:pt x="633" y="1292"/>
                      </a:lnTo>
                      <a:lnTo>
                        <a:pt x="635" y="1339"/>
                      </a:lnTo>
                      <a:lnTo>
                        <a:pt x="636" y="1385"/>
                      </a:lnTo>
                      <a:lnTo>
                        <a:pt x="635" y="1434"/>
                      </a:lnTo>
                      <a:lnTo>
                        <a:pt x="633" y="1482"/>
                      </a:lnTo>
                      <a:lnTo>
                        <a:pt x="631" y="1530"/>
                      </a:lnTo>
                      <a:lnTo>
                        <a:pt x="625" y="1577"/>
                      </a:lnTo>
                      <a:lnTo>
                        <a:pt x="620" y="1625"/>
                      </a:lnTo>
                      <a:lnTo>
                        <a:pt x="614" y="1671"/>
                      </a:lnTo>
                      <a:lnTo>
                        <a:pt x="605" y="1718"/>
                      </a:lnTo>
                      <a:lnTo>
                        <a:pt x="596" y="1764"/>
                      </a:lnTo>
                      <a:lnTo>
                        <a:pt x="587" y="1810"/>
                      </a:lnTo>
                      <a:lnTo>
                        <a:pt x="576" y="1853"/>
                      </a:lnTo>
                      <a:lnTo>
                        <a:pt x="563" y="1897"/>
                      </a:lnTo>
                      <a:lnTo>
                        <a:pt x="549" y="1943"/>
                      </a:lnTo>
                      <a:lnTo>
                        <a:pt x="536" y="1985"/>
                      </a:lnTo>
                      <a:lnTo>
                        <a:pt x="519" y="2029"/>
                      </a:lnTo>
                      <a:lnTo>
                        <a:pt x="503" y="2071"/>
                      </a:lnTo>
                      <a:lnTo>
                        <a:pt x="485" y="2113"/>
                      </a:lnTo>
                      <a:lnTo>
                        <a:pt x="496" y="2110"/>
                      </a:lnTo>
                      <a:lnTo>
                        <a:pt x="512" y="2068"/>
                      </a:lnTo>
                      <a:lnTo>
                        <a:pt x="528" y="2025"/>
                      </a:lnTo>
                      <a:lnTo>
                        <a:pt x="545" y="1982"/>
                      </a:lnTo>
                      <a:lnTo>
                        <a:pt x="558" y="1939"/>
                      </a:lnTo>
                      <a:lnTo>
                        <a:pt x="572" y="1896"/>
                      </a:lnTo>
                      <a:lnTo>
                        <a:pt x="583" y="1850"/>
                      </a:lnTo>
                      <a:lnTo>
                        <a:pt x="594" y="1806"/>
                      </a:lnTo>
                      <a:lnTo>
                        <a:pt x="605" y="1760"/>
                      </a:lnTo>
                      <a:lnTo>
                        <a:pt x="614" y="1714"/>
                      </a:lnTo>
                      <a:lnTo>
                        <a:pt x="622" y="1669"/>
                      </a:lnTo>
                      <a:lnTo>
                        <a:pt x="627" y="1623"/>
                      </a:lnTo>
                      <a:lnTo>
                        <a:pt x="633" y="1575"/>
                      </a:lnTo>
                      <a:lnTo>
                        <a:pt x="638" y="1530"/>
                      </a:lnTo>
                      <a:lnTo>
                        <a:pt x="640" y="1482"/>
                      </a:lnTo>
                      <a:lnTo>
                        <a:pt x="642" y="1434"/>
                      </a:lnTo>
                      <a:lnTo>
                        <a:pt x="644" y="1385"/>
                      </a:lnTo>
                      <a:lnTo>
                        <a:pt x="642" y="1334"/>
                      </a:lnTo>
                      <a:lnTo>
                        <a:pt x="640" y="1283"/>
                      </a:lnTo>
                      <a:lnTo>
                        <a:pt x="636" y="1231"/>
                      </a:lnTo>
                      <a:lnTo>
                        <a:pt x="631" y="1182"/>
                      </a:lnTo>
                      <a:lnTo>
                        <a:pt x="625" y="1131"/>
                      </a:lnTo>
                      <a:lnTo>
                        <a:pt x="618" y="1081"/>
                      </a:lnTo>
                      <a:lnTo>
                        <a:pt x="609" y="1032"/>
                      </a:lnTo>
                      <a:lnTo>
                        <a:pt x="598" y="983"/>
                      </a:lnTo>
                      <a:lnTo>
                        <a:pt x="587" y="935"/>
                      </a:lnTo>
                      <a:lnTo>
                        <a:pt x="574" y="887"/>
                      </a:lnTo>
                      <a:lnTo>
                        <a:pt x="560" y="840"/>
                      </a:lnTo>
                      <a:lnTo>
                        <a:pt x="545" y="792"/>
                      </a:lnTo>
                      <a:lnTo>
                        <a:pt x="528" y="747"/>
                      </a:lnTo>
                      <a:lnTo>
                        <a:pt x="510" y="701"/>
                      </a:lnTo>
                      <a:lnTo>
                        <a:pt x="492" y="655"/>
                      </a:lnTo>
                      <a:lnTo>
                        <a:pt x="472" y="611"/>
                      </a:lnTo>
                      <a:lnTo>
                        <a:pt x="452" y="567"/>
                      </a:lnTo>
                      <a:lnTo>
                        <a:pt x="428" y="525"/>
                      </a:lnTo>
                      <a:lnTo>
                        <a:pt x="406" y="481"/>
                      </a:lnTo>
                      <a:lnTo>
                        <a:pt x="380" y="439"/>
                      </a:lnTo>
                      <a:lnTo>
                        <a:pt x="355" y="399"/>
                      </a:lnTo>
                      <a:lnTo>
                        <a:pt x="329" y="359"/>
                      </a:lnTo>
                      <a:lnTo>
                        <a:pt x="302" y="318"/>
                      </a:lnTo>
                      <a:lnTo>
                        <a:pt x="272" y="280"/>
                      </a:lnTo>
                      <a:lnTo>
                        <a:pt x="243" y="242"/>
                      </a:lnTo>
                      <a:lnTo>
                        <a:pt x="212" y="205"/>
                      </a:lnTo>
                      <a:lnTo>
                        <a:pt x="181" y="168"/>
                      </a:lnTo>
                      <a:lnTo>
                        <a:pt x="150" y="134"/>
                      </a:lnTo>
                      <a:lnTo>
                        <a:pt x="115" y="99"/>
                      </a:lnTo>
                      <a:lnTo>
                        <a:pt x="82" y="64"/>
                      </a:lnTo>
                      <a:lnTo>
                        <a:pt x="45" y="31"/>
                      </a:lnTo>
                      <a:lnTo>
                        <a:pt x="11" y="0"/>
                      </a:lnTo>
                      <a:lnTo>
                        <a:pt x="0" y="0"/>
                      </a:lnTo>
                      <a:lnTo>
                        <a:pt x="51" y="46"/>
                      </a:lnTo>
                      <a:lnTo>
                        <a:pt x="100" y="93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05" name="Freeform 357"/>
                <p:cNvSpPr>
                  <a:spLocks/>
                </p:cNvSpPr>
                <p:nvPr/>
              </p:nvSpPr>
              <p:spPr bwMode="auto">
                <a:xfrm>
                  <a:off x="2328" y="1493"/>
                  <a:ext cx="2" cy="6"/>
                </a:xfrm>
                <a:custGeom>
                  <a:avLst/>
                  <a:gdLst>
                    <a:gd name="T0" fmla="*/ 0 w 2"/>
                    <a:gd name="T1" fmla="*/ 0 h 6"/>
                    <a:gd name="T2" fmla="*/ 0 w 2"/>
                    <a:gd name="T3" fmla="*/ 0 h 6"/>
                    <a:gd name="T4" fmla="*/ 2 w 2"/>
                    <a:gd name="T5" fmla="*/ 6 h 6"/>
                    <a:gd name="T6" fmla="*/ 2 w 2"/>
                    <a:gd name="T7" fmla="*/ 6 h 6"/>
                    <a:gd name="T8" fmla="*/ 0 w 2"/>
                    <a:gd name="T9" fmla="*/ 0 h 6"/>
                    <a:gd name="T10" fmla="*/ 0 w 2"/>
                    <a:gd name="T11" fmla="*/ 0 h 6"/>
                    <a:gd name="T12" fmla="*/ 0 w 2"/>
                    <a:gd name="T13" fmla="*/ 0 h 6"/>
                    <a:gd name="T14" fmla="*/ 0 w 2"/>
                    <a:gd name="T15" fmla="*/ 0 h 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2"/>
                    <a:gd name="T25" fmla="*/ 0 h 6"/>
                    <a:gd name="T26" fmla="*/ 2 w 2"/>
                    <a:gd name="T27" fmla="*/ 6 h 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2" h="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2" y="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06" name="Freeform 358"/>
                <p:cNvSpPr>
                  <a:spLocks/>
                </p:cNvSpPr>
                <p:nvPr/>
              </p:nvSpPr>
              <p:spPr bwMode="auto">
                <a:xfrm>
                  <a:off x="2860" y="2796"/>
                  <a:ext cx="593" cy="181"/>
                </a:xfrm>
                <a:custGeom>
                  <a:avLst/>
                  <a:gdLst>
                    <a:gd name="T0" fmla="*/ 2 w 593"/>
                    <a:gd name="T1" fmla="*/ 0 h 181"/>
                    <a:gd name="T2" fmla="*/ 2 w 593"/>
                    <a:gd name="T3" fmla="*/ 0 h 181"/>
                    <a:gd name="T4" fmla="*/ 0 w 593"/>
                    <a:gd name="T5" fmla="*/ 7 h 181"/>
                    <a:gd name="T6" fmla="*/ 0 w 593"/>
                    <a:gd name="T7" fmla="*/ 7 h 181"/>
                    <a:gd name="T8" fmla="*/ 68 w 593"/>
                    <a:gd name="T9" fmla="*/ 42 h 181"/>
                    <a:gd name="T10" fmla="*/ 139 w 593"/>
                    <a:gd name="T11" fmla="*/ 71 h 181"/>
                    <a:gd name="T12" fmla="*/ 211 w 593"/>
                    <a:gd name="T13" fmla="*/ 99 h 181"/>
                    <a:gd name="T14" fmla="*/ 284 w 593"/>
                    <a:gd name="T15" fmla="*/ 122 h 181"/>
                    <a:gd name="T16" fmla="*/ 359 w 593"/>
                    <a:gd name="T17" fmla="*/ 142 h 181"/>
                    <a:gd name="T18" fmla="*/ 436 w 593"/>
                    <a:gd name="T19" fmla="*/ 159 h 181"/>
                    <a:gd name="T20" fmla="*/ 513 w 593"/>
                    <a:gd name="T21" fmla="*/ 172 h 181"/>
                    <a:gd name="T22" fmla="*/ 591 w 593"/>
                    <a:gd name="T23" fmla="*/ 181 h 181"/>
                    <a:gd name="T24" fmla="*/ 591 w 593"/>
                    <a:gd name="T25" fmla="*/ 181 h 181"/>
                    <a:gd name="T26" fmla="*/ 593 w 593"/>
                    <a:gd name="T27" fmla="*/ 174 h 181"/>
                    <a:gd name="T28" fmla="*/ 593 w 593"/>
                    <a:gd name="T29" fmla="*/ 174 h 181"/>
                    <a:gd name="T30" fmla="*/ 514 w 593"/>
                    <a:gd name="T31" fmla="*/ 164 h 181"/>
                    <a:gd name="T32" fmla="*/ 438 w 593"/>
                    <a:gd name="T33" fmla="*/ 152 h 181"/>
                    <a:gd name="T34" fmla="*/ 361 w 593"/>
                    <a:gd name="T35" fmla="*/ 135 h 181"/>
                    <a:gd name="T36" fmla="*/ 286 w 593"/>
                    <a:gd name="T37" fmla="*/ 115 h 181"/>
                    <a:gd name="T38" fmla="*/ 213 w 593"/>
                    <a:gd name="T39" fmla="*/ 91 h 181"/>
                    <a:gd name="T40" fmla="*/ 141 w 593"/>
                    <a:gd name="T41" fmla="*/ 64 h 181"/>
                    <a:gd name="T42" fmla="*/ 72 w 593"/>
                    <a:gd name="T43" fmla="*/ 35 h 181"/>
                    <a:gd name="T44" fmla="*/ 2 w 593"/>
                    <a:gd name="T45" fmla="*/ 0 h 181"/>
                    <a:gd name="T46" fmla="*/ 2 w 593"/>
                    <a:gd name="T47" fmla="*/ 0 h 181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593"/>
                    <a:gd name="T73" fmla="*/ 0 h 181"/>
                    <a:gd name="T74" fmla="*/ 593 w 593"/>
                    <a:gd name="T75" fmla="*/ 181 h 181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593" h="181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7"/>
                      </a:lnTo>
                      <a:lnTo>
                        <a:pt x="68" y="42"/>
                      </a:lnTo>
                      <a:lnTo>
                        <a:pt x="139" y="71"/>
                      </a:lnTo>
                      <a:lnTo>
                        <a:pt x="211" y="99"/>
                      </a:lnTo>
                      <a:lnTo>
                        <a:pt x="284" y="122"/>
                      </a:lnTo>
                      <a:lnTo>
                        <a:pt x="359" y="142"/>
                      </a:lnTo>
                      <a:lnTo>
                        <a:pt x="436" y="159"/>
                      </a:lnTo>
                      <a:lnTo>
                        <a:pt x="513" y="172"/>
                      </a:lnTo>
                      <a:lnTo>
                        <a:pt x="591" y="181"/>
                      </a:lnTo>
                      <a:lnTo>
                        <a:pt x="593" y="174"/>
                      </a:lnTo>
                      <a:lnTo>
                        <a:pt x="514" y="164"/>
                      </a:lnTo>
                      <a:lnTo>
                        <a:pt x="438" y="152"/>
                      </a:lnTo>
                      <a:lnTo>
                        <a:pt x="361" y="135"/>
                      </a:lnTo>
                      <a:lnTo>
                        <a:pt x="286" y="115"/>
                      </a:lnTo>
                      <a:lnTo>
                        <a:pt x="213" y="91"/>
                      </a:lnTo>
                      <a:lnTo>
                        <a:pt x="141" y="64"/>
                      </a:lnTo>
                      <a:lnTo>
                        <a:pt x="72" y="35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07" name="Freeform 359"/>
                <p:cNvSpPr>
                  <a:spLocks/>
                </p:cNvSpPr>
                <p:nvPr/>
              </p:nvSpPr>
              <p:spPr bwMode="auto">
                <a:xfrm>
                  <a:off x="3850" y="2704"/>
                  <a:ext cx="42" cy="15"/>
                </a:xfrm>
                <a:custGeom>
                  <a:avLst/>
                  <a:gdLst>
                    <a:gd name="T0" fmla="*/ 0 w 42"/>
                    <a:gd name="T1" fmla="*/ 15 h 15"/>
                    <a:gd name="T2" fmla="*/ 0 w 42"/>
                    <a:gd name="T3" fmla="*/ 15 h 15"/>
                    <a:gd name="T4" fmla="*/ 37 w 42"/>
                    <a:gd name="T5" fmla="*/ 8 h 15"/>
                    <a:gd name="T6" fmla="*/ 37 w 42"/>
                    <a:gd name="T7" fmla="*/ 8 h 15"/>
                    <a:gd name="T8" fmla="*/ 42 w 42"/>
                    <a:gd name="T9" fmla="*/ 0 h 15"/>
                    <a:gd name="T10" fmla="*/ 42 w 42"/>
                    <a:gd name="T11" fmla="*/ 0 h 15"/>
                    <a:gd name="T12" fmla="*/ 0 w 42"/>
                    <a:gd name="T13" fmla="*/ 8 h 15"/>
                    <a:gd name="T14" fmla="*/ 0 w 42"/>
                    <a:gd name="T15" fmla="*/ 8 h 15"/>
                    <a:gd name="T16" fmla="*/ 0 w 42"/>
                    <a:gd name="T17" fmla="*/ 15 h 15"/>
                    <a:gd name="T18" fmla="*/ 0 w 42"/>
                    <a:gd name="T19" fmla="*/ 15 h 15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42"/>
                    <a:gd name="T31" fmla="*/ 0 h 15"/>
                    <a:gd name="T32" fmla="*/ 42 w 42"/>
                    <a:gd name="T33" fmla="*/ 15 h 15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42" h="15">
                      <a:moveTo>
                        <a:pt x="0" y="15"/>
                      </a:moveTo>
                      <a:lnTo>
                        <a:pt x="0" y="15"/>
                      </a:lnTo>
                      <a:lnTo>
                        <a:pt x="37" y="8"/>
                      </a:lnTo>
                      <a:lnTo>
                        <a:pt x="42" y="0"/>
                      </a:lnTo>
                      <a:lnTo>
                        <a:pt x="0" y="8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08" name="Freeform 360"/>
                <p:cNvSpPr>
                  <a:spLocks/>
                </p:cNvSpPr>
                <p:nvPr/>
              </p:nvSpPr>
              <p:spPr bwMode="auto">
                <a:xfrm>
                  <a:off x="4661" y="0"/>
                  <a:ext cx="689" cy="2177"/>
                </a:xfrm>
                <a:custGeom>
                  <a:avLst/>
                  <a:gdLst>
                    <a:gd name="T0" fmla="*/ 170 w 689"/>
                    <a:gd name="T1" fmla="*/ 150 h 2177"/>
                    <a:gd name="T2" fmla="*/ 283 w 689"/>
                    <a:gd name="T3" fmla="*/ 274 h 2177"/>
                    <a:gd name="T4" fmla="*/ 384 w 689"/>
                    <a:gd name="T5" fmla="*/ 408 h 2177"/>
                    <a:gd name="T6" fmla="*/ 471 w 689"/>
                    <a:gd name="T7" fmla="*/ 553 h 2177"/>
                    <a:gd name="T8" fmla="*/ 545 w 689"/>
                    <a:gd name="T9" fmla="*/ 704 h 2177"/>
                    <a:gd name="T10" fmla="*/ 603 w 689"/>
                    <a:gd name="T11" fmla="*/ 865 h 2177"/>
                    <a:gd name="T12" fmla="*/ 647 w 689"/>
                    <a:gd name="T13" fmla="*/ 1034 h 2177"/>
                    <a:gd name="T14" fmla="*/ 662 w 689"/>
                    <a:gd name="T15" fmla="*/ 1120 h 2177"/>
                    <a:gd name="T16" fmla="*/ 673 w 689"/>
                    <a:gd name="T17" fmla="*/ 1208 h 2177"/>
                    <a:gd name="T18" fmla="*/ 680 w 689"/>
                    <a:gd name="T19" fmla="*/ 1295 h 2177"/>
                    <a:gd name="T20" fmla="*/ 682 w 689"/>
                    <a:gd name="T21" fmla="*/ 1385 h 2177"/>
                    <a:gd name="T22" fmla="*/ 682 w 689"/>
                    <a:gd name="T23" fmla="*/ 1440 h 2177"/>
                    <a:gd name="T24" fmla="*/ 675 w 689"/>
                    <a:gd name="T25" fmla="*/ 1544 h 2177"/>
                    <a:gd name="T26" fmla="*/ 664 w 689"/>
                    <a:gd name="T27" fmla="*/ 1649 h 2177"/>
                    <a:gd name="T28" fmla="*/ 645 w 689"/>
                    <a:gd name="T29" fmla="*/ 1749 h 2177"/>
                    <a:gd name="T30" fmla="*/ 620 w 689"/>
                    <a:gd name="T31" fmla="*/ 1848 h 2177"/>
                    <a:gd name="T32" fmla="*/ 590 w 689"/>
                    <a:gd name="T33" fmla="*/ 1945 h 2177"/>
                    <a:gd name="T34" fmla="*/ 556 w 689"/>
                    <a:gd name="T35" fmla="*/ 2040 h 2177"/>
                    <a:gd name="T36" fmla="*/ 515 w 689"/>
                    <a:gd name="T37" fmla="*/ 2132 h 2177"/>
                    <a:gd name="T38" fmla="*/ 493 w 689"/>
                    <a:gd name="T39" fmla="*/ 2177 h 2177"/>
                    <a:gd name="T40" fmla="*/ 504 w 689"/>
                    <a:gd name="T41" fmla="*/ 2170 h 2177"/>
                    <a:gd name="T42" fmla="*/ 547 w 689"/>
                    <a:gd name="T43" fmla="*/ 2080 h 2177"/>
                    <a:gd name="T44" fmla="*/ 583 w 689"/>
                    <a:gd name="T45" fmla="*/ 1987 h 2177"/>
                    <a:gd name="T46" fmla="*/ 616 w 689"/>
                    <a:gd name="T47" fmla="*/ 1892 h 2177"/>
                    <a:gd name="T48" fmla="*/ 642 w 689"/>
                    <a:gd name="T49" fmla="*/ 1795 h 2177"/>
                    <a:gd name="T50" fmla="*/ 662 w 689"/>
                    <a:gd name="T51" fmla="*/ 1696 h 2177"/>
                    <a:gd name="T52" fmla="*/ 676 w 689"/>
                    <a:gd name="T53" fmla="*/ 1594 h 2177"/>
                    <a:gd name="T54" fmla="*/ 686 w 689"/>
                    <a:gd name="T55" fmla="*/ 1491 h 2177"/>
                    <a:gd name="T56" fmla="*/ 689 w 689"/>
                    <a:gd name="T57" fmla="*/ 1385 h 2177"/>
                    <a:gd name="T58" fmla="*/ 689 w 689"/>
                    <a:gd name="T59" fmla="*/ 1334 h 2177"/>
                    <a:gd name="T60" fmla="*/ 682 w 689"/>
                    <a:gd name="T61" fmla="*/ 1230 h 2177"/>
                    <a:gd name="T62" fmla="*/ 671 w 689"/>
                    <a:gd name="T63" fmla="*/ 1127 h 2177"/>
                    <a:gd name="T64" fmla="*/ 653 w 689"/>
                    <a:gd name="T65" fmla="*/ 1026 h 2177"/>
                    <a:gd name="T66" fmla="*/ 629 w 689"/>
                    <a:gd name="T67" fmla="*/ 928 h 2177"/>
                    <a:gd name="T68" fmla="*/ 600 w 689"/>
                    <a:gd name="T69" fmla="*/ 831 h 2177"/>
                    <a:gd name="T70" fmla="*/ 567 w 689"/>
                    <a:gd name="T71" fmla="*/ 737 h 2177"/>
                    <a:gd name="T72" fmla="*/ 526 w 689"/>
                    <a:gd name="T73" fmla="*/ 646 h 2177"/>
                    <a:gd name="T74" fmla="*/ 482 w 689"/>
                    <a:gd name="T75" fmla="*/ 558 h 2177"/>
                    <a:gd name="T76" fmla="*/ 433 w 689"/>
                    <a:gd name="T77" fmla="*/ 472 h 2177"/>
                    <a:gd name="T78" fmla="*/ 380 w 689"/>
                    <a:gd name="T79" fmla="*/ 390 h 2177"/>
                    <a:gd name="T80" fmla="*/ 321 w 689"/>
                    <a:gd name="T81" fmla="*/ 311 h 2177"/>
                    <a:gd name="T82" fmla="*/ 259 w 689"/>
                    <a:gd name="T83" fmla="*/ 234 h 2177"/>
                    <a:gd name="T84" fmla="*/ 193 w 689"/>
                    <a:gd name="T85" fmla="*/ 163 h 2177"/>
                    <a:gd name="T86" fmla="*/ 124 w 689"/>
                    <a:gd name="T87" fmla="*/ 95 h 2177"/>
                    <a:gd name="T88" fmla="*/ 49 w 689"/>
                    <a:gd name="T89" fmla="*/ 29 h 2177"/>
                    <a:gd name="T90" fmla="*/ 0 w 689"/>
                    <a:gd name="T91" fmla="*/ 0 h 2177"/>
                    <a:gd name="T92" fmla="*/ 43 w 689"/>
                    <a:gd name="T93" fmla="*/ 35 h 2177"/>
                    <a:gd name="T94" fmla="*/ 129 w 689"/>
                    <a:gd name="T95" fmla="*/ 110 h 2177"/>
                    <a:gd name="T96" fmla="*/ 170 w 689"/>
                    <a:gd name="T97" fmla="*/ 150 h 2177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689"/>
                    <a:gd name="T148" fmla="*/ 0 h 2177"/>
                    <a:gd name="T149" fmla="*/ 689 w 689"/>
                    <a:gd name="T150" fmla="*/ 2177 h 2177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689" h="2177">
                      <a:moveTo>
                        <a:pt x="170" y="150"/>
                      </a:moveTo>
                      <a:lnTo>
                        <a:pt x="170" y="150"/>
                      </a:lnTo>
                      <a:lnTo>
                        <a:pt x="228" y="210"/>
                      </a:lnTo>
                      <a:lnTo>
                        <a:pt x="283" y="274"/>
                      </a:lnTo>
                      <a:lnTo>
                        <a:pt x="334" y="340"/>
                      </a:lnTo>
                      <a:lnTo>
                        <a:pt x="384" y="408"/>
                      </a:lnTo>
                      <a:lnTo>
                        <a:pt x="429" y="479"/>
                      </a:lnTo>
                      <a:lnTo>
                        <a:pt x="471" y="553"/>
                      </a:lnTo>
                      <a:lnTo>
                        <a:pt x="510" y="628"/>
                      </a:lnTo>
                      <a:lnTo>
                        <a:pt x="545" y="704"/>
                      </a:lnTo>
                      <a:lnTo>
                        <a:pt x="576" y="785"/>
                      </a:lnTo>
                      <a:lnTo>
                        <a:pt x="603" y="865"/>
                      </a:lnTo>
                      <a:lnTo>
                        <a:pt x="627" y="950"/>
                      </a:lnTo>
                      <a:lnTo>
                        <a:pt x="647" y="1034"/>
                      </a:lnTo>
                      <a:lnTo>
                        <a:pt x="654" y="1076"/>
                      </a:lnTo>
                      <a:lnTo>
                        <a:pt x="662" y="1120"/>
                      </a:lnTo>
                      <a:lnTo>
                        <a:pt x="667" y="1164"/>
                      </a:lnTo>
                      <a:lnTo>
                        <a:pt x="673" y="1208"/>
                      </a:lnTo>
                      <a:lnTo>
                        <a:pt x="676" y="1252"/>
                      </a:lnTo>
                      <a:lnTo>
                        <a:pt x="680" y="1295"/>
                      </a:lnTo>
                      <a:lnTo>
                        <a:pt x="682" y="1341"/>
                      </a:lnTo>
                      <a:lnTo>
                        <a:pt x="682" y="1385"/>
                      </a:lnTo>
                      <a:lnTo>
                        <a:pt x="682" y="1440"/>
                      </a:lnTo>
                      <a:lnTo>
                        <a:pt x="678" y="1491"/>
                      </a:lnTo>
                      <a:lnTo>
                        <a:pt x="675" y="1544"/>
                      </a:lnTo>
                      <a:lnTo>
                        <a:pt x="669" y="1595"/>
                      </a:lnTo>
                      <a:lnTo>
                        <a:pt x="664" y="1649"/>
                      </a:lnTo>
                      <a:lnTo>
                        <a:pt x="654" y="1698"/>
                      </a:lnTo>
                      <a:lnTo>
                        <a:pt x="645" y="1749"/>
                      </a:lnTo>
                      <a:lnTo>
                        <a:pt x="632" y="1799"/>
                      </a:lnTo>
                      <a:lnTo>
                        <a:pt x="620" y="1848"/>
                      </a:lnTo>
                      <a:lnTo>
                        <a:pt x="607" y="1897"/>
                      </a:lnTo>
                      <a:lnTo>
                        <a:pt x="590" y="1945"/>
                      </a:lnTo>
                      <a:lnTo>
                        <a:pt x="574" y="1993"/>
                      </a:lnTo>
                      <a:lnTo>
                        <a:pt x="556" y="2040"/>
                      </a:lnTo>
                      <a:lnTo>
                        <a:pt x="536" y="2086"/>
                      </a:lnTo>
                      <a:lnTo>
                        <a:pt x="515" y="2132"/>
                      </a:lnTo>
                      <a:lnTo>
                        <a:pt x="493" y="2177"/>
                      </a:lnTo>
                      <a:lnTo>
                        <a:pt x="504" y="2170"/>
                      </a:lnTo>
                      <a:lnTo>
                        <a:pt x="526" y="2126"/>
                      </a:lnTo>
                      <a:lnTo>
                        <a:pt x="547" y="2080"/>
                      </a:lnTo>
                      <a:lnTo>
                        <a:pt x="567" y="2035"/>
                      </a:lnTo>
                      <a:lnTo>
                        <a:pt x="583" y="1987"/>
                      </a:lnTo>
                      <a:lnTo>
                        <a:pt x="600" y="1941"/>
                      </a:lnTo>
                      <a:lnTo>
                        <a:pt x="616" y="1892"/>
                      </a:lnTo>
                      <a:lnTo>
                        <a:pt x="629" y="1844"/>
                      </a:lnTo>
                      <a:lnTo>
                        <a:pt x="642" y="1795"/>
                      </a:lnTo>
                      <a:lnTo>
                        <a:pt x="653" y="1746"/>
                      </a:lnTo>
                      <a:lnTo>
                        <a:pt x="662" y="1696"/>
                      </a:lnTo>
                      <a:lnTo>
                        <a:pt x="671" y="1645"/>
                      </a:lnTo>
                      <a:lnTo>
                        <a:pt x="676" y="1594"/>
                      </a:lnTo>
                      <a:lnTo>
                        <a:pt x="682" y="1542"/>
                      </a:lnTo>
                      <a:lnTo>
                        <a:pt x="686" y="1491"/>
                      </a:lnTo>
                      <a:lnTo>
                        <a:pt x="689" y="1438"/>
                      </a:lnTo>
                      <a:lnTo>
                        <a:pt x="689" y="1385"/>
                      </a:lnTo>
                      <a:lnTo>
                        <a:pt x="689" y="1334"/>
                      </a:lnTo>
                      <a:lnTo>
                        <a:pt x="686" y="1281"/>
                      </a:lnTo>
                      <a:lnTo>
                        <a:pt x="682" y="1230"/>
                      </a:lnTo>
                      <a:lnTo>
                        <a:pt x="676" y="1178"/>
                      </a:lnTo>
                      <a:lnTo>
                        <a:pt x="671" y="1127"/>
                      </a:lnTo>
                      <a:lnTo>
                        <a:pt x="662" y="1076"/>
                      </a:lnTo>
                      <a:lnTo>
                        <a:pt x="653" y="1026"/>
                      </a:lnTo>
                      <a:lnTo>
                        <a:pt x="642" y="977"/>
                      </a:lnTo>
                      <a:lnTo>
                        <a:pt x="629" y="928"/>
                      </a:lnTo>
                      <a:lnTo>
                        <a:pt x="616" y="880"/>
                      </a:lnTo>
                      <a:lnTo>
                        <a:pt x="600" y="831"/>
                      </a:lnTo>
                      <a:lnTo>
                        <a:pt x="583" y="785"/>
                      </a:lnTo>
                      <a:lnTo>
                        <a:pt x="567" y="737"/>
                      </a:lnTo>
                      <a:lnTo>
                        <a:pt x="547" y="692"/>
                      </a:lnTo>
                      <a:lnTo>
                        <a:pt x="526" y="646"/>
                      </a:lnTo>
                      <a:lnTo>
                        <a:pt x="504" y="602"/>
                      </a:lnTo>
                      <a:lnTo>
                        <a:pt x="482" y="558"/>
                      </a:lnTo>
                      <a:lnTo>
                        <a:pt x="459" y="514"/>
                      </a:lnTo>
                      <a:lnTo>
                        <a:pt x="433" y="472"/>
                      </a:lnTo>
                      <a:lnTo>
                        <a:pt x="407" y="430"/>
                      </a:lnTo>
                      <a:lnTo>
                        <a:pt x="380" y="390"/>
                      </a:lnTo>
                      <a:lnTo>
                        <a:pt x="351" y="349"/>
                      </a:lnTo>
                      <a:lnTo>
                        <a:pt x="321" y="311"/>
                      </a:lnTo>
                      <a:lnTo>
                        <a:pt x="290" y="273"/>
                      </a:lnTo>
                      <a:lnTo>
                        <a:pt x="259" y="234"/>
                      </a:lnTo>
                      <a:lnTo>
                        <a:pt x="226" y="198"/>
                      </a:lnTo>
                      <a:lnTo>
                        <a:pt x="193" y="163"/>
                      </a:lnTo>
                      <a:lnTo>
                        <a:pt x="159" y="128"/>
                      </a:lnTo>
                      <a:lnTo>
                        <a:pt x="124" y="95"/>
                      </a:lnTo>
                      <a:lnTo>
                        <a:pt x="87" y="62"/>
                      </a:lnTo>
                      <a:lnTo>
                        <a:pt x="49" y="29"/>
                      </a:lnTo>
                      <a:lnTo>
                        <a:pt x="10" y="0"/>
                      </a:lnTo>
                      <a:lnTo>
                        <a:pt x="0" y="0"/>
                      </a:lnTo>
                      <a:lnTo>
                        <a:pt x="43" y="35"/>
                      </a:lnTo>
                      <a:lnTo>
                        <a:pt x="87" y="71"/>
                      </a:lnTo>
                      <a:lnTo>
                        <a:pt x="129" y="110"/>
                      </a:lnTo>
                      <a:lnTo>
                        <a:pt x="170" y="15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09" name="Freeform 361"/>
                <p:cNvSpPr>
                  <a:spLocks/>
                </p:cNvSpPr>
                <p:nvPr/>
              </p:nvSpPr>
              <p:spPr bwMode="auto">
                <a:xfrm>
                  <a:off x="3407" y="2122"/>
                  <a:ext cx="1870" cy="1100"/>
                </a:xfrm>
                <a:custGeom>
                  <a:avLst/>
                  <a:gdLst>
                    <a:gd name="T0" fmla="*/ 1480 w 1870"/>
                    <a:gd name="T1" fmla="*/ 557 h 1100"/>
                    <a:gd name="T2" fmla="*/ 1350 w 1870"/>
                    <a:gd name="T3" fmla="*/ 674 h 1100"/>
                    <a:gd name="T4" fmla="*/ 1210 w 1870"/>
                    <a:gd name="T5" fmla="*/ 780 h 1100"/>
                    <a:gd name="T6" fmla="*/ 1060 w 1870"/>
                    <a:gd name="T7" fmla="*/ 871 h 1100"/>
                    <a:gd name="T8" fmla="*/ 899 w 1870"/>
                    <a:gd name="T9" fmla="*/ 948 h 1100"/>
                    <a:gd name="T10" fmla="*/ 816 w 1870"/>
                    <a:gd name="T11" fmla="*/ 981 h 1100"/>
                    <a:gd name="T12" fmla="*/ 732 w 1870"/>
                    <a:gd name="T13" fmla="*/ 1010 h 1100"/>
                    <a:gd name="T14" fmla="*/ 644 w 1870"/>
                    <a:gd name="T15" fmla="*/ 1034 h 1100"/>
                    <a:gd name="T16" fmla="*/ 556 w 1870"/>
                    <a:gd name="T17" fmla="*/ 1054 h 1100"/>
                    <a:gd name="T18" fmla="*/ 467 w 1870"/>
                    <a:gd name="T19" fmla="*/ 1071 h 1100"/>
                    <a:gd name="T20" fmla="*/ 375 w 1870"/>
                    <a:gd name="T21" fmla="*/ 1082 h 1100"/>
                    <a:gd name="T22" fmla="*/ 282 w 1870"/>
                    <a:gd name="T23" fmla="*/ 1089 h 1100"/>
                    <a:gd name="T24" fmla="*/ 189 w 1870"/>
                    <a:gd name="T25" fmla="*/ 1093 h 1100"/>
                    <a:gd name="T26" fmla="*/ 141 w 1870"/>
                    <a:gd name="T27" fmla="*/ 1091 h 1100"/>
                    <a:gd name="T28" fmla="*/ 48 w 1870"/>
                    <a:gd name="T29" fmla="*/ 1087 h 1100"/>
                    <a:gd name="T30" fmla="*/ 2 w 1870"/>
                    <a:gd name="T31" fmla="*/ 1082 h 1100"/>
                    <a:gd name="T32" fmla="*/ 0 w 1870"/>
                    <a:gd name="T33" fmla="*/ 1089 h 1100"/>
                    <a:gd name="T34" fmla="*/ 94 w 1870"/>
                    <a:gd name="T35" fmla="*/ 1096 h 1100"/>
                    <a:gd name="T36" fmla="*/ 189 w 1870"/>
                    <a:gd name="T37" fmla="*/ 1100 h 1100"/>
                    <a:gd name="T38" fmla="*/ 258 w 1870"/>
                    <a:gd name="T39" fmla="*/ 1098 h 1100"/>
                    <a:gd name="T40" fmla="*/ 395 w 1870"/>
                    <a:gd name="T41" fmla="*/ 1087 h 1100"/>
                    <a:gd name="T42" fmla="*/ 531 w 1870"/>
                    <a:gd name="T43" fmla="*/ 1067 h 1100"/>
                    <a:gd name="T44" fmla="*/ 663 w 1870"/>
                    <a:gd name="T45" fmla="*/ 1038 h 1100"/>
                    <a:gd name="T46" fmla="*/ 791 w 1870"/>
                    <a:gd name="T47" fmla="*/ 998 h 1100"/>
                    <a:gd name="T48" fmla="*/ 915 w 1870"/>
                    <a:gd name="T49" fmla="*/ 950 h 1100"/>
                    <a:gd name="T50" fmla="*/ 1034 w 1870"/>
                    <a:gd name="T51" fmla="*/ 893 h 1100"/>
                    <a:gd name="T52" fmla="*/ 1149 w 1870"/>
                    <a:gd name="T53" fmla="*/ 827 h 1100"/>
                    <a:gd name="T54" fmla="*/ 1259 w 1870"/>
                    <a:gd name="T55" fmla="*/ 754 h 1100"/>
                    <a:gd name="T56" fmla="*/ 1361 w 1870"/>
                    <a:gd name="T57" fmla="*/ 676 h 1100"/>
                    <a:gd name="T58" fmla="*/ 1458 w 1870"/>
                    <a:gd name="T59" fmla="*/ 588 h 1100"/>
                    <a:gd name="T60" fmla="*/ 1550 w 1870"/>
                    <a:gd name="T61" fmla="*/ 494 h 1100"/>
                    <a:gd name="T62" fmla="*/ 1634 w 1870"/>
                    <a:gd name="T63" fmla="*/ 394 h 1100"/>
                    <a:gd name="T64" fmla="*/ 1711 w 1870"/>
                    <a:gd name="T65" fmla="*/ 288 h 1100"/>
                    <a:gd name="T66" fmla="*/ 1780 w 1870"/>
                    <a:gd name="T67" fmla="*/ 176 h 1100"/>
                    <a:gd name="T68" fmla="*/ 1843 w 1870"/>
                    <a:gd name="T69" fmla="*/ 61 h 1100"/>
                    <a:gd name="T70" fmla="*/ 1870 w 1870"/>
                    <a:gd name="T71" fmla="*/ 0 h 1100"/>
                    <a:gd name="T72" fmla="*/ 1859 w 1870"/>
                    <a:gd name="T73" fmla="*/ 4 h 1100"/>
                    <a:gd name="T74" fmla="*/ 1784 w 1870"/>
                    <a:gd name="T75" fmla="*/ 156 h 1100"/>
                    <a:gd name="T76" fmla="*/ 1694 w 1870"/>
                    <a:gd name="T77" fmla="*/ 299 h 1100"/>
                    <a:gd name="T78" fmla="*/ 1594 w 1870"/>
                    <a:gd name="T79" fmla="*/ 432 h 1100"/>
                    <a:gd name="T80" fmla="*/ 1480 w 1870"/>
                    <a:gd name="T81" fmla="*/ 557 h 1100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w 1870"/>
                    <a:gd name="T124" fmla="*/ 0 h 1100"/>
                    <a:gd name="T125" fmla="*/ 1870 w 1870"/>
                    <a:gd name="T126" fmla="*/ 1100 h 1100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T123" t="T124" r="T125" b="T126"/>
                  <a:pathLst>
                    <a:path w="1870" h="1100">
                      <a:moveTo>
                        <a:pt x="1480" y="557"/>
                      </a:moveTo>
                      <a:lnTo>
                        <a:pt x="1480" y="557"/>
                      </a:lnTo>
                      <a:lnTo>
                        <a:pt x="1416" y="617"/>
                      </a:lnTo>
                      <a:lnTo>
                        <a:pt x="1350" y="674"/>
                      </a:lnTo>
                      <a:lnTo>
                        <a:pt x="1281" y="729"/>
                      </a:lnTo>
                      <a:lnTo>
                        <a:pt x="1210" y="780"/>
                      </a:lnTo>
                      <a:lnTo>
                        <a:pt x="1136" y="827"/>
                      </a:lnTo>
                      <a:lnTo>
                        <a:pt x="1060" y="871"/>
                      </a:lnTo>
                      <a:lnTo>
                        <a:pt x="981" y="912"/>
                      </a:lnTo>
                      <a:lnTo>
                        <a:pt x="899" y="948"/>
                      </a:lnTo>
                      <a:lnTo>
                        <a:pt x="858" y="965"/>
                      </a:lnTo>
                      <a:lnTo>
                        <a:pt x="816" y="981"/>
                      </a:lnTo>
                      <a:lnTo>
                        <a:pt x="774" y="996"/>
                      </a:lnTo>
                      <a:lnTo>
                        <a:pt x="732" y="1010"/>
                      </a:lnTo>
                      <a:lnTo>
                        <a:pt x="688" y="1023"/>
                      </a:lnTo>
                      <a:lnTo>
                        <a:pt x="644" y="1034"/>
                      </a:lnTo>
                      <a:lnTo>
                        <a:pt x="600" y="1045"/>
                      </a:lnTo>
                      <a:lnTo>
                        <a:pt x="556" y="1054"/>
                      </a:lnTo>
                      <a:lnTo>
                        <a:pt x="511" y="1064"/>
                      </a:lnTo>
                      <a:lnTo>
                        <a:pt x="467" y="1071"/>
                      </a:lnTo>
                      <a:lnTo>
                        <a:pt x="421" y="1078"/>
                      </a:lnTo>
                      <a:lnTo>
                        <a:pt x="375" y="1082"/>
                      </a:lnTo>
                      <a:lnTo>
                        <a:pt x="328" y="1087"/>
                      </a:lnTo>
                      <a:lnTo>
                        <a:pt x="282" y="1089"/>
                      </a:lnTo>
                      <a:lnTo>
                        <a:pt x="235" y="1091"/>
                      </a:lnTo>
                      <a:lnTo>
                        <a:pt x="189" y="1093"/>
                      </a:lnTo>
                      <a:lnTo>
                        <a:pt x="141" y="1091"/>
                      </a:lnTo>
                      <a:lnTo>
                        <a:pt x="94" y="1089"/>
                      </a:lnTo>
                      <a:lnTo>
                        <a:pt x="48" y="1087"/>
                      </a:lnTo>
                      <a:lnTo>
                        <a:pt x="2" y="1082"/>
                      </a:lnTo>
                      <a:lnTo>
                        <a:pt x="0" y="1089"/>
                      </a:lnTo>
                      <a:lnTo>
                        <a:pt x="46" y="1095"/>
                      </a:lnTo>
                      <a:lnTo>
                        <a:pt x="94" y="1096"/>
                      </a:lnTo>
                      <a:lnTo>
                        <a:pt x="141" y="1098"/>
                      </a:lnTo>
                      <a:lnTo>
                        <a:pt x="189" y="1100"/>
                      </a:lnTo>
                      <a:lnTo>
                        <a:pt x="258" y="1098"/>
                      </a:lnTo>
                      <a:lnTo>
                        <a:pt x="328" y="1095"/>
                      </a:lnTo>
                      <a:lnTo>
                        <a:pt x="395" y="1087"/>
                      </a:lnTo>
                      <a:lnTo>
                        <a:pt x="465" y="1078"/>
                      </a:lnTo>
                      <a:lnTo>
                        <a:pt x="531" y="1067"/>
                      </a:lnTo>
                      <a:lnTo>
                        <a:pt x="599" y="1053"/>
                      </a:lnTo>
                      <a:lnTo>
                        <a:pt x="663" y="1038"/>
                      </a:lnTo>
                      <a:lnTo>
                        <a:pt x="728" y="1018"/>
                      </a:lnTo>
                      <a:lnTo>
                        <a:pt x="791" y="998"/>
                      </a:lnTo>
                      <a:lnTo>
                        <a:pt x="855" y="974"/>
                      </a:lnTo>
                      <a:lnTo>
                        <a:pt x="915" y="950"/>
                      </a:lnTo>
                      <a:lnTo>
                        <a:pt x="975" y="923"/>
                      </a:lnTo>
                      <a:lnTo>
                        <a:pt x="1034" y="893"/>
                      </a:lnTo>
                      <a:lnTo>
                        <a:pt x="1093" y="860"/>
                      </a:lnTo>
                      <a:lnTo>
                        <a:pt x="1149" y="827"/>
                      </a:lnTo>
                      <a:lnTo>
                        <a:pt x="1204" y="793"/>
                      </a:lnTo>
                      <a:lnTo>
                        <a:pt x="1259" y="754"/>
                      </a:lnTo>
                      <a:lnTo>
                        <a:pt x="1310" y="716"/>
                      </a:lnTo>
                      <a:lnTo>
                        <a:pt x="1361" y="676"/>
                      </a:lnTo>
                      <a:lnTo>
                        <a:pt x="1411" y="632"/>
                      </a:lnTo>
                      <a:lnTo>
                        <a:pt x="1458" y="588"/>
                      </a:lnTo>
                      <a:lnTo>
                        <a:pt x="1506" y="542"/>
                      </a:lnTo>
                      <a:lnTo>
                        <a:pt x="1550" y="494"/>
                      </a:lnTo>
                      <a:lnTo>
                        <a:pt x="1592" y="445"/>
                      </a:lnTo>
                      <a:lnTo>
                        <a:pt x="1634" y="394"/>
                      </a:lnTo>
                      <a:lnTo>
                        <a:pt x="1674" y="341"/>
                      </a:lnTo>
                      <a:lnTo>
                        <a:pt x="1711" y="288"/>
                      </a:lnTo>
                      <a:lnTo>
                        <a:pt x="1747" y="233"/>
                      </a:lnTo>
                      <a:lnTo>
                        <a:pt x="1780" y="176"/>
                      </a:lnTo>
                      <a:lnTo>
                        <a:pt x="1811" y="119"/>
                      </a:lnTo>
                      <a:lnTo>
                        <a:pt x="1843" y="61"/>
                      </a:lnTo>
                      <a:lnTo>
                        <a:pt x="1870" y="0"/>
                      </a:lnTo>
                      <a:lnTo>
                        <a:pt x="1859" y="4"/>
                      </a:lnTo>
                      <a:lnTo>
                        <a:pt x="1822" y="81"/>
                      </a:lnTo>
                      <a:lnTo>
                        <a:pt x="1784" y="156"/>
                      </a:lnTo>
                      <a:lnTo>
                        <a:pt x="1740" y="229"/>
                      </a:lnTo>
                      <a:lnTo>
                        <a:pt x="1694" y="299"/>
                      </a:lnTo>
                      <a:lnTo>
                        <a:pt x="1645" y="366"/>
                      </a:lnTo>
                      <a:lnTo>
                        <a:pt x="1594" y="432"/>
                      </a:lnTo>
                      <a:lnTo>
                        <a:pt x="1539" y="496"/>
                      </a:lnTo>
                      <a:lnTo>
                        <a:pt x="1480" y="557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10" name="Freeform 362"/>
                <p:cNvSpPr>
                  <a:spLocks/>
                </p:cNvSpPr>
                <p:nvPr/>
              </p:nvSpPr>
              <p:spPr bwMode="auto">
                <a:xfrm>
                  <a:off x="2802" y="3034"/>
                  <a:ext cx="593" cy="175"/>
                </a:xfrm>
                <a:custGeom>
                  <a:avLst/>
                  <a:gdLst>
                    <a:gd name="T0" fmla="*/ 0 w 593"/>
                    <a:gd name="T1" fmla="*/ 7 h 175"/>
                    <a:gd name="T2" fmla="*/ 0 w 593"/>
                    <a:gd name="T3" fmla="*/ 7 h 175"/>
                    <a:gd name="T4" fmla="*/ 67 w 593"/>
                    <a:gd name="T5" fmla="*/ 38 h 175"/>
                    <a:gd name="T6" fmla="*/ 139 w 593"/>
                    <a:gd name="T7" fmla="*/ 67 h 175"/>
                    <a:gd name="T8" fmla="*/ 210 w 593"/>
                    <a:gd name="T9" fmla="*/ 93 h 175"/>
                    <a:gd name="T10" fmla="*/ 285 w 593"/>
                    <a:gd name="T11" fmla="*/ 117 h 175"/>
                    <a:gd name="T12" fmla="*/ 358 w 593"/>
                    <a:gd name="T13" fmla="*/ 135 h 175"/>
                    <a:gd name="T14" fmla="*/ 435 w 593"/>
                    <a:gd name="T15" fmla="*/ 152 h 175"/>
                    <a:gd name="T16" fmla="*/ 512 w 593"/>
                    <a:gd name="T17" fmla="*/ 166 h 175"/>
                    <a:gd name="T18" fmla="*/ 591 w 593"/>
                    <a:gd name="T19" fmla="*/ 175 h 175"/>
                    <a:gd name="T20" fmla="*/ 591 w 593"/>
                    <a:gd name="T21" fmla="*/ 175 h 175"/>
                    <a:gd name="T22" fmla="*/ 593 w 593"/>
                    <a:gd name="T23" fmla="*/ 170 h 175"/>
                    <a:gd name="T24" fmla="*/ 593 w 593"/>
                    <a:gd name="T25" fmla="*/ 170 h 175"/>
                    <a:gd name="T26" fmla="*/ 514 w 593"/>
                    <a:gd name="T27" fmla="*/ 159 h 175"/>
                    <a:gd name="T28" fmla="*/ 437 w 593"/>
                    <a:gd name="T29" fmla="*/ 146 h 175"/>
                    <a:gd name="T30" fmla="*/ 362 w 593"/>
                    <a:gd name="T31" fmla="*/ 128 h 175"/>
                    <a:gd name="T32" fmla="*/ 287 w 593"/>
                    <a:gd name="T33" fmla="*/ 109 h 175"/>
                    <a:gd name="T34" fmla="*/ 212 w 593"/>
                    <a:gd name="T35" fmla="*/ 86 h 175"/>
                    <a:gd name="T36" fmla="*/ 141 w 593"/>
                    <a:gd name="T37" fmla="*/ 60 h 175"/>
                    <a:gd name="T38" fmla="*/ 69 w 593"/>
                    <a:gd name="T39" fmla="*/ 31 h 175"/>
                    <a:gd name="T40" fmla="*/ 0 w 593"/>
                    <a:gd name="T41" fmla="*/ 0 h 175"/>
                    <a:gd name="T42" fmla="*/ 0 w 593"/>
                    <a:gd name="T43" fmla="*/ 0 h 175"/>
                    <a:gd name="T44" fmla="*/ 0 w 593"/>
                    <a:gd name="T45" fmla="*/ 7 h 175"/>
                    <a:gd name="T46" fmla="*/ 0 w 593"/>
                    <a:gd name="T47" fmla="*/ 7 h 175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593"/>
                    <a:gd name="T73" fmla="*/ 0 h 175"/>
                    <a:gd name="T74" fmla="*/ 593 w 593"/>
                    <a:gd name="T75" fmla="*/ 175 h 175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593" h="175">
                      <a:moveTo>
                        <a:pt x="0" y="7"/>
                      </a:moveTo>
                      <a:lnTo>
                        <a:pt x="0" y="7"/>
                      </a:lnTo>
                      <a:lnTo>
                        <a:pt x="67" y="38"/>
                      </a:lnTo>
                      <a:lnTo>
                        <a:pt x="139" y="67"/>
                      </a:lnTo>
                      <a:lnTo>
                        <a:pt x="210" y="93"/>
                      </a:lnTo>
                      <a:lnTo>
                        <a:pt x="285" y="117"/>
                      </a:lnTo>
                      <a:lnTo>
                        <a:pt x="358" y="135"/>
                      </a:lnTo>
                      <a:lnTo>
                        <a:pt x="435" y="152"/>
                      </a:lnTo>
                      <a:lnTo>
                        <a:pt x="512" y="166"/>
                      </a:lnTo>
                      <a:lnTo>
                        <a:pt x="591" y="175"/>
                      </a:lnTo>
                      <a:lnTo>
                        <a:pt x="593" y="170"/>
                      </a:lnTo>
                      <a:lnTo>
                        <a:pt x="514" y="159"/>
                      </a:lnTo>
                      <a:lnTo>
                        <a:pt x="437" y="146"/>
                      </a:lnTo>
                      <a:lnTo>
                        <a:pt x="362" y="128"/>
                      </a:lnTo>
                      <a:lnTo>
                        <a:pt x="287" y="109"/>
                      </a:lnTo>
                      <a:lnTo>
                        <a:pt x="212" y="86"/>
                      </a:lnTo>
                      <a:lnTo>
                        <a:pt x="141" y="60"/>
                      </a:lnTo>
                      <a:lnTo>
                        <a:pt x="69" y="31"/>
                      </a:lnTo>
                      <a:lnTo>
                        <a:pt x="0" y="0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11" name="Freeform 363"/>
                <p:cNvSpPr>
                  <a:spLocks/>
                </p:cNvSpPr>
                <p:nvPr/>
              </p:nvSpPr>
              <p:spPr bwMode="auto">
                <a:xfrm>
                  <a:off x="1759" y="0"/>
                  <a:ext cx="1026" cy="3034"/>
                </a:xfrm>
                <a:custGeom>
                  <a:avLst/>
                  <a:gdLst>
                    <a:gd name="T0" fmla="*/ 483 w 1026"/>
                    <a:gd name="T1" fmla="*/ 2615 h 3034"/>
                    <a:gd name="T2" fmla="*/ 320 w 1026"/>
                    <a:gd name="T3" fmla="*/ 2408 h 3034"/>
                    <a:gd name="T4" fmla="*/ 188 w 1026"/>
                    <a:gd name="T5" fmla="*/ 2179 h 3034"/>
                    <a:gd name="T6" fmla="*/ 119 w 1026"/>
                    <a:gd name="T7" fmla="*/ 2014 h 3034"/>
                    <a:gd name="T8" fmla="*/ 77 w 1026"/>
                    <a:gd name="T9" fmla="*/ 1886 h 3034"/>
                    <a:gd name="T10" fmla="*/ 46 w 1026"/>
                    <a:gd name="T11" fmla="*/ 1755 h 3034"/>
                    <a:gd name="T12" fmla="*/ 22 w 1026"/>
                    <a:gd name="T13" fmla="*/ 1619 h 3034"/>
                    <a:gd name="T14" fmla="*/ 11 w 1026"/>
                    <a:gd name="T15" fmla="*/ 1480 h 3034"/>
                    <a:gd name="T16" fmla="*/ 7 w 1026"/>
                    <a:gd name="T17" fmla="*/ 1385 h 3034"/>
                    <a:gd name="T18" fmla="*/ 13 w 1026"/>
                    <a:gd name="T19" fmla="*/ 1246 h 3034"/>
                    <a:gd name="T20" fmla="*/ 29 w 1026"/>
                    <a:gd name="T21" fmla="*/ 1107 h 3034"/>
                    <a:gd name="T22" fmla="*/ 55 w 1026"/>
                    <a:gd name="T23" fmla="*/ 973 h 3034"/>
                    <a:gd name="T24" fmla="*/ 90 w 1026"/>
                    <a:gd name="T25" fmla="*/ 842 h 3034"/>
                    <a:gd name="T26" fmla="*/ 135 w 1026"/>
                    <a:gd name="T27" fmla="*/ 715 h 3034"/>
                    <a:gd name="T28" fmla="*/ 229 w 1026"/>
                    <a:gd name="T29" fmla="*/ 514 h 3034"/>
                    <a:gd name="T30" fmla="*/ 371 w 1026"/>
                    <a:gd name="T31" fmla="*/ 293 h 3034"/>
                    <a:gd name="T32" fmla="*/ 543 w 1026"/>
                    <a:gd name="T33" fmla="*/ 93 h 3034"/>
                    <a:gd name="T34" fmla="*/ 644 w 1026"/>
                    <a:gd name="T35" fmla="*/ 0 h 3034"/>
                    <a:gd name="T36" fmla="*/ 598 w 1026"/>
                    <a:gd name="T37" fmla="*/ 31 h 3034"/>
                    <a:gd name="T38" fmla="*/ 496 w 1026"/>
                    <a:gd name="T39" fmla="*/ 134 h 3034"/>
                    <a:gd name="T40" fmla="*/ 401 w 1026"/>
                    <a:gd name="T41" fmla="*/ 242 h 3034"/>
                    <a:gd name="T42" fmla="*/ 315 w 1026"/>
                    <a:gd name="T43" fmla="*/ 359 h 3034"/>
                    <a:gd name="T44" fmla="*/ 238 w 1026"/>
                    <a:gd name="T45" fmla="*/ 481 h 3034"/>
                    <a:gd name="T46" fmla="*/ 172 w 1026"/>
                    <a:gd name="T47" fmla="*/ 611 h 3034"/>
                    <a:gd name="T48" fmla="*/ 115 w 1026"/>
                    <a:gd name="T49" fmla="*/ 747 h 3034"/>
                    <a:gd name="T50" fmla="*/ 70 w 1026"/>
                    <a:gd name="T51" fmla="*/ 887 h 3034"/>
                    <a:gd name="T52" fmla="*/ 35 w 1026"/>
                    <a:gd name="T53" fmla="*/ 1032 h 3034"/>
                    <a:gd name="T54" fmla="*/ 13 w 1026"/>
                    <a:gd name="T55" fmla="*/ 1182 h 3034"/>
                    <a:gd name="T56" fmla="*/ 2 w 1026"/>
                    <a:gd name="T57" fmla="*/ 1334 h 3034"/>
                    <a:gd name="T58" fmla="*/ 2 w 1026"/>
                    <a:gd name="T59" fmla="*/ 1453 h 3034"/>
                    <a:gd name="T60" fmla="*/ 20 w 1026"/>
                    <a:gd name="T61" fmla="*/ 1652 h 3034"/>
                    <a:gd name="T62" fmla="*/ 59 w 1026"/>
                    <a:gd name="T63" fmla="*/ 1844 h 3034"/>
                    <a:gd name="T64" fmla="*/ 117 w 1026"/>
                    <a:gd name="T65" fmla="*/ 2027 h 3034"/>
                    <a:gd name="T66" fmla="*/ 192 w 1026"/>
                    <a:gd name="T67" fmla="*/ 2203 h 3034"/>
                    <a:gd name="T68" fmla="*/ 285 w 1026"/>
                    <a:gd name="T69" fmla="*/ 2368 h 3034"/>
                    <a:gd name="T70" fmla="*/ 395 w 1026"/>
                    <a:gd name="T71" fmla="*/ 2521 h 3034"/>
                    <a:gd name="T72" fmla="*/ 520 w 1026"/>
                    <a:gd name="T73" fmla="*/ 2664 h 3034"/>
                    <a:gd name="T74" fmla="*/ 657 w 1026"/>
                    <a:gd name="T75" fmla="*/ 2792 h 3034"/>
                    <a:gd name="T76" fmla="*/ 807 w 1026"/>
                    <a:gd name="T77" fmla="*/ 2906 h 3034"/>
                    <a:gd name="T78" fmla="*/ 970 w 1026"/>
                    <a:gd name="T79" fmla="*/ 3004 h 3034"/>
                    <a:gd name="T80" fmla="*/ 1026 w 1026"/>
                    <a:gd name="T81" fmla="*/ 3024 h 3034"/>
                    <a:gd name="T82" fmla="*/ 895 w 1026"/>
                    <a:gd name="T83" fmla="*/ 2953 h 3034"/>
                    <a:gd name="T84" fmla="*/ 710 w 1026"/>
                    <a:gd name="T85" fmla="*/ 2827 h 3034"/>
                    <a:gd name="T86" fmla="*/ 543 w 1026"/>
                    <a:gd name="T87" fmla="*/ 2679 h 3034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w 1026"/>
                    <a:gd name="T133" fmla="*/ 0 h 3034"/>
                    <a:gd name="T134" fmla="*/ 1026 w 1026"/>
                    <a:gd name="T135" fmla="*/ 3034 h 3034"/>
                  </a:gdLst>
                  <a:ahLst/>
                  <a:cxnLst>
                    <a:cxn ang="T88">
                      <a:pos x="T0" y="T1"/>
                    </a:cxn>
                    <a:cxn ang="T89">
                      <a:pos x="T2" y="T3"/>
                    </a:cxn>
                    <a:cxn ang="T90">
                      <a:pos x="T4" y="T5"/>
                    </a:cxn>
                    <a:cxn ang="T91">
                      <a:pos x="T6" y="T7"/>
                    </a:cxn>
                    <a:cxn ang="T92">
                      <a:pos x="T8" y="T9"/>
                    </a:cxn>
                    <a:cxn ang="T93">
                      <a:pos x="T10" y="T11"/>
                    </a:cxn>
                    <a:cxn ang="T94">
                      <a:pos x="T12" y="T13"/>
                    </a:cxn>
                    <a:cxn ang="T95">
                      <a:pos x="T14" y="T15"/>
                    </a:cxn>
                    <a:cxn ang="T96">
                      <a:pos x="T16" y="T17"/>
                    </a:cxn>
                    <a:cxn ang="T97">
                      <a:pos x="T18" y="T19"/>
                    </a:cxn>
                    <a:cxn ang="T98">
                      <a:pos x="T20" y="T21"/>
                    </a:cxn>
                    <a:cxn ang="T99">
                      <a:pos x="T22" y="T23"/>
                    </a:cxn>
                    <a:cxn ang="T100">
                      <a:pos x="T24" y="T25"/>
                    </a:cxn>
                    <a:cxn ang="T101">
                      <a:pos x="T26" y="T27"/>
                    </a:cxn>
                    <a:cxn ang="T102">
                      <a:pos x="T28" y="T29"/>
                    </a:cxn>
                    <a:cxn ang="T103">
                      <a:pos x="T30" y="T31"/>
                    </a:cxn>
                    <a:cxn ang="T104">
                      <a:pos x="T32" y="T33"/>
                    </a:cxn>
                    <a:cxn ang="T105">
                      <a:pos x="T34" y="T35"/>
                    </a:cxn>
                    <a:cxn ang="T106">
                      <a:pos x="T36" y="T37"/>
                    </a:cxn>
                    <a:cxn ang="T107">
                      <a:pos x="T38" y="T39"/>
                    </a:cxn>
                    <a:cxn ang="T108">
                      <a:pos x="T40" y="T41"/>
                    </a:cxn>
                    <a:cxn ang="T109">
                      <a:pos x="T42" y="T43"/>
                    </a:cxn>
                    <a:cxn ang="T110">
                      <a:pos x="T44" y="T45"/>
                    </a:cxn>
                    <a:cxn ang="T111">
                      <a:pos x="T46" y="T47"/>
                    </a:cxn>
                    <a:cxn ang="T112">
                      <a:pos x="T48" y="T49"/>
                    </a:cxn>
                    <a:cxn ang="T113">
                      <a:pos x="T50" y="T51"/>
                    </a:cxn>
                    <a:cxn ang="T114">
                      <a:pos x="T52" y="T53"/>
                    </a:cxn>
                    <a:cxn ang="T115">
                      <a:pos x="T54" y="T55"/>
                    </a:cxn>
                    <a:cxn ang="T116">
                      <a:pos x="T56" y="T57"/>
                    </a:cxn>
                    <a:cxn ang="T117">
                      <a:pos x="T58" y="T59"/>
                    </a:cxn>
                    <a:cxn ang="T118">
                      <a:pos x="T60" y="T61"/>
                    </a:cxn>
                    <a:cxn ang="T119">
                      <a:pos x="T62" y="T63"/>
                    </a:cxn>
                    <a:cxn ang="T120">
                      <a:pos x="T64" y="T65"/>
                    </a:cxn>
                    <a:cxn ang="T121">
                      <a:pos x="T66" y="T67"/>
                    </a:cxn>
                    <a:cxn ang="T122">
                      <a:pos x="T68" y="T69"/>
                    </a:cxn>
                    <a:cxn ang="T123">
                      <a:pos x="T70" y="T71"/>
                    </a:cxn>
                    <a:cxn ang="T124">
                      <a:pos x="T72" y="T73"/>
                    </a:cxn>
                    <a:cxn ang="T125">
                      <a:pos x="T74" y="T75"/>
                    </a:cxn>
                    <a:cxn ang="T126">
                      <a:pos x="T76" y="T77"/>
                    </a:cxn>
                    <a:cxn ang="T127">
                      <a:pos x="T78" y="T79"/>
                    </a:cxn>
                    <a:cxn ang="T128">
                      <a:pos x="T80" y="T81"/>
                    </a:cxn>
                    <a:cxn ang="T129">
                      <a:pos x="T82" y="T83"/>
                    </a:cxn>
                    <a:cxn ang="T130">
                      <a:pos x="T84" y="T85"/>
                    </a:cxn>
                    <a:cxn ang="T131">
                      <a:pos x="T86" y="T87"/>
                    </a:cxn>
                  </a:cxnLst>
                  <a:rect l="T132" t="T133" r="T134" b="T135"/>
                  <a:pathLst>
                    <a:path w="1026" h="3034">
                      <a:moveTo>
                        <a:pt x="543" y="2679"/>
                      </a:moveTo>
                      <a:lnTo>
                        <a:pt x="543" y="2679"/>
                      </a:lnTo>
                      <a:lnTo>
                        <a:pt x="483" y="2615"/>
                      </a:lnTo>
                      <a:lnTo>
                        <a:pt x="426" y="2549"/>
                      </a:lnTo>
                      <a:lnTo>
                        <a:pt x="371" y="2479"/>
                      </a:lnTo>
                      <a:lnTo>
                        <a:pt x="320" y="2408"/>
                      </a:lnTo>
                      <a:lnTo>
                        <a:pt x="273" y="2335"/>
                      </a:lnTo>
                      <a:lnTo>
                        <a:pt x="229" y="2258"/>
                      </a:lnTo>
                      <a:lnTo>
                        <a:pt x="188" y="2179"/>
                      </a:lnTo>
                      <a:lnTo>
                        <a:pt x="152" y="2097"/>
                      </a:lnTo>
                      <a:lnTo>
                        <a:pt x="135" y="2057"/>
                      </a:lnTo>
                      <a:lnTo>
                        <a:pt x="119" y="2014"/>
                      </a:lnTo>
                      <a:lnTo>
                        <a:pt x="104" y="1972"/>
                      </a:lnTo>
                      <a:lnTo>
                        <a:pt x="90" y="1930"/>
                      </a:lnTo>
                      <a:lnTo>
                        <a:pt x="77" y="1886"/>
                      </a:lnTo>
                      <a:lnTo>
                        <a:pt x="66" y="1843"/>
                      </a:lnTo>
                      <a:lnTo>
                        <a:pt x="55" y="1799"/>
                      </a:lnTo>
                      <a:lnTo>
                        <a:pt x="46" y="1755"/>
                      </a:lnTo>
                      <a:lnTo>
                        <a:pt x="37" y="1709"/>
                      </a:lnTo>
                      <a:lnTo>
                        <a:pt x="29" y="1665"/>
                      </a:lnTo>
                      <a:lnTo>
                        <a:pt x="22" y="1619"/>
                      </a:lnTo>
                      <a:lnTo>
                        <a:pt x="18" y="1574"/>
                      </a:lnTo>
                      <a:lnTo>
                        <a:pt x="13" y="1526"/>
                      </a:lnTo>
                      <a:lnTo>
                        <a:pt x="11" y="1480"/>
                      </a:lnTo>
                      <a:lnTo>
                        <a:pt x="9" y="1433"/>
                      </a:lnTo>
                      <a:lnTo>
                        <a:pt x="7" y="1385"/>
                      </a:lnTo>
                      <a:lnTo>
                        <a:pt x="9" y="1339"/>
                      </a:lnTo>
                      <a:lnTo>
                        <a:pt x="11" y="1292"/>
                      </a:lnTo>
                      <a:lnTo>
                        <a:pt x="13" y="1246"/>
                      </a:lnTo>
                      <a:lnTo>
                        <a:pt x="18" y="1198"/>
                      </a:lnTo>
                      <a:lnTo>
                        <a:pt x="22" y="1153"/>
                      </a:lnTo>
                      <a:lnTo>
                        <a:pt x="29" y="1107"/>
                      </a:lnTo>
                      <a:lnTo>
                        <a:pt x="37" y="1063"/>
                      </a:lnTo>
                      <a:lnTo>
                        <a:pt x="46" y="1017"/>
                      </a:lnTo>
                      <a:lnTo>
                        <a:pt x="55" y="973"/>
                      </a:lnTo>
                      <a:lnTo>
                        <a:pt x="66" y="929"/>
                      </a:lnTo>
                      <a:lnTo>
                        <a:pt x="77" y="886"/>
                      </a:lnTo>
                      <a:lnTo>
                        <a:pt x="90" y="842"/>
                      </a:lnTo>
                      <a:lnTo>
                        <a:pt x="104" y="800"/>
                      </a:lnTo>
                      <a:lnTo>
                        <a:pt x="119" y="757"/>
                      </a:lnTo>
                      <a:lnTo>
                        <a:pt x="135" y="715"/>
                      </a:lnTo>
                      <a:lnTo>
                        <a:pt x="152" y="675"/>
                      </a:lnTo>
                      <a:lnTo>
                        <a:pt x="188" y="593"/>
                      </a:lnTo>
                      <a:lnTo>
                        <a:pt x="229" y="514"/>
                      </a:lnTo>
                      <a:lnTo>
                        <a:pt x="273" y="437"/>
                      </a:lnTo>
                      <a:lnTo>
                        <a:pt x="320" y="364"/>
                      </a:lnTo>
                      <a:lnTo>
                        <a:pt x="371" y="293"/>
                      </a:lnTo>
                      <a:lnTo>
                        <a:pt x="426" y="223"/>
                      </a:lnTo>
                      <a:lnTo>
                        <a:pt x="483" y="157"/>
                      </a:lnTo>
                      <a:lnTo>
                        <a:pt x="543" y="93"/>
                      </a:lnTo>
                      <a:lnTo>
                        <a:pt x="593" y="46"/>
                      </a:lnTo>
                      <a:lnTo>
                        <a:pt x="644" y="0"/>
                      </a:lnTo>
                      <a:lnTo>
                        <a:pt x="633" y="0"/>
                      </a:lnTo>
                      <a:lnTo>
                        <a:pt x="598" y="31"/>
                      </a:lnTo>
                      <a:lnTo>
                        <a:pt x="563" y="64"/>
                      </a:lnTo>
                      <a:lnTo>
                        <a:pt x="529" y="99"/>
                      </a:lnTo>
                      <a:lnTo>
                        <a:pt x="496" y="134"/>
                      </a:lnTo>
                      <a:lnTo>
                        <a:pt x="463" y="168"/>
                      </a:lnTo>
                      <a:lnTo>
                        <a:pt x="432" y="205"/>
                      </a:lnTo>
                      <a:lnTo>
                        <a:pt x="401" y="242"/>
                      </a:lnTo>
                      <a:lnTo>
                        <a:pt x="371" y="280"/>
                      </a:lnTo>
                      <a:lnTo>
                        <a:pt x="342" y="318"/>
                      </a:lnTo>
                      <a:lnTo>
                        <a:pt x="315" y="359"/>
                      </a:lnTo>
                      <a:lnTo>
                        <a:pt x="289" y="399"/>
                      </a:lnTo>
                      <a:lnTo>
                        <a:pt x="263" y="439"/>
                      </a:lnTo>
                      <a:lnTo>
                        <a:pt x="238" y="481"/>
                      </a:lnTo>
                      <a:lnTo>
                        <a:pt x="216" y="525"/>
                      </a:lnTo>
                      <a:lnTo>
                        <a:pt x="192" y="567"/>
                      </a:lnTo>
                      <a:lnTo>
                        <a:pt x="172" y="611"/>
                      </a:lnTo>
                      <a:lnTo>
                        <a:pt x="152" y="655"/>
                      </a:lnTo>
                      <a:lnTo>
                        <a:pt x="134" y="701"/>
                      </a:lnTo>
                      <a:lnTo>
                        <a:pt x="115" y="747"/>
                      </a:lnTo>
                      <a:lnTo>
                        <a:pt x="99" y="792"/>
                      </a:lnTo>
                      <a:lnTo>
                        <a:pt x="84" y="840"/>
                      </a:lnTo>
                      <a:lnTo>
                        <a:pt x="70" y="887"/>
                      </a:lnTo>
                      <a:lnTo>
                        <a:pt x="57" y="935"/>
                      </a:lnTo>
                      <a:lnTo>
                        <a:pt x="46" y="983"/>
                      </a:lnTo>
                      <a:lnTo>
                        <a:pt x="35" y="1032"/>
                      </a:lnTo>
                      <a:lnTo>
                        <a:pt x="26" y="1081"/>
                      </a:lnTo>
                      <a:lnTo>
                        <a:pt x="18" y="1131"/>
                      </a:lnTo>
                      <a:lnTo>
                        <a:pt x="13" y="1182"/>
                      </a:lnTo>
                      <a:lnTo>
                        <a:pt x="7" y="1231"/>
                      </a:lnTo>
                      <a:lnTo>
                        <a:pt x="4" y="1283"/>
                      </a:lnTo>
                      <a:lnTo>
                        <a:pt x="2" y="1334"/>
                      </a:lnTo>
                      <a:lnTo>
                        <a:pt x="0" y="1385"/>
                      </a:lnTo>
                      <a:lnTo>
                        <a:pt x="2" y="1453"/>
                      </a:lnTo>
                      <a:lnTo>
                        <a:pt x="5" y="1520"/>
                      </a:lnTo>
                      <a:lnTo>
                        <a:pt x="11" y="1586"/>
                      </a:lnTo>
                      <a:lnTo>
                        <a:pt x="20" y="1652"/>
                      </a:lnTo>
                      <a:lnTo>
                        <a:pt x="31" y="1716"/>
                      </a:lnTo>
                      <a:lnTo>
                        <a:pt x="44" y="1780"/>
                      </a:lnTo>
                      <a:lnTo>
                        <a:pt x="59" y="1844"/>
                      </a:lnTo>
                      <a:lnTo>
                        <a:pt x="75" y="1907"/>
                      </a:lnTo>
                      <a:lnTo>
                        <a:pt x="95" y="1967"/>
                      </a:lnTo>
                      <a:lnTo>
                        <a:pt x="117" y="2027"/>
                      </a:lnTo>
                      <a:lnTo>
                        <a:pt x="139" y="2088"/>
                      </a:lnTo>
                      <a:lnTo>
                        <a:pt x="165" y="2146"/>
                      </a:lnTo>
                      <a:lnTo>
                        <a:pt x="192" y="2203"/>
                      </a:lnTo>
                      <a:lnTo>
                        <a:pt x="221" y="2260"/>
                      </a:lnTo>
                      <a:lnTo>
                        <a:pt x="252" y="2315"/>
                      </a:lnTo>
                      <a:lnTo>
                        <a:pt x="285" y="2368"/>
                      </a:lnTo>
                      <a:lnTo>
                        <a:pt x="320" y="2421"/>
                      </a:lnTo>
                      <a:lnTo>
                        <a:pt x="357" y="2472"/>
                      </a:lnTo>
                      <a:lnTo>
                        <a:pt x="395" y="2521"/>
                      </a:lnTo>
                      <a:lnTo>
                        <a:pt x="434" y="2571"/>
                      </a:lnTo>
                      <a:lnTo>
                        <a:pt x="476" y="2618"/>
                      </a:lnTo>
                      <a:lnTo>
                        <a:pt x="520" y="2664"/>
                      </a:lnTo>
                      <a:lnTo>
                        <a:pt x="563" y="2708"/>
                      </a:lnTo>
                      <a:lnTo>
                        <a:pt x="609" y="2750"/>
                      </a:lnTo>
                      <a:lnTo>
                        <a:pt x="657" y="2792"/>
                      </a:lnTo>
                      <a:lnTo>
                        <a:pt x="706" y="2832"/>
                      </a:lnTo>
                      <a:lnTo>
                        <a:pt x="756" y="2869"/>
                      </a:lnTo>
                      <a:lnTo>
                        <a:pt x="807" y="2906"/>
                      </a:lnTo>
                      <a:lnTo>
                        <a:pt x="860" y="2940"/>
                      </a:lnTo>
                      <a:lnTo>
                        <a:pt x="913" y="2973"/>
                      </a:lnTo>
                      <a:lnTo>
                        <a:pt x="970" y="3004"/>
                      </a:lnTo>
                      <a:lnTo>
                        <a:pt x="1024" y="3034"/>
                      </a:lnTo>
                      <a:lnTo>
                        <a:pt x="1026" y="3024"/>
                      </a:lnTo>
                      <a:lnTo>
                        <a:pt x="960" y="2990"/>
                      </a:lnTo>
                      <a:lnTo>
                        <a:pt x="895" y="2953"/>
                      </a:lnTo>
                      <a:lnTo>
                        <a:pt x="832" y="2913"/>
                      </a:lnTo>
                      <a:lnTo>
                        <a:pt x="770" y="2871"/>
                      </a:lnTo>
                      <a:lnTo>
                        <a:pt x="710" y="2827"/>
                      </a:lnTo>
                      <a:lnTo>
                        <a:pt x="653" y="2779"/>
                      </a:lnTo>
                      <a:lnTo>
                        <a:pt x="596" y="2730"/>
                      </a:lnTo>
                      <a:lnTo>
                        <a:pt x="543" y="2679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12" name="Freeform 364"/>
                <p:cNvSpPr>
                  <a:spLocks/>
                </p:cNvSpPr>
                <p:nvPr/>
              </p:nvSpPr>
              <p:spPr bwMode="auto">
                <a:xfrm>
                  <a:off x="3433" y="2185"/>
                  <a:ext cx="1725" cy="957"/>
                </a:xfrm>
                <a:custGeom>
                  <a:avLst/>
                  <a:gdLst>
                    <a:gd name="T0" fmla="*/ 1398 w 1725"/>
                    <a:gd name="T1" fmla="*/ 437 h 957"/>
                    <a:gd name="T2" fmla="*/ 1273 w 1725"/>
                    <a:gd name="T3" fmla="*/ 550 h 957"/>
                    <a:gd name="T4" fmla="*/ 1140 w 1725"/>
                    <a:gd name="T5" fmla="*/ 651 h 957"/>
                    <a:gd name="T6" fmla="*/ 995 w 1725"/>
                    <a:gd name="T7" fmla="*/ 739 h 957"/>
                    <a:gd name="T8" fmla="*/ 843 w 1725"/>
                    <a:gd name="T9" fmla="*/ 812 h 957"/>
                    <a:gd name="T10" fmla="*/ 682 w 1725"/>
                    <a:gd name="T11" fmla="*/ 871 h 957"/>
                    <a:gd name="T12" fmla="*/ 514 w 1725"/>
                    <a:gd name="T13" fmla="*/ 915 h 957"/>
                    <a:gd name="T14" fmla="*/ 428 w 1725"/>
                    <a:gd name="T15" fmla="*/ 929 h 957"/>
                    <a:gd name="T16" fmla="*/ 340 w 1725"/>
                    <a:gd name="T17" fmla="*/ 940 h 957"/>
                    <a:gd name="T18" fmla="*/ 252 w 1725"/>
                    <a:gd name="T19" fmla="*/ 947 h 957"/>
                    <a:gd name="T20" fmla="*/ 163 w 1725"/>
                    <a:gd name="T21" fmla="*/ 949 h 957"/>
                    <a:gd name="T22" fmla="*/ 82 w 1725"/>
                    <a:gd name="T23" fmla="*/ 947 h 957"/>
                    <a:gd name="T24" fmla="*/ 2 w 1725"/>
                    <a:gd name="T25" fmla="*/ 942 h 957"/>
                    <a:gd name="T26" fmla="*/ 0 w 1725"/>
                    <a:gd name="T27" fmla="*/ 949 h 957"/>
                    <a:gd name="T28" fmla="*/ 163 w 1725"/>
                    <a:gd name="T29" fmla="*/ 957 h 957"/>
                    <a:gd name="T30" fmla="*/ 225 w 1725"/>
                    <a:gd name="T31" fmla="*/ 955 h 957"/>
                    <a:gd name="T32" fmla="*/ 351 w 1725"/>
                    <a:gd name="T33" fmla="*/ 947 h 957"/>
                    <a:gd name="T34" fmla="*/ 474 w 1725"/>
                    <a:gd name="T35" fmla="*/ 929 h 957"/>
                    <a:gd name="T36" fmla="*/ 595 w 1725"/>
                    <a:gd name="T37" fmla="*/ 904 h 957"/>
                    <a:gd name="T38" fmla="*/ 712 w 1725"/>
                    <a:gd name="T39" fmla="*/ 869 h 957"/>
                    <a:gd name="T40" fmla="*/ 825 w 1725"/>
                    <a:gd name="T41" fmla="*/ 827 h 957"/>
                    <a:gd name="T42" fmla="*/ 935 w 1725"/>
                    <a:gd name="T43" fmla="*/ 779 h 957"/>
                    <a:gd name="T44" fmla="*/ 1039 w 1725"/>
                    <a:gd name="T45" fmla="*/ 722 h 957"/>
                    <a:gd name="T46" fmla="*/ 1140 w 1725"/>
                    <a:gd name="T47" fmla="*/ 658 h 957"/>
                    <a:gd name="T48" fmla="*/ 1237 w 1725"/>
                    <a:gd name="T49" fmla="*/ 589 h 957"/>
                    <a:gd name="T50" fmla="*/ 1328 w 1725"/>
                    <a:gd name="T51" fmla="*/ 514 h 957"/>
                    <a:gd name="T52" fmla="*/ 1414 w 1725"/>
                    <a:gd name="T53" fmla="*/ 431 h 957"/>
                    <a:gd name="T54" fmla="*/ 1495 w 1725"/>
                    <a:gd name="T55" fmla="*/ 345 h 957"/>
                    <a:gd name="T56" fmla="*/ 1568 w 1725"/>
                    <a:gd name="T57" fmla="*/ 252 h 957"/>
                    <a:gd name="T58" fmla="*/ 1635 w 1725"/>
                    <a:gd name="T59" fmla="*/ 155 h 957"/>
                    <a:gd name="T60" fmla="*/ 1698 w 1725"/>
                    <a:gd name="T61" fmla="*/ 53 h 957"/>
                    <a:gd name="T62" fmla="*/ 1725 w 1725"/>
                    <a:gd name="T63" fmla="*/ 0 h 957"/>
                    <a:gd name="T64" fmla="*/ 1712 w 1725"/>
                    <a:gd name="T65" fmla="*/ 9 h 957"/>
                    <a:gd name="T66" fmla="*/ 1646 w 1725"/>
                    <a:gd name="T67" fmla="*/ 124 h 957"/>
                    <a:gd name="T68" fmla="*/ 1571 w 1725"/>
                    <a:gd name="T69" fmla="*/ 236 h 957"/>
                    <a:gd name="T70" fmla="*/ 1489 w 1725"/>
                    <a:gd name="T71" fmla="*/ 340 h 957"/>
                    <a:gd name="T72" fmla="*/ 1398 w 1725"/>
                    <a:gd name="T73" fmla="*/ 437 h 957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w 1725"/>
                    <a:gd name="T112" fmla="*/ 0 h 957"/>
                    <a:gd name="T113" fmla="*/ 1725 w 1725"/>
                    <a:gd name="T114" fmla="*/ 957 h 957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T111" t="T112" r="T113" b="T114"/>
                  <a:pathLst>
                    <a:path w="1725" h="957">
                      <a:moveTo>
                        <a:pt x="1398" y="437"/>
                      </a:moveTo>
                      <a:lnTo>
                        <a:pt x="1398" y="437"/>
                      </a:lnTo>
                      <a:lnTo>
                        <a:pt x="1337" y="496"/>
                      </a:lnTo>
                      <a:lnTo>
                        <a:pt x="1273" y="550"/>
                      </a:lnTo>
                      <a:lnTo>
                        <a:pt x="1207" y="602"/>
                      </a:lnTo>
                      <a:lnTo>
                        <a:pt x="1140" y="651"/>
                      </a:lnTo>
                      <a:lnTo>
                        <a:pt x="1068" y="697"/>
                      </a:lnTo>
                      <a:lnTo>
                        <a:pt x="995" y="739"/>
                      </a:lnTo>
                      <a:lnTo>
                        <a:pt x="920" y="777"/>
                      </a:lnTo>
                      <a:lnTo>
                        <a:pt x="843" y="812"/>
                      </a:lnTo>
                      <a:lnTo>
                        <a:pt x="763" y="843"/>
                      </a:lnTo>
                      <a:lnTo>
                        <a:pt x="682" y="871"/>
                      </a:lnTo>
                      <a:lnTo>
                        <a:pt x="598" y="894"/>
                      </a:lnTo>
                      <a:lnTo>
                        <a:pt x="514" y="915"/>
                      </a:lnTo>
                      <a:lnTo>
                        <a:pt x="472" y="922"/>
                      </a:lnTo>
                      <a:lnTo>
                        <a:pt x="428" y="929"/>
                      </a:lnTo>
                      <a:lnTo>
                        <a:pt x="384" y="935"/>
                      </a:lnTo>
                      <a:lnTo>
                        <a:pt x="340" y="940"/>
                      </a:lnTo>
                      <a:lnTo>
                        <a:pt x="296" y="944"/>
                      </a:lnTo>
                      <a:lnTo>
                        <a:pt x="252" y="947"/>
                      </a:lnTo>
                      <a:lnTo>
                        <a:pt x="207" y="949"/>
                      </a:lnTo>
                      <a:lnTo>
                        <a:pt x="163" y="949"/>
                      </a:lnTo>
                      <a:lnTo>
                        <a:pt x="82" y="947"/>
                      </a:lnTo>
                      <a:lnTo>
                        <a:pt x="2" y="942"/>
                      </a:lnTo>
                      <a:lnTo>
                        <a:pt x="0" y="949"/>
                      </a:lnTo>
                      <a:lnTo>
                        <a:pt x="80" y="955"/>
                      </a:lnTo>
                      <a:lnTo>
                        <a:pt x="163" y="957"/>
                      </a:lnTo>
                      <a:lnTo>
                        <a:pt x="225" y="955"/>
                      </a:lnTo>
                      <a:lnTo>
                        <a:pt x="289" y="953"/>
                      </a:lnTo>
                      <a:lnTo>
                        <a:pt x="351" y="947"/>
                      </a:lnTo>
                      <a:lnTo>
                        <a:pt x="413" y="938"/>
                      </a:lnTo>
                      <a:lnTo>
                        <a:pt x="474" y="929"/>
                      </a:lnTo>
                      <a:lnTo>
                        <a:pt x="534" y="916"/>
                      </a:lnTo>
                      <a:lnTo>
                        <a:pt x="595" y="904"/>
                      </a:lnTo>
                      <a:lnTo>
                        <a:pt x="653" y="887"/>
                      </a:lnTo>
                      <a:lnTo>
                        <a:pt x="712" y="869"/>
                      </a:lnTo>
                      <a:lnTo>
                        <a:pt x="768" y="849"/>
                      </a:lnTo>
                      <a:lnTo>
                        <a:pt x="825" y="827"/>
                      </a:lnTo>
                      <a:lnTo>
                        <a:pt x="880" y="803"/>
                      </a:lnTo>
                      <a:lnTo>
                        <a:pt x="935" y="779"/>
                      </a:lnTo>
                      <a:lnTo>
                        <a:pt x="988" y="752"/>
                      </a:lnTo>
                      <a:lnTo>
                        <a:pt x="1039" y="722"/>
                      </a:lnTo>
                      <a:lnTo>
                        <a:pt x="1090" y="691"/>
                      </a:lnTo>
                      <a:lnTo>
                        <a:pt x="1140" y="658"/>
                      </a:lnTo>
                      <a:lnTo>
                        <a:pt x="1189" y="625"/>
                      </a:lnTo>
                      <a:lnTo>
                        <a:pt x="1237" y="589"/>
                      </a:lnTo>
                      <a:lnTo>
                        <a:pt x="1282" y="552"/>
                      </a:lnTo>
                      <a:lnTo>
                        <a:pt x="1328" y="514"/>
                      </a:lnTo>
                      <a:lnTo>
                        <a:pt x="1372" y="474"/>
                      </a:lnTo>
                      <a:lnTo>
                        <a:pt x="1414" y="431"/>
                      </a:lnTo>
                      <a:lnTo>
                        <a:pt x="1454" y="389"/>
                      </a:lnTo>
                      <a:lnTo>
                        <a:pt x="1495" y="345"/>
                      </a:lnTo>
                      <a:lnTo>
                        <a:pt x="1531" y="300"/>
                      </a:lnTo>
                      <a:lnTo>
                        <a:pt x="1568" y="252"/>
                      </a:lnTo>
                      <a:lnTo>
                        <a:pt x="1603" y="205"/>
                      </a:lnTo>
                      <a:lnTo>
                        <a:pt x="1635" y="155"/>
                      </a:lnTo>
                      <a:lnTo>
                        <a:pt x="1668" y="104"/>
                      </a:lnTo>
                      <a:lnTo>
                        <a:pt x="1698" y="53"/>
                      </a:lnTo>
                      <a:lnTo>
                        <a:pt x="1725" y="0"/>
                      </a:lnTo>
                      <a:lnTo>
                        <a:pt x="1712" y="9"/>
                      </a:lnTo>
                      <a:lnTo>
                        <a:pt x="1681" y="67"/>
                      </a:lnTo>
                      <a:lnTo>
                        <a:pt x="1646" y="124"/>
                      </a:lnTo>
                      <a:lnTo>
                        <a:pt x="1610" y="181"/>
                      </a:lnTo>
                      <a:lnTo>
                        <a:pt x="1571" y="236"/>
                      </a:lnTo>
                      <a:lnTo>
                        <a:pt x="1531" y="289"/>
                      </a:lnTo>
                      <a:lnTo>
                        <a:pt x="1489" y="340"/>
                      </a:lnTo>
                      <a:lnTo>
                        <a:pt x="1445" y="389"/>
                      </a:lnTo>
                      <a:lnTo>
                        <a:pt x="1398" y="437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13" name="Freeform 365"/>
                <p:cNvSpPr>
                  <a:spLocks/>
                </p:cNvSpPr>
                <p:nvPr/>
              </p:nvSpPr>
              <p:spPr bwMode="auto">
                <a:xfrm>
                  <a:off x="3453" y="2307"/>
                  <a:ext cx="1542" cy="756"/>
                </a:xfrm>
                <a:custGeom>
                  <a:avLst/>
                  <a:gdLst>
                    <a:gd name="T0" fmla="*/ 1323 w 1542"/>
                    <a:gd name="T1" fmla="*/ 258 h 756"/>
                    <a:gd name="T2" fmla="*/ 1204 w 1542"/>
                    <a:gd name="T3" fmla="*/ 366 h 756"/>
                    <a:gd name="T4" fmla="*/ 1076 w 1542"/>
                    <a:gd name="T5" fmla="*/ 463 h 756"/>
                    <a:gd name="T6" fmla="*/ 937 w 1542"/>
                    <a:gd name="T7" fmla="*/ 546 h 756"/>
                    <a:gd name="T8" fmla="*/ 792 w 1542"/>
                    <a:gd name="T9" fmla="*/ 617 h 756"/>
                    <a:gd name="T10" fmla="*/ 639 w 1542"/>
                    <a:gd name="T11" fmla="*/ 674 h 756"/>
                    <a:gd name="T12" fmla="*/ 478 w 1542"/>
                    <a:gd name="T13" fmla="*/ 714 h 756"/>
                    <a:gd name="T14" fmla="*/ 313 w 1542"/>
                    <a:gd name="T15" fmla="*/ 739 h 756"/>
                    <a:gd name="T16" fmla="*/ 143 w 1542"/>
                    <a:gd name="T17" fmla="*/ 749 h 756"/>
                    <a:gd name="T18" fmla="*/ 71 w 1542"/>
                    <a:gd name="T19" fmla="*/ 747 h 756"/>
                    <a:gd name="T20" fmla="*/ 2 w 1542"/>
                    <a:gd name="T21" fmla="*/ 741 h 756"/>
                    <a:gd name="T22" fmla="*/ 0 w 1542"/>
                    <a:gd name="T23" fmla="*/ 749 h 756"/>
                    <a:gd name="T24" fmla="*/ 143 w 1542"/>
                    <a:gd name="T25" fmla="*/ 756 h 756"/>
                    <a:gd name="T26" fmla="*/ 196 w 1542"/>
                    <a:gd name="T27" fmla="*/ 754 h 756"/>
                    <a:gd name="T28" fmla="*/ 304 w 1542"/>
                    <a:gd name="T29" fmla="*/ 747 h 756"/>
                    <a:gd name="T30" fmla="*/ 410 w 1542"/>
                    <a:gd name="T31" fmla="*/ 734 h 756"/>
                    <a:gd name="T32" fmla="*/ 514 w 1542"/>
                    <a:gd name="T33" fmla="*/ 714 h 756"/>
                    <a:gd name="T34" fmla="*/ 617 w 1542"/>
                    <a:gd name="T35" fmla="*/ 686 h 756"/>
                    <a:gd name="T36" fmla="*/ 715 w 1542"/>
                    <a:gd name="T37" fmla="*/ 655 h 756"/>
                    <a:gd name="T38" fmla="*/ 811 w 1542"/>
                    <a:gd name="T39" fmla="*/ 617 h 756"/>
                    <a:gd name="T40" fmla="*/ 904 w 1542"/>
                    <a:gd name="T41" fmla="*/ 573 h 756"/>
                    <a:gd name="T42" fmla="*/ 993 w 1542"/>
                    <a:gd name="T43" fmla="*/ 524 h 756"/>
                    <a:gd name="T44" fmla="*/ 1079 w 1542"/>
                    <a:gd name="T45" fmla="*/ 469 h 756"/>
                    <a:gd name="T46" fmla="*/ 1164 w 1542"/>
                    <a:gd name="T47" fmla="*/ 408 h 756"/>
                    <a:gd name="T48" fmla="*/ 1242 w 1542"/>
                    <a:gd name="T49" fmla="*/ 344 h 756"/>
                    <a:gd name="T50" fmla="*/ 1317 w 1542"/>
                    <a:gd name="T51" fmla="*/ 275 h 756"/>
                    <a:gd name="T52" fmla="*/ 1387 w 1542"/>
                    <a:gd name="T53" fmla="*/ 202 h 756"/>
                    <a:gd name="T54" fmla="*/ 1453 w 1542"/>
                    <a:gd name="T55" fmla="*/ 123 h 756"/>
                    <a:gd name="T56" fmla="*/ 1513 w 1542"/>
                    <a:gd name="T57" fmla="*/ 42 h 756"/>
                    <a:gd name="T58" fmla="*/ 1542 w 1542"/>
                    <a:gd name="T59" fmla="*/ 0 h 756"/>
                    <a:gd name="T60" fmla="*/ 1522 w 1542"/>
                    <a:gd name="T61" fmla="*/ 17 h 756"/>
                    <a:gd name="T62" fmla="*/ 1427 w 1542"/>
                    <a:gd name="T63" fmla="*/ 143 h 756"/>
                    <a:gd name="T64" fmla="*/ 1323 w 1542"/>
                    <a:gd name="T65" fmla="*/ 258 h 75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w 1542"/>
                    <a:gd name="T100" fmla="*/ 0 h 756"/>
                    <a:gd name="T101" fmla="*/ 1542 w 1542"/>
                    <a:gd name="T102" fmla="*/ 756 h 756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T99" t="T100" r="T101" b="T102"/>
                  <a:pathLst>
                    <a:path w="1542" h="756">
                      <a:moveTo>
                        <a:pt x="1323" y="258"/>
                      </a:moveTo>
                      <a:lnTo>
                        <a:pt x="1323" y="258"/>
                      </a:lnTo>
                      <a:lnTo>
                        <a:pt x="1264" y="315"/>
                      </a:lnTo>
                      <a:lnTo>
                        <a:pt x="1204" y="366"/>
                      </a:lnTo>
                      <a:lnTo>
                        <a:pt x="1140" y="416"/>
                      </a:lnTo>
                      <a:lnTo>
                        <a:pt x="1076" y="463"/>
                      </a:lnTo>
                      <a:lnTo>
                        <a:pt x="1008" y="507"/>
                      </a:lnTo>
                      <a:lnTo>
                        <a:pt x="937" y="546"/>
                      </a:lnTo>
                      <a:lnTo>
                        <a:pt x="865" y="584"/>
                      </a:lnTo>
                      <a:lnTo>
                        <a:pt x="792" y="617"/>
                      </a:lnTo>
                      <a:lnTo>
                        <a:pt x="715" y="646"/>
                      </a:lnTo>
                      <a:lnTo>
                        <a:pt x="639" y="674"/>
                      </a:lnTo>
                      <a:lnTo>
                        <a:pt x="560" y="696"/>
                      </a:lnTo>
                      <a:lnTo>
                        <a:pt x="478" y="714"/>
                      </a:lnTo>
                      <a:lnTo>
                        <a:pt x="395" y="728"/>
                      </a:lnTo>
                      <a:lnTo>
                        <a:pt x="313" y="739"/>
                      </a:lnTo>
                      <a:lnTo>
                        <a:pt x="227" y="745"/>
                      </a:lnTo>
                      <a:lnTo>
                        <a:pt x="143" y="749"/>
                      </a:lnTo>
                      <a:lnTo>
                        <a:pt x="71" y="747"/>
                      </a:lnTo>
                      <a:lnTo>
                        <a:pt x="2" y="741"/>
                      </a:lnTo>
                      <a:lnTo>
                        <a:pt x="0" y="749"/>
                      </a:lnTo>
                      <a:lnTo>
                        <a:pt x="71" y="754"/>
                      </a:lnTo>
                      <a:lnTo>
                        <a:pt x="143" y="756"/>
                      </a:lnTo>
                      <a:lnTo>
                        <a:pt x="196" y="754"/>
                      </a:lnTo>
                      <a:lnTo>
                        <a:pt x="251" y="752"/>
                      </a:lnTo>
                      <a:lnTo>
                        <a:pt x="304" y="747"/>
                      </a:lnTo>
                      <a:lnTo>
                        <a:pt x="359" y="741"/>
                      </a:lnTo>
                      <a:lnTo>
                        <a:pt x="410" y="734"/>
                      </a:lnTo>
                      <a:lnTo>
                        <a:pt x="463" y="725"/>
                      </a:lnTo>
                      <a:lnTo>
                        <a:pt x="514" y="714"/>
                      </a:lnTo>
                      <a:lnTo>
                        <a:pt x="565" y="701"/>
                      </a:lnTo>
                      <a:lnTo>
                        <a:pt x="617" y="686"/>
                      </a:lnTo>
                      <a:lnTo>
                        <a:pt x="666" y="672"/>
                      </a:lnTo>
                      <a:lnTo>
                        <a:pt x="715" y="655"/>
                      </a:lnTo>
                      <a:lnTo>
                        <a:pt x="763" y="637"/>
                      </a:lnTo>
                      <a:lnTo>
                        <a:pt x="811" y="617"/>
                      </a:lnTo>
                      <a:lnTo>
                        <a:pt x="858" y="595"/>
                      </a:lnTo>
                      <a:lnTo>
                        <a:pt x="904" y="573"/>
                      </a:lnTo>
                      <a:lnTo>
                        <a:pt x="950" y="547"/>
                      </a:lnTo>
                      <a:lnTo>
                        <a:pt x="993" y="524"/>
                      </a:lnTo>
                      <a:lnTo>
                        <a:pt x="1037" y="496"/>
                      </a:lnTo>
                      <a:lnTo>
                        <a:pt x="1079" y="469"/>
                      </a:lnTo>
                      <a:lnTo>
                        <a:pt x="1122" y="439"/>
                      </a:lnTo>
                      <a:lnTo>
                        <a:pt x="1164" y="408"/>
                      </a:lnTo>
                      <a:lnTo>
                        <a:pt x="1202" y="377"/>
                      </a:lnTo>
                      <a:lnTo>
                        <a:pt x="1242" y="344"/>
                      </a:lnTo>
                      <a:lnTo>
                        <a:pt x="1279" y="309"/>
                      </a:lnTo>
                      <a:lnTo>
                        <a:pt x="1317" y="275"/>
                      </a:lnTo>
                      <a:lnTo>
                        <a:pt x="1352" y="238"/>
                      </a:lnTo>
                      <a:lnTo>
                        <a:pt x="1387" y="202"/>
                      </a:lnTo>
                      <a:lnTo>
                        <a:pt x="1420" y="163"/>
                      </a:lnTo>
                      <a:lnTo>
                        <a:pt x="1453" y="123"/>
                      </a:lnTo>
                      <a:lnTo>
                        <a:pt x="1484" y="83"/>
                      </a:lnTo>
                      <a:lnTo>
                        <a:pt x="1513" y="42"/>
                      </a:lnTo>
                      <a:lnTo>
                        <a:pt x="1542" y="0"/>
                      </a:lnTo>
                      <a:lnTo>
                        <a:pt x="1522" y="17"/>
                      </a:lnTo>
                      <a:lnTo>
                        <a:pt x="1476" y="81"/>
                      </a:lnTo>
                      <a:lnTo>
                        <a:pt x="1427" y="143"/>
                      </a:lnTo>
                      <a:lnTo>
                        <a:pt x="1376" y="202"/>
                      </a:lnTo>
                      <a:lnTo>
                        <a:pt x="1323" y="258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14" name="Freeform 366"/>
                <p:cNvSpPr>
                  <a:spLocks/>
                </p:cNvSpPr>
                <p:nvPr/>
              </p:nvSpPr>
              <p:spPr bwMode="auto">
                <a:xfrm>
                  <a:off x="3431" y="1222"/>
                  <a:ext cx="328" cy="328"/>
                </a:xfrm>
                <a:custGeom>
                  <a:avLst/>
                  <a:gdLst>
                    <a:gd name="T0" fmla="*/ 7 w 328"/>
                    <a:gd name="T1" fmla="*/ 148 h 328"/>
                    <a:gd name="T2" fmla="*/ 20 w 328"/>
                    <a:gd name="T3" fmla="*/ 103 h 328"/>
                    <a:gd name="T4" fmla="*/ 42 w 328"/>
                    <a:gd name="T5" fmla="*/ 64 h 328"/>
                    <a:gd name="T6" fmla="*/ 77 w 328"/>
                    <a:gd name="T7" fmla="*/ 33 h 328"/>
                    <a:gd name="T8" fmla="*/ 117 w 328"/>
                    <a:gd name="T9" fmla="*/ 15 h 328"/>
                    <a:gd name="T10" fmla="*/ 165 w 328"/>
                    <a:gd name="T11" fmla="*/ 8 h 328"/>
                    <a:gd name="T12" fmla="*/ 196 w 328"/>
                    <a:gd name="T13" fmla="*/ 11 h 328"/>
                    <a:gd name="T14" fmla="*/ 238 w 328"/>
                    <a:gd name="T15" fmla="*/ 26 h 328"/>
                    <a:gd name="T16" fmla="*/ 275 w 328"/>
                    <a:gd name="T17" fmla="*/ 53 h 328"/>
                    <a:gd name="T18" fmla="*/ 302 w 328"/>
                    <a:gd name="T19" fmla="*/ 90 h 328"/>
                    <a:gd name="T20" fmla="*/ 318 w 328"/>
                    <a:gd name="T21" fmla="*/ 132 h 328"/>
                    <a:gd name="T22" fmla="*/ 320 w 328"/>
                    <a:gd name="T23" fmla="*/ 165 h 328"/>
                    <a:gd name="T24" fmla="*/ 313 w 328"/>
                    <a:gd name="T25" fmla="*/ 211 h 328"/>
                    <a:gd name="T26" fmla="*/ 295 w 328"/>
                    <a:gd name="T27" fmla="*/ 251 h 328"/>
                    <a:gd name="T28" fmla="*/ 264 w 328"/>
                    <a:gd name="T29" fmla="*/ 286 h 328"/>
                    <a:gd name="T30" fmla="*/ 225 w 328"/>
                    <a:gd name="T31" fmla="*/ 309 h 328"/>
                    <a:gd name="T32" fmla="*/ 179 w 328"/>
                    <a:gd name="T33" fmla="*/ 320 h 328"/>
                    <a:gd name="T34" fmla="*/ 146 w 328"/>
                    <a:gd name="T35" fmla="*/ 320 h 328"/>
                    <a:gd name="T36" fmla="*/ 99 w 328"/>
                    <a:gd name="T37" fmla="*/ 306 h 328"/>
                    <a:gd name="T38" fmla="*/ 93 w 328"/>
                    <a:gd name="T39" fmla="*/ 313 h 328"/>
                    <a:gd name="T40" fmla="*/ 145 w 328"/>
                    <a:gd name="T41" fmla="*/ 328 h 328"/>
                    <a:gd name="T42" fmla="*/ 181 w 328"/>
                    <a:gd name="T43" fmla="*/ 328 h 328"/>
                    <a:gd name="T44" fmla="*/ 229 w 328"/>
                    <a:gd name="T45" fmla="*/ 315 h 328"/>
                    <a:gd name="T46" fmla="*/ 269 w 328"/>
                    <a:gd name="T47" fmla="*/ 291 h 328"/>
                    <a:gd name="T48" fmla="*/ 300 w 328"/>
                    <a:gd name="T49" fmla="*/ 256 h 328"/>
                    <a:gd name="T50" fmla="*/ 320 w 328"/>
                    <a:gd name="T51" fmla="*/ 212 h 328"/>
                    <a:gd name="T52" fmla="*/ 328 w 328"/>
                    <a:gd name="T53" fmla="*/ 165 h 328"/>
                    <a:gd name="T54" fmla="*/ 326 w 328"/>
                    <a:gd name="T55" fmla="*/ 130 h 328"/>
                    <a:gd name="T56" fmla="*/ 309 w 328"/>
                    <a:gd name="T57" fmla="*/ 86 h 328"/>
                    <a:gd name="T58" fmla="*/ 280 w 328"/>
                    <a:gd name="T59" fmla="*/ 48 h 328"/>
                    <a:gd name="T60" fmla="*/ 242 w 328"/>
                    <a:gd name="T61" fmla="*/ 20 h 328"/>
                    <a:gd name="T62" fmla="*/ 198 w 328"/>
                    <a:gd name="T63" fmla="*/ 4 h 328"/>
                    <a:gd name="T64" fmla="*/ 165 w 328"/>
                    <a:gd name="T65" fmla="*/ 0 h 328"/>
                    <a:gd name="T66" fmla="*/ 115 w 328"/>
                    <a:gd name="T67" fmla="*/ 8 h 328"/>
                    <a:gd name="T68" fmla="*/ 71 w 328"/>
                    <a:gd name="T69" fmla="*/ 28 h 328"/>
                    <a:gd name="T70" fmla="*/ 37 w 328"/>
                    <a:gd name="T71" fmla="*/ 59 h 328"/>
                    <a:gd name="T72" fmla="*/ 13 w 328"/>
                    <a:gd name="T73" fmla="*/ 101 h 328"/>
                    <a:gd name="T74" fmla="*/ 0 w 328"/>
                    <a:gd name="T75" fmla="*/ 147 h 328"/>
                    <a:gd name="T76" fmla="*/ 2 w 328"/>
                    <a:gd name="T77" fmla="*/ 187 h 328"/>
                    <a:gd name="T78" fmla="*/ 22 w 328"/>
                    <a:gd name="T79" fmla="*/ 247 h 328"/>
                    <a:gd name="T80" fmla="*/ 64 w 328"/>
                    <a:gd name="T81" fmla="*/ 295 h 328"/>
                    <a:gd name="T82" fmla="*/ 86 w 328"/>
                    <a:gd name="T83" fmla="*/ 300 h 328"/>
                    <a:gd name="T84" fmla="*/ 55 w 328"/>
                    <a:gd name="T85" fmla="*/ 277 h 328"/>
                    <a:gd name="T86" fmla="*/ 20 w 328"/>
                    <a:gd name="T87" fmla="*/ 225 h 328"/>
                    <a:gd name="T88" fmla="*/ 7 w 328"/>
                    <a:gd name="T89" fmla="*/ 165 h 328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w 328"/>
                    <a:gd name="T136" fmla="*/ 0 h 328"/>
                    <a:gd name="T137" fmla="*/ 328 w 328"/>
                    <a:gd name="T138" fmla="*/ 328 h 328"/>
                  </a:gdLst>
                  <a:ahLst/>
                  <a:cxnLst>
                    <a:cxn ang="T90">
                      <a:pos x="T0" y="T1"/>
                    </a:cxn>
                    <a:cxn ang="T91">
                      <a:pos x="T2" y="T3"/>
                    </a:cxn>
                    <a:cxn ang="T92">
                      <a:pos x="T4" y="T5"/>
                    </a:cxn>
                    <a:cxn ang="T93">
                      <a:pos x="T6" y="T7"/>
                    </a:cxn>
                    <a:cxn ang="T94">
                      <a:pos x="T8" y="T9"/>
                    </a:cxn>
                    <a:cxn ang="T95">
                      <a:pos x="T10" y="T11"/>
                    </a:cxn>
                    <a:cxn ang="T96">
                      <a:pos x="T12" y="T13"/>
                    </a:cxn>
                    <a:cxn ang="T97">
                      <a:pos x="T14" y="T15"/>
                    </a:cxn>
                    <a:cxn ang="T98">
                      <a:pos x="T16" y="T17"/>
                    </a:cxn>
                    <a:cxn ang="T99">
                      <a:pos x="T18" y="T19"/>
                    </a:cxn>
                    <a:cxn ang="T100">
                      <a:pos x="T20" y="T21"/>
                    </a:cxn>
                    <a:cxn ang="T101">
                      <a:pos x="T22" y="T23"/>
                    </a:cxn>
                    <a:cxn ang="T102">
                      <a:pos x="T24" y="T25"/>
                    </a:cxn>
                    <a:cxn ang="T103">
                      <a:pos x="T26" y="T27"/>
                    </a:cxn>
                    <a:cxn ang="T104">
                      <a:pos x="T28" y="T29"/>
                    </a:cxn>
                    <a:cxn ang="T105">
                      <a:pos x="T30" y="T31"/>
                    </a:cxn>
                    <a:cxn ang="T106">
                      <a:pos x="T32" y="T33"/>
                    </a:cxn>
                    <a:cxn ang="T107">
                      <a:pos x="T34" y="T35"/>
                    </a:cxn>
                    <a:cxn ang="T108">
                      <a:pos x="T36" y="T37"/>
                    </a:cxn>
                    <a:cxn ang="T109">
                      <a:pos x="T38" y="T39"/>
                    </a:cxn>
                    <a:cxn ang="T110">
                      <a:pos x="T40" y="T41"/>
                    </a:cxn>
                    <a:cxn ang="T111">
                      <a:pos x="T42" y="T43"/>
                    </a:cxn>
                    <a:cxn ang="T112">
                      <a:pos x="T44" y="T45"/>
                    </a:cxn>
                    <a:cxn ang="T113">
                      <a:pos x="T46" y="T47"/>
                    </a:cxn>
                    <a:cxn ang="T114">
                      <a:pos x="T48" y="T49"/>
                    </a:cxn>
                    <a:cxn ang="T115">
                      <a:pos x="T50" y="T51"/>
                    </a:cxn>
                    <a:cxn ang="T116">
                      <a:pos x="T52" y="T53"/>
                    </a:cxn>
                    <a:cxn ang="T117">
                      <a:pos x="T54" y="T55"/>
                    </a:cxn>
                    <a:cxn ang="T118">
                      <a:pos x="T56" y="T57"/>
                    </a:cxn>
                    <a:cxn ang="T119">
                      <a:pos x="T58" y="T59"/>
                    </a:cxn>
                    <a:cxn ang="T120">
                      <a:pos x="T60" y="T61"/>
                    </a:cxn>
                    <a:cxn ang="T121">
                      <a:pos x="T62" y="T63"/>
                    </a:cxn>
                    <a:cxn ang="T122">
                      <a:pos x="T64" y="T65"/>
                    </a:cxn>
                    <a:cxn ang="T123">
                      <a:pos x="T66" y="T67"/>
                    </a:cxn>
                    <a:cxn ang="T124">
                      <a:pos x="T68" y="T69"/>
                    </a:cxn>
                    <a:cxn ang="T125">
                      <a:pos x="T70" y="T71"/>
                    </a:cxn>
                    <a:cxn ang="T126">
                      <a:pos x="T72" y="T73"/>
                    </a:cxn>
                    <a:cxn ang="T127">
                      <a:pos x="T74" y="T75"/>
                    </a:cxn>
                    <a:cxn ang="T128">
                      <a:pos x="T76" y="T77"/>
                    </a:cxn>
                    <a:cxn ang="T129">
                      <a:pos x="T78" y="T79"/>
                    </a:cxn>
                    <a:cxn ang="T130">
                      <a:pos x="T80" y="T81"/>
                    </a:cxn>
                    <a:cxn ang="T131">
                      <a:pos x="T82" y="T83"/>
                    </a:cxn>
                    <a:cxn ang="T132">
                      <a:pos x="T84" y="T85"/>
                    </a:cxn>
                    <a:cxn ang="T133">
                      <a:pos x="T86" y="T87"/>
                    </a:cxn>
                    <a:cxn ang="T134">
                      <a:pos x="T88" y="T89"/>
                    </a:cxn>
                  </a:cxnLst>
                  <a:rect l="T135" t="T136" r="T137" b="T138"/>
                  <a:pathLst>
                    <a:path w="328" h="328">
                      <a:moveTo>
                        <a:pt x="7" y="165"/>
                      </a:moveTo>
                      <a:lnTo>
                        <a:pt x="7" y="165"/>
                      </a:lnTo>
                      <a:lnTo>
                        <a:pt x="7" y="148"/>
                      </a:lnTo>
                      <a:lnTo>
                        <a:pt x="11" y="132"/>
                      </a:lnTo>
                      <a:lnTo>
                        <a:pt x="15" y="117"/>
                      </a:lnTo>
                      <a:lnTo>
                        <a:pt x="20" y="103"/>
                      </a:lnTo>
                      <a:lnTo>
                        <a:pt x="26" y="90"/>
                      </a:lnTo>
                      <a:lnTo>
                        <a:pt x="33" y="77"/>
                      </a:lnTo>
                      <a:lnTo>
                        <a:pt x="42" y="64"/>
                      </a:lnTo>
                      <a:lnTo>
                        <a:pt x="53" y="53"/>
                      </a:lnTo>
                      <a:lnTo>
                        <a:pt x="64" y="42"/>
                      </a:lnTo>
                      <a:lnTo>
                        <a:pt x="77" y="33"/>
                      </a:lnTo>
                      <a:lnTo>
                        <a:pt x="90" y="26"/>
                      </a:lnTo>
                      <a:lnTo>
                        <a:pt x="103" y="20"/>
                      </a:lnTo>
                      <a:lnTo>
                        <a:pt x="117" y="15"/>
                      </a:lnTo>
                      <a:lnTo>
                        <a:pt x="132" y="11"/>
                      </a:lnTo>
                      <a:lnTo>
                        <a:pt x="148" y="8"/>
                      </a:lnTo>
                      <a:lnTo>
                        <a:pt x="165" y="8"/>
                      </a:lnTo>
                      <a:lnTo>
                        <a:pt x="179" y="8"/>
                      </a:lnTo>
                      <a:lnTo>
                        <a:pt x="196" y="11"/>
                      </a:lnTo>
                      <a:lnTo>
                        <a:pt x="211" y="15"/>
                      </a:lnTo>
                      <a:lnTo>
                        <a:pt x="225" y="20"/>
                      </a:lnTo>
                      <a:lnTo>
                        <a:pt x="238" y="26"/>
                      </a:lnTo>
                      <a:lnTo>
                        <a:pt x="253" y="33"/>
                      </a:lnTo>
                      <a:lnTo>
                        <a:pt x="264" y="42"/>
                      </a:lnTo>
                      <a:lnTo>
                        <a:pt x="275" y="53"/>
                      </a:lnTo>
                      <a:lnTo>
                        <a:pt x="286" y="64"/>
                      </a:lnTo>
                      <a:lnTo>
                        <a:pt x="295" y="77"/>
                      </a:lnTo>
                      <a:lnTo>
                        <a:pt x="302" y="90"/>
                      </a:lnTo>
                      <a:lnTo>
                        <a:pt x="309" y="103"/>
                      </a:lnTo>
                      <a:lnTo>
                        <a:pt x="313" y="117"/>
                      </a:lnTo>
                      <a:lnTo>
                        <a:pt x="318" y="132"/>
                      </a:lnTo>
                      <a:lnTo>
                        <a:pt x="320" y="148"/>
                      </a:lnTo>
                      <a:lnTo>
                        <a:pt x="320" y="165"/>
                      </a:lnTo>
                      <a:lnTo>
                        <a:pt x="320" y="180"/>
                      </a:lnTo>
                      <a:lnTo>
                        <a:pt x="318" y="196"/>
                      </a:lnTo>
                      <a:lnTo>
                        <a:pt x="313" y="211"/>
                      </a:lnTo>
                      <a:lnTo>
                        <a:pt x="309" y="225"/>
                      </a:lnTo>
                      <a:lnTo>
                        <a:pt x="302" y="238"/>
                      </a:lnTo>
                      <a:lnTo>
                        <a:pt x="295" y="251"/>
                      </a:lnTo>
                      <a:lnTo>
                        <a:pt x="286" y="264"/>
                      </a:lnTo>
                      <a:lnTo>
                        <a:pt x="275" y="275"/>
                      </a:lnTo>
                      <a:lnTo>
                        <a:pt x="264" y="286"/>
                      </a:lnTo>
                      <a:lnTo>
                        <a:pt x="253" y="295"/>
                      </a:lnTo>
                      <a:lnTo>
                        <a:pt x="238" y="302"/>
                      </a:lnTo>
                      <a:lnTo>
                        <a:pt x="225" y="309"/>
                      </a:lnTo>
                      <a:lnTo>
                        <a:pt x="211" y="313"/>
                      </a:lnTo>
                      <a:lnTo>
                        <a:pt x="196" y="319"/>
                      </a:lnTo>
                      <a:lnTo>
                        <a:pt x="179" y="320"/>
                      </a:lnTo>
                      <a:lnTo>
                        <a:pt x="165" y="320"/>
                      </a:lnTo>
                      <a:lnTo>
                        <a:pt x="146" y="320"/>
                      </a:lnTo>
                      <a:lnTo>
                        <a:pt x="130" y="317"/>
                      </a:lnTo>
                      <a:lnTo>
                        <a:pt x="114" y="313"/>
                      </a:lnTo>
                      <a:lnTo>
                        <a:pt x="99" y="306"/>
                      </a:lnTo>
                      <a:lnTo>
                        <a:pt x="93" y="313"/>
                      </a:lnTo>
                      <a:lnTo>
                        <a:pt x="110" y="319"/>
                      </a:lnTo>
                      <a:lnTo>
                        <a:pt x="128" y="324"/>
                      </a:lnTo>
                      <a:lnTo>
                        <a:pt x="145" y="328"/>
                      </a:lnTo>
                      <a:lnTo>
                        <a:pt x="165" y="328"/>
                      </a:lnTo>
                      <a:lnTo>
                        <a:pt x="181" y="328"/>
                      </a:lnTo>
                      <a:lnTo>
                        <a:pt x="198" y="326"/>
                      </a:lnTo>
                      <a:lnTo>
                        <a:pt x="212" y="320"/>
                      </a:lnTo>
                      <a:lnTo>
                        <a:pt x="229" y="315"/>
                      </a:lnTo>
                      <a:lnTo>
                        <a:pt x="242" y="309"/>
                      </a:lnTo>
                      <a:lnTo>
                        <a:pt x="256" y="300"/>
                      </a:lnTo>
                      <a:lnTo>
                        <a:pt x="269" y="291"/>
                      </a:lnTo>
                      <a:lnTo>
                        <a:pt x="280" y="280"/>
                      </a:lnTo>
                      <a:lnTo>
                        <a:pt x="291" y="269"/>
                      </a:lnTo>
                      <a:lnTo>
                        <a:pt x="300" y="256"/>
                      </a:lnTo>
                      <a:lnTo>
                        <a:pt x="309" y="242"/>
                      </a:lnTo>
                      <a:lnTo>
                        <a:pt x="315" y="227"/>
                      </a:lnTo>
                      <a:lnTo>
                        <a:pt x="320" y="212"/>
                      </a:lnTo>
                      <a:lnTo>
                        <a:pt x="326" y="198"/>
                      </a:lnTo>
                      <a:lnTo>
                        <a:pt x="328" y="181"/>
                      </a:lnTo>
                      <a:lnTo>
                        <a:pt x="328" y="165"/>
                      </a:lnTo>
                      <a:lnTo>
                        <a:pt x="328" y="147"/>
                      </a:lnTo>
                      <a:lnTo>
                        <a:pt x="326" y="130"/>
                      </a:lnTo>
                      <a:lnTo>
                        <a:pt x="320" y="116"/>
                      </a:lnTo>
                      <a:lnTo>
                        <a:pt x="315" y="101"/>
                      </a:lnTo>
                      <a:lnTo>
                        <a:pt x="309" y="86"/>
                      </a:lnTo>
                      <a:lnTo>
                        <a:pt x="300" y="72"/>
                      </a:lnTo>
                      <a:lnTo>
                        <a:pt x="291" y="59"/>
                      </a:lnTo>
                      <a:lnTo>
                        <a:pt x="280" y="48"/>
                      </a:lnTo>
                      <a:lnTo>
                        <a:pt x="269" y="37"/>
                      </a:lnTo>
                      <a:lnTo>
                        <a:pt x="256" y="28"/>
                      </a:lnTo>
                      <a:lnTo>
                        <a:pt x="242" y="20"/>
                      </a:lnTo>
                      <a:lnTo>
                        <a:pt x="229" y="13"/>
                      </a:lnTo>
                      <a:lnTo>
                        <a:pt x="212" y="8"/>
                      </a:lnTo>
                      <a:lnTo>
                        <a:pt x="198" y="4"/>
                      </a:lnTo>
                      <a:lnTo>
                        <a:pt x="181" y="0"/>
                      </a:lnTo>
                      <a:lnTo>
                        <a:pt x="165" y="0"/>
                      </a:lnTo>
                      <a:lnTo>
                        <a:pt x="146" y="0"/>
                      </a:lnTo>
                      <a:lnTo>
                        <a:pt x="130" y="4"/>
                      </a:lnTo>
                      <a:lnTo>
                        <a:pt x="115" y="8"/>
                      </a:lnTo>
                      <a:lnTo>
                        <a:pt x="101" y="13"/>
                      </a:lnTo>
                      <a:lnTo>
                        <a:pt x="86" y="20"/>
                      </a:lnTo>
                      <a:lnTo>
                        <a:pt x="71" y="28"/>
                      </a:lnTo>
                      <a:lnTo>
                        <a:pt x="59" y="37"/>
                      </a:lnTo>
                      <a:lnTo>
                        <a:pt x="48" y="48"/>
                      </a:lnTo>
                      <a:lnTo>
                        <a:pt x="37" y="59"/>
                      </a:lnTo>
                      <a:lnTo>
                        <a:pt x="28" y="72"/>
                      </a:lnTo>
                      <a:lnTo>
                        <a:pt x="20" y="86"/>
                      </a:lnTo>
                      <a:lnTo>
                        <a:pt x="13" y="101"/>
                      </a:lnTo>
                      <a:lnTo>
                        <a:pt x="7" y="116"/>
                      </a:lnTo>
                      <a:lnTo>
                        <a:pt x="4" y="130"/>
                      </a:lnTo>
                      <a:lnTo>
                        <a:pt x="0" y="147"/>
                      </a:lnTo>
                      <a:lnTo>
                        <a:pt x="0" y="165"/>
                      </a:lnTo>
                      <a:lnTo>
                        <a:pt x="2" y="187"/>
                      </a:lnTo>
                      <a:lnTo>
                        <a:pt x="6" y="209"/>
                      </a:lnTo>
                      <a:lnTo>
                        <a:pt x="13" y="229"/>
                      </a:lnTo>
                      <a:lnTo>
                        <a:pt x="22" y="247"/>
                      </a:lnTo>
                      <a:lnTo>
                        <a:pt x="35" y="266"/>
                      </a:lnTo>
                      <a:lnTo>
                        <a:pt x="48" y="280"/>
                      </a:lnTo>
                      <a:lnTo>
                        <a:pt x="64" y="295"/>
                      </a:lnTo>
                      <a:lnTo>
                        <a:pt x="82" y="306"/>
                      </a:lnTo>
                      <a:lnTo>
                        <a:pt x="86" y="300"/>
                      </a:lnTo>
                      <a:lnTo>
                        <a:pt x="70" y="289"/>
                      </a:lnTo>
                      <a:lnTo>
                        <a:pt x="55" y="277"/>
                      </a:lnTo>
                      <a:lnTo>
                        <a:pt x="40" y="262"/>
                      </a:lnTo>
                      <a:lnTo>
                        <a:pt x="29" y="244"/>
                      </a:lnTo>
                      <a:lnTo>
                        <a:pt x="20" y="225"/>
                      </a:lnTo>
                      <a:lnTo>
                        <a:pt x="13" y="207"/>
                      </a:lnTo>
                      <a:lnTo>
                        <a:pt x="9" y="185"/>
                      </a:lnTo>
                      <a:lnTo>
                        <a:pt x="7" y="165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15" name="Freeform 367"/>
                <p:cNvSpPr>
                  <a:spLocks/>
                </p:cNvSpPr>
                <p:nvPr/>
              </p:nvSpPr>
              <p:spPr bwMode="auto">
                <a:xfrm>
                  <a:off x="2816" y="2953"/>
                  <a:ext cx="604" cy="179"/>
                </a:xfrm>
                <a:custGeom>
                  <a:avLst/>
                  <a:gdLst>
                    <a:gd name="T0" fmla="*/ 2 w 604"/>
                    <a:gd name="T1" fmla="*/ 0 h 179"/>
                    <a:gd name="T2" fmla="*/ 2 w 604"/>
                    <a:gd name="T3" fmla="*/ 0 h 179"/>
                    <a:gd name="T4" fmla="*/ 0 w 604"/>
                    <a:gd name="T5" fmla="*/ 7 h 179"/>
                    <a:gd name="T6" fmla="*/ 0 w 604"/>
                    <a:gd name="T7" fmla="*/ 7 h 179"/>
                    <a:gd name="T8" fmla="*/ 70 w 604"/>
                    <a:gd name="T9" fmla="*/ 40 h 179"/>
                    <a:gd name="T10" fmla="*/ 141 w 604"/>
                    <a:gd name="T11" fmla="*/ 70 h 179"/>
                    <a:gd name="T12" fmla="*/ 214 w 604"/>
                    <a:gd name="T13" fmla="*/ 95 h 179"/>
                    <a:gd name="T14" fmla="*/ 289 w 604"/>
                    <a:gd name="T15" fmla="*/ 119 h 179"/>
                    <a:gd name="T16" fmla="*/ 366 w 604"/>
                    <a:gd name="T17" fmla="*/ 139 h 179"/>
                    <a:gd name="T18" fmla="*/ 443 w 604"/>
                    <a:gd name="T19" fmla="*/ 157 h 179"/>
                    <a:gd name="T20" fmla="*/ 522 w 604"/>
                    <a:gd name="T21" fmla="*/ 170 h 179"/>
                    <a:gd name="T22" fmla="*/ 602 w 604"/>
                    <a:gd name="T23" fmla="*/ 179 h 179"/>
                    <a:gd name="T24" fmla="*/ 602 w 604"/>
                    <a:gd name="T25" fmla="*/ 179 h 179"/>
                    <a:gd name="T26" fmla="*/ 604 w 604"/>
                    <a:gd name="T27" fmla="*/ 172 h 179"/>
                    <a:gd name="T28" fmla="*/ 604 w 604"/>
                    <a:gd name="T29" fmla="*/ 172 h 179"/>
                    <a:gd name="T30" fmla="*/ 525 w 604"/>
                    <a:gd name="T31" fmla="*/ 163 h 179"/>
                    <a:gd name="T32" fmla="*/ 445 w 604"/>
                    <a:gd name="T33" fmla="*/ 150 h 179"/>
                    <a:gd name="T34" fmla="*/ 368 w 604"/>
                    <a:gd name="T35" fmla="*/ 132 h 179"/>
                    <a:gd name="T36" fmla="*/ 291 w 604"/>
                    <a:gd name="T37" fmla="*/ 112 h 179"/>
                    <a:gd name="T38" fmla="*/ 216 w 604"/>
                    <a:gd name="T39" fmla="*/ 90 h 179"/>
                    <a:gd name="T40" fmla="*/ 143 w 604"/>
                    <a:gd name="T41" fmla="*/ 62 h 179"/>
                    <a:gd name="T42" fmla="*/ 72 w 604"/>
                    <a:gd name="T43" fmla="*/ 33 h 179"/>
                    <a:gd name="T44" fmla="*/ 2 w 604"/>
                    <a:gd name="T45" fmla="*/ 0 h 179"/>
                    <a:gd name="T46" fmla="*/ 2 w 604"/>
                    <a:gd name="T47" fmla="*/ 0 h 179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604"/>
                    <a:gd name="T73" fmla="*/ 0 h 179"/>
                    <a:gd name="T74" fmla="*/ 604 w 604"/>
                    <a:gd name="T75" fmla="*/ 179 h 179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604" h="179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7"/>
                      </a:lnTo>
                      <a:lnTo>
                        <a:pt x="70" y="40"/>
                      </a:lnTo>
                      <a:lnTo>
                        <a:pt x="141" y="70"/>
                      </a:lnTo>
                      <a:lnTo>
                        <a:pt x="214" y="95"/>
                      </a:lnTo>
                      <a:lnTo>
                        <a:pt x="289" y="119"/>
                      </a:lnTo>
                      <a:lnTo>
                        <a:pt x="366" y="139"/>
                      </a:lnTo>
                      <a:lnTo>
                        <a:pt x="443" y="157"/>
                      </a:lnTo>
                      <a:lnTo>
                        <a:pt x="522" y="170"/>
                      </a:lnTo>
                      <a:lnTo>
                        <a:pt x="602" y="179"/>
                      </a:lnTo>
                      <a:lnTo>
                        <a:pt x="604" y="172"/>
                      </a:lnTo>
                      <a:lnTo>
                        <a:pt x="525" y="163"/>
                      </a:lnTo>
                      <a:lnTo>
                        <a:pt x="445" y="150"/>
                      </a:lnTo>
                      <a:lnTo>
                        <a:pt x="368" y="132"/>
                      </a:lnTo>
                      <a:lnTo>
                        <a:pt x="291" y="112"/>
                      </a:lnTo>
                      <a:lnTo>
                        <a:pt x="216" y="90"/>
                      </a:lnTo>
                      <a:lnTo>
                        <a:pt x="143" y="62"/>
                      </a:lnTo>
                      <a:lnTo>
                        <a:pt x="72" y="33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16" name="Freeform 368"/>
                <p:cNvSpPr>
                  <a:spLocks/>
                </p:cNvSpPr>
                <p:nvPr/>
              </p:nvSpPr>
              <p:spPr bwMode="auto">
                <a:xfrm>
                  <a:off x="2952" y="2576"/>
                  <a:ext cx="518" cy="161"/>
                </a:xfrm>
                <a:custGeom>
                  <a:avLst/>
                  <a:gdLst>
                    <a:gd name="T0" fmla="*/ 3 w 518"/>
                    <a:gd name="T1" fmla="*/ 0 h 161"/>
                    <a:gd name="T2" fmla="*/ 3 w 518"/>
                    <a:gd name="T3" fmla="*/ 0 h 161"/>
                    <a:gd name="T4" fmla="*/ 0 w 518"/>
                    <a:gd name="T5" fmla="*/ 6 h 161"/>
                    <a:gd name="T6" fmla="*/ 0 w 518"/>
                    <a:gd name="T7" fmla="*/ 6 h 161"/>
                    <a:gd name="T8" fmla="*/ 60 w 518"/>
                    <a:gd name="T9" fmla="*/ 37 h 161"/>
                    <a:gd name="T10" fmla="*/ 121 w 518"/>
                    <a:gd name="T11" fmla="*/ 64 h 161"/>
                    <a:gd name="T12" fmla="*/ 185 w 518"/>
                    <a:gd name="T13" fmla="*/ 88 h 161"/>
                    <a:gd name="T14" fmla="*/ 249 w 518"/>
                    <a:gd name="T15" fmla="*/ 110 h 161"/>
                    <a:gd name="T16" fmla="*/ 313 w 518"/>
                    <a:gd name="T17" fmla="*/ 128 h 161"/>
                    <a:gd name="T18" fmla="*/ 380 w 518"/>
                    <a:gd name="T19" fmla="*/ 143 h 161"/>
                    <a:gd name="T20" fmla="*/ 448 w 518"/>
                    <a:gd name="T21" fmla="*/ 154 h 161"/>
                    <a:gd name="T22" fmla="*/ 518 w 518"/>
                    <a:gd name="T23" fmla="*/ 161 h 161"/>
                    <a:gd name="T24" fmla="*/ 518 w 518"/>
                    <a:gd name="T25" fmla="*/ 161 h 161"/>
                    <a:gd name="T26" fmla="*/ 518 w 518"/>
                    <a:gd name="T27" fmla="*/ 154 h 161"/>
                    <a:gd name="T28" fmla="*/ 518 w 518"/>
                    <a:gd name="T29" fmla="*/ 154 h 161"/>
                    <a:gd name="T30" fmla="*/ 450 w 518"/>
                    <a:gd name="T31" fmla="*/ 147 h 161"/>
                    <a:gd name="T32" fmla="*/ 382 w 518"/>
                    <a:gd name="T33" fmla="*/ 136 h 161"/>
                    <a:gd name="T34" fmla="*/ 314 w 518"/>
                    <a:gd name="T35" fmla="*/ 121 h 161"/>
                    <a:gd name="T36" fmla="*/ 250 w 518"/>
                    <a:gd name="T37" fmla="*/ 103 h 161"/>
                    <a:gd name="T38" fmla="*/ 186 w 518"/>
                    <a:gd name="T39" fmla="*/ 81 h 161"/>
                    <a:gd name="T40" fmla="*/ 124 w 518"/>
                    <a:gd name="T41" fmla="*/ 57 h 161"/>
                    <a:gd name="T42" fmla="*/ 62 w 518"/>
                    <a:gd name="T43" fmla="*/ 29 h 161"/>
                    <a:gd name="T44" fmla="*/ 3 w 518"/>
                    <a:gd name="T45" fmla="*/ 0 h 161"/>
                    <a:gd name="T46" fmla="*/ 3 w 518"/>
                    <a:gd name="T47" fmla="*/ 0 h 161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518"/>
                    <a:gd name="T73" fmla="*/ 0 h 161"/>
                    <a:gd name="T74" fmla="*/ 518 w 518"/>
                    <a:gd name="T75" fmla="*/ 161 h 161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518" h="161">
                      <a:moveTo>
                        <a:pt x="3" y="0"/>
                      </a:moveTo>
                      <a:lnTo>
                        <a:pt x="3" y="0"/>
                      </a:lnTo>
                      <a:lnTo>
                        <a:pt x="0" y="6"/>
                      </a:lnTo>
                      <a:lnTo>
                        <a:pt x="60" y="37"/>
                      </a:lnTo>
                      <a:lnTo>
                        <a:pt x="121" y="64"/>
                      </a:lnTo>
                      <a:lnTo>
                        <a:pt x="185" y="88"/>
                      </a:lnTo>
                      <a:lnTo>
                        <a:pt x="249" y="110"/>
                      </a:lnTo>
                      <a:lnTo>
                        <a:pt x="313" y="128"/>
                      </a:lnTo>
                      <a:lnTo>
                        <a:pt x="380" y="143"/>
                      </a:lnTo>
                      <a:lnTo>
                        <a:pt x="448" y="154"/>
                      </a:lnTo>
                      <a:lnTo>
                        <a:pt x="518" y="161"/>
                      </a:lnTo>
                      <a:lnTo>
                        <a:pt x="518" y="154"/>
                      </a:lnTo>
                      <a:lnTo>
                        <a:pt x="450" y="147"/>
                      </a:lnTo>
                      <a:lnTo>
                        <a:pt x="382" y="136"/>
                      </a:lnTo>
                      <a:lnTo>
                        <a:pt x="314" y="121"/>
                      </a:lnTo>
                      <a:lnTo>
                        <a:pt x="250" y="103"/>
                      </a:lnTo>
                      <a:lnTo>
                        <a:pt x="186" y="81"/>
                      </a:lnTo>
                      <a:lnTo>
                        <a:pt x="124" y="57"/>
                      </a:lnTo>
                      <a:lnTo>
                        <a:pt x="62" y="29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17" name="Freeform 369"/>
                <p:cNvSpPr>
                  <a:spLocks/>
                </p:cNvSpPr>
                <p:nvPr/>
              </p:nvSpPr>
              <p:spPr bwMode="auto">
                <a:xfrm>
                  <a:off x="4523" y="0"/>
                  <a:ext cx="749" cy="2289"/>
                </a:xfrm>
                <a:custGeom>
                  <a:avLst/>
                  <a:gdLst>
                    <a:gd name="T0" fmla="*/ 253 w 749"/>
                    <a:gd name="T1" fmla="*/ 205 h 2289"/>
                    <a:gd name="T2" fmla="*/ 359 w 749"/>
                    <a:gd name="T3" fmla="*/ 324 h 2289"/>
                    <a:gd name="T4" fmla="*/ 456 w 749"/>
                    <a:gd name="T5" fmla="*/ 452 h 2289"/>
                    <a:gd name="T6" fmla="*/ 540 w 749"/>
                    <a:gd name="T7" fmla="*/ 591 h 2289"/>
                    <a:gd name="T8" fmla="*/ 609 w 749"/>
                    <a:gd name="T9" fmla="*/ 736 h 2289"/>
                    <a:gd name="T10" fmla="*/ 666 w 749"/>
                    <a:gd name="T11" fmla="*/ 889 h 2289"/>
                    <a:gd name="T12" fmla="*/ 706 w 749"/>
                    <a:gd name="T13" fmla="*/ 1050 h 2289"/>
                    <a:gd name="T14" fmla="*/ 732 w 749"/>
                    <a:gd name="T15" fmla="*/ 1215 h 2289"/>
                    <a:gd name="T16" fmla="*/ 741 w 749"/>
                    <a:gd name="T17" fmla="*/ 1385 h 2289"/>
                    <a:gd name="T18" fmla="*/ 739 w 749"/>
                    <a:gd name="T19" fmla="*/ 1447 h 2289"/>
                    <a:gd name="T20" fmla="*/ 730 w 749"/>
                    <a:gd name="T21" fmla="*/ 1570 h 2289"/>
                    <a:gd name="T22" fmla="*/ 714 w 749"/>
                    <a:gd name="T23" fmla="*/ 1691 h 2289"/>
                    <a:gd name="T24" fmla="*/ 686 w 749"/>
                    <a:gd name="T25" fmla="*/ 1808 h 2289"/>
                    <a:gd name="T26" fmla="*/ 653 w 749"/>
                    <a:gd name="T27" fmla="*/ 1921 h 2289"/>
                    <a:gd name="T28" fmla="*/ 611 w 749"/>
                    <a:gd name="T29" fmla="*/ 2031 h 2289"/>
                    <a:gd name="T30" fmla="*/ 562 w 749"/>
                    <a:gd name="T31" fmla="*/ 2137 h 2289"/>
                    <a:gd name="T32" fmla="*/ 507 w 749"/>
                    <a:gd name="T33" fmla="*/ 2240 h 2289"/>
                    <a:gd name="T34" fmla="*/ 476 w 749"/>
                    <a:gd name="T35" fmla="*/ 2289 h 2289"/>
                    <a:gd name="T36" fmla="*/ 494 w 749"/>
                    <a:gd name="T37" fmla="*/ 2274 h 2289"/>
                    <a:gd name="T38" fmla="*/ 551 w 749"/>
                    <a:gd name="T39" fmla="*/ 2176 h 2289"/>
                    <a:gd name="T40" fmla="*/ 600 w 749"/>
                    <a:gd name="T41" fmla="*/ 2073 h 2289"/>
                    <a:gd name="T42" fmla="*/ 644 w 749"/>
                    <a:gd name="T43" fmla="*/ 1967 h 2289"/>
                    <a:gd name="T44" fmla="*/ 681 w 749"/>
                    <a:gd name="T45" fmla="*/ 1855 h 2289"/>
                    <a:gd name="T46" fmla="*/ 710 w 749"/>
                    <a:gd name="T47" fmla="*/ 1742 h 2289"/>
                    <a:gd name="T48" fmla="*/ 730 w 749"/>
                    <a:gd name="T49" fmla="*/ 1627 h 2289"/>
                    <a:gd name="T50" fmla="*/ 743 w 749"/>
                    <a:gd name="T51" fmla="*/ 1508 h 2289"/>
                    <a:gd name="T52" fmla="*/ 749 w 749"/>
                    <a:gd name="T53" fmla="*/ 1385 h 2289"/>
                    <a:gd name="T54" fmla="*/ 747 w 749"/>
                    <a:gd name="T55" fmla="*/ 1332 h 2289"/>
                    <a:gd name="T56" fmla="*/ 741 w 749"/>
                    <a:gd name="T57" fmla="*/ 1226 h 2289"/>
                    <a:gd name="T58" fmla="*/ 727 w 749"/>
                    <a:gd name="T59" fmla="*/ 1122 h 2289"/>
                    <a:gd name="T60" fmla="*/ 708 w 749"/>
                    <a:gd name="T61" fmla="*/ 1019 h 2289"/>
                    <a:gd name="T62" fmla="*/ 683 w 749"/>
                    <a:gd name="T63" fmla="*/ 919 h 2289"/>
                    <a:gd name="T64" fmla="*/ 650 w 749"/>
                    <a:gd name="T65" fmla="*/ 822 h 2289"/>
                    <a:gd name="T66" fmla="*/ 613 w 749"/>
                    <a:gd name="T67" fmla="*/ 726 h 2289"/>
                    <a:gd name="T68" fmla="*/ 571 w 749"/>
                    <a:gd name="T69" fmla="*/ 635 h 2289"/>
                    <a:gd name="T70" fmla="*/ 522 w 749"/>
                    <a:gd name="T71" fmla="*/ 545 h 2289"/>
                    <a:gd name="T72" fmla="*/ 469 w 749"/>
                    <a:gd name="T73" fmla="*/ 459 h 2289"/>
                    <a:gd name="T74" fmla="*/ 412 w 749"/>
                    <a:gd name="T75" fmla="*/ 379 h 2289"/>
                    <a:gd name="T76" fmla="*/ 348 w 749"/>
                    <a:gd name="T77" fmla="*/ 300 h 2289"/>
                    <a:gd name="T78" fmla="*/ 282 w 749"/>
                    <a:gd name="T79" fmla="*/ 225 h 2289"/>
                    <a:gd name="T80" fmla="*/ 211 w 749"/>
                    <a:gd name="T81" fmla="*/ 156 h 2289"/>
                    <a:gd name="T82" fmla="*/ 134 w 749"/>
                    <a:gd name="T83" fmla="*/ 90 h 2289"/>
                    <a:gd name="T84" fmla="*/ 55 w 749"/>
                    <a:gd name="T85" fmla="*/ 27 h 2289"/>
                    <a:gd name="T86" fmla="*/ 0 w 749"/>
                    <a:gd name="T87" fmla="*/ 0 h 2289"/>
                    <a:gd name="T88" fmla="*/ 68 w 749"/>
                    <a:gd name="T89" fmla="*/ 46 h 2289"/>
                    <a:gd name="T90" fmla="*/ 192 w 749"/>
                    <a:gd name="T91" fmla="*/ 150 h 2289"/>
                    <a:gd name="T92" fmla="*/ 253 w 749"/>
                    <a:gd name="T93" fmla="*/ 205 h 2289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w 749"/>
                    <a:gd name="T142" fmla="*/ 0 h 2289"/>
                    <a:gd name="T143" fmla="*/ 749 w 749"/>
                    <a:gd name="T144" fmla="*/ 2289 h 2289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T141" t="T142" r="T143" b="T144"/>
                  <a:pathLst>
                    <a:path w="749" h="2289">
                      <a:moveTo>
                        <a:pt x="253" y="205"/>
                      </a:moveTo>
                      <a:lnTo>
                        <a:pt x="253" y="205"/>
                      </a:lnTo>
                      <a:lnTo>
                        <a:pt x="308" y="263"/>
                      </a:lnTo>
                      <a:lnTo>
                        <a:pt x="359" y="324"/>
                      </a:lnTo>
                      <a:lnTo>
                        <a:pt x="408" y="388"/>
                      </a:lnTo>
                      <a:lnTo>
                        <a:pt x="456" y="452"/>
                      </a:lnTo>
                      <a:lnTo>
                        <a:pt x="500" y="520"/>
                      </a:lnTo>
                      <a:lnTo>
                        <a:pt x="540" y="591"/>
                      </a:lnTo>
                      <a:lnTo>
                        <a:pt x="577" y="662"/>
                      </a:lnTo>
                      <a:lnTo>
                        <a:pt x="609" y="736"/>
                      </a:lnTo>
                      <a:lnTo>
                        <a:pt x="639" y="812"/>
                      </a:lnTo>
                      <a:lnTo>
                        <a:pt x="666" y="889"/>
                      </a:lnTo>
                      <a:lnTo>
                        <a:pt x="688" y="970"/>
                      </a:lnTo>
                      <a:lnTo>
                        <a:pt x="706" y="1050"/>
                      </a:lnTo>
                      <a:lnTo>
                        <a:pt x="721" y="1133"/>
                      </a:lnTo>
                      <a:lnTo>
                        <a:pt x="732" y="1215"/>
                      </a:lnTo>
                      <a:lnTo>
                        <a:pt x="738" y="1301"/>
                      </a:lnTo>
                      <a:lnTo>
                        <a:pt x="741" y="1385"/>
                      </a:lnTo>
                      <a:lnTo>
                        <a:pt x="739" y="1447"/>
                      </a:lnTo>
                      <a:lnTo>
                        <a:pt x="736" y="1510"/>
                      </a:lnTo>
                      <a:lnTo>
                        <a:pt x="730" y="1570"/>
                      </a:lnTo>
                      <a:lnTo>
                        <a:pt x="723" y="1630"/>
                      </a:lnTo>
                      <a:lnTo>
                        <a:pt x="714" y="1691"/>
                      </a:lnTo>
                      <a:lnTo>
                        <a:pt x="701" y="1749"/>
                      </a:lnTo>
                      <a:lnTo>
                        <a:pt x="686" y="1808"/>
                      </a:lnTo>
                      <a:lnTo>
                        <a:pt x="672" y="1864"/>
                      </a:lnTo>
                      <a:lnTo>
                        <a:pt x="653" y="1921"/>
                      </a:lnTo>
                      <a:lnTo>
                        <a:pt x="633" y="1976"/>
                      </a:lnTo>
                      <a:lnTo>
                        <a:pt x="611" y="2031"/>
                      </a:lnTo>
                      <a:lnTo>
                        <a:pt x="588" y="2084"/>
                      </a:lnTo>
                      <a:lnTo>
                        <a:pt x="562" y="2137"/>
                      </a:lnTo>
                      <a:lnTo>
                        <a:pt x="534" y="2188"/>
                      </a:lnTo>
                      <a:lnTo>
                        <a:pt x="507" y="2240"/>
                      </a:lnTo>
                      <a:lnTo>
                        <a:pt x="476" y="2289"/>
                      </a:lnTo>
                      <a:lnTo>
                        <a:pt x="494" y="2274"/>
                      </a:lnTo>
                      <a:lnTo>
                        <a:pt x="524" y="2225"/>
                      </a:lnTo>
                      <a:lnTo>
                        <a:pt x="551" y="2176"/>
                      </a:lnTo>
                      <a:lnTo>
                        <a:pt x="577" y="2124"/>
                      </a:lnTo>
                      <a:lnTo>
                        <a:pt x="600" y="2073"/>
                      </a:lnTo>
                      <a:lnTo>
                        <a:pt x="624" y="2020"/>
                      </a:lnTo>
                      <a:lnTo>
                        <a:pt x="644" y="1967"/>
                      </a:lnTo>
                      <a:lnTo>
                        <a:pt x="664" y="1912"/>
                      </a:lnTo>
                      <a:lnTo>
                        <a:pt x="681" y="1855"/>
                      </a:lnTo>
                      <a:lnTo>
                        <a:pt x="697" y="1800"/>
                      </a:lnTo>
                      <a:lnTo>
                        <a:pt x="710" y="1742"/>
                      </a:lnTo>
                      <a:lnTo>
                        <a:pt x="721" y="1685"/>
                      </a:lnTo>
                      <a:lnTo>
                        <a:pt x="730" y="1627"/>
                      </a:lnTo>
                      <a:lnTo>
                        <a:pt x="738" y="1566"/>
                      </a:lnTo>
                      <a:lnTo>
                        <a:pt x="743" y="1508"/>
                      </a:lnTo>
                      <a:lnTo>
                        <a:pt x="747" y="1447"/>
                      </a:lnTo>
                      <a:lnTo>
                        <a:pt x="749" y="1385"/>
                      </a:lnTo>
                      <a:lnTo>
                        <a:pt x="747" y="1332"/>
                      </a:lnTo>
                      <a:lnTo>
                        <a:pt x="745" y="1279"/>
                      </a:lnTo>
                      <a:lnTo>
                        <a:pt x="741" y="1226"/>
                      </a:lnTo>
                      <a:lnTo>
                        <a:pt x="734" y="1173"/>
                      </a:lnTo>
                      <a:lnTo>
                        <a:pt x="727" y="1122"/>
                      </a:lnTo>
                      <a:lnTo>
                        <a:pt x="717" y="1070"/>
                      </a:lnTo>
                      <a:lnTo>
                        <a:pt x="708" y="1019"/>
                      </a:lnTo>
                      <a:lnTo>
                        <a:pt x="695" y="968"/>
                      </a:lnTo>
                      <a:lnTo>
                        <a:pt x="683" y="919"/>
                      </a:lnTo>
                      <a:lnTo>
                        <a:pt x="666" y="869"/>
                      </a:lnTo>
                      <a:lnTo>
                        <a:pt x="650" y="822"/>
                      </a:lnTo>
                      <a:lnTo>
                        <a:pt x="633" y="774"/>
                      </a:lnTo>
                      <a:lnTo>
                        <a:pt x="613" y="726"/>
                      </a:lnTo>
                      <a:lnTo>
                        <a:pt x="593" y="681"/>
                      </a:lnTo>
                      <a:lnTo>
                        <a:pt x="571" y="635"/>
                      </a:lnTo>
                      <a:lnTo>
                        <a:pt x="547" y="589"/>
                      </a:lnTo>
                      <a:lnTo>
                        <a:pt x="522" y="545"/>
                      </a:lnTo>
                      <a:lnTo>
                        <a:pt x="496" y="503"/>
                      </a:lnTo>
                      <a:lnTo>
                        <a:pt x="469" y="459"/>
                      </a:lnTo>
                      <a:lnTo>
                        <a:pt x="441" y="419"/>
                      </a:lnTo>
                      <a:lnTo>
                        <a:pt x="412" y="379"/>
                      </a:lnTo>
                      <a:lnTo>
                        <a:pt x="381" y="338"/>
                      </a:lnTo>
                      <a:lnTo>
                        <a:pt x="348" y="300"/>
                      </a:lnTo>
                      <a:lnTo>
                        <a:pt x="315" y="262"/>
                      </a:lnTo>
                      <a:lnTo>
                        <a:pt x="282" y="225"/>
                      </a:lnTo>
                      <a:lnTo>
                        <a:pt x="245" y="190"/>
                      </a:lnTo>
                      <a:lnTo>
                        <a:pt x="211" y="156"/>
                      </a:lnTo>
                      <a:lnTo>
                        <a:pt x="172" y="123"/>
                      </a:lnTo>
                      <a:lnTo>
                        <a:pt x="134" y="90"/>
                      </a:lnTo>
                      <a:lnTo>
                        <a:pt x="95" y="59"/>
                      </a:lnTo>
                      <a:lnTo>
                        <a:pt x="55" y="27"/>
                      </a:lnTo>
                      <a:lnTo>
                        <a:pt x="13" y="0"/>
                      </a:lnTo>
                      <a:lnTo>
                        <a:pt x="0" y="0"/>
                      </a:lnTo>
                      <a:lnTo>
                        <a:pt x="68" y="46"/>
                      </a:lnTo>
                      <a:lnTo>
                        <a:pt x="132" y="97"/>
                      </a:lnTo>
                      <a:lnTo>
                        <a:pt x="192" y="150"/>
                      </a:lnTo>
                      <a:lnTo>
                        <a:pt x="253" y="205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18" name="Freeform 370"/>
                <p:cNvSpPr>
                  <a:spLocks/>
                </p:cNvSpPr>
                <p:nvPr/>
              </p:nvSpPr>
              <p:spPr bwMode="auto">
                <a:xfrm>
                  <a:off x="3191" y="1387"/>
                  <a:ext cx="8" cy="71"/>
                </a:xfrm>
                <a:custGeom>
                  <a:avLst/>
                  <a:gdLst>
                    <a:gd name="T0" fmla="*/ 0 w 8"/>
                    <a:gd name="T1" fmla="*/ 0 h 71"/>
                    <a:gd name="T2" fmla="*/ 0 w 8"/>
                    <a:gd name="T3" fmla="*/ 0 h 71"/>
                    <a:gd name="T4" fmla="*/ 2 w 8"/>
                    <a:gd name="T5" fmla="*/ 35 h 71"/>
                    <a:gd name="T6" fmla="*/ 8 w 8"/>
                    <a:gd name="T7" fmla="*/ 71 h 71"/>
                    <a:gd name="T8" fmla="*/ 8 w 8"/>
                    <a:gd name="T9" fmla="*/ 71 h 71"/>
                    <a:gd name="T10" fmla="*/ 0 w 8"/>
                    <a:gd name="T11" fmla="*/ 0 h 71"/>
                    <a:gd name="T12" fmla="*/ 0 w 8"/>
                    <a:gd name="T13" fmla="*/ 0 h 71"/>
                    <a:gd name="T14" fmla="*/ 0 w 8"/>
                    <a:gd name="T15" fmla="*/ 0 h 71"/>
                    <a:gd name="T16" fmla="*/ 0 w 8"/>
                    <a:gd name="T17" fmla="*/ 0 h 71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8"/>
                    <a:gd name="T28" fmla="*/ 0 h 71"/>
                    <a:gd name="T29" fmla="*/ 8 w 8"/>
                    <a:gd name="T30" fmla="*/ 71 h 71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8" h="7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2" y="35"/>
                      </a:lnTo>
                      <a:lnTo>
                        <a:pt x="8" y="7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19" name="Freeform 371"/>
                <p:cNvSpPr>
                  <a:spLocks/>
                </p:cNvSpPr>
                <p:nvPr/>
              </p:nvSpPr>
              <p:spPr bwMode="auto">
                <a:xfrm>
                  <a:off x="1918" y="0"/>
                  <a:ext cx="906" cy="2873"/>
                </a:xfrm>
                <a:custGeom>
                  <a:avLst/>
                  <a:gdLst>
                    <a:gd name="T0" fmla="*/ 498 w 906"/>
                    <a:gd name="T1" fmla="*/ 2565 h 2873"/>
                    <a:gd name="T2" fmla="*/ 390 w 906"/>
                    <a:gd name="T3" fmla="*/ 2448 h 2873"/>
                    <a:gd name="T4" fmla="*/ 293 w 906"/>
                    <a:gd name="T5" fmla="*/ 2318 h 2873"/>
                    <a:gd name="T6" fmla="*/ 211 w 906"/>
                    <a:gd name="T7" fmla="*/ 2181 h 2873"/>
                    <a:gd name="T8" fmla="*/ 139 w 906"/>
                    <a:gd name="T9" fmla="*/ 2036 h 2873"/>
                    <a:gd name="T10" fmla="*/ 82 w 906"/>
                    <a:gd name="T11" fmla="*/ 1883 h 2873"/>
                    <a:gd name="T12" fmla="*/ 42 w 906"/>
                    <a:gd name="T13" fmla="*/ 1722 h 2873"/>
                    <a:gd name="T14" fmla="*/ 17 w 906"/>
                    <a:gd name="T15" fmla="*/ 1557 h 2873"/>
                    <a:gd name="T16" fmla="*/ 7 w 906"/>
                    <a:gd name="T17" fmla="*/ 1385 h 2873"/>
                    <a:gd name="T18" fmla="*/ 11 w 906"/>
                    <a:gd name="T19" fmla="*/ 1301 h 2873"/>
                    <a:gd name="T20" fmla="*/ 28 w 906"/>
                    <a:gd name="T21" fmla="*/ 1133 h 2873"/>
                    <a:gd name="T22" fmla="*/ 61 w 906"/>
                    <a:gd name="T23" fmla="*/ 970 h 2873"/>
                    <a:gd name="T24" fmla="*/ 110 w 906"/>
                    <a:gd name="T25" fmla="*/ 812 h 2873"/>
                    <a:gd name="T26" fmla="*/ 172 w 906"/>
                    <a:gd name="T27" fmla="*/ 662 h 2873"/>
                    <a:gd name="T28" fmla="*/ 249 w 906"/>
                    <a:gd name="T29" fmla="*/ 520 h 2873"/>
                    <a:gd name="T30" fmla="*/ 340 w 906"/>
                    <a:gd name="T31" fmla="*/ 388 h 2873"/>
                    <a:gd name="T32" fmla="*/ 441 w 906"/>
                    <a:gd name="T33" fmla="*/ 263 h 2873"/>
                    <a:gd name="T34" fmla="*/ 498 w 906"/>
                    <a:gd name="T35" fmla="*/ 205 h 2873"/>
                    <a:gd name="T36" fmla="*/ 617 w 906"/>
                    <a:gd name="T37" fmla="*/ 97 h 2873"/>
                    <a:gd name="T38" fmla="*/ 748 w 906"/>
                    <a:gd name="T39" fmla="*/ 0 h 2873"/>
                    <a:gd name="T40" fmla="*/ 736 w 906"/>
                    <a:gd name="T41" fmla="*/ 0 h 2873"/>
                    <a:gd name="T42" fmla="*/ 653 w 906"/>
                    <a:gd name="T43" fmla="*/ 59 h 2873"/>
                    <a:gd name="T44" fmla="*/ 576 w 906"/>
                    <a:gd name="T45" fmla="*/ 123 h 2873"/>
                    <a:gd name="T46" fmla="*/ 503 w 906"/>
                    <a:gd name="T47" fmla="*/ 190 h 2873"/>
                    <a:gd name="T48" fmla="*/ 434 w 906"/>
                    <a:gd name="T49" fmla="*/ 262 h 2873"/>
                    <a:gd name="T50" fmla="*/ 368 w 906"/>
                    <a:gd name="T51" fmla="*/ 338 h 2873"/>
                    <a:gd name="T52" fmla="*/ 308 w 906"/>
                    <a:gd name="T53" fmla="*/ 419 h 2873"/>
                    <a:gd name="T54" fmla="*/ 253 w 906"/>
                    <a:gd name="T55" fmla="*/ 503 h 2873"/>
                    <a:gd name="T56" fmla="*/ 201 w 906"/>
                    <a:gd name="T57" fmla="*/ 589 h 2873"/>
                    <a:gd name="T58" fmla="*/ 156 w 906"/>
                    <a:gd name="T59" fmla="*/ 681 h 2873"/>
                    <a:gd name="T60" fmla="*/ 117 w 906"/>
                    <a:gd name="T61" fmla="*/ 774 h 2873"/>
                    <a:gd name="T62" fmla="*/ 82 w 906"/>
                    <a:gd name="T63" fmla="*/ 869 h 2873"/>
                    <a:gd name="T64" fmla="*/ 53 w 906"/>
                    <a:gd name="T65" fmla="*/ 968 h 2873"/>
                    <a:gd name="T66" fmla="*/ 31 w 906"/>
                    <a:gd name="T67" fmla="*/ 1070 h 2873"/>
                    <a:gd name="T68" fmla="*/ 15 w 906"/>
                    <a:gd name="T69" fmla="*/ 1173 h 2873"/>
                    <a:gd name="T70" fmla="*/ 4 w 906"/>
                    <a:gd name="T71" fmla="*/ 1279 h 2873"/>
                    <a:gd name="T72" fmla="*/ 0 w 906"/>
                    <a:gd name="T73" fmla="*/ 1385 h 2873"/>
                    <a:gd name="T74" fmla="*/ 2 w 906"/>
                    <a:gd name="T75" fmla="*/ 1445 h 2873"/>
                    <a:gd name="T76" fmla="*/ 11 w 906"/>
                    <a:gd name="T77" fmla="*/ 1566 h 2873"/>
                    <a:gd name="T78" fmla="*/ 28 w 906"/>
                    <a:gd name="T79" fmla="*/ 1681 h 2873"/>
                    <a:gd name="T80" fmla="*/ 51 w 906"/>
                    <a:gd name="T81" fmla="*/ 1797 h 2873"/>
                    <a:gd name="T82" fmla="*/ 84 w 906"/>
                    <a:gd name="T83" fmla="*/ 1907 h 2873"/>
                    <a:gd name="T84" fmla="*/ 123 w 906"/>
                    <a:gd name="T85" fmla="*/ 2014 h 2873"/>
                    <a:gd name="T86" fmla="*/ 168 w 906"/>
                    <a:gd name="T87" fmla="*/ 2119 h 2873"/>
                    <a:gd name="T88" fmla="*/ 222 w 906"/>
                    <a:gd name="T89" fmla="*/ 2219 h 2873"/>
                    <a:gd name="T90" fmla="*/ 282 w 906"/>
                    <a:gd name="T91" fmla="*/ 2315 h 2873"/>
                    <a:gd name="T92" fmla="*/ 348 w 906"/>
                    <a:gd name="T93" fmla="*/ 2406 h 2873"/>
                    <a:gd name="T94" fmla="*/ 419 w 906"/>
                    <a:gd name="T95" fmla="*/ 2494 h 2873"/>
                    <a:gd name="T96" fmla="*/ 496 w 906"/>
                    <a:gd name="T97" fmla="*/ 2574 h 2873"/>
                    <a:gd name="T98" fmla="*/ 578 w 906"/>
                    <a:gd name="T99" fmla="*/ 2651 h 2873"/>
                    <a:gd name="T100" fmla="*/ 666 w 906"/>
                    <a:gd name="T101" fmla="*/ 2723 h 2873"/>
                    <a:gd name="T102" fmla="*/ 758 w 906"/>
                    <a:gd name="T103" fmla="*/ 2787 h 2873"/>
                    <a:gd name="T104" fmla="*/ 853 w 906"/>
                    <a:gd name="T105" fmla="*/ 2847 h 2873"/>
                    <a:gd name="T106" fmla="*/ 904 w 906"/>
                    <a:gd name="T107" fmla="*/ 2873 h 2873"/>
                    <a:gd name="T108" fmla="*/ 906 w 906"/>
                    <a:gd name="T109" fmla="*/ 2865 h 2873"/>
                    <a:gd name="T110" fmla="*/ 794 w 906"/>
                    <a:gd name="T111" fmla="*/ 2803 h 2873"/>
                    <a:gd name="T112" fmla="*/ 690 w 906"/>
                    <a:gd name="T113" fmla="*/ 2732 h 2873"/>
                    <a:gd name="T114" fmla="*/ 589 w 906"/>
                    <a:gd name="T115" fmla="*/ 2653 h 2873"/>
                    <a:gd name="T116" fmla="*/ 498 w 906"/>
                    <a:gd name="T117" fmla="*/ 2565 h 2873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906"/>
                    <a:gd name="T178" fmla="*/ 0 h 2873"/>
                    <a:gd name="T179" fmla="*/ 906 w 906"/>
                    <a:gd name="T180" fmla="*/ 2873 h 2873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906" h="2873">
                      <a:moveTo>
                        <a:pt x="498" y="2565"/>
                      </a:moveTo>
                      <a:lnTo>
                        <a:pt x="498" y="2565"/>
                      </a:lnTo>
                      <a:lnTo>
                        <a:pt x="441" y="2509"/>
                      </a:lnTo>
                      <a:lnTo>
                        <a:pt x="390" y="2448"/>
                      </a:lnTo>
                      <a:lnTo>
                        <a:pt x="340" y="2384"/>
                      </a:lnTo>
                      <a:lnTo>
                        <a:pt x="293" y="2318"/>
                      </a:lnTo>
                      <a:lnTo>
                        <a:pt x="249" y="2251"/>
                      </a:lnTo>
                      <a:lnTo>
                        <a:pt x="211" y="2181"/>
                      </a:lnTo>
                      <a:lnTo>
                        <a:pt x="172" y="2110"/>
                      </a:lnTo>
                      <a:lnTo>
                        <a:pt x="139" y="2036"/>
                      </a:lnTo>
                      <a:lnTo>
                        <a:pt x="110" y="1960"/>
                      </a:lnTo>
                      <a:lnTo>
                        <a:pt x="82" y="1883"/>
                      </a:lnTo>
                      <a:lnTo>
                        <a:pt x="61" y="1802"/>
                      </a:lnTo>
                      <a:lnTo>
                        <a:pt x="42" y="1722"/>
                      </a:lnTo>
                      <a:lnTo>
                        <a:pt x="28" y="1639"/>
                      </a:lnTo>
                      <a:lnTo>
                        <a:pt x="17" y="1557"/>
                      </a:lnTo>
                      <a:lnTo>
                        <a:pt x="11" y="1471"/>
                      </a:lnTo>
                      <a:lnTo>
                        <a:pt x="7" y="1385"/>
                      </a:lnTo>
                      <a:lnTo>
                        <a:pt x="11" y="1301"/>
                      </a:lnTo>
                      <a:lnTo>
                        <a:pt x="17" y="1215"/>
                      </a:lnTo>
                      <a:lnTo>
                        <a:pt x="28" y="1133"/>
                      </a:lnTo>
                      <a:lnTo>
                        <a:pt x="42" y="1050"/>
                      </a:lnTo>
                      <a:lnTo>
                        <a:pt x="61" y="970"/>
                      </a:lnTo>
                      <a:lnTo>
                        <a:pt x="82" y="889"/>
                      </a:lnTo>
                      <a:lnTo>
                        <a:pt x="110" y="812"/>
                      </a:lnTo>
                      <a:lnTo>
                        <a:pt x="139" y="736"/>
                      </a:lnTo>
                      <a:lnTo>
                        <a:pt x="172" y="662"/>
                      </a:lnTo>
                      <a:lnTo>
                        <a:pt x="211" y="591"/>
                      </a:lnTo>
                      <a:lnTo>
                        <a:pt x="249" y="520"/>
                      </a:lnTo>
                      <a:lnTo>
                        <a:pt x="293" y="452"/>
                      </a:lnTo>
                      <a:lnTo>
                        <a:pt x="340" y="388"/>
                      </a:lnTo>
                      <a:lnTo>
                        <a:pt x="390" y="324"/>
                      </a:lnTo>
                      <a:lnTo>
                        <a:pt x="441" y="263"/>
                      </a:lnTo>
                      <a:lnTo>
                        <a:pt x="498" y="205"/>
                      </a:lnTo>
                      <a:lnTo>
                        <a:pt x="556" y="150"/>
                      </a:lnTo>
                      <a:lnTo>
                        <a:pt x="617" y="97"/>
                      </a:lnTo>
                      <a:lnTo>
                        <a:pt x="681" y="46"/>
                      </a:lnTo>
                      <a:lnTo>
                        <a:pt x="748" y="0"/>
                      </a:lnTo>
                      <a:lnTo>
                        <a:pt x="736" y="0"/>
                      </a:lnTo>
                      <a:lnTo>
                        <a:pt x="694" y="27"/>
                      </a:lnTo>
                      <a:lnTo>
                        <a:pt x="653" y="59"/>
                      </a:lnTo>
                      <a:lnTo>
                        <a:pt x="615" y="90"/>
                      </a:lnTo>
                      <a:lnTo>
                        <a:pt x="576" y="123"/>
                      </a:lnTo>
                      <a:lnTo>
                        <a:pt x="540" y="156"/>
                      </a:lnTo>
                      <a:lnTo>
                        <a:pt x="503" y="190"/>
                      </a:lnTo>
                      <a:lnTo>
                        <a:pt x="467" y="225"/>
                      </a:lnTo>
                      <a:lnTo>
                        <a:pt x="434" y="262"/>
                      </a:lnTo>
                      <a:lnTo>
                        <a:pt x="401" y="300"/>
                      </a:lnTo>
                      <a:lnTo>
                        <a:pt x="368" y="338"/>
                      </a:lnTo>
                      <a:lnTo>
                        <a:pt x="337" y="379"/>
                      </a:lnTo>
                      <a:lnTo>
                        <a:pt x="308" y="419"/>
                      </a:lnTo>
                      <a:lnTo>
                        <a:pt x="280" y="459"/>
                      </a:lnTo>
                      <a:lnTo>
                        <a:pt x="253" y="503"/>
                      </a:lnTo>
                      <a:lnTo>
                        <a:pt x="227" y="545"/>
                      </a:lnTo>
                      <a:lnTo>
                        <a:pt x="201" y="589"/>
                      </a:lnTo>
                      <a:lnTo>
                        <a:pt x="178" y="635"/>
                      </a:lnTo>
                      <a:lnTo>
                        <a:pt x="156" y="681"/>
                      </a:lnTo>
                      <a:lnTo>
                        <a:pt x="136" y="726"/>
                      </a:lnTo>
                      <a:lnTo>
                        <a:pt x="117" y="774"/>
                      </a:lnTo>
                      <a:lnTo>
                        <a:pt x="99" y="822"/>
                      </a:lnTo>
                      <a:lnTo>
                        <a:pt x="82" y="869"/>
                      </a:lnTo>
                      <a:lnTo>
                        <a:pt x="66" y="919"/>
                      </a:lnTo>
                      <a:lnTo>
                        <a:pt x="53" y="968"/>
                      </a:lnTo>
                      <a:lnTo>
                        <a:pt x="40" y="1019"/>
                      </a:lnTo>
                      <a:lnTo>
                        <a:pt x="31" y="1070"/>
                      </a:lnTo>
                      <a:lnTo>
                        <a:pt x="22" y="1122"/>
                      </a:lnTo>
                      <a:lnTo>
                        <a:pt x="15" y="1173"/>
                      </a:lnTo>
                      <a:lnTo>
                        <a:pt x="9" y="1226"/>
                      </a:lnTo>
                      <a:lnTo>
                        <a:pt x="4" y="1279"/>
                      </a:lnTo>
                      <a:lnTo>
                        <a:pt x="2" y="1332"/>
                      </a:lnTo>
                      <a:lnTo>
                        <a:pt x="0" y="1385"/>
                      </a:lnTo>
                      <a:lnTo>
                        <a:pt x="2" y="1445"/>
                      </a:lnTo>
                      <a:lnTo>
                        <a:pt x="6" y="1506"/>
                      </a:lnTo>
                      <a:lnTo>
                        <a:pt x="11" y="1566"/>
                      </a:lnTo>
                      <a:lnTo>
                        <a:pt x="18" y="1625"/>
                      </a:lnTo>
                      <a:lnTo>
                        <a:pt x="28" y="1681"/>
                      </a:lnTo>
                      <a:lnTo>
                        <a:pt x="39" y="1740"/>
                      </a:lnTo>
                      <a:lnTo>
                        <a:pt x="51" y="1797"/>
                      </a:lnTo>
                      <a:lnTo>
                        <a:pt x="66" y="1852"/>
                      </a:lnTo>
                      <a:lnTo>
                        <a:pt x="84" y="1907"/>
                      </a:lnTo>
                      <a:lnTo>
                        <a:pt x="103" y="1961"/>
                      </a:lnTo>
                      <a:lnTo>
                        <a:pt x="123" y="2014"/>
                      </a:lnTo>
                      <a:lnTo>
                        <a:pt x="145" y="2068"/>
                      </a:lnTo>
                      <a:lnTo>
                        <a:pt x="168" y="2119"/>
                      </a:lnTo>
                      <a:lnTo>
                        <a:pt x="194" y="2168"/>
                      </a:lnTo>
                      <a:lnTo>
                        <a:pt x="222" y="2219"/>
                      </a:lnTo>
                      <a:lnTo>
                        <a:pt x="251" y="2267"/>
                      </a:lnTo>
                      <a:lnTo>
                        <a:pt x="282" y="2315"/>
                      </a:lnTo>
                      <a:lnTo>
                        <a:pt x="313" y="2360"/>
                      </a:lnTo>
                      <a:lnTo>
                        <a:pt x="348" y="2406"/>
                      </a:lnTo>
                      <a:lnTo>
                        <a:pt x="383" y="2450"/>
                      </a:lnTo>
                      <a:lnTo>
                        <a:pt x="419" y="2494"/>
                      </a:lnTo>
                      <a:lnTo>
                        <a:pt x="456" y="2534"/>
                      </a:lnTo>
                      <a:lnTo>
                        <a:pt x="496" y="2574"/>
                      </a:lnTo>
                      <a:lnTo>
                        <a:pt x="536" y="2615"/>
                      </a:lnTo>
                      <a:lnTo>
                        <a:pt x="578" y="2651"/>
                      </a:lnTo>
                      <a:lnTo>
                        <a:pt x="620" y="2688"/>
                      </a:lnTo>
                      <a:lnTo>
                        <a:pt x="666" y="2723"/>
                      </a:lnTo>
                      <a:lnTo>
                        <a:pt x="710" y="2756"/>
                      </a:lnTo>
                      <a:lnTo>
                        <a:pt x="758" y="2787"/>
                      </a:lnTo>
                      <a:lnTo>
                        <a:pt x="805" y="2818"/>
                      </a:lnTo>
                      <a:lnTo>
                        <a:pt x="853" y="2847"/>
                      </a:lnTo>
                      <a:lnTo>
                        <a:pt x="904" y="2873"/>
                      </a:lnTo>
                      <a:lnTo>
                        <a:pt x="906" y="2865"/>
                      </a:lnTo>
                      <a:lnTo>
                        <a:pt x="849" y="2836"/>
                      </a:lnTo>
                      <a:lnTo>
                        <a:pt x="794" y="2803"/>
                      </a:lnTo>
                      <a:lnTo>
                        <a:pt x="741" y="2768"/>
                      </a:lnTo>
                      <a:lnTo>
                        <a:pt x="690" y="2732"/>
                      </a:lnTo>
                      <a:lnTo>
                        <a:pt x="639" y="2693"/>
                      </a:lnTo>
                      <a:lnTo>
                        <a:pt x="589" y="2653"/>
                      </a:lnTo>
                      <a:lnTo>
                        <a:pt x="544" y="2609"/>
                      </a:lnTo>
                      <a:lnTo>
                        <a:pt x="498" y="2565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20" name="Freeform 372"/>
                <p:cNvSpPr>
                  <a:spLocks/>
                </p:cNvSpPr>
                <p:nvPr/>
              </p:nvSpPr>
              <p:spPr bwMode="auto">
                <a:xfrm>
                  <a:off x="1839" y="0"/>
                  <a:ext cx="963" cy="2951"/>
                </a:xfrm>
                <a:custGeom>
                  <a:avLst/>
                  <a:gdLst>
                    <a:gd name="T0" fmla="*/ 520 w 963"/>
                    <a:gd name="T1" fmla="*/ 2622 h 2951"/>
                    <a:gd name="T2" fmla="*/ 407 w 963"/>
                    <a:gd name="T3" fmla="*/ 2498 h 2951"/>
                    <a:gd name="T4" fmla="*/ 306 w 963"/>
                    <a:gd name="T5" fmla="*/ 2364 h 2951"/>
                    <a:gd name="T6" fmla="*/ 218 w 963"/>
                    <a:gd name="T7" fmla="*/ 2219 h 2951"/>
                    <a:gd name="T8" fmla="*/ 145 w 963"/>
                    <a:gd name="T9" fmla="*/ 2066 h 2951"/>
                    <a:gd name="T10" fmla="*/ 86 w 963"/>
                    <a:gd name="T11" fmla="*/ 1907 h 2951"/>
                    <a:gd name="T12" fmla="*/ 43 w 963"/>
                    <a:gd name="T13" fmla="*/ 1738 h 2951"/>
                    <a:gd name="T14" fmla="*/ 28 w 963"/>
                    <a:gd name="T15" fmla="*/ 1652 h 2951"/>
                    <a:gd name="T16" fmla="*/ 17 w 963"/>
                    <a:gd name="T17" fmla="*/ 1564 h 2951"/>
                    <a:gd name="T18" fmla="*/ 10 w 963"/>
                    <a:gd name="T19" fmla="*/ 1477 h 2951"/>
                    <a:gd name="T20" fmla="*/ 8 w 963"/>
                    <a:gd name="T21" fmla="*/ 1385 h 2951"/>
                    <a:gd name="T22" fmla="*/ 8 w 963"/>
                    <a:gd name="T23" fmla="*/ 1341 h 2951"/>
                    <a:gd name="T24" fmla="*/ 13 w 963"/>
                    <a:gd name="T25" fmla="*/ 1252 h 2951"/>
                    <a:gd name="T26" fmla="*/ 22 w 963"/>
                    <a:gd name="T27" fmla="*/ 1164 h 2951"/>
                    <a:gd name="T28" fmla="*/ 35 w 963"/>
                    <a:gd name="T29" fmla="*/ 1076 h 2951"/>
                    <a:gd name="T30" fmla="*/ 63 w 963"/>
                    <a:gd name="T31" fmla="*/ 950 h 2951"/>
                    <a:gd name="T32" fmla="*/ 114 w 963"/>
                    <a:gd name="T33" fmla="*/ 785 h 2951"/>
                    <a:gd name="T34" fmla="*/ 180 w 963"/>
                    <a:gd name="T35" fmla="*/ 628 h 2951"/>
                    <a:gd name="T36" fmla="*/ 260 w 963"/>
                    <a:gd name="T37" fmla="*/ 479 h 2951"/>
                    <a:gd name="T38" fmla="*/ 355 w 963"/>
                    <a:gd name="T39" fmla="*/ 340 h 2951"/>
                    <a:gd name="T40" fmla="*/ 462 w 963"/>
                    <a:gd name="T41" fmla="*/ 210 h 2951"/>
                    <a:gd name="T42" fmla="*/ 520 w 963"/>
                    <a:gd name="T43" fmla="*/ 150 h 2951"/>
                    <a:gd name="T44" fmla="*/ 602 w 963"/>
                    <a:gd name="T45" fmla="*/ 71 h 2951"/>
                    <a:gd name="T46" fmla="*/ 690 w 963"/>
                    <a:gd name="T47" fmla="*/ 0 h 2951"/>
                    <a:gd name="T48" fmla="*/ 679 w 963"/>
                    <a:gd name="T49" fmla="*/ 0 h 2951"/>
                    <a:gd name="T50" fmla="*/ 602 w 963"/>
                    <a:gd name="T51" fmla="*/ 62 h 2951"/>
                    <a:gd name="T52" fmla="*/ 531 w 963"/>
                    <a:gd name="T53" fmla="*/ 128 h 2951"/>
                    <a:gd name="T54" fmla="*/ 463 w 963"/>
                    <a:gd name="T55" fmla="*/ 198 h 2951"/>
                    <a:gd name="T56" fmla="*/ 399 w 963"/>
                    <a:gd name="T57" fmla="*/ 273 h 2951"/>
                    <a:gd name="T58" fmla="*/ 339 w 963"/>
                    <a:gd name="T59" fmla="*/ 349 h 2951"/>
                    <a:gd name="T60" fmla="*/ 282 w 963"/>
                    <a:gd name="T61" fmla="*/ 430 h 2951"/>
                    <a:gd name="T62" fmla="*/ 231 w 963"/>
                    <a:gd name="T63" fmla="*/ 514 h 2951"/>
                    <a:gd name="T64" fmla="*/ 185 w 963"/>
                    <a:gd name="T65" fmla="*/ 602 h 2951"/>
                    <a:gd name="T66" fmla="*/ 143 w 963"/>
                    <a:gd name="T67" fmla="*/ 692 h 2951"/>
                    <a:gd name="T68" fmla="*/ 107 w 963"/>
                    <a:gd name="T69" fmla="*/ 785 h 2951"/>
                    <a:gd name="T70" fmla="*/ 76 w 963"/>
                    <a:gd name="T71" fmla="*/ 880 h 2951"/>
                    <a:gd name="T72" fmla="*/ 48 w 963"/>
                    <a:gd name="T73" fmla="*/ 977 h 2951"/>
                    <a:gd name="T74" fmla="*/ 28 w 963"/>
                    <a:gd name="T75" fmla="*/ 1076 h 2951"/>
                    <a:gd name="T76" fmla="*/ 13 w 963"/>
                    <a:gd name="T77" fmla="*/ 1178 h 2951"/>
                    <a:gd name="T78" fmla="*/ 4 w 963"/>
                    <a:gd name="T79" fmla="*/ 1281 h 2951"/>
                    <a:gd name="T80" fmla="*/ 0 w 963"/>
                    <a:gd name="T81" fmla="*/ 1385 h 2951"/>
                    <a:gd name="T82" fmla="*/ 2 w 963"/>
                    <a:gd name="T83" fmla="*/ 1449 h 2951"/>
                    <a:gd name="T84" fmla="*/ 10 w 963"/>
                    <a:gd name="T85" fmla="*/ 1575 h 2951"/>
                    <a:gd name="T86" fmla="*/ 28 w 963"/>
                    <a:gd name="T87" fmla="*/ 1698 h 2951"/>
                    <a:gd name="T88" fmla="*/ 54 w 963"/>
                    <a:gd name="T89" fmla="*/ 1819 h 2951"/>
                    <a:gd name="T90" fmla="*/ 88 w 963"/>
                    <a:gd name="T91" fmla="*/ 1936 h 2951"/>
                    <a:gd name="T92" fmla="*/ 130 w 963"/>
                    <a:gd name="T93" fmla="*/ 2049 h 2951"/>
                    <a:gd name="T94" fmla="*/ 180 w 963"/>
                    <a:gd name="T95" fmla="*/ 2159 h 2951"/>
                    <a:gd name="T96" fmla="*/ 236 w 963"/>
                    <a:gd name="T97" fmla="*/ 2265 h 2951"/>
                    <a:gd name="T98" fmla="*/ 299 w 963"/>
                    <a:gd name="T99" fmla="*/ 2366 h 2951"/>
                    <a:gd name="T100" fmla="*/ 370 w 963"/>
                    <a:gd name="T101" fmla="*/ 2463 h 2951"/>
                    <a:gd name="T102" fmla="*/ 445 w 963"/>
                    <a:gd name="T103" fmla="*/ 2554 h 2951"/>
                    <a:gd name="T104" fmla="*/ 527 w 963"/>
                    <a:gd name="T105" fmla="*/ 2640 h 2951"/>
                    <a:gd name="T106" fmla="*/ 615 w 963"/>
                    <a:gd name="T107" fmla="*/ 2721 h 2951"/>
                    <a:gd name="T108" fmla="*/ 708 w 963"/>
                    <a:gd name="T109" fmla="*/ 2794 h 2951"/>
                    <a:gd name="T110" fmla="*/ 805 w 963"/>
                    <a:gd name="T111" fmla="*/ 2862 h 2951"/>
                    <a:gd name="T112" fmla="*/ 908 w 963"/>
                    <a:gd name="T113" fmla="*/ 2924 h 2951"/>
                    <a:gd name="T114" fmla="*/ 961 w 963"/>
                    <a:gd name="T115" fmla="*/ 2951 h 2951"/>
                    <a:gd name="T116" fmla="*/ 963 w 963"/>
                    <a:gd name="T117" fmla="*/ 2944 h 2951"/>
                    <a:gd name="T118" fmla="*/ 842 w 963"/>
                    <a:gd name="T119" fmla="*/ 2876 h 2951"/>
                    <a:gd name="T120" fmla="*/ 729 w 963"/>
                    <a:gd name="T121" fmla="*/ 2801 h 2951"/>
                    <a:gd name="T122" fmla="*/ 621 w 963"/>
                    <a:gd name="T123" fmla="*/ 2715 h 2951"/>
                    <a:gd name="T124" fmla="*/ 520 w 963"/>
                    <a:gd name="T125" fmla="*/ 2622 h 2951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60000 65536"/>
                    <a:gd name="T187" fmla="*/ 0 60000 65536"/>
                    <a:gd name="T188" fmla="*/ 0 60000 65536"/>
                    <a:gd name="T189" fmla="*/ 0 w 963"/>
                    <a:gd name="T190" fmla="*/ 0 h 2951"/>
                    <a:gd name="T191" fmla="*/ 963 w 963"/>
                    <a:gd name="T192" fmla="*/ 2951 h 2951"/>
                  </a:gdLst>
                  <a:ahLst/>
                  <a:cxnLst>
                    <a:cxn ang="T126">
                      <a:pos x="T0" y="T1"/>
                    </a:cxn>
                    <a:cxn ang="T127">
                      <a:pos x="T2" y="T3"/>
                    </a:cxn>
                    <a:cxn ang="T128">
                      <a:pos x="T4" y="T5"/>
                    </a:cxn>
                    <a:cxn ang="T129">
                      <a:pos x="T6" y="T7"/>
                    </a:cxn>
                    <a:cxn ang="T130">
                      <a:pos x="T8" y="T9"/>
                    </a:cxn>
                    <a:cxn ang="T131">
                      <a:pos x="T10" y="T11"/>
                    </a:cxn>
                    <a:cxn ang="T132">
                      <a:pos x="T12" y="T13"/>
                    </a:cxn>
                    <a:cxn ang="T133">
                      <a:pos x="T14" y="T15"/>
                    </a:cxn>
                    <a:cxn ang="T134">
                      <a:pos x="T16" y="T17"/>
                    </a:cxn>
                    <a:cxn ang="T135">
                      <a:pos x="T18" y="T19"/>
                    </a:cxn>
                    <a:cxn ang="T136">
                      <a:pos x="T20" y="T21"/>
                    </a:cxn>
                    <a:cxn ang="T137">
                      <a:pos x="T22" y="T23"/>
                    </a:cxn>
                    <a:cxn ang="T138">
                      <a:pos x="T24" y="T25"/>
                    </a:cxn>
                    <a:cxn ang="T139">
                      <a:pos x="T26" y="T27"/>
                    </a:cxn>
                    <a:cxn ang="T140">
                      <a:pos x="T28" y="T29"/>
                    </a:cxn>
                    <a:cxn ang="T141">
                      <a:pos x="T30" y="T31"/>
                    </a:cxn>
                    <a:cxn ang="T142">
                      <a:pos x="T32" y="T33"/>
                    </a:cxn>
                    <a:cxn ang="T143">
                      <a:pos x="T34" y="T35"/>
                    </a:cxn>
                    <a:cxn ang="T144">
                      <a:pos x="T36" y="T37"/>
                    </a:cxn>
                    <a:cxn ang="T145">
                      <a:pos x="T38" y="T39"/>
                    </a:cxn>
                    <a:cxn ang="T146">
                      <a:pos x="T40" y="T41"/>
                    </a:cxn>
                    <a:cxn ang="T147">
                      <a:pos x="T42" y="T43"/>
                    </a:cxn>
                    <a:cxn ang="T148">
                      <a:pos x="T44" y="T45"/>
                    </a:cxn>
                    <a:cxn ang="T149">
                      <a:pos x="T46" y="T47"/>
                    </a:cxn>
                    <a:cxn ang="T150">
                      <a:pos x="T48" y="T49"/>
                    </a:cxn>
                    <a:cxn ang="T151">
                      <a:pos x="T50" y="T51"/>
                    </a:cxn>
                    <a:cxn ang="T152">
                      <a:pos x="T52" y="T53"/>
                    </a:cxn>
                    <a:cxn ang="T153">
                      <a:pos x="T54" y="T55"/>
                    </a:cxn>
                    <a:cxn ang="T154">
                      <a:pos x="T56" y="T57"/>
                    </a:cxn>
                    <a:cxn ang="T155">
                      <a:pos x="T58" y="T59"/>
                    </a:cxn>
                    <a:cxn ang="T156">
                      <a:pos x="T60" y="T61"/>
                    </a:cxn>
                    <a:cxn ang="T157">
                      <a:pos x="T62" y="T63"/>
                    </a:cxn>
                    <a:cxn ang="T158">
                      <a:pos x="T64" y="T65"/>
                    </a:cxn>
                    <a:cxn ang="T159">
                      <a:pos x="T66" y="T67"/>
                    </a:cxn>
                    <a:cxn ang="T160">
                      <a:pos x="T68" y="T69"/>
                    </a:cxn>
                    <a:cxn ang="T161">
                      <a:pos x="T70" y="T71"/>
                    </a:cxn>
                    <a:cxn ang="T162">
                      <a:pos x="T72" y="T73"/>
                    </a:cxn>
                    <a:cxn ang="T163">
                      <a:pos x="T74" y="T75"/>
                    </a:cxn>
                    <a:cxn ang="T164">
                      <a:pos x="T76" y="T77"/>
                    </a:cxn>
                    <a:cxn ang="T165">
                      <a:pos x="T78" y="T79"/>
                    </a:cxn>
                    <a:cxn ang="T166">
                      <a:pos x="T80" y="T81"/>
                    </a:cxn>
                    <a:cxn ang="T167">
                      <a:pos x="T82" y="T83"/>
                    </a:cxn>
                    <a:cxn ang="T168">
                      <a:pos x="T84" y="T85"/>
                    </a:cxn>
                    <a:cxn ang="T169">
                      <a:pos x="T86" y="T87"/>
                    </a:cxn>
                    <a:cxn ang="T170">
                      <a:pos x="T88" y="T89"/>
                    </a:cxn>
                    <a:cxn ang="T171">
                      <a:pos x="T90" y="T91"/>
                    </a:cxn>
                    <a:cxn ang="T172">
                      <a:pos x="T92" y="T93"/>
                    </a:cxn>
                    <a:cxn ang="T173">
                      <a:pos x="T94" y="T95"/>
                    </a:cxn>
                    <a:cxn ang="T174">
                      <a:pos x="T96" y="T97"/>
                    </a:cxn>
                    <a:cxn ang="T175">
                      <a:pos x="T98" y="T99"/>
                    </a:cxn>
                    <a:cxn ang="T176">
                      <a:pos x="T100" y="T101"/>
                    </a:cxn>
                    <a:cxn ang="T177">
                      <a:pos x="T102" y="T103"/>
                    </a:cxn>
                    <a:cxn ang="T178">
                      <a:pos x="T104" y="T105"/>
                    </a:cxn>
                    <a:cxn ang="T179">
                      <a:pos x="T106" y="T107"/>
                    </a:cxn>
                    <a:cxn ang="T180">
                      <a:pos x="T108" y="T109"/>
                    </a:cxn>
                    <a:cxn ang="T181">
                      <a:pos x="T110" y="T111"/>
                    </a:cxn>
                    <a:cxn ang="T182">
                      <a:pos x="T112" y="T113"/>
                    </a:cxn>
                    <a:cxn ang="T183">
                      <a:pos x="T114" y="T115"/>
                    </a:cxn>
                    <a:cxn ang="T184">
                      <a:pos x="T116" y="T117"/>
                    </a:cxn>
                    <a:cxn ang="T185">
                      <a:pos x="T118" y="T119"/>
                    </a:cxn>
                    <a:cxn ang="T186">
                      <a:pos x="T120" y="T121"/>
                    </a:cxn>
                    <a:cxn ang="T187">
                      <a:pos x="T122" y="T123"/>
                    </a:cxn>
                    <a:cxn ang="T188">
                      <a:pos x="T124" y="T125"/>
                    </a:cxn>
                  </a:cxnLst>
                  <a:rect l="T189" t="T190" r="T191" b="T192"/>
                  <a:pathLst>
                    <a:path w="963" h="2951">
                      <a:moveTo>
                        <a:pt x="520" y="2622"/>
                      </a:moveTo>
                      <a:lnTo>
                        <a:pt x="520" y="2622"/>
                      </a:lnTo>
                      <a:lnTo>
                        <a:pt x="462" y="2562"/>
                      </a:lnTo>
                      <a:lnTo>
                        <a:pt x="407" y="2498"/>
                      </a:lnTo>
                      <a:lnTo>
                        <a:pt x="355" y="2432"/>
                      </a:lnTo>
                      <a:lnTo>
                        <a:pt x="306" y="2364"/>
                      </a:lnTo>
                      <a:lnTo>
                        <a:pt x="260" y="2293"/>
                      </a:lnTo>
                      <a:lnTo>
                        <a:pt x="218" y="2219"/>
                      </a:lnTo>
                      <a:lnTo>
                        <a:pt x="180" y="2144"/>
                      </a:lnTo>
                      <a:lnTo>
                        <a:pt x="145" y="2066"/>
                      </a:lnTo>
                      <a:lnTo>
                        <a:pt x="114" y="1987"/>
                      </a:lnTo>
                      <a:lnTo>
                        <a:pt x="86" y="1907"/>
                      </a:lnTo>
                      <a:lnTo>
                        <a:pt x="63" y="1822"/>
                      </a:lnTo>
                      <a:lnTo>
                        <a:pt x="43" y="1738"/>
                      </a:lnTo>
                      <a:lnTo>
                        <a:pt x="35" y="1696"/>
                      </a:lnTo>
                      <a:lnTo>
                        <a:pt x="28" y="1652"/>
                      </a:lnTo>
                      <a:lnTo>
                        <a:pt x="22" y="1608"/>
                      </a:lnTo>
                      <a:lnTo>
                        <a:pt x="17" y="1564"/>
                      </a:lnTo>
                      <a:lnTo>
                        <a:pt x="13" y="1520"/>
                      </a:lnTo>
                      <a:lnTo>
                        <a:pt x="10" y="1477"/>
                      </a:lnTo>
                      <a:lnTo>
                        <a:pt x="8" y="1431"/>
                      </a:lnTo>
                      <a:lnTo>
                        <a:pt x="8" y="1385"/>
                      </a:lnTo>
                      <a:lnTo>
                        <a:pt x="8" y="1341"/>
                      </a:lnTo>
                      <a:lnTo>
                        <a:pt x="10" y="1295"/>
                      </a:lnTo>
                      <a:lnTo>
                        <a:pt x="13" y="1252"/>
                      </a:lnTo>
                      <a:lnTo>
                        <a:pt x="17" y="1208"/>
                      </a:lnTo>
                      <a:lnTo>
                        <a:pt x="22" y="1164"/>
                      </a:lnTo>
                      <a:lnTo>
                        <a:pt x="28" y="1120"/>
                      </a:lnTo>
                      <a:lnTo>
                        <a:pt x="35" y="1076"/>
                      </a:lnTo>
                      <a:lnTo>
                        <a:pt x="43" y="1034"/>
                      </a:lnTo>
                      <a:lnTo>
                        <a:pt x="63" y="950"/>
                      </a:lnTo>
                      <a:lnTo>
                        <a:pt x="86" y="865"/>
                      </a:lnTo>
                      <a:lnTo>
                        <a:pt x="114" y="785"/>
                      </a:lnTo>
                      <a:lnTo>
                        <a:pt x="145" y="704"/>
                      </a:lnTo>
                      <a:lnTo>
                        <a:pt x="180" y="628"/>
                      </a:lnTo>
                      <a:lnTo>
                        <a:pt x="218" y="553"/>
                      </a:lnTo>
                      <a:lnTo>
                        <a:pt x="260" y="479"/>
                      </a:lnTo>
                      <a:lnTo>
                        <a:pt x="306" y="408"/>
                      </a:lnTo>
                      <a:lnTo>
                        <a:pt x="355" y="340"/>
                      </a:lnTo>
                      <a:lnTo>
                        <a:pt x="407" y="274"/>
                      </a:lnTo>
                      <a:lnTo>
                        <a:pt x="462" y="210"/>
                      </a:lnTo>
                      <a:lnTo>
                        <a:pt x="520" y="150"/>
                      </a:lnTo>
                      <a:lnTo>
                        <a:pt x="560" y="110"/>
                      </a:lnTo>
                      <a:lnTo>
                        <a:pt x="602" y="71"/>
                      </a:lnTo>
                      <a:lnTo>
                        <a:pt x="646" y="35"/>
                      </a:lnTo>
                      <a:lnTo>
                        <a:pt x="690" y="0"/>
                      </a:lnTo>
                      <a:lnTo>
                        <a:pt x="679" y="0"/>
                      </a:lnTo>
                      <a:lnTo>
                        <a:pt x="641" y="29"/>
                      </a:lnTo>
                      <a:lnTo>
                        <a:pt x="602" y="62"/>
                      </a:lnTo>
                      <a:lnTo>
                        <a:pt x="568" y="95"/>
                      </a:lnTo>
                      <a:lnTo>
                        <a:pt x="531" y="128"/>
                      </a:lnTo>
                      <a:lnTo>
                        <a:pt x="496" y="163"/>
                      </a:lnTo>
                      <a:lnTo>
                        <a:pt x="463" y="198"/>
                      </a:lnTo>
                      <a:lnTo>
                        <a:pt x="430" y="234"/>
                      </a:lnTo>
                      <a:lnTo>
                        <a:pt x="399" y="273"/>
                      </a:lnTo>
                      <a:lnTo>
                        <a:pt x="368" y="311"/>
                      </a:lnTo>
                      <a:lnTo>
                        <a:pt x="339" y="349"/>
                      </a:lnTo>
                      <a:lnTo>
                        <a:pt x="310" y="390"/>
                      </a:lnTo>
                      <a:lnTo>
                        <a:pt x="282" y="430"/>
                      </a:lnTo>
                      <a:lnTo>
                        <a:pt x="257" y="472"/>
                      </a:lnTo>
                      <a:lnTo>
                        <a:pt x="231" y="514"/>
                      </a:lnTo>
                      <a:lnTo>
                        <a:pt x="207" y="558"/>
                      </a:lnTo>
                      <a:lnTo>
                        <a:pt x="185" y="602"/>
                      </a:lnTo>
                      <a:lnTo>
                        <a:pt x="163" y="646"/>
                      </a:lnTo>
                      <a:lnTo>
                        <a:pt x="143" y="692"/>
                      </a:lnTo>
                      <a:lnTo>
                        <a:pt x="125" y="737"/>
                      </a:lnTo>
                      <a:lnTo>
                        <a:pt x="107" y="785"/>
                      </a:lnTo>
                      <a:lnTo>
                        <a:pt x="90" y="831"/>
                      </a:lnTo>
                      <a:lnTo>
                        <a:pt x="76" y="880"/>
                      </a:lnTo>
                      <a:lnTo>
                        <a:pt x="61" y="928"/>
                      </a:lnTo>
                      <a:lnTo>
                        <a:pt x="48" y="977"/>
                      </a:lnTo>
                      <a:lnTo>
                        <a:pt x="37" y="1026"/>
                      </a:lnTo>
                      <a:lnTo>
                        <a:pt x="28" y="1076"/>
                      </a:lnTo>
                      <a:lnTo>
                        <a:pt x="19" y="1127"/>
                      </a:lnTo>
                      <a:lnTo>
                        <a:pt x="13" y="1178"/>
                      </a:lnTo>
                      <a:lnTo>
                        <a:pt x="8" y="1230"/>
                      </a:lnTo>
                      <a:lnTo>
                        <a:pt x="4" y="1281"/>
                      </a:lnTo>
                      <a:lnTo>
                        <a:pt x="0" y="1334"/>
                      </a:lnTo>
                      <a:lnTo>
                        <a:pt x="0" y="1385"/>
                      </a:lnTo>
                      <a:lnTo>
                        <a:pt x="2" y="1449"/>
                      </a:lnTo>
                      <a:lnTo>
                        <a:pt x="4" y="1513"/>
                      </a:lnTo>
                      <a:lnTo>
                        <a:pt x="10" y="1575"/>
                      </a:lnTo>
                      <a:lnTo>
                        <a:pt x="19" y="1638"/>
                      </a:lnTo>
                      <a:lnTo>
                        <a:pt x="28" y="1698"/>
                      </a:lnTo>
                      <a:lnTo>
                        <a:pt x="41" y="1760"/>
                      </a:lnTo>
                      <a:lnTo>
                        <a:pt x="54" y="1819"/>
                      </a:lnTo>
                      <a:lnTo>
                        <a:pt x="70" y="1877"/>
                      </a:lnTo>
                      <a:lnTo>
                        <a:pt x="88" y="1936"/>
                      </a:lnTo>
                      <a:lnTo>
                        <a:pt x="108" y="1994"/>
                      </a:lnTo>
                      <a:lnTo>
                        <a:pt x="130" y="2049"/>
                      </a:lnTo>
                      <a:lnTo>
                        <a:pt x="154" y="2106"/>
                      </a:lnTo>
                      <a:lnTo>
                        <a:pt x="180" y="2159"/>
                      </a:lnTo>
                      <a:lnTo>
                        <a:pt x="207" y="2212"/>
                      </a:lnTo>
                      <a:lnTo>
                        <a:pt x="236" y="2265"/>
                      </a:lnTo>
                      <a:lnTo>
                        <a:pt x="268" y="2316"/>
                      </a:lnTo>
                      <a:lnTo>
                        <a:pt x="299" y="2366"/>
                      </a:lnTo>
                      <a:lnTo>
                        <a:pt x="333" y="2415"/>
                      </a:lnTo>
                      <a:lnTo>
                        <a:pt x="370" y="2463"/>
                      </a:lnTo>
                      <a:lnTo>
                        <a:pt x="407" y="2509"/>
                      </a:lnTo>
                      <a:lnTo>
                        <a:pt x="445" y="2554"/>
                      </a:lnTo>
                      <a:lnTo>
                        <a:pt x="485" y="2598"/>
                      </a:lnTo>
                      <a:lnTo>
                        <a:pt x="527" y="2640"/>
                      </a:lnTo>
                      <a:lnTo>
                        <a:pt x="571" y="2681"/>
                      </a:lnTo>
                      <a:lnTo>
                        <a:pt x="615" y="2721"/>
                      </a:lnTo>
                      <a:lnTo>
                        <a:pt x="661" y="2757"/>
                      </a:lnTo>
                      <a:lnTo>
                        <a:pt x="708" y="2794"/>
                      </a:lnTo>
                      <a:lnTo>
                        <a:pt x="756" y="2829"/>
                      </a:lnTo>
                      <a:lnTo>
                        <a:pt x="805" y="2862"/>
                      </a:lnTo>
                      <a:lnTo>
                        <a:pt x="857" y="2895"/>
                      </a:lnTo>
                      <a:lnTo>
                        <a:pt x="908" y="2924"/>
                      </a:lnTo>
                      <a:lnTo>
                        <a:pt x="961" y="2951"/>
                      </a:lnTo>
                      <a:lnTo>
                        <a:pt x="963" y="2944"/>
                      </a:lnTo>
                      <a:lnTo>
                        <a:pt x="902" y="2911"/>
                      </a:lnTo>
                      <a:lnTo>
                        <a:pt x="842" y="2876"/>
                      </a:lnTo>
                      <a:lnTo>
                        <a:pt x="783" y="2840"/>
                      </a:lnTo>
                      <a:lnTo>
                        <a:pt x="729" y="2801"/>
                      </a:lnTo>
                      <a:lnTo>
                        <a:pt x="674" y="2759"/>
                      </a:lnTo>
                      <a:lnTo>
                        <a:pt x="621" y="2715"/>
                      </a:lnTo>
                      <a:lnTo>
                        <a:pt x="569" y="2670"/>
                      </a:lnTo>
                      <a:lnTo>
                        <a:pt x="520" y="2622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21" name="Freeform 373"/>
                <p:cNvSpPr>
                  <a:spLocks/>
                </p:cNvSpPr>
                <p:nvPr/>
              </p:nvSpPr>
              <p:spPr bwMode="auto">
                <a:xfrm>
                  <a:off x="3481" y="2496"/>
                  <a:ext cx="1019" cy="327"/>
                </a:xfrm>
                <a:custGeom>
                  <a:avLst/>
                  <a:gdLst>
                    <a:gd name="T0" fmla="*/ 115 w 1019"/>
                    <a:gd name="T1" fmla="*/ 320 h 327"/>
                    <a:gd name="T2" fmla="*/ 115 w 1019"/>
                    <a:gd name="T3" fmla="*/ 320 h 327"/>
                    <a:gd name="T4" fmla="*/ 56 w 1019"/>
                    <a:gd name="T5" fmla="*/ 318 h 327"/>
                    <a:gd name="T6" fmla="*/ 0 w 1019"/>
                    <a:gd name="T7" fmla="*/ 316 h 327"/>
                    <a:gd name="T8" fmla="*/ 0 w 1019"/>
                    <a:gd name="T9" fmla="*/ 316 h 327"/>
                    <a:gd name="T10" fmla="*/ 0 w 1019"/>
                    <a:gd name="T11" fmla="*/ 324 h 327"/>
                    <a:gd name="T12" fmla="*/ 0 w 1019"/>
                    <a:gd name="T13" fmla="*/ 324 h 327"/>
                    <a:gd name="T14" fmla="*/ 56 w 1019"/>
                    <a:gd name="T15" fmla="*/ 327 h 327"/>
                    <a:gd name="T16" fmla="*/ 115 w 1019"/>
                    <a:gd name="T17" fmla="*/ 327 h 327"/>
                    <a:gd name="T18" fmla="*/ 115 w 1019"/>
                    <a:gd name="T19" fmla="*/ 327 h 327"/>
                    <a:gd name="T20" fmla="*/ 179 w 1019"/>
                    <a:gd name="T21" fmla="*/ 325 h 327"/>
                    <a:gd name="T22" fmla="*/ 241 w 1019"/>
                    <a:gd name="T23" fmla="*/ 322 h 327"/>
                    <a:gd name="T24" fmla="*/ 303 w 1019"/>
                    <a:gd name="T25" fmla="*/ 314 h 327"/>
                    <a:gd name="T26" fmla="*/ 365 w 1019"/>
                    <a:gd name="T27" fmla="*/ 305 h 327"/>
                    <a:gd name="T28" fmla="*/ 426 w 1019"/>
                    <a:gd name="T29" fmla="*/ 294 h 327"/>
                    <a:gd name="T30" fmla="*/ 486 w 1019"/>
                    <a:gd name="T31" fmla="*/ 280 h 327"/>
                    <a:gd name="T32" fmla="*/ 545 w 1019"/>
                    <a:gd name="T33" fmla="*/ 261 h 327"/>
                    <a:gd name="T34" fmla="*/ 601 w 1019"/>
                    <a:gd name="T35" fmla="*/ 243 h 327"/>
                    <a:gd name="T36" fmla="*/ 658 w 1019"/>
                    <a:gd name="T37" fmla="*/ 221 h 327"/>
                    <a:gd name="T38" fmla="*/ 715 w 1019"/>
                    <a:gd name="T39" fmla="*/ 197 h 327"/>
                    <a:gd name="T40" fmla="*/ 768 w 1019"/>
                    <a:gd name="T41" fmla="*/ 170 h 327"/>
                    <a:gd name="T42" fmla="*/ 821 w 1019"/>
                    <a:gd name="T43" fmla="*/ 142 h 327"/>
                    <a:gd name="T44" fmla="*/ 872 w 1019"/>
                    <a:gd name="T45" fmla="*/ 111 h 327"/>
                    <a:gd name="T46" fmla="*/ 923 w 1019"/>
                    <a:gd name="T47" fmla="*/ 78 h 327"/>
                    <a:gd name="T48" fmla="*/ 971 w 1019"/>
                    <a:gd name="T49" fmla="*/ 44 h 327"/>
                    <a:gd name="T50" fmla="*/ 1019 w 1019"/>
                    <a:gd name="T51" fmla="*/ 7 h 327"/>
                    <a:gd name="T52" fmla="*/ 1019 w 1019"/>
                    <a:gd name="T53" fmla="*/ 7 h 327"/>
                    <a:gd name="T54" fmla="*/ 1015 w 1019"/>
                    <a:gd name="T55" fmla="*/ 0 h 327"/>
                    <a:gd name="T56" fmla="*/ 1015 w 1019"/>
                    <a:gd name="T57" fmla="*/ 0 h 327"/>
                    <a:gd name="T58" fmla="*/ 969 w 1019"/>
                    <a:gd name="T59" fmla="*/ 36 h 327"/>
                    <a:gd name="T60" fmla="*/ 920 w 1019"/>
                    <a:gd name="T61" fmla="*/ 71 h 327"/>
                    <a:gd name="T62" fmla="*/ 870 w 1019"/>
                    <a:gd name="T63" fmla="*/ 104 h 327"/>
                    <a:gd name="T64" fmla="*/ 819 w 1019"/>
                    <a:gd name="T65" fmla="*/ 135 h 327"/>
                    <a:gd name="T66" fmla="*/ 766 w 1019"/>
                    <a:gd name="T67" fmla="*/ 163 h 327"/>
                    <a:gd name="T68" fmla="*/ 713 w 1019"/>
                    <a:gd name="T69" fmla="*/ 190 h 327"/>
                    <a:gd name="T70" fmla="*/ 656 w 1019"/>
                    <a:gd name="T71" fmla="*/ 214 h 327"/>
                    <a:gd name="T72" fmla="*/ 601 w 1019"/>
                    <a:gd name="T73" fmla="*/ 236 h 327"/>
                    <a:gd name="T74" fmla="*/ 543 w 1019"/>
                    <a:gd name="T75" fmla="*/ 254 h 327"/>
                    <a:gd name="T76" fmla="*/ 484 w 1019"/>
                    <a:gd name="T77" fmla="*/ 272 h 327"/>
                    <a:gd name="T78" fmla="*/ 426 w 1019"/>
                    <a:gd name="T79" fmla="*/ 287 h 327"/>
                    <a:gd name="T80" fmla="*/ 365 w 1019"/>
                    <a:gd name="T81" fmla="*/ 298 h 327"/>
                    <a:gd name="T82" fmla="*/ 303 w 1019"/>
                    <a:gd name="T83" fmla="*/ 307 h 327"/>
                    <a:gd name="T84" fmla="*/ 241 w 1019"/>
                    <a:gd name="T85" fmla="*/ 314 h 327"/>
                    <a:gd name="T86" fmla="*/ 177 w 1019"/>
                    <a:gd name="T87" fmla="*/ 318 h 327"/>
                    <a:gd name="T88" fmla="*/ 115 w 1019"/>
                    <a:gd name="T89" fmla="*/ 320 h 327"/>
                    <a:gd name="T90" fmla="*/ 115 w 1019"/>
                    <a:gd name="T91" fmla="*/ 320 h 327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w 1019"/>
                    <a:gd name="T139" fmla="*/ 0 h 327"/>
                    <a:gd name="T140" fmla="*/ 1019 w 1019"/>
                    <a:gd name="T141" fmla="*/ 327 h 327"/>
                  </a:gdLst>
                  <a:ahLst/>
                  <a:cxnLst>
                    <a:cxn ang="T92">
                      <a:pos x="T0" y="T1"/>
                    </a:cxn>
                    <a:cxn ang="T93">
                      <a:pos x="T2" y="T3"/>
                    </a:cxn>
                    <a:cxn ang="T94">
                      <a:pos x="T4" y="T5"/>
                    </a:cxn>
                    <a:cxn ang="T95">
                      <a:pos x="T6" y="T7"/>
                    </a:cxn>
                    <a:cxn ang="T96">
                      <a:pos x="T8" y="T9"/>
                    </a:cxn>
                    <a:cxn ang="T97">
                      <a:pos x="T10" y="T11"/>
                    </a:cxn>
                    <a:cxn ang="T98">
                      <a:pos x="T12" y="T13"/>
                    </a:cxn>
                    <a:cxn ang="T99">
                      <a:pos x="T14" y="T15"/>
                    </a:cxn>
                    <a:cxn ang="T100">
                      <a:pos x="T16" y="T17"/>
                    </a:cxn>
                    <a:cxn ang="T101">
                      <a:pos x="T18" y="T19"/>
                    </a:cxn>
                    <a:cxn ang="T102">
                      <a:pos x="T20" y="T21"/>
                    </a:cxn>
                    <a:cxn ang="T103">
                      <a:pos x="T22" y="T23"/>
                    </a:cxn>
                    <a:cxn ang="T104">
                      <a:pos x="T24" y="T25"/>
                    </a:cxn>
                    <a:cxn ang="T105">
                      <a:pos x="T26" y="T27"/>
                    </a:cxn>
                    <a:cxn ang="T106">
                      <a:pos x="T28" y="T29"/>
                    </a:cxn>
                    <a:cxn ang="T107">
                      <a:pos x="T30" y="T31"/>
                    </a:cxn>
                    <a:cxn ang="T108">
                      <a:pos x="T32" y="T33"/>
                    </a:cxn>
                    <a:cxn ang="T109">
                      <a:pos x="T34" y="T35"/>
                    </a:cxn>
                    <a:cxn ang="T110">
                      <a:pos x="T36" y="T37"/>
                    </a:cxn>
                    <a:cxn ang="T111">
                      <a:pos x="T38" y="T39"/>
                    </a:cxn>
                    <a:cxn ang="T112">
                      <a:pos x="T40" y="T41"/>
                    </a:cxn>
                    <a:cxn ang="T113">
                      <a:pos x="T42" y="T43"/>
                    </a:cxn>
                    <a:cxn ang="T114">
                      <a:pos x="T44" y="T45"/>
                    </a:cxn>
                    <a:cxn ang="T115">
                      <a:pos x="T46" y="T47"/>
                    </a:cxn>
                    <a:cxn ang="T116">
                      <a:pos x="T48" y="T49"/>
                    </a:cxn>
                    <a:cxn ang="T117">
                      <a:pos x="T50" y="T51"/>
                    </a:cxn>
                    <a:cxn ang="T118">
                      <a:pos x="T52" y="T53"/>
                    </a:cxn>
                    <a:cxn ang="T119">
                      <a:pos x="T54" y="T55"/>
                    </a:cxn>
                    <a:cxn ang="T120">
                      <a:pos x="T56" y="T57"/>
                    </a:cxn>
                    <a:cxn ang="T121">
                      <a:pos x="T58" y="T59"/>
                    </a:cxn>
                    <a:cxn ang="T122">
                      <a:pos x="T60" y="T61"/>
                    </a:cxn>
                    <a:cxn ang="T123">
                      <a:pos x="T62" y="T63"/>
                    </a:cxn>
                    <a:cxn ang="T124">
                      <a:pos x="T64" y="T65"/>
                    </a:cxn>
                    <a:cxn ang="T125">
                      <a:pos x="T66" y="T67"/>
                    </a:cxn>
                    <a:cxn ang="T126">
                      <a:pos x="T68" y="T69"/>
                    </a:cxn>
                    <a:cxn ang="T127">
                      <a:pos x="T70" y="T71"/>
                    </a:cxn>
                    <a:cxn ang="T128">
                      <a:pos x="T72" y="T73"/>
                    </a:cxn>
                    <a:cxn ang="T129">
                      <a:pos x="T74" y="T75"/>
                    </a:cxn>
                    <a:cxn ang="T130">
                      <a:pos x="T76" y="T77"/>
                    </a:cxn>
                    <a:cxn ang="T131">
                      <a:pos x="T78" y="T79"/>
                    </a:cxn>
                    <a:cxn ang="T132">
                      <a:pos x="T80" y="T81"/>
                    </a:cxn>
                    <a:cxn ang="T133">
                      <a:pos x="T82" y="T83"/>
                    </a:cxn>
                    <a:cxn ang="T134">
                      <a:pos x="T84" y="T85"/>
                    </a:cxn>
                    <a:cxn ang="T135">
                      <a:pos x="T86" y="T87"/>
                    </a:cxn>
                    <a:cxn ang="T136">
                      <a:pos x="T88" y="T89"/>
                    </a:cxn>
                    <a:cxn ang="T137">
                      <a:pos x="T90" y="T91"/>
                    </a:cxn>
                  </a:cxnLst>
                  <a:rect l="T138" t="T139" r="T140" b="T141"/>
                  <a:pathLst>
                    <a:path w="1019" h="327">
                      <a:moveTo>
                        <a:pt x="115" y="320"/>
                      </a:moveTo>
                      <a:lnTo>
                        <a:pt x="115" y="320"/>
                      </a:lnTo>
                      <a:lnTo>
                        <a:pt x="56" y="318"/>
                      </a:lnTo>
                      <a:lnTo>
                        <a:pt x="0" y="316"/>
                      </a:lnTo>
                      <a:lnTo>
                        <a:pt x="0" y="324"/>
                      </a:lnTo>
                      <a:lnTo>
                        <a:pt x="56" y="327"/>
                      </a:lnTo>
                      <a:lnTo>
                        <a:pt x="115" y="327"/>
                      </a:lnTo>
                      <a:lnTo>
                        <a:pt x="179" y="325"/>
                      </a:lnTo>
                      <a:lnTo>
                        <a:pt x="241" y="322"/>
                      </a:lnTo>
                      <a:lnTo>
                        <a:pt x="303" y="314"/>
                      </a:lnTo>
                      <a:lnTo>
                        <a:pt x="365" y="305"/>
                      </a:lnTo>
                      <a:lnTo>
                        <a:pt x="426" y="294"/>
                      </a:lnTo>
                      <a:lnTo>
                        <a:pt x="486" y="280"/>
                      </a:lnTo>
                      <a:lnTo>
                        <a:pt x="545" y="261"/>
                      </a:lnTo>
                      <a:lnTo>
                        <a:pt x="601" y="243"/>
                      </a:lnTo>
                      <a:lnTo>
                        <a:pt x="658" y="221"/>
                      </a:lnTo>
                      <a:lnTo>
                        <a:pt x="715" y="197"/>
                      </a:lnTo>
                      <a:lnTo>
                        <a:pt x="768" y="170"/>
                      </a:lnTo>
                      <a:lnTo>
                        <a:pt x="821" y="142"/>
                      </a:lnTo>
                      <a:lnTo>
                        <a:pt x="872" y="111"/>
                      </a:lnTo>
                      <a:lnTo>
                        <a:pt x="923" y="78"/>
                      </a:lnTo>
                      <a:lnTo>
                        <a:pt x="971" y="44"/>
                      </a:lnTo>
                      <a:lnTo>
                        <a:pt x="1019" y="7"/>
                      </a:lnTo>
                      <a:lnTo>
                        <a:pt x="1015" y="0"/>
                      </a:lnTo>
                      <a:lnTo>
                        <a:pt x="969" y="36"/>
                      </a:lnTo>
                      <a:lnTo>
                        <a:pt x="920" y="71"/>
                      </a:lnTo>
                      <a:lnTo>
                        <a:pt x="870" y="104"/>
                      </a:lnTo>
                      <a:lnTo>
                        <a:pt x="819" y="135"/>
                      </a:lnTo>
                      <a:lnTo>
                        <a:pt x="766" y="163"/>
                      </a:lnTo>
                      <a:lnTo>
                        <a:pt x="713" y="190"/>
                      </a:lnTo>
                      <a:lnTo>
                        <a:pt x="656" y="214"/>
                      </a:lnTo>
                      <a:lnTo>
                        <a:pt x="601" y="236"/>
                      </a:lnTo>
                      <a:lnTo>
                        <a:pt x="543" y="254"/>
                      </a:lnTo>
                      <a:lnTo>
                        <a:pt x="484" y="272"/>
                      </a:lnTo>
                      <a:lnTo>
                        <a:pt x="426" y="287"/>
                      </a:lnTo>
                      <a:lnTo>
                        <a:pt x="365" y="298"/>
                      </a:lnTo>
                      <a:lnTo>
                        <a:pt x="303" y="307"/>
                      </a:lnTo>
                      <a:lnTo>
                        <a:pt x="241" y="314"/>
                      </a:lnTo>
                      <a:lnTo>
                        <a:pt x="177" y="318"/>
                      </a:lnTo>
                      <a:lnTo>
                        <a:pt x="115" y="32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22" name="Freeform 374"/>
                <p:cNvSpPr>
                  <a:spLocks/>
                </p:cNvSpPr>
                <p:nvPr/>
              </p:nvSpPr>
              <p:spPr bwMode="auto">
                <a:xfrm>
                  <a:off x="3477" y="2631"/>
                  <a:ext cx="373" cy="33"/>
                </a:xfrm>
                <a:custGeom>
                  <a:avLst/>
                  <a:gdLst>
                    <a:gd name="T0" fmla="*/ 119 w 373"/>
                    <a:gd name="T1" fmla="*/ 26 h 33"/>
                    <a:gd name="T2" fmla="*/ 119 w 373"/>
                    <a:gd name="T3" fmla="*/ 26 h 33"/>
                    <a:gd name="T4" fmla="*/ 58 w 373"/>
                    <a:gd name="T5" fmla="*/ 24 h 33"/>
                    <a:gd name="T6" fmla="*/ 0 w 373"/>
                    <a:gd name="T7" fmla="*/ 20 h 33"/>
                    <a:gd name="T8" fmla="*/ 0 w 373"/>
                    <a:gd name="T9" fmla="*/ 20 h 33"/>
                    <a:gd name="T10" fmla="*/ 2 w 373"/>
                    <a:gd name="T11" fmla="*/ 28 h 33"/>
                    <a:gd name="T12" fmla="*/ 2 w 373"/>
                    <a:gd name="T13" fmla="*/ 28 h 33"/>
                    <a:gd name="T14" fmla="*/ 58 w 373"/>
                    <a:gd name="T15" fmla="*/ 31 h 33"/>
                    <a:gd name="T16" fmla="*/ 119 w 373"/>
                    <a:gd name="T17" fmla="*/ 33 h 33"/>
                    <a:gd name="T18" fmla="*/ 119 w 373"/>
                    <a:gd name="T19" fmla="*/ 33 h 33"/>
                    <a:gd name="T20" fmla="*/ 183 w 373"/>
                    <a:gd name="T21" fmla="*/ 31 h 33"/>
                    <a:gd name="T22" fmla="*/ 245 w 373"/>
                    <a:gd name="T23" fmla="*/ 28 h 33"/>
                    <a:gd name="T24" fmla="*/ 307 w 373"/>
                    <a:gd name="T25" fmla="*/ 18 h 33"/>
                    <a:gd name="T26" fmla="*/ 369 w 373"/>
                    <a:gd name="T27" fmla="*/ 9 h 33"/>
                    <a:gd name="T28" fmla="*/ 369 w 373"/>
                    <a:gd name="T29" fmla="*/ 9 h 33"/>
                    <a:gd name="T30" fmla="*/ 373 w 373"/>
                    <a:gd name="T31" fmla="*/ 0 h 33"/>
                    <a:gd name="T32" fmla="*/ 373 w 373"/>
                    <a:gd name="T33" fmla="*/ 0 h 33"/>
                    <a:gd name="T34" fmla="*/ 311 w 373"/>
                    <a:gd name="T35" fmla="*/ 11 h 33"/>
                    <a:gd name="T36" fmla="*/ 247 w 373"/>
                    <a:gd name="T37" fmla="*/ 20 h 33"/>
                    <a:gd name="T38" fmla="*/ 183 w 373"/>
                    <a:gd name="T39" fmla="*/ 24 h 33"/>
                    <a:gd name="T40" fmla="*/ 119 w 373"/>
                    <a:gd name="T41" fmla="*/ 26 h 33"/>
                    <a:gd name="T42" fmla="*/ 119 w 373"/>
                    <a:gd name="T43" fmla="*/ 26 h 33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w 373"/>
                    <a:gd name="T67" fmla="*/ 0 h 33"/>
                    <a:gd name="T68" fmla="*/ 373 w 373"/>
                    <a:gd name="T69" fmla="*/ 33 h 33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T66" t="T67" r="T68" b="T69"/>
                  <a:pathLst>
                    <a:path w="373" h="33">
                      <a:moveTo>
                        <a:pt x="119" y="26"/>
                      </a:moveTo>
                      <a:lnTo>
                        <a:pt x="119" y="26"/>
                      </a:lnTo>
                      <a:lnTo>
                        <a:pt x="58" y="24"/>
                      </a:lnTo>
                      <a:lnTo>
                        <a:pt x="0" y="20"/>
                      </a:lnTo>
                      <a:lnTo>
                        <a:pt x="2" y="28"/>
                      </a:lnTo>
                      <a:lnTo>
                        <a:pt x="58" y="31"/>
                      </a:lnTo>
                      <a:lnTo>
                        <a:pt x="119" y="33"/>
                      </a:lnTo>
                      <a:lnTo>
                        <a:pt x="183" y="31"/>
                      </a:lnTo>
                      <a:lnTo>
                        <a:pt x="245" y="28"/>
                      </a:lnTo>
                      <a:lnTo>
                        <a:pt x="307" y="18"/>
                      </a:lnTo>
                      <a:lnTo>
                        <a:pt x="369" y="9"/>
                      </a:lnTo>
                      <a:lnTo>
                        <a:pt x="373" y="0"/>
                      </a:lnTo>
                      <a:lnTo>
                        <a:pt x="311" y="11"/>
                      </a:lnTo>
                      <a:lnTo>
                        <a:pt x="247" y="20"/>
                      </a:lnTo>
                      <a:lnTo>
                        <a:pt x="183" y="24"/>
                      </a:lnTo>
                      <a:lnTo>
                        <a:pt x="119" y="26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23" name="Freeform 375"/>
                <p:cNvSpPr>
                  <a:spLocks/>
                </p:cNvSpPr>
                <p:nvPr/>
              </p:nvSpPr>
              <p:spPr bwMode="auto">
                <a:xfrm>
                  <a:off x="3947" y="2393"/>
                  <a:ext cx="432" cy="222"/>
                </a:xfrm>
                <a:custGeom>
                  <a:avLst/>
                  <a:gdLst>
                    <a:gd name="T0" fmla="*/ 4 w 432"/>
                    <a:gd name="T1" fmla="*/ 214 h 222"/>
                    <a:gd name="T2" fmla="*/ 4 w 432"/>
                    <a:gd name="T3" fmla="*/ 214 h 222"/>
                    <a:gd name="T4" fmla="*/ 0 w 432"/>
                    <a:gd name="T5" fmla="*/ 222 h 222"/>
                    <a:gd name="T6" fmla="*/ 0 w 432"/>
                    <a:gd name="T7" fmla="*/ 222 h 222"/>
                    <a:gd name="T8" fmla="*/ 59 w 432"/>
                    <a:gd name="T9" fmla="*/ 203 h 222"/>
                    <a:gd name="T10" fmla="*/ 117 w 432"/>
                    <a:gd name="T11" fmla="*/ 183 h 222"/>
                    <a:gd name="T12" fmla="*/ 172 w 432"/>
                    <a:gd name="T13" fmla="*/ 159 h 222"/>
                    <a:gd name="T14" fmla="*/ 227 w 432"/>
                    <a:gd name="T15" fmla="*/ 132 h 222"/>
                    <a:gd name="T16" fmla="*/ 282 w 432"/>
                    <a:gd name="T17" fmla="*/ 105 h 222"/>
                    <a:gd name="T18" fmla="*/ 333 w 432"/>
                    <a:gd name="T19" fmla="*/ 72 h 222"/>
                    <a:gd name="T20" fmla="*/ 382 w 432"/>
                    <a:gd name="T21" fmla="*/ 39 h 222"/>
                    <a:gd name="T22" fmla="*/ 432 w 432"/>
                    <a:gd name="T23" fmla="*/ 2 h 222"/>
                    <a:gd name="T24" fmla="*/ 432 w 432"/>
                    <a:gd name="T25" fmla="*/ 2 h 222"/>
                    <a:gd name="T26" fmla="*/ 423 w 432"/>
                    <a:gd name="T27" fmla="*/ 0 h 222"/>
                    <a:gd name="T28" fmla="*/ 423 w 432"/>
                    <a:gd name="T29" fmla="*/ 0 h 222"/>
                    <a:gd name="T30" fmla="*/ 375 w 432"/>
                    <a:gd name="T31" fmla="*/ 35 h 222"/>
                    <a:gd name="T32" fmla="*/ 327 w 432"/>
                    <a:gd name="T33" fmla="*/ 68 h 222"/>
                    <a:gd name="T34" fmla="*/ 276 w 432"/>
                    <a:gd name="T35" fmla="*/ 97 h 222"/>
                    <a:gd name="T36" fmla="*/ 225 w 432"/>
                    <a:gd name="T37" fmla="*/ 126 h 222"/>
                    <a:gd name="T38" fmla="*/ 170 w 432"/>
                    <a:gd name="T39" fmla="*/ 152 h 222"/>
                    <a:gd name="T40" fmla="*/ 117 w 432"/>
                    <a:gd name="T41" fmla="*/ 174 h 222"/>
                    <a:gd name="T42" fmla="*/ 60 w 432"/>
                    <a:gd name="T43" fmla="*/ 196 h 222"/>
                    <a:gd name="T44" fmla="*/ 4 w 432"/>
                    <a:gd name="T45" fmla="*/ 214 h 222"/>
                    <a:gd name="T46" fmla="*/ 4 w 432"/>
                    <a:gd name="T47" fmla="*/ 214 h 222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432"/>
                    <a:gd name="T73" fmla="*/ 0 h 222"/>
                    <a:gd name="T74" fmla="*/ 432 w 432"/>
                    <a:gd name="T75" fmla="*/ 222 h 222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432" h="222">
                      <a:moveTo>
                        <a:pt x="4" y="214"/>
                      </a:moveTo>
                      <a:lnTo>
                        <a:pt x="4" y="214"/>
                      </a:lnTo>
                      <a:lnTo>
                        <a:pt x="0" y="222"/>
                      </a:lnTo>
                      <a:lnTo>
                        <a:pt x="59" y="203"/>
                      </a:lnTo>
                      <a:lnTo>
                        <a:pt x="117" y="183"/>
                      </a:lnTo>
                      <a:lnTo>
                        <a:pt x="172" y="159"/>
                      </a:lnTo>
                      <a:lnTo>
                        <a:pt x="227" y="132"/>
                      </a:lnTo>
                      <a:lnTo>
                        <a:pt x="282" y="105"/>
                      </a:lnTo>
                      <a:lnTo>
                        <a:pt x="333" y="72"/>
                      </a:lnTo>
                      <a:lnTo>
                        <a:pt x="382" y="39"/>
                      </a:lnTo>
                      <a:lnTo>
                        <a:pt x="432" y="2"/>
                      </a:lnTo>
                      <a:lnTo>
                        <a:pt x="423" y="0"/>
                      </a:lnTo>
                      <a:lnTo>
                        <a:pt x="375" y="35"/>
                      </a:lnTo>
                      <a:lnTo>
                        <a:pt x="327" y="68"/>
                      </a:lnTo>
                      <a:lnTo>
                        <a:pt x="276" y="97"/>
                      </a:lnTo>
                      <a:lnTo>
                        <a:pt x="225" y="126"/>
                      </a:lnTo>
                      <a:lnTo>
                        <a:pt x="170" y="152"/>
                      </a:lnTo>
                      <a:lnTo>
                        <a:pt x="117" y="174"/>
                      </a:lnTo>
                      <a:lnTo>
                        <a:pt x="60" y="196"/>
                      </a:lnTo>
                      <a:lnTo>
                        <a:pt x="4" y="214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24" name="Freeform 376"/>
                <p:cNvSpPr>
                  <a:spLocks/>
                </p:cNvSpPr>
                <p:nvPr/>
              </p:nvSpPr>
              <p:spPr bwMode="auto">
                <a:xfrm>
                  <a:off x="3861" y="2611"/>
                  <a:ext cx="77" cy="26"/>
                </a:xfrm>
                <a:custGeom>
                  <a:avLst/>
                  <a:gdLst>
                    <a:gd name="T0" fmla="*/ 2 w 77"/>
                    <a:gd name="T1" fmla="*/ 18 h 26"/>
                    <a:gd name="T2" fmla="*/ 2 w 77"/>
                    <a:gd name="T3" fmla="*/ 18 h 26"/>
                    <a:gd name="T4" fmla="*/ 0 w 77"/>
                    <a:gd name="T5" fmla="*/ 26 h 26"/>
                    <a:gd name="T6" fmla="*/ 0 w 77"/>
                    <a:gd name="T7" fmla="*/ 26 h 26"/>
                    <a:gd name="T8" fmla="*/ 37 w 77"/>
                    <a:gd name="T9" fmla="*/ 16 h 26"/>
                    <a:gd name="T10" fmla="*/ 73 w 77"/>
                    <a:gd name="T11" fmla="*/ 7 h 26"/>
                    <a:gd name="T12" fmla="*/ 73 w 77"/>
                    <a:gd name="T13" fmla="*/ 7 h 26"/>
                    <a:gd name="T14" fmla="*/ 77 w 77"/>
                    <a:gd name="T15" fmla="*/ 0 h 26"/>
                    <a:gd name="T16" fmla="*/ 77 w 77"/>
                    <a:gd name="T17" fmla="*/ 0 h 26"/>
                    <a:gd name="T18" fmla="*/ 40 w 77"/>
                    <a:gd name="T19" fmla="*/ 9 h 26"/>
                    <a:gd name="T20" fmla="*/ 2 w 77"/>
                    <a:gd name="T21" fmla="*/ 18 h 26"/>
                    <a:gd name="T22" fmla="*/ 2 w 77"/>
                    <a:gd name="T23" fmla="*/ 18 h 2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77"/>
                    <a:gd name="T37" fmla="*/ 0 h 26"/>
                    <a:gd name="T38" fmla="*/ 77 w 77"/>
                    <a:gd name="T39" fmla="*/ 26 h 2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77" h="26">
                      <a:moveTo>
                        <a:pt x="2" y="18"/>
                      </a:moveTo>
                      <a:lnTo>
                        <a:pt x="2" y="18"/>
                      </a:lnTo>
                      <a:lnTo>
                        <a:pt x="0" y="26"/>
                      </a:lnTo>
                      <a:lnTo>
                        <a:pt x="37" y="16"/>
                      </a:lnTo>
                      <a:lnTo>
                        <a:pt x="73" y="7"/>
                      </a:lnTo>
                      <a:lnTo>
                        <a:pt x="77" y="0"/>
                      </a:lnTo>
                      <a:lnTo>
                        <a:pt x="40" y="9"/>
                      </a:lnTo>
                      <a:lnTo>
                        <a:pt x="2" y="18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25" name="Freeform 377"/>
                <p:cNvSpPr>
                  <a:spLocks/>
                </p:cNvSpPr>
                <p:nvPr/>
              </p:nvSpPr>
              <p:spPr bwMode="auto">
                <a:xfrm>
                  <a:off x="3166" y="904"/>
                  <a:ext cx="911" cy="904"/>
                </a:xfrm>
                <a:custGeom>
                  <a:avLst/>
                  <a:gdLst>
                    <a:gd name="T0" fmla="*/ 126 w 911"/>
                    <a:gd name="T1" fmla="*/ 115 h 904"/>
                    <a:gd name="T2" fmla="*/ 203 w 911"/>
                    <a:gd name="T3" fmla="*/ 64 h 904"/>
                    <a:gd name="T4" fmla="*/ 265 w 911"/>
                    <a:gd name="T5" fmla="*/ 36 h 904"/>
                    <a:gd name="T6" fmla="*/ 333 w 911"/>
                    <a:gd name="T7" fmla="*/ 16 h 904"/>
                    <a:gd name="T8" fmla="*/ 404 w 911"/>
                    <a:gd name="T9" fmla="*/ 7 h 904"/>
                    <a:gd name="T10" fmla="*/ 454 w 911"/>
                    <a:gd name="T11" fmla="*/ 7 h 904"/>
                    <a:gd name="T12" fmla="*/ 525 w 911"/>
                    <a:gd name="T13" fmla="*/ 16 h 904"/>
                    <a:gd name="T14" fmla="*/ 593 w 911"/>
                    <a:gd name="T15" fmla="*/ 36 h 904"/>
                    <a:gd name="T16" fmla="*/ 655 w 911"/>
                    <a:gd name="T17" fmla="*/ 64 h 904"/>
                    <a:gd name="T18" fmla="*/ 732 w 911"/>
                    <a:gd name="T19" fmla="*/ 115 h 904"/>
                    <a:gd name="T20" fmla="*/ 796 w 911"/>
                    <a:gd name="T21" fmla="*/ 179 h 904"/>
                    <a:gd name="T22" fmla="*/ 847 w 911"/>
                    <a:gd name="T23" fmla="*/ 256 h 904"/>
                    <a:gd name="T24" fmla="*/ 876 w 911"/>
                    <a:gd name="T25" fmla="*/ 318 h 904"/>
                    <a:gd name="T26" fmla="*/ 894 w 911"/>
                    <a:gd name="T27" fmla="*/ 386 h 904"/>
                    <a:gd name="T28" fmla="*/ 904 w 911"/>
                    <a:gd name="T29" fmla="*/ 457 h 904"/>
                    <a:gd name="T30" fmla="*/ 904 w 911"/>
                    <a:gd name="T31" fmla="*/ 507 h 904"/>
                    <a:gd name="T32" fmla="*/ 894 w 911"/>
                    <a:gd name="T33" fmla="*/ 578 h 904"/>
                    <a:gd name="T34" fmla="*/ 876 w 911"/>
                    <a:gd name="T35" fmla="*/ 646 h 904"/>
                    <a:gd name="T36" fmla="*/ 847 w 911"/>
                    <a:gd name="T37" fmla="*/ 708 h 904"/>
                    <a:gd name="T38" fmla="*/ 796 w 911"/>
                    <a:gd name="T39" fmla="*/ 785 h 904"/>
                    <a:gd name="T40" fmla="*/ 741 w 911"/>
                    <a:gd name="T41" fmla="*/ 842 h 904"/>
                    <a:gd name="T42" fmla="*/ 655 w 911"/>
                    <a:gd name="T43" fmla="*/ 900 h 904"/>
                    <a:gd name="T44" fmla="*/ 664 w 911"/>
                    <a:gd name="T45" fmla="*/ 904 h 904"/>
                    <a:gd name="T46" fmla="*/ 743 w 911"/>
                    <a:gd name="T47" fmla="*/ 849 h 904"/>
                    <a:gd name="T48" fmla="*/ 807 w 911"/>
                    <a:gd name="T49" fmla="*/ 781 h 904"/>
                    <a:gd name="T50" fmla="*/ 858 w 911"/>
                    <a:gd name="T51" fmla="*/ 702 h 904"/>
                    <a:gd name="T52" fmla="*/ 894 w 911"/>
                    <a:gd name="T53" fmla="*/ 613 h 904"/>
                    <a:gd name="T54" fmla="*/ 911 w 911"/>
                    <a:gd name="T55" fmla="*/ 516 h 904"/>
                    <a:gd name="T56" fmla="*/ 911 w 911"/>
                    <a:gd name="T57" fmla="*/ 457 h 904"/>
                    <a:gd name="T58" fmla="*/ 902 w 911"/>
                    <a:gd name="T59" fmla="*/ 384 h 904"/>
                    <a:gd name="T60" fmla="*/ 882 w 911"/>
                    <a:gd name="T61" fmla="*/ 316 h 904"/>
                    <a:gd name="T62" fmla="*/ 852 w 911"/>
                    <a:gd name="T63" fmla="*/ 252 h 904"/>
                    <a:gd name="T64" fmla="*/ 816 w 911"/>
                    <a:gd name="T65" fmla="*/ 194 h 904"/>
                    <a:gd name="T66" fmla="*/ 770 w 911"/>
                    <a:gd name="T67" fmla="*/ 141 h 904"/>
                    <a:gd name="T68" fmla="*/ 717 w 911"/>
                    <a:gd name="T69" fmla="*/ 95 h 904"/>
                    <a:gd name="T70" fmla="*/ 658 w 911"/>
                    <a:gd name="T71" fmla="*/ 58 h 904"/>
                    <a:gd name="T72" fmla="*/ 594 w 911"/>
                    <a:gd name="T73" fmla="*/ 29 h 904"/>
                    <a:gd name="T74" fmla="*/ 527 w 911"/>
                    <a:gd name="T75" fmla="*/ 9 h 904"/>
                    <a:gd name="T76" fmla="*/ 454 w 911"/>
                    <a:gd name="T77" fmla="*/ 0 h 904"/>
                    <a:gd name="T78" fmla="*/ 395 w 911"/>
                    <a:gd name="T79" fmla="*/ 0 h 904"/>
                    <a:gd name="T80" fmla="*/ 294 w 911"/>
                    <a:gd name="T81" fmla="*/ 18 h 904"/>
                    <a:gd name="T82" fmla="*/ 203 w 911"/>
                    <a:gd name="T83" fmla="*/ 55 h 904"/>
                    <a:gd name="T84" fmla="*/ 122 w 911"/>
                    <a:gd name="T85" fmla="*/ 110 h 904"/>
                    <a:gd name="T86" fmla="*/ 53 w 911"/>
                    <a:gd name="T87" fmla="*/ 179 h 904"/>
                    <a:gd name="T88" fmla="*/ 0 w 911"/>
                    <a:gd name="T89" fmla="*/ 260 h 904"/>
                    <a:gd name="T90" fmla="*/ 4 w 911"/>
                    <a:gd name="T91" fmla="*/ 271 h 904"/>
                    <a:gd name="T92" fmla="*/ 68 w 911"/>
                    <a:gd name="T93" fmla="*/ 174 h 904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w 911"/>
                    <a:gd name="T142" fmla="*/ 0 h 904"/>
                    <a:gd name="T143" fmla="*/ 911 w 911"/>
                    <a:gd name="T144" fmla="*/ 904 h 904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T141" t="T142" r="T143" b="T144"/>
                  <a:pathLst>
                    <a:path w="911" h="904">
                      <a:moveTo>
                        <a:pt x="93" y="146"/>
                      </a:moveTo>
                      <a:lnTo>
                        <a:pt x="93" y="146"/>
                      </a:lnTo>
                      <a:lnTo>
                        <a:pt x="126" y="115"/>
                      </a:lnTo>
                      <a:lnTo>
                        <a:pt x="163" y="88"/>
                      </a:lnTo>
                      <a:lnTo>
                        <a:pt x="183" y="75"/>
                      </a:lnTo>
                      <a:lnTo>
                        <a:pt x="203" y="64"/>
                      </a:lnTo>
                      <a:lnTo>
                        <a:pt x="223" y="53"/>
                      </a:lnTo>
                      <a:lnTo>
                        <a:pt x="243" y="44"/>
                      </a:lnTo>
                      <a:lnTo>
                        <a:pt x="265" y="36"/>
                      </a:lnTo>
                      <a:lnTo>
                        <a:pt x="287" y="27"/>
                      </a:lnTo>
                      <a:lnTo>
                        <a:pt x="311" y="22"/>
                      </a:lnTo>
                      <a:lnTo>
                        <a:pt x="333" y="16"/>
                      </a:lnTo>
                      <a:lnTo>
                        <a:pt x="357" y="13"/>
                      </a:lnTo>
                      <a:lnTo>
                        <a:pt x="380" y="9"/>
                      </a:lnTo>
                      <a:lnTo>
                        <a:pt x="404" y="7"/>
                      </a:lnTo>
                      <a:lnTo>
                        <a:pt x="430" y="7"/>
                      </a:lnTo>
                      <a:lnTo>
                        <a:pt x="454" y="7"/>
                      </a:lnTo>
                      <a:lnTo>
                        <a:pt x="477" y="9"/>
                      </a:lnTo>
                      <a:lnTo>
                        <a:pt x="501" y="13"/>
                      </a:lnTo>
                      <a:lnTo>
                        <a:pt x="525" y="16"/>
                      </a:lnTo>
                      <a:lnTo>
                        <a:pt x="547" y="22"/>
                      </a:lnTo>
                      <a:lnTo>
                        <a:pt x="571" y="27"/>
                      </a:lnTo>
                      <a:lnTo>
                        <a:pt x="593" y="36"/>
                      </a:lnTo>
                      <a:lnTo>
                        <a:pt x="615" y="44"/>
                      </a:lnTo>
                      <a:lnTo>
                        <a:pt x="635" y="53"/>
                      </a:lnTo>
                      <a:lnTo>
                        <a:pt x="655" y="64"/>
                      </a:lnTo>
                      <a:lnTo>
                        <a:pt x="675" y="75"/>
                      </a:lnTo>
                      <a:lnTo>
                        <a:pt x="695" y="88"/>
                      </a:lnTo>
                      <a:lnTo>
                        <a:pt x="732" y="115"/>
                      </a:lnTo>
                      <a:lnTo>
                        <a:pt x="765" y="146"/>
                      </a:lnTo>
                      <a:lnTo>
                        <a:pt x="796" y="179"/>
                      </a:lnTo>
                      <a:lnTo>
                        <a:pt x="823" y="216"/>
                      </a:lnTo>
                      <a:lnTo>
                        <a:pt x="836" y="236"/>
                      </a:lnTo>
                      <a:lnTo>
                        <a:pt x="847" y="256"/>
                      </a:lnTo>
                      <a:lnTo>
                        <a:pt x="858" y="276"/>
                      </a:lnTo>
                      <a:lnTo>
                        <a:pt x="867" y="296"/>
                      </a:lnTo>
                      <a:lnTo>
                        <a:pt x="876" y="318"/>
                      </a:lnTo>
                      <a:lnTo>
                        <a:pt x="883" y="340"/>
                      </a:lnTo>
                      <a:lnTo>
                        <a:pt x="889" y="364"/>
                      </a:lnTo>
                      <a:lnTo>
                        <a:pt x="894" y="386"/>
                      </a:lnTo>
                      <a:lnTo>
                        <a:pt x="898" y="410"/>
                      </a:lnTo>
                      <a:lnTo>
                        <a:pt x="902" y="434"/>
                      </a:lnTo>
                      <a:lnTo>
                        <a:pt x="904" y="457"/>
                      </a:lnTo>
                      <a:lnTo>
                        <a:pt x="904" y="483"/>
                      </a:lnTo>
                      <a:lnTo>
                        <a:pt x="904" y="507"/>
                      </a:lnTo>
                      <a:lnTo>
                        <a:pt x="902" y="530"/>
                      </a:lnTo>
                      <a:lnTo>
                        <a:pt x="898" y="554"/>
                      </a:lnTo>
                      <a:lnTo>
                        <a:pt x="894" y="578"/>
                      </a:lnTo>
                      <a:lnTo>
                        <a:pt x="889" y="600"/>
                      </a:lnTo>
                      <a:lnTo>
                        <a:pt x="883" y="624"/>
                      </a:lnTo>
                      <a:lnTo>
                        <a:pt x="876" y="646"/>
                      </a:lnTo>
                      <a:lnTo>
                        <a:pt x="867" y="668"/>
                      </a:lnTo>
                      <a:lnTo>
                        <a:pt x="858" y="688"/>
                      </a:lnTo>
                      <a:lnTo>
                        <a:pt x="847" y="708"/>
                      </a:lnTo>
                      <a:lnTo>
                        <a:pt x="836" y="728"/>
                      </a:lnTo>
                      <a:lnTo>
                        <a:pt x="823" y="748"/>
                      </a:lnTo>
                      <a:lnTo>
                        <a:pt x="796" y="785"/>
                      </a:lnTo>
                      <a:lnTo>
                        <a:pt x="765" y="818"/>
                      </a:lnTo>
                      <a:lnTo>
                        <a:pt x="741" y="842"/>
                      </a:lnTo>
                      <a:lnTo>
                        <a:pt x="713" y="863"/>
                      </a:lnTo>
                      <a:lnTo>
                        <a:pt x="684" y="882"/>
                      </a:lnTo>
                      <a:lnTo>
                        <a:pt x="655" y="900"/>
                      </a:lnTo>
                      <a:lnTo>
                        <a:pt x="664" y="904"/>
                      </a:lnTo>
                      <a:lnTo>
                        <a:pt x="691" y="887"/>
                      </a:lnTo>
                      <a:lnTo>
                        <a:pt x="717" y="869"/>
                      </a:lnTo>
                      <a:lnTo>
                        <a:pt x="743" y="849"/>
                      </a:lnTo>
                      <a:lnTo>
                        <a:pt x="765" y="829"/>
                      </a:lnTo>
                      <a:lnTo>
                        <a:pt x="787" y="805"/>
                      </a:lnTo>
                      <a:lnTo>
                        <a:pt x="807" y="781"/>
                      </a:lnTo>
                      <a:lnTo>
                        <a:pt x="827" y="756"/>
                      </a:lnTo>
                      <a:lnTo>
                        <a:pt x="843" y="730"/>
                      </a:lnTo>
                      <a:lnTo>
                        <a:pt x="858" y="702"/>
                      </a:lnTo>
                      <a:lnTo>
                        <a:pt x="872" y="673"/>
                      </a:lnTo>
                      <a:lnTo>
                        <a:pt x="883" y="644"/>
                      </a:lnTo>
                      <a:lnTo>
                        <a:pt x="894" y="613"/>
                      </a:lnTo>
                      <a:lnTo>
                        <a:pt x="902" y="582"/>
                      </a:lnTo>
                      <a:lnTo>
                        <a:pt x="907" y="549"/>
                      </a:lnTo>
                      <a:lnTo>
                        <a:pt x="911" y="516"/>
                      </a:lnTo>
                      <a:lnTo>
                        <a:pt x="911" y="483"/>
                      </a:lnTo>
                      <a:lnTo>
                        <a:pt x="911" y="457"/>
                      </a:lnTo>
                      <a:lnTo>
                        <a:pt x="909" y="434"/>
                      </a:lnTo>
                      <a:lnTo>
                        <a:pt x="905" y="408"/>
                      </a:lnTo>
                      <a:lnTo>
                        <a:pt x="902" y="384"/>
                      </a:lnTo>
                      <a:lnTo>
                        <a:pt x="896" y="362"/>
                      </a:lnTo>
                      <a:lnTo>
                        <a:pt x="889" y="338"/>
                      </a:lnTo>
                      <a:lnTo>
                        <a:pt x="882" y="316"/>
                      </a:lnTo>
                      <a:lnTo>
                        <a:pt x="874" y="294"/>
                      </a:lnTo>
                      <a:lnTo>
                        <a:pt x="863" y="272"/>
                      </a:lnTo>
                      <a:lnTo>
                        <a:pt x="852" y="252"/>
                      </a:lnTo>
                      <a:lnTo>
                        <a:pt x="841" y="232"/>
                      </a:lnTo>
                      <a:lnTo>
                        <a:pt x="829" y="212"/>
                      </a:lnTo>
                      <a:lnTo>
                        <a:pt x="816" y="194"/>
                      </a:lnTo>
                      <a:lnTo>
                        <a:pt x="801" y="176"/>
                      </a:lnTo>
                      <a:lnTo>
                        <a:pt x="787" y="157"/>
                      </a:lnTo>
                      <a:lnTo>
                        <a:pt x="770" y="141"/>
                      </a:lnTo>
                      <a:lnTo>
                        <a:pt x="754" y="124"/>
                      </a:lnTo>
                      <a:lnTo>
                        <a:pt x="735" y="110"/>
                      </a:lnTo>
                      <a:lnTo>
                        <a:pt x="717" y="95"/>
                      </a:lnTo>
                      <a:lnTo>
                        <a:pt x="699" y="82"/>
                      </a:lnTo>
                      <a:lnTo>
                        <a:pt x="679" y="69"/>
                      </a:lnTo>
                      <a:lnTo>
                        <a:pt x="658" y="58"/>
                      </a:lnTo>
                      <a:lnTo>
                        <a:pt x="638" y="47"/>
                      </a:lnTo>
                      <a:lnTo>
                        <a:pt x="616" y="36"/>
                      </a:lnTo>
                      <a:lnTo>
                        <a:pt x="594" y="29"/>
                      </a:lnTo>
                      <a:lnTo>
                        <a:pt x="572" y="22"/>
                      </a:lnTo>
                      <a:lnTo>
                        <a:pt x="549" y="15"/>
                      </a:lnTo>
                      <a:lnTo>
                        <a:pt x="527" y="9"/>
                      </a:lnTo>
                      <a:lnTo>
                        <a:pt x="503" y="5"/>
                      </a:lnTo>
                      <a:lnTo>
                        <a:pt x="479" y="2"/>
                      </a:lnTo>
                      <a:lnTo>
                        <a:pt x="454" y="0"/>
                      </a:lnTo>
                      <a:lnTo>
                        <a:pt x="430" y="0"/>
                      </a:lnTo>
                      <a:lnTo>
                        <a:pt x="395" y="0"/>
                      </a:lnTo>
                      <a:lnTo>
                        <a:pt x="360" y="4"/>
                      </a:lnTo>
                      <a:lnTo>
                        <a:pt x="327" y="11"/>
                      </a:lnTo>
                      <a:lnTo>
                        <a:pt x="294" y="18"/>
                      </a:lnTo>
                      <a:lnTo>
                        <a:pt x="263" y="29"/>
                      </a:lnTo>
                      <a:lnTo>
                        <a:pt x="232" y="42"/>
                      </a:lnTo>
                      <a:lnTo>
                        <a:pt x="203" y="55"/>
                      </a:lnTo>
                      <a:lnTo>
                        <a:pt x="175" y="71"/>
                      </a:lnTo>
                      <a:lnTo>
                        <a:pt x="148" y="90"/>
                      </a:lnTo>
                      <a:lnTo>
                        <a:pt x="122" y="110"/>
                      </a:lnTo>
                      <a:lnTo>
                        <a:pt x="99" y="132"/>
                      </a:lnTo>
                      <a:lnTo>
                        <a:pt x="75" y="154"/>
                      </a:lnTo>
                      <a:lnTo>
                        <a:pt x="53" y="179"/>
                      </a:lnTo>
                      <a:lnTo>
                        <a:pt x="35" y="205"/>
                      </a:lnTo>
                      <a:lnTo>
                        <a:pt x="16" y="232"/>
                      </a:lnTo>
                      <a:lnTo>
                        <a:pt x="0" y="260"/>
                      </a:lnTo>
                      <a:lnTo>
                        <a:pt x="4" y="271"/>
                      </a:lnTo>
                      <a:lnTo>
                        <a:pt x="22" y="238"/>
                      </a:lnTo>
                      <a:lnTo>
                        <a:pt x="44" y="205"/>
                      </a:lnTo>
                      <a:lnTo>
                        <a:pt x="68" y="174"/>
                      </a:lnTo>
                      <a:lnTo>
                        <a:pt x="93" y="146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26" name="Freeform 378"/>
                <p:cNvSpPr>
                  <a:spLocks/>
                </p:cNvSpPr>
                <p:nvPr/>
              </p:nvSpPr>
              <p:spPr bwMode="auto">
                <a:xfrm>
                  <a:off x="2330" y="1574"/>
                  <a:ext cx="651" cy="933"/>
                </a:xfrm>
                <a:custGeom>
                  <a:avLst/>
                  <a:gdLst>
                    <a:gd name="T0" fmla="*/ 366 w 651"/>
                    <a:gd name="T1" fmla="*/ 711 h 933"/>
                    <a:gd name="T2" fmla="*/ 366 w 651"/>
                    <a:gd name="T3" fmla="*/ 711 h 933"/>
                    <a:gd name="T4" fmla="*/ 333 w 651"/>
                    <a:gd name="T5" fmla="*/ 677 h 933"/>
                    <a:gd name="T6" fmla="*/ 302 w 651"/>
                    <a:gd name="T7" fmla="*/ 640 h 933"/>
                    <a:gd name="T8" fmla="*/ 271 w 651"/>
                    <a:gd name="T9" fmla="*/ 603 h 933"/>
                    <a:gd name="T10" fmla="*/ 241 w 651"/>
                    <a:gd name="T11" fmla="*/ 567 h 933"/>
                    <a:gd name="T12" fmla="*/ 214 w 651"/>
                    <a:gd name="T13" fmla="*/ 526 h 933"/>
                    <a:gd name="T14" fmla="*/ 188 w 651"/>
                    <a:gd name="T15" fmla="*/ 486 h 933"/>
                    <a:gd name="T16" fmla="*/ 163 w 651"/>
                    <a:gd name="T17" fmla="*/ 446 h 933"/>
                    <a:gd name="T18" fmla="*/ 141 w 651"/>
                    <a:gd name="T19" fmla="*/ 404 h 933"/>
                    <a:gd name="T20" fmla="*/ 119 w 651"/>
                    <a:gd name="T21" fmla="*/ 360 h 933"/>
                    <a:gd name="T22" fmla="*/ 99 w 651"/>
                    <a:gd name="T23" fmla="*/ 316 h 933"/>
                    <a:gd name="T24" fmla="*/ 80 w 651"/>
                    <a:gd name="T25" fmla="*/ 272 h 933"/>
                    <a:gd name="T26" fmla="*/ 64 w 651"/>
                    <a:gd name="T27" fmla="*/ 226 h 933"/>
                    <a:gd name="T28" fmla="*/ 47 w 651"/>
                    <a:gd name="T29" fmla="*/ 179 h 933"/>
                    <a:gd name="T30" fmla="*/ 35 w 651"/>
                    <a:gd name="T31" fmla="*/ 131 h 933"/>
                    <a:gd name="T32" fmla="*/ 24 w 651"/>
                    <a:gd name="T33" fmla="*/ 84 h 933"/>
                    <a:gd name="T34" fmla="*/ 14 w 651"/>
                    <a:gd name="T35" fmla="*/ 36 h 933"/>
                    <a:gd name="T36" fmla="*/ 14 w 651"/>
                    <a:gd name="T37" fmla="*/ 36 h 933"/>
                    <a:gd name="T38" fmla="*/ 0 w 651"/>
                    <a:gd name="T39" fmla="*/ 0 h 933"/>
                    <a:gd name="T40" fmla="*/ 0 w 651"/>
                    <a:gd name="T41" fmla="*/ 0 h 933"/>
                    <a:gd name="T42" fmla="*/ 7 w 651"/>
                    <a:gd name="T43" fmla="*/ 36 h 933"/>
                    <a:gd name="T44" fmla="*/ 14 w 651"/>
                    <a:gd name="T45" fmla="*/ 75 h 933"/>
                    <a:gd name="T46" fmla="*/ 22 w 651"/>
                    <a:gd name="T47" fmla="*/ 111 h 933"/>
                    <a:gd name="T48" fmla="*/ 31 w 651"/>
                    <a:gd name="T49" fmla="*/ 148 h 933"/>
                    <a:gd name="T50" fmla="*/ 42 w 651"/>
                    <a:gd name="T51" fmla="*/ 183 h 933"/>
                    <a:gd name="T52" fmla="*/ 53 w 651"/>
                    <a:gd name="T53" fmla="*/ 219 h 933"/>
                    <a:gd name="T54" fmla="*/ 78 w 651"/>
                    <a:gd name="T55" fmla="*/ 289 h 933"/>
                    <a:gd name="T56" fmla="*/ 108 w 651"/>
                    <a:gd name="T57" fmla="*/ 356 h 933"/>
                    <a:gd name="T58" fmla="*/ 141 w 651"/>
                    <a:gd name="T59" fmla="*/ 422 h 933"/>
                    <a:gd name="T60" fmla="*/ 177 w 651"/>
                    <a:gd name="T61" fmla="*/ 484 h 933"/>
                    <a:gd name="T62" fmla="*/ 217 w 651"/>
                    <a:gd name="T63" fmla="*/ 545 h 933"/>
                    <a:gd name="T64" fmla="*/ 261 w 651"/>
                    <a:gd name="T65" fmla="*/ 603 h 933"/>
                    <a:gd name="T66" fmla="*/ 309 w 651"/>
                    <a:gd name="T67" fmla="*/ 660 h 933"/>
                    <a:gd name="T68" fmla="*/ 358 w 651"/>
                    <a:gd name="T69" fmla="*/ 713 h 933"/>
                    <a:gd name="T70" fmla="*/ 411 w 651"/>
                    <a:gd name="T71" fmla="*/ 763 h 933"/>
                    <a:gd name="T72" fmla="*/ 466 w 651"/>
                    <a:gd name="T73" fmla="*/ 810 h 933"/>
                    <a:gd name="T74" fmla="*/ 525 w 651"/>
                    <a:gd name="T75" fmla="*/ 854 h 933"/>
                    <a:gd name="T76" fmla="*/ 585 w 651"/>
                    <a:gd name="T77" fmla="*/ 894 h 933"/>
                    <a:gd name="T78" fmla="*/ 647 w 651"/>
                    <a:gd name="T79" fmla="*/ 933 h 933"/>
                    <a:gd name="T80" fmla="*/ 647 w 651"/>
                    <a:gd name="T81" fmla="*/ 933 h 933"/>
                    <a:gd name="T82" fmla="*/ 651 w 651"/>
                    <a:gd name="T83" fmla="*/ 925 h 933"/>
                    <a:gd name="T84" fmla="*/ 651 w 651"/>
                    <a:gd name="T85" fmla="*/ 925 h 933"/>
                    <a:gd name="T86" fmla="*/ 613 w 651"/>
                    <a:gd name="T87" fmla="*/ 903 h 933"/>
                    <a:gd name="T88" fmla="*/ 574 w 651"/>
                    <a:gd name="T89" fmla="*/ 880 h 933"/>
                    <a:gd name="T90" fmla="*/ 538 w 651"/>
                    <a:gd name="T91" fmla="*/ 854 h 933"/>
                    <a:gd name="T92" fmla="*/ 501 w 651"/>
                    <a:gd name="T93" fmla="*/ 828 h 933"/>
                    <a:gd name="T94" fmla="*/ 466 w 651"/>
                    <a:gd name="T95" fmla="*/ 801 h 933"/>
                    <a:gd name="T96" fmla="*/ 432 w 651"/>
                    <a:gd name="T97" fmla="*/ 772 h 933"/>
                    <a:gd name="T98" fmla="*/ 399 w 651"/>
                    <a:gd name="T99" fmla="*/ 742 h 933"/>
                    <a:gd name="T100" fmla="*/ 366 w 651"/>
                    <a:gd name="T101" fmla="*/ 711 h 933"/>
                    <a:gd name="T102" fmla="*/ 366 w 651"/>
                    <a:gd name="T103" fmla="*/ 711 h 933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651"/>
                    <a:gd name="T157" fmla="*/ 0 h 933"/>
                    <a:gd name="T158" fmla="*/ 651 w 651"/>
                    <a:gd name="T159" fmla="*/ 933 h 933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651" h="933">
                      <a:moveTo>
                        <a:pt x="366" y="711"/>
                      </a:moveTo>
                      <a:lnTo>
                        <a:pt x="366" y="711"/>
                      </a:lnTo>
                      <a:lnTo>
                        <a:pt x="333" y="677"/>
                      </a:lnTo>
                      <a:lnTo>
                        <a:pt x="302" y="640"/>
                      </a:lnTo>
                      <a:lnTo>
                        <a:pt x="271" y="603"/>
                      </a:lnTo>
                      <a:lnTo>
                        <a:pt x="241" y="567"/>
                      </a:lnTo>
                      <a:lnTo>
                        <a:pt x="214" y="526"/>
                      </a:lnTo>
                      <a:lnTo>
                        <a:pt x="188" y="486"/>
                      </a:lnTo>
                      <a:lnTo>
                        <a:pt x="163" y="446"/>
                      </a:lnTo>
                      <a:lnTo>
                        <a:pt x="141" y="404"/>
                      </a:lnTo>
                      <a:lnTo>
                        <a:pt x="119" y="360"/>
                      </a:lnTo>
                      <a:lnTo>
                        <a:pt x="99" y="316"/>
                      </a:lnTo>
                      <a:lnTo>
                        <a:pt x="80" y="272"/>
                      </a:lnTo>
                      <a:lnTo>
                        <a:pt x="64" y="226"/>
                      </a:lnTo>
                      <a:lnTo>
                        <a:pt x="47" y="179"/>
                      </a:lnTo>
                      <a:lnTo>
                        <a:pt x="35" y="131"/>
                      </a:lnTo>
                      <a:lnTo>
                        <a:pt x="24" y="84"/>
                      </a:lnTo>
                      <a:lnTo>
                        <a:pt x="14" y="36"/>
                      </a:lnTo>
                      <a:lnTo>
                        <a:pt x="0" y="0"/>
                      </a:lnTo>
                      <a:lnTo>
                        <a:pt x="7" y="36"/>
                      </a:lnTo>
                      <a:lnTo>
                        <a:pt x="14" y="75"/>
                      </a:lnTo>
                      <a:lnTo>
                        <a:pt x="22" y="111"/>
                      </a:lnTo>
                      <a:lnTo>
                        <a:pt x="31" y="148"/>
                      </a:lnTo>
                      <a:lnTo>
                        <a:pt x="42" y="183"/>
                      </a:lnTo>
                      <a:lnTo>
                        <a:pt x="53" y="219"/>
                      </a:lnTo>
                      <a:lnTo>
                        <a:pt x="78" y="289"/>
                      </a:lnTo>
                      <a:lnTo>
                        <a:pt x="108" y="356"/>
                      </a:lnTo>
                      <a:lnTo>
                        <a:pt x="141" y="422"/>
                      </a:lnTo>
                      <a:lnTo>
                        <a:pt x="177" y="484"/>
                      </a:lnTo>
                      <a:lnTo>
                        <a:pt x="217" y="545"/>
                      </a:lnTo>
                      <a:lnTo>
                        <a:pt x="261" y="603"/>
                      </a:lnTo>
                      <a:lnTo>
                        <a:pt x="309" y="660"/>
                      </a:lnTo>
                      <a:lnTo>
                        <a:pt x="358" y="713"/>
                      </a:lnTo>
                      <a:lnTo>
                        <a:pt x="411" y="763"/>
                      </a:lnTo>
                      <a:lnTo>
                        <a:pt x="466" y="810"/>
                      </a:lnTo>
                      <a:lnTo>
                        <a:pt x="525" y="854"/>
                      </a:lnTo>
                      <a:lnTo>
                        <a:pt x="585" y="894"/>
                      </a:lnTo>
                      <a:lnTo>
                        <a:pt x="647" y="933"/>
                      </a:lnTo>
                      <a:lnTo>
                        <a:pt x="651" y="925"/>
                      </a:lnTo>
                      <a:lnTo>
                        <a:pt x="613" y="903"/>
                      </a:lnTo>
                      <a:lnTo>
                        <a:pt x="574" y="880"/>
                      </a:lnTo>
                      <a:lnTo>
                        <a:pt x="538" y="854"/>
                      </a:lnTo>
                      <a:lnTo>
                        <a:pt x="501" y="828"/>
                      </a:lnTo>
                      <a:lnTo>
                        <a:pt x="466" y="801"/>
                      </a:lnTo>
                      <a:lnTo>
                        <a:pt x="432" y="772"/>
                      </a:lnTo>
                      <a:lnTo>
                        <a:pt x="399" y="742"/>
                      </a:lnTo>
                      <a:lnTo>
                        <a:pt x="366" y="711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27" name="Freeform 379"/>
                <p:cNvSpPr>
                  <a:spLocks/>
                </p:cNvSpPr>
                <p:nvPr/>
              </p:nvSpPr>
              <p:spPr bwMode="auto">
                <a:xfrm>
                  <a:off x="2987" y="2503"/>
                  <a:ext cx="483" cy="156"/>
                </a:xfrm>
                <a:custGeom>
                  <a:avLst/>
                  <a:gdLst>
                    <a:gd name="T0" fmla="*/ 1 w 483"/>
                    <a:gd name="T1" fmla="*/ 0 h 156"/>
                    <a:gd name="T2" fmla="*/ 1 w 483"/>
                    <a:gd name="T3" fmla="*/ 0 h 156"/>
                    <a:gd name="T4" fmla="*/ 0 w 483"/>
                    <a:gd name="T5" fmla="*/ 7 h 156"/>
                    <a:gd name="T6" fmla="*/ 0 w 483"/>
                    <a:gd name="T7" fmla="*/ 7 h 156"/>
                    <a:gd name="T8" fmla="*/ 54 w 483"/>
                    <a:gd name="T9" fmla="*/ 35 h 156"/>
                    <a:gd name="T10" fmla="*/ 111 w 483"/>
                    <a:gd name="T11" fmla="*/ 62 h 156"/>
                    <a:gd name="T12" fmla="*/ 170 w 483"/>
                    <a:gd name="T13" fmla="*/ 84 h 156"/>
                    <a:gd name="T14" fmla="*/ 230 w 483"/>
                    <a:gd name="T15" fmla="*/ 104 h 156"/>
                    <a:gd name="T16" fmla="*/ 292 w 483"/>
                    <a:gd name="T17" fmla="*/ 123 h 156"/>
                    <a:gd name="T18" fmla="*/ 354 w 483"/>
                    <a:gd name="T19" fmla="*/ 135 h 156"/>
                    <a:gd name="T20" fmla="*/ 419 w 483"/>
                    <a:gd name="T21" fmla="*/ 146 h 156"/>
                    <a:gd name="T22" fmla="*/ 483 w 483"/>
                    <a:gd name="T23" fmla="*/ 156 h 156"/>
                    <a:gd name="T24" fmla="*/ 483 w 483"/>
                    <a:gd name="T25" fmla="*/ 156 h 156"/>
                    <a:gd name="T26" fmla="*/ 483 w 483"/>
                    <a:gd name="T27" fmla="*/ 148 h 156"/>
                    <a:gd name="T28" fmla="*/ 483 w 483"/>
                    <a:gd name="T29" fmla="*/ 148 h 156"/>
                    <a:gd name="T30" fmla="*/ 419 w 483"/>
                    <a:gd name="T31" fmla="*/ 139 h 156"/>
                    <a:gd name="T32" fmla="*/ 354 w 483"/>
                    <a:gd name="T33" fmla="*/ 128 h 156"/>
                    <a:gd name="T34" fmla="*/ 292 w 483"/>
                    <a:gd name="T35" fmla="*/ 115 h 156"/>
                    <a:gd name="T36" fmla="*/ 232 w 483"/>
                    <a:gd name="T37" fmla="*/ 97 h 156"/>
                    <a:gd name="T38" fmla="*/ 172 w 483"/>
                    <a:gd name="T39" fmla="*/ 77 h 156"/>
                    <a:gd name="T40" fmla="*/ 115 w 483"/>
                    <a:gd name="T41" fmla="*/ 55 h 156"/>
                    <a:gd name="T42" fmla="*/ 58 w 483"/>
                    <a:gd name="T43" fmla="*/ 29 h 156"/>
                    <a:gd name="T44" fmla="*/ 1 w 483"/>
                    <a:gd name="T45" fmla="*/ 0 h 156"/>
                    <a:gd name="T46" fmla="*/ 1 w 483"/>
                    <a:gd name="T47" fmla="*/ 0 h 15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483"/>
                    <a:gd name="T73" fmla="*/ 0 h 156"/>
                    <a:gd name="T74" fmla="*/ 483 w 483"/>
                    <a:gd name="T75" fmla="*/ 156 h 156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483" h="156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7"/>
                      </a:lnTo>
                      <a:lnTo>
                        <a:pt x="54" y="35"/>
                      </a:lnTo>
                      <a:lnTo>
                        <a:pt x="111" y="62"/>
                      </a:lnTo>
                      <a:lnTo>
                        <a:pt x="170" y="84"/>
                      </a:lnTo>
                      <a:lnTo>
                        <a:pt x="230" y="104"/>
                      </a:lnTo>
                      <a:lnTo>
                        <a:pt x="292" y="123"/>
                      </a:lnTo>
                      <a:lnTo>
                        <a:pt x="354" y="135"/>
                      </a:lnTo>
                      <a:lnTo>
                        <a:pt x="419" y="146"/>
                      </a:lnTo>
                      <a:lnTo>
                        <a:pt x="483" y="156"/>
                      </a:lnTo>
                      <a:lnTo>
                        <a:pt x="483" y="148"/>
                      </a:lnTo>
                      <a:lnTo>
                        <a:pt x="419" y="139"/>
                      </a:lnTo>
                      <a:lnTo>
                        <a:pt x="354" y="128"/>
                      </a:lnTo>
                      <a:lnTo>
                        <a:pt x="292" y="115"/>
                      </a:lnTo>
                      <a:lnTo>
                        <a:pt x="232" y="97"/>
                      </a:lnTo>
                      <a:lnTo>
                        <a:pt x="172" y="77"/>
                      </a:lnTo>
                      <a:lnTo>
                        <a:pt x="115" y="55"/>
                      </a:lnTo>
                      <a:lnTo>
                        <a:pt x="58" y="29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28" name="Freeform 380"/>
                <p:cNvSpPr>
                  <a:spLocks/>
                </p:cNvSpPr>
                <p:nvPr/>
              </p:nvSpPr>
              <p:spPr bwMode="auto">
                <a:xfrm>
                  <a:off x="2317" y="108"/>
                  <a:ext cx="2556" cy="2280"/>
                </a:xfrm>
                <a:custGeom>
                  <a:avLst/>
                  <a:gdLst>
                    <a:gd name="T0" fmla="*/ 423 w 2556"/>
                    <a:gd name="T1" fmla="*/ 337 h 2280"/>
                    <a:gd name="T2" fmla="*/ 567 w 2556"/>
                    <a:gd name="T3" fmla="*/ 223 h 2280"/>
                    <a:gd name="T4" fmla="*/ 726 w 2556"/>
                    <a:gd name="T5" fmla="*/ 132 h 2280"/>
                    <a:gd name="T6" fmla="*/ 900 w 2556"/>
                    <a:gd name="T7" fmla="*/ 64 h 2280"/>
                    <a:gd name="T8" fmla="*/ 1085 w 2556"/>
                    <a:gd name="T9" fmla="*/ 22 h 2280"/>
                    <a:gd name="T10" fmla="*/ 1279 w 2556"/>
                    <a:gd name="T11" fmla="*/ 7 h 2280"/>
                    <a:gd name="T12" fmla="*/ 1409 w 2556"/>
                    <a:gd name="T13" fmla="*/ 13 h 2280"/>
                    <a:gd name="T14" fmla="*/ 1595 w 2556"/>
                    <a:gd name="T15" fmla="*/ 48 h 2280"/>
                    <a:gd name="T16" fmla="*/ 1773 w 2556"/>
                    <a:gd name="T17" fmla="*/ 106 h 2280"/>
                    <a:gd name="T18" fmla="*/ 1937 w 2556"/>
                    <a:gd name="T19" fmla="*/ 190 h 2280"/>
                    <a:gd name="T20" fmla="*/ 2086 w 2556"/>
                    <a:gd name="T21" fmla="*/ 296 h 2280"/>
                    <a:gd name="T22" fmla="*/ 2177 w 2556"/>
                    <a:gd name="T23" fmla="*/ 379 h 2280"/>
                    <a:gd name="T24" fmla="*/ 2296 w 2556"/>
                    <a:gd name="T25" fmla="*/ 518 h 2280"/>
                    <a:gd name="T26" fmla="*/ 2395 w 2556"/>
                    <a:gd name="T27" fmla="*/ 671 h 2280"/>
                    <a:gd name="T28" fmla="*/ 2472 w 2556"/>
                    <a:gd name="T29" fmla="*/ 842 h 2280"/>
                    <a:gd name="T30" fmla="*/ 2523 w 2556"/>
                    <a:gd name="T31" fmla="*/ 1021 h 2280"/>
                    <a:gd name="T32" fmla="*/ 2547 w 2556"/>
                    <a:gd name="T33" fmla="*/ 1213 h 2280"/>
                    <a:gd name="T34" fmla="*/ 2547 w 2556"/>
                    <a:gd name="T35" fmla="*/ 1343 h 2280"/>
                    <a:gd name="T36" fmla="*/ 2523 w 2556"/>
                    <a:gd name="T37" fmla="*/ 1533 h 2280"/>
                    <a:gd name="T38" fmla="*/ 2472 w 2556"/>
                    <a:gd name="T39" fmla="*/ 1714 h 2280"/>
                    <a:gd name="T40" fmla="*/ 2395 w 2556"/>
                    <a:gd name="T41" fmla="*/ 1885 h 2280"/>
                    <a:gd name="T42" fmla="*/ 2296 w 2556"/>
                    <a:gd name="T43" fmla="*/ 2038 h 2280"/>
                    <a:gd name="T44" fmla="*/ 2177 w 2556"/>
                    <a:gd name="T45" fmla="*/ 2177 h 2280"/>
                    <a:gd name="T46" fmla="*/ 2122 w 2556"/>
                    <a:gd name="T47" fmla="*/ 2229 h 2280"/>
                    <a:gd name="T48" fmla="*/ 2064 w 2556"/>
                    <a:gd name="T49" fmla="*/ 2276 h 2280"/>
                    <a:gd name="T50" fmla="*/ 2126 w 2556"/>
                    <a:gd name="T51" fmla="*/ 2234 h 2280"/>
                    <a:gd name="T52" fmla="*/ 2272 w 2556"/>
                    <a:gd name="T53" fmla="*/ 2080 h 2280"/>
                    <a:gd name="T54" fmla="*/ 2391 w 2556"/>
                    <a:gd name="T55" fmla="*/ 1906 h 2280"/>
                    <a:gd name="T56" fmla="*/ 2481 w 2556"/>
                    <a:gd name="T57" fmla="*/ 1711 h 2280"/>
                    <a:gd name="T58" fmla="*/ 2537 w 2556"/>
                    <a:gd name="T59" fmla="*/ 1500 h 2280"/>
                    <a:gd name="T60" fmla="*/ 2556 w 2556"/>
                    <a:gd name="T61" fmla="*/ 1316 h 2280"/>
                    <a:gd name="T62" fmla="*/ 2554 w 2556"/>
                    <a:gd name="T63" fmla="*/ 1213 h 2280"/>
                    <a:gd name="T64" fmla="*/ 2530 w 2556"/>
                    <a:gd name="T65" fmla="*/ 1021 h 2280"/>
                    <a:gd name="T66" fmla="*/ 2479 w 2556"/>
                    <a:gd name="T67" fmla="*/ 838 h 2280"/>
                    <a:gd name="T68" fmla="*/ 2402 w 2556"/>
                    <a:gd name="T69" fmla="*/ 668 h 2280"/>
                    <a:gd name="T70" fmla="*/ 2301 w 2556"/>
                    <a:gd name="T71" fmla="*/ 512 h 2280"/>
                    <a:gd name="T72" fmla="*/ 2183 w 2556"/>
                    <a:gd name="T73" fmla="*/ 373 h 2280"/>
                    <a:gd name="T74" fmla="*/ 2043 w 2556"/>
                    <a:gd name="T75" fmla="*/ 254 h 2280"/>
                    <a:gd name="T76" fmla="*/ 1888 w 2556"/>
                    <a:gd name="T77" fmla="*/ 154 h 2280"/>
                    <a:gd name="T78" fmla="*/ 1718 w 2556"/>
                    <a:gd name="T79" fmla="*/ 77 h 2280"/>
                    <a:gd name="T80" fmla="*/ 1535 w 2556"/>
                    <a:gd name="T81" fmla="*/ 26 h 2280"/>
                    <a:gd name="T82" fmla="*/ 1345 w 2556"/>
                    <a:gd name="T83" fmla="*/ 2 h 2280"/>
                    <a:gd name="T84" fmla="*/ 1213 w 2556"/>
                    <a:gd name="T85" fmla="*/ 2 h 2280"/>
                    <a:gd name="T86" fmla="*/ 1021 w 2556"/>
                    <a:gd name="T87" fmla="*/ 26 h 2280"/>
                    <a:gd name="T88" fmla="*/ 838 w 2556"/>
                    <a:gd name="T89" fmla="*/ 77 h 2280"/>
                    <a:gd name="T90" fmla="*/ 670 w 2556"/>
                    <a:gd name="T91" fmla="*/ 154 h 2280"/>
                    <a:gd name="T92" fmla="*/ 514 w 2556"/>
                    <a:gd name="T93" fmla="*/ 254 h 2280"/>
                    <a:gd name="T94" fmla="*/ 375 w 2556"/>
                    <a:gd name="T95" fmla="*/ 373 h 2280"/>
                    <a:gd name="T96" fmla="*/ 254 w 2556"/>
                    <a:gd name="T97" fmla="*/ 512 h 2280"/>
                    <a:gd name="T98" fmla="*/ 154 w 2556"/>
                    <a:gd name="T99" fmla="*/ 668 h 2280"/>
                    <a:gd name="T100" fmla="*/ 77 w 2556"/>
                    <a:gd name="T101" fmla="*/ 838 h 2280"/>
                    <a:gd name="T102" fmla="*/ 26 w 2556"/>
                    <a:gd name="T103" fmla="*/ 1021 h 2280"/>
                    <a:gd name="T104" fmla="*/ 2 w 2556"/>
                    <a:gd name="T105" fmla="*/ 1213 h 2280"/>
                    <a:gd name="T106" fmla="*/ 0 w 2556"/>
                    <a:gd name="T107" fmla="*/ 1301 h 2280"/>
                    <a:gd name="T108" fmla="*/ 7 w 2556"/>
                    <a:gd name="T109" fmla="*/ 1253 h 2280"/>
                    <a:gd name="T110" fmla="*/ 16 w 2556"/>
                    <a:gd name="T111" fmla="*/ 1127 h 2280"/>
                    <a:gd name="T112" fmla="*/ 51 w 2556"/>
                    <a:gd name="T113" fmla="*/ 944 h 2280"/>
                    <a:gd name="T114" fmla="*/ 112 w 2556"/>
                    <a:gd name="T115" fmla="*/ 772 h 2280"/>
                    <a:gd name="T116" fmla="*/ 196 w 2556"/>
                    <a:gd name="T117" fmla="*/ 613 h 2280"/>
                    <a:gd name="T118" fmla="*/ 300 w 2556"/>
                    <a:gd name="T119" fmla="*/ 467 h 2280"/>
                    <a:gd name="T120" fmla="*/ 379 w 2556"/>
                    <a:gd name="T121" fmla="*/ 379 h 2280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w 2556"/>
                    <a:gd name="T184" fmla="*/ 0 h 2280"/>
                    <a:gd name="T185" fmla="*/ 2556 w 2556"/>
                    <a:gd name="T186" fmla="*/ 2280 h 2280"/>
                  </a:gdLst>
                  <a:ahLst/>
                  <a:cxnLst>
                    <a:cxn ang="T122">
                      <a:pos x="T0" y="T1"/>
                    </a:cxn>
                    <a:cxn ang="T123">
                      <a:pos x="T2" y="T3"/>
                    </a:cxn>
                    <a:cxn ang="T124">
                      <a:pos x="T4" y="T5"/>
                    </a:cxn>
                    <a:cxn ang="T125">
                      <a:pos x="T6" y="T7"/>
                    </a:cxn>
                    <a:cxn ang="T126">
                      <a:pos x="T8" y="T9"/>
                    </a:cxn>
                    <a:cxn ang="T127">
                      <a:pos x="T10" y="T11"/>
                    </a:cxn>
                    <a:cxn ang="T128">
                      <a:pos x="T12" y="T13"/>
                    </a:cxn>
                    <a:cxn ang="T129">
                      <a:pos x="T14" y="T15"/>
                    </a:cxn>
                    <a:cxn ang="T130">
                      <a:pos x="T16" y="T17"/>
                    </a:cxn>
                    <a:cxn ang="T131">
                      <a:pos x="T18" y="T19"/>
                    </a:cxn>
                    <a:cxn ang="T132">
                      <a:pos x="T20" y="T21"/>
                    </a:cxn>
                    <a:cxn ang="T133">
                      <a:pos x="T22" y="T23"/>
                    </a:cxn>
                    <a:cxn ang="T134">
                      <a:pos x="T24" y="T25"/>
                    </a:cxn>
                    <a:cxn ang="T135">
                      <a:pos x="T26" y="T27"/>
                    </a:cxn>
                    <a:cxn ang="T136">
                      <a:pos x="T28" y="T29"/>
                    </a:cxn>
                    <a:cxn ang="T137">
                      <a:pos x="T30" y="T31"/>
                    </a:cxn>
                    <a:cxn ang="T138">
                      <a:pos x="T32" y="T33"/>
                    </a:cxn>
                    <a:cxn ang="T139">
                      <a:pos x="T34" y="T35"/>
                    </a:cxn>
                    <a:cxn ang="T140">
                      <a:pos x="T36" y="T37"/>
                    </a:cxn>
                    <a:cxn ang="T141">
                      <a:pos x="T38" y="T39"/>
                    </a:cxn>
                    <a:cxn ang="T142">
                      <a:pos x="T40" y="T41"/>
                    </a:cxn>
                    <a:cxn ang="T143">
                      <a:pos x="T42" y="T43"/>
                    </a:cxn>
                    <a:cxn ang="T144">
                      <a:pos x="T44" y="T45"/>
                    </a:cxn>
                    <a:cxn ang="T145">
                      <a:pos x="T46" y="T47"/>
                    </a:cxn>
                    <a:cxn ang="T146">
                      <a:pos x="T48" y="T49"/>
                    </a:cxn>
                    <a:cxn ang="T147">
                      <a:pos x="T50" y="T51"/>
                    </a:cxn>
                    <a:cxn ang="T148">
                      <a:pos x="T52" y="T53"/>
                    </a:cxn>
                    <a:cxn ang="T149">
                      <a:pos x="T54" y="T55"/>
                    </a:cxn>
                    <a:cxn ang="T150">
                      <a:pos x="T56" y="T57"/>
                    </a:cxn>
                    <a:cxn ang="T151">
                      <a:pos x="T58" y="T59"/>
                    </a:cxn>
                    <a:cxn ang="T152">
                      <a:pos x="T60" y="T61"/>
                    </a:cxn>
                    <a:cxn ang="T153">
                      <a:pos x="T62" y="T63"/>
                    </a:cxn>
                    <a:cxn ang="T154">
                      <a:pos x="T64" y="T65"/>
                    </a:cxn>
                    <a:cxn ang="T155">
                      <a:pos x="T66" y="T67"/>
                    </a:cxn>
                    <a:cxn ang="T156">
                      <a:pos x="T68" y="T69"/>
                    </a:cxn>
                    <a:cxn ang="T157">
                      <a:pos x="T70" y="T71"/>
                    </a:cxn>
                    <a:cxn ang="T158">
                      <a:pos x="T72" y="T73"/>
                    </a:cxn>
                    <a:cxn ang="T159">
                      <a:pos x="T74" y="T75"/>
                    </a:cxn>
                    <a:cxn ang="T160">
                      <a:pos x="T76" y="T77"/>
                    </a:cxn>
                    <a:cxn ang="T161">
                      <a:pos x="T78" y="T79"/>
                    </a:cxn>
                    <a:cxn ang="T162">
                      <a:pos x="T80" y="T81"/>
                    </a:cxn>
                    <a:cxn ang="T163">
                      <a:pos x="T82" y="T83"/>
                    </a:cxn>
                    <a:cxn ang="T164">
                      <a:pos x="T84" y="T85"/>
                    </a:cxn>
                    <a:cxn ang="T165">
                      <a:pos x="T86" y="T87"/>
                    </a:cxn>
                    <a:cxn ang="T166">
                      <a:pos x="T88" y="T89"/>
                    </a:cxn>
                    <a:cxn ang="T167">
                      <a:pos x="T90" y="T91"/>
                    </a:cxn>
                    <a:cxn ang="T168">
                      <a:pos x="T92" y="T93"/>
                    </a:cxn>
                    <a:cxn ang="T169">
                      <a:pos x="T94" y="T95"/>
                    </a:cxn>
                    <a:cxn ang="T170">
                      <a:pos x="T96" y="T97"/>
                    </a:cxn>
                    <a:cxn ang="T171">
                      <a:pos x="T98" y="T99"/>
                    </a:cxn>
                    <a:cxn ang="T172">
                      <a:pos x="T100" y="T101"/>
                    </a:cxn>
                    <a:cxn ang="T173">
                      <a:pos x="T102" y="T103"/>
                    </a:cxn>
                    <a:cxn ang="T174">
                      <a:pos x="T104" y="T105"/>
                    </a:cxn>
                    <a:cxn ang="T175">
                      <a:pos x="T106" y="T107"/>
                    </a:cxn>
                    <a:cxn ang="T176">
                      <a:pos x="T108" y="T109"/>
                    </a:cxn>
                    <a:cxn ang="T177">
                      <a:pos x="T110" y="T111"/>
                    </a:cxn>
                    <a:cxn ang="T178">
                      <a:pos x="T112" y="T113"/>
                    </a:cxn>
                    <a:cxn ang="T179">
                      <a:pos x="T114" y="T115"/>
                    </a:cxn>
                    <a:cxn ang="T180">
                      <a:pos x="T116" y="T117"/>
                    </a:cxn>
                    <a:cxn ang="T181">
                      <a:pos x="T118" y="T119"/>
                    </a:cxn>
                    <a:cxn ang="T182">
                      <a:pos x="T120" y="T121"/>
                    </a:cxn>
                  </a:cxnLst>
                  <a:rect l="T183" t="T184" r="T185" b="T186"/>
                  <a:pathLst>
                    <a:path w="2556" h="2280">
                      <a:moveTo>
                        <a:pt x="379" y="379"/>
                      </a:moveTo>
                      <a:lnTo>
                        <a:pt x="379" y="379"/>
                      </a:lnTo>
                      <a:lnTo>
                        <a:pt x="423" y="337"/>
                      </a:lnTo>
                      <a:lnTo>
                        <a:pt x="470" y="296"/>
                      </a:lnTo>
                      <a:lnTo>
                        <a:pt x="518" y="260"/>
                      </a:lnTo>
                      <a:lnTo>
                        <a:pt x="567" y="223"/>
                      </a:lnTo>
                      <a:lnTo>
                        <a:pt x="618" y="190"/>
                      </a:lnTo>
                      <a:lnTo>
                        <a:pt x="671" y="161"/>
                      </a:lnTo>
                      <a:lnTo>
                        <a:pt x="726" y="132"/>
                      </a:lnTo>
                      <a:lnTo>
                        <a:pt x="783" y="106"/>
                      </a:lnTo>
                      <a:lnTo>
                        <a:pt x="842" y="84"/>
                      </a:lnTo>
                      <a:lnTo>
                        <a:pt x="900" y="64"/>
                      </a:lnTo>
                      <a:lnTo>
                        <a:pt x="960" y="48"/>
                      </a:lnTo>
                      <a:lnTo>
                        <a:pt x="1023" y="33"/>
                      </a:lnTo>
                      <a:lnTo>
                        <a:pt x="1085" y="22"/>
                      </a:lnTo>
                      <a:lnTo>
                        <a:pt x="1149" y="13"/>
                      </a:lnTo>
                      <a:lnTo>
                        <a:pt x="1213" y="9"/>
                      </a:lnTo>
                      <a:lnTo>
                        <a:pt x="1279" y="7"/>
                      </a:lnTo>
                      <a:lnTo>
                        <a:pt x="1343" y="9"/>
                      </a:lnTo>
                      <a:lnTo>
                        <a:pt x="1409" y="13"/>
                      </a:lnTo>
                      <a:lnTo>
                        <a:pt x="1471" y="22"/>
                      </a:lnTo>
                      <a:lnTo>
                        <a:pt x="1535" y="33"/>
                      </a:lnTo>
                      <a:lnTo>
                        <a:pt x="1595" y="48"/>
                      </a:lnTo>
                      <a:lnTo>
                        <a:pt x="1656" y="64"/>
                      </a:lnTo>
                      <a:lnTo>
                        <a:pt x="1714" y="84"/>
                      </a:lnTo>
                      <a:lnTo>
                        <a:pt x="1773" y="106"/>
                      </a:lnTo>
                      <a:lnTo>
                        <a:pt x="1829" y="132"/>
                      </a:lnTo>
                      <a:lnTo>
                        <a:pt x="1884" y="161"/>
                      </a:lnTo>
                      <a:lnTo>
                        <a:pt x="1937" y="190"/>
                      </a:lnTo>
                      <a:lnTo>
                        <a:pt x="1989" y="223"/>
                      </a:lnTo>
                      <a:lnTo>
                        <a:pt x="2038" y="260"/>
                      </a:lnTo>
                      <a:lnTo>
                        <a:pt x="2086" y="296"/>
                      </a:lnTo>
                      <a:lnTo>
                        <a:pt x="2133" y="337"/>
                      </a:lnTo>
                      <a:lnTo>
                        <a:pt x="2177" y="379"/>
                      </a:lnTo>
                      <a:lnTo>
                        <a:pt x="2219" y="423"/>
                      </a:lnTo>
                      <a:lnTo>
                        <a:pt x="2259" y="470"/>
                      </a:lnTo>
                      <a:lnTo>
                        <a:pt x="2296" y="518"/>
                      </a:lnTo>
                      <a:lnTo>
                        <a:pt x="2333" y="567"/>
                      </a:lnTo>
                      <a:lnTo>
                        <a:pt x="2365" y="618"/>
                      </a:lnTo>
                      <a:lnTo>
                        <a:pt x="2395" y="671"/>
                      </a:lnTo>
                      <a:lnTo>
                        <a:pt x="2424" y="726"/>
                      </a:lnTo>
                      <a:lnTo>
                        <a:pt x="2450" y="783"/>
                      </a:lnTo>
                      <a:lnTo>
                        <a:pt x="2472" y="842"/>
                      </a:lnTo>
                      <a:lnTo>
                        <a:pt x="2492" y="900"/>
                      </a:lnTo>
                      <a:lnTo>
                        <a:pt x="2508" y="961"/>
                      </a:lnTo>
                      <a:lnTo>
                        <a:pt x="2523" y="1021"/>
                      </a:lnTo>
                      <a:lnTo>
                        <a:pt x="2534" y="1085"/>
                      </a:lnTo>
                      <a:lnTo>
                        <a:pt x="2543" y="1147"/>
                      </a:lnTo>
                      <a:lnTo>
                        <a:pt x="2547" y="1213"/>
                      </a:lnTo>
                      <a:lnTo>
                        <a:pt x="2548" y="1277"/>
                      </a:lnTo>
                      <a:lnTo>
                        <a:pt x="2547" y="1343"/>
                      </a:lnTo>
                      <a:lnTo>
                        <a:pt x="2543" y="1409"/>
                      </a:lnTo>
                      <a:lnTo>
                        <a:pt x="2534" y="1471"/>
                      </a:lnTo>
                      <a:lnTo>
                        <a:pt x="2523" y="1533"/>
                      </a:lnTo>
                      <a:lnTo>
                        <a:pt x="2508" y="1595"/>
                      </a:lnTo>
                      <a:lnTo>
                        <a:pt x="2492" y="1656"/>
                      </a:lnTo>
                      <a:lnTo>
                        <a:pt x="2472" y="1714"/>
                      </a:lnTo>
                      <a:lnTo>
                        <a:pt x="2450" y="1773"/>
                      </a:lnTo>
                      <a:lnTo>
                        <a:pt x="2424" y="1830"/>
                      </a:lnTo>
                      <a:lnTo>
                        <a:pt x="2395" y="1885"/>
                      </a:lnTo>
                      <a:lnTo>
                        <a:pt x="2365" y="1938"/>
                      </a:lnTo>
                      <a:lnTo>
                        <a:pt x="2333" y="1989"/>
                      </a:lnTo>
                      <a:lnTo>
                        <a:pt x="2296" y="2038"/>
                      </a:lnTo>
                      <a:lnTo>
                        <a:pt x="2259" y="2086"/>
                      </a:lnTo>
                      <a:lnTo>
                        <a:pt x="2219" y="2133"/>
                      </a:lnTo>
                      <a:lnTo>
                        <a:pt x="2177" y="2177"/>
                      </a:lnTo>
                      <a:lnTo>
                        <a:pt x="2150" y="2203"/>
                      </a:lnTo>
                      <a:lnTo>
                        <a:pt x="2122" y="2229"/>
                      </a:lnTo>
                      <a:lnTo>
                        <a:pt x="2093" y="2252"/>
                      </a:lnTo>
                      <a:lnTo>
                        <a:pt x="2064" y="2276"/>
                      </a:lnTo>
                      <a:lnTo>
                        <a:pt x="2073" y="2280"/>
                      </a:lnTo>
                      <a:lnTo>
                        <a:pt x="2126" y="2234"/>
                      </a:lnTo>
                      <a:lnTo>
                        <a:pt x="2179" y="2185"/>
                      </a:lnTo>
                      <a:lnTo>
                        <a:pt x="2226" y="2135"/>
                      </a:lnTo>
                      <a:lnTo>
                        <a:pt x="2272" y="2080"/>
                      </a:lnTo>
                      <a:lnTo>
                        <a:pt x="2316" y="2025"/>
                      </a:lnTo>
                      <a:lnTo>
                        <a:pt x="2354" y="1967"/>
                      </a:lnTo>
                      <a:lnTo>
                        <a:pt x="2391" y="1906"/>
                      </a:lnTo>
                      <a:lnTo>
                        <a:pt x="2424" y="1842"/>
                      </a:lnTo>
                      <a:lnTo>
                        <a:pt x="2455" y="1778"/>
                      </a:lnTo>
                      <a:lnTo>
                        <a:pt x="2481" y="1711"/>
                      </a:lnTo>
                      <a:lnTo>
                        <a:pt x="2503" y="1643"/>
                      </a:lnTo>
                      <a:lnTo>
                        <a:pt x="2523" y="1573"/>
                      </a:lnTo>
                      <a:lnTo>
                        <a:pt x="2537" y="1500"/>
                      </a:lnTo>
                      <a:lnTo>
                        <a:pt x="2547" y="1427"/>
                      </a:lnTo>
                      <a:lnTo>
                        <a:pt x="2554" y="1354"/>
                      </a:lnTo>
                      <a:lnTo>
                        <a:pt x="2556" y="1316"/>
                      </a:lnTo>
                      <a:lnTo>
                        <a:pt x="2556" y="1277"/>
                      </a:lnTo>
                      <a:lnTo>
                        <a:pt x="2554" y="1213"/>
                      </a:lnTo>
                      <a:lnTo>
                        <a:pt x="2550" y="1147"/>
                      </a:lnTo>
                      <a:lnTo>
                        <a:pt x="2541" y="1083"/>
                      </a:lnTo>
                      <a:lnTo>
                        <a:pt x="2530" y="1021"/>
                      </a:lnTo>
                      <a:lnTo>
                        <a:pt x="2515" y="959"/>
                      </a:lnTo>
                      <a:lnTo>
                        <a:pt x="2499" y="898"/>
                      </a:lnTo>
                      <a:lnTo>
                        <a:pt x="2479" y="838"/>
                      </a:lnTo>
                      <a:lnTo>
                        <a:pt x="2455" y="781"/>
                      </a:lnTo>
                      <a:lnTo>
                        <a:pt x="2429" y="725"/>
                      </a:lnTo>
                      <a:lnTo>
                        <a:pt x="2402" y="668"/>
                      </a:lnTo>
                      <a:lnTo>
                        <a:pt x="2371" y="615"/>
                      </a:lnTo>
                      <a:lnTo>
                        <a:pt x="2338" y="563"/>
                      </a:lnTo>
                      <a:lnTo>
                        <a:pt x="2301" y="512"/>
                      </a:lnTo>
                      <a:lnTo>
                        <a:pt x="2265" y="465"/>
                      </a:lnTo>
                      <a:lnTo>
                        <a:pt x="2225" y="419"/>
                      </a:lnTo>
                      <a:lnTo>
                        <a:pt x="2183" y="373"/>
                      </a:lnTo>
                      <a:lnTo>
                        <a:pt x="2137" y="331"/>
                      </a:lnTo>
                      <a:lnTo>
                        <a:pt x="2091" y="291"/>
                      </a:lnTo>
                      <a:lnTo>
                        <a:pt x="2043" y="254"/>
                      </a:lnTo>
                      <a:lnTo>
                        <a:pt x="1992" y="218"/>
                      </a:lnTo>
                      <a:lnTo>
                        <a:pt x="1941" y="185"/>
                      </a:lnTo>
                      <a:lnTo>
                        <a:pt x="1888" y="154"/>
                      </a:lnTo>
                      <a:lnTo>
                        <a:pt x="1831" y="126"/>
                      </a:lnTo>
                      <a:lnTo>
                        <a:pt x="1776" y="101"/>
                      </a:lnTo>
                      <a:lnTo>
                        <a:pt x="1718" y="77"/>
                      </a:lnTo>
                      <a:lnTo>
                        <a:pt x="1657" y="57"/>
                      </a:lnTo>
                      <a:lnTo>
                        <a:pt x="1597" y="40"/>
                      </a:lnTo>
                      <a:lnTo>
                        <a:pt x="1535" y="26"/>
                      </a:lnTo>
                      <a:lnTo>
                        <a:pt x="1473" y="15"/>
                      </a:lnTo>
                      <a:lnTo>
                        <a:pt x="1409" y="5"/>
                      </a:lnTo>
                      <a:lnTo>
                        <a:pt x="1345" y="2"/>
                      </a:lnTo>
                      <a:lnTo>
                        <a:pt x="1279" y="0"/>
                      </a:lnTo>
                      <a:lnTo>
                        <a:pt x="1213" y="2"/>
                      </a:lnTo>
                      <a:lnTo>
                        <a:pt x="1147" y="5"/>
                      </a:lnTo>
                      <a:lnTo>
                        <a:pt x="1083" y="15"/>
                      </a:lnTo>
                      <a:lnTo>
                        <a:pt x="1021" y="26"/>
                      </a:lnTo>
                      <a:lnTo>
                        <a:pt x="959" y="40"/>
                      </a:lnTo>
                      <a:lnTo>
                        <a:pt x="898" y="57"/>
                      </a:lnTo>
                      <a:lnTo>
                        <a:pt x="838" y="77"/>
                      </a:lnTo>
                      <a:lnTo>
                        <a:pt x="781" y="101"/>
                      </a:lnTo>
                      <a:lnTo>
                        <a:pt x="724" y="126"/>
                      </a:lnTo>
                      <a:lnTo>
                        <a:pt x="670" y="154"/>
                      </a:lnTo>
                      <a:lnTo>
                        <a:pt x="615" y="185"/>
                      </a:lnTo>
                      <a:lnTo>
                        <a:pt x="563" y="218"/>
                      </a:lnTo>
                      <a:lnTo>
                        <a:pt x="514" y="254"/>
                      </a:lnTo>
                      <a:lnTo>
                        <a:pt x="465" y="291"/>
                      </a:lnTo>
                      <a:lnTo>
                        <a:pt x="419" y="331"/>
                      </a:lnTo>
                      <a:lnTo>
                        <a:pt x="375" y="373"/>
                      </a:lnTo>
                      <a:lnTo>
                        <a:pt x="331" y="419"/>
                      </a:lnTo>
                      <a:lnTo>
                        <a:pt x="291" y="465"/>
                      </a:lnTo>
                      <a:lnTo>
                        <a:pt x="254" y="512"/>
                      </a:lnTo>
                      <a:lnTo>
                        <a:pt x="218" y="563"/>
                      </a:lnTo>
                      <a:lnTo>
                        <a:pt x="185" y="615"/>
                      </a:lnTo>
                      <a:lnTo>
                        <a:pt x="154" y="668"/>
                      </a:lnTo>
                      <a:lnTo>
                        <a:pt x="126" y="725"/>
                      </a:lnTo>
                      <a:lnTo>
                        <a:pt x="101" y="781"/>
                      </a:lnTo>
                      <a:lnTo>
                        <a:pt x="77" y="838"/>
                      </a:lnTo>
                      <a:lnTo>
                        <a:pt x="57" y="898"/>
                      </a:lnTo>
                      <a:lnTo>
                        <a:pt x="40" y="959"/>
                      </a:lnTo>
                      <a:lnTo>
                        <a:pt x="26" y="1021"/>
                      </a:lnTo>
                      <a:lnTo>
                        <a:pt x="15" y="1083"/>
                      </a:lnTo>
                      <a:lnTo>
                        <a:pt x="7" y="1147"/>
                      </a:lnTo>
                      <a:lnTo>
                        <a:pt x="2" y="1213"/>
                      </a:lnTo>
                      <a:lnTo>
                        <a:pt x="0" y="1277"/>
                      </a:lnTo>
                      <a:lnTo>
                        <a:pt x="0" y="1301"/>
                      </a:lnTo>
                      <a:lnTo>
                        <a:pt x="4" y="1277"/>
                      </a:lnTo>
                      <a:lnTo>
                        <a:pt x="7" y="1253"/>
                      </a:lnTo>
                      <a:lnTo>
                        <a:pt x="11" y="1189"/>
                      </a:lnTo>
                      <a:lnTo>
                        <a:pt x="16" y="1127"/>
                      </a:lnTo>
                      <a:lnTo>
                        <a:pt x="26" y="1065"/>
                      </a:lnTo>
                      <a:lnTo>
                        <a:pt x="37" y="1004"/>
                      </a:lnTo>
                      <a:lnTo>
                        <a:pt x="51" y="944"/>
                      </a:lnTo>
                      <a:lnTo>
                        <a:pt x="70" y="886"/>
                      </a:lnTo>
                      <a:lnTo>
                        <a:pt x="90" y="829"/>
                      </a:lnTo>
                      <a:lnTo>
                        <a:pt x="112" y="772"/>
                      </a:lnTo>
                      <a:lnTo>
                        <a:pt x="137" y="717"/>
                      </a:lnTo>
                      <a:lnTo>
                        <a:pt x="165" y="664"/>
                      </a:lnTo>
                      <a:lnTo>
                        <a:pt x="196" y="613"/>
                      </a:lnTo>
                      <a:lnTo>
                        <a:pt x="227" y="562"/>
                      </a:lnTo>
                      <a:lnTo>
                        <a:pt x="262" y="514"/>
                      </a:lnTo>
                      <a:lnTo>
                        <a:pt x="300" y="467"/>
                      </a:lnTo>
                      <a:lnTo>
                        <a:pt x="338" y="423"/>
                      </a:lnTo>
                      <a:lnTo>
                        <a:pt x="379" y="379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29" name="Freeform 381"/>
                <p:cNvSpPr>
                  <a:spLocks/>
                </p:cNvSpPr>
                <p:nvPr/>
              </p:nvSpPr>
              <p:spPr bwMode="auto">
                <a:xfrm>
                  <a:off x="3620" y="1811"/>
                  <a:ext cx="197" cy="57"/>
                </a:xfrm>
                <a:custGeom>
                  <a:avLst/>
                  <a:gdLst>
                    <a:gd name="T0" fmla="*/ 9 w 197"/>
                    <a:gd name="T1" fmla="*/ 50 h 57"/>
                    <a:gd name="T2" fmla="*/ 9 w 197"/>
                    <a:gd name="T3" fmla="*/ 50 h 57"/>
                    <a:gd name="T4" fmla="*/ 0 w 197"/>
                    <a:gd name="T5" fmla="*/ 57 h 57"/>
                    <a:gd name="T6" fmla="*/ 0 w 197"/>
                    <a:gd name="T7" fmla="*/ 57 h 57"/>
                    <a:gd name="T8" fmla="*/ 25 w 197"/>
                    <a:gd name="T9" fmla="*/ 55 h 57"/>
                    <a:gd name="T10" fmla="*/ 53 w 197"/>
                    <a:gd name="T11" fmla="*/ 52 h 57"/>
                    <a:gd name="T12" fmla="*/ 78 w 197"/>
                    <a:gd name="T13" fmla="*/ 46 h 57"/>
                    <a:gd name="T14" fmla="*/ 102 w 197"/>
                    <a:gd name="T15" fmla="*/ 41 h 57"/>
                    <a:gd name="T16" fmla="*/ 128 w 197"/>
                    <a:gd name="T17" fmla="*/ 33 h 57"/>
                    <a:gd name="T18" fmla="*/ 151 w 197"/>
                    <a:gd name="T19" fmla="*/ 24 h 57"/>
                    <a:gd name="T20" fmla="*/ 173 w 197"/>
                    <a:gd name="T21" fmla="*/ 15 h 57"/>
                    <a:gd name="T22" fmla="*/ 197 w 197"/>
                    <a:gd name="T23" fmla="*/ 4 h 57"/>
                    <a:gd name="T24" fmla="*/ 197 w 197"/>
                    <a:gd name="T25" fmla="*/ 4 h 57"/>
                    <a:gd name="T26" fmla="*/ 186 w 197"/>
                    <a:gd name="T27" fmla="*/ 0 h 57"/>
                    <a:gd name="T28" fmla="*/ 186 w 197"/>
                    <a:gd name="T29" fmla="*/ 0 h 57"/>
                    <a:gd name="T30" fmla="*/ 166 w 197"/>
                    <a:gd name="T31" fmla="*/ 10 h 57"/>
                    <a:gd name="T32" fmla="*/ 144 w 197"/>
                    <a:gd name="T33" fmla="*/ 19 h 57"/>
                    <a:gd name="T34" fmla="*/ 124 w 197"/>
                    <a:gd name="T35" fmla="*/ 26 h 57"/>
                    <a:gd name="T36" fmla="*/ 100 w 197"/>
                    <a:gd name="T37" fmla="*/ 33 h 57"/>
                    <a:gd name="T38" fmla="*/ 78 w 197"/>
                    <a:gd name="T39" fmla="*/ 39 h 57"/>
                    <a:gd name="T40" fmla="*/ 54 w 197"/>
                    <a:gd name="T41" fmla="*/ 44 h 57"/>
                    <a:gd name="T42" fmla="*/ 32 w 197"/>
                    <a:gd name="T43" fmla="*/ 46 h 57"/>
                    <a:gd name="T44" fmla="*/ 9 w 197"/>
                    <a:gd name="T45" fmla="*/ 50 h 57"/>
                    <a:gd name="T46" fmla="*/ 9 w 197"/>
                    <a:gd name="T47" fmla="*/ 50 h 57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197"/>
                    <a:gd name="T73" fmla="*/ 0 h 57"/>
                    <a:gd name="T74" fmla="*/ 197 w 197"/>
                    <a:gd name="T75" fmla="*/ 57 h 57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197" h="57">
                      <a:moveTo>
                        <a:pt x="9" y="50"/>
                      </a:moveTo>
                      <a:lnTo>
                        <a:pt x="9" y="50"/>
                      </a:lnTo>
                      <a:lnTo>
                        <a:pt x="0" y="57"/>
                      </a:lnTo>
                      <a:lnTo>
                        <a:pt x="25" y="55"/>
                      </a:lnTo>
                      <a:lnTo>
                        <a:pt x="53" y="52"/>
                      </a:lnTo>
                      <a:lnTo>
                        <a:pt x="78" y="46"/>
                      </a:lnTo>
                      <a:lnTo>
                        <a:pt x="102" y="41"/>
                      </a:lnTo>
                      <a:lnTo>
                        <a:pt x="128" y="33"/>
                      </a:lnTo>
                      <a:lnTo>
                        <a:pt x="151" y="24"/>
                      </a:lnTo>
                      <a:lnTo>
                        <a:pt x="173" y="15"/>
                      </a:lnTo>
                      <a:lnTo>
                        <a:pt x="197" y="4"/>
                      </a:lnTo>
                      <a:lnTo>
                        <a:pt x="186" y="0"/>
                      </a:lnTo>
                      <a:lnTo>
                        <a:pt x="166" y="10"/>
                      </a:lnTo>
                      <a:lnTo>
                        <a:pt x="144" y="19"/>
                      </a:lnTo>
                      <a:lnTo>
                        <a:pt x="124" y="26"/>
                      </a:lnTo>
                      <a:lnTo>
                        <a:pt x="100" y="33"/>
                      </a:lnTo>
                      <a:lnTo>
                        <a:pt x="78" y="39"/>
                      </a:lnTo>
                      <a:lnTo>
                        <a:pt x="54" y="44"/>
                      </a:lnTo>
                      <a:lnTo>
                        <a:pt x="32" y="46"/>
                      </a:lnTo>
                      <a:lnTo>
                        <a:pt x="9" y="5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30" name="Freeform 382"/>
                <p:cNvSpPr>
                  <a:spLocks/>
                </p:cNvSpPr>
                <p:nvPr/>
              </p:nvSpPr>
              <p:spPr bwMode="auto">
                <a:xfrm>
                  <a:off x="3896" y="2375"/>
                  <a:ext cx="366" cy="165"/>
                </a:xfrm>
                <a:custGeom>
                  <a:avLst/>
                  <a:gdLst>
                    <a:gd name="T0" fmla="*/ 66 w 366"/>
                    <a:gd name="T1" fmla="*/ 144 h 165"/>
                    <a:gd name="T2" fmla="*/ 66 w 366"/>
                    <a:gd name="T3" fmla="*/ 144 h 165"/>
                    <a:gd name="T4" fmla="*/ 82 w 366"/>
                    <a:gd name="T5" fmla="*/ 139 h 165"/>
                    <a:gd name="T6" fmla="*/ 82 w 366"/>
                    <a:gd name="T7" fmla="*/ 139 h 165"/>
                    <a:gd name="T8" fmla="*/ 91 w 366"/>
                    <a:gd name="T9" fmla="*/ 106 h 165"/>
                    <a:gd name="T10" fmla="*/ 91 w 366"/>
                    <a:gd name="T11" fmla="*/ 106 h 165"/>
                    <a:gd name="T12" fmla="*/ 117 w 366"/>
                    <a:gd name="T13" fmla="*/ 90 h 165"/>
                    <a:gd name="T14" fmla="*/ 146 w 366"/>
                    <a:gd name="T15" fmla="*/ 73 h 165"/>
                    <a:gd name="T16" fmla="*/ 175 w 366"/>
                    <a:gd name="T17" fmla="*/ 58 h 165"/>
                    <a:gd name="T18" fmla="*/ 208 w 366"/>
                    <a:gd name="T19" fmla="*/ 46 h 165"/>
                    <a:gd name="T20" fmla="*/ 241 w 366"/>
                    <a:gd name="T21" fmla="*/ 35 h 165"/>
                    <a:gd name="T22" fmla="*/ 276 w 366"/>
                    <a:gd name="T23" fmla="*/ 26 h 165"/>
                    <a:gd name="T24" fmla="*/ 311 w 366"/>
                    <a:gd name="T25" fmla="*/ 16 h 165"/>
                    <a:gd name="T26" fmla="*/ 346 w 366"/>
                    <a:gd name="T27" fmla="*/ 13 h 165"/>
                    <a:gd name="T28" fmla="*/ 346 w 366"/>
                    <a:gd name="T29" fmla="*/ 13 h 165"/>
                    <a:gd name="T30" fmla="*/ 366 w 366"/>
                    <a:gd name="T31" fmla="*/ 0 h 165"/>
                    <a:gd name="T32" fmla="*/ 366 w 366"/>
                    <a:gd name="T33" fmla="*/ 0 h 165"/>
                    <a:gd name="T34" fmla="*/ 329 w 366"/>
                    <a:gd name="T35" fmla="*/ 2 h 165"/>
                    <a:gd name="T36" fmla="*/ 293 w 366"/>
                    <a:gd name="T37" fmla="*/ 7 h 165"/>
                    <a:gd name="T38" fmla="*/ 256 w 366"/>
                    <a:gd name="T39" fmla="*/ 16 h 165"/>
                    <a:gd name="T40" fmla="*/ 221 w 366"/>
                    <a:gd name="T41" fmla="*/ 26 h 165"/>
                    <a:gd name="T42" fmla="*/ 188 w 366"/>
                    <a:gd name="T43" fmla="*/ 35 h 165"/>
                    <a:gd name="T44" fmla="*/ 155 w 366"/>
                    <a:gd name="T45" fmla="*/ 46 h 165"/>
                    <a:gd name="T46" fmla="*/ 126 w 366"/>
                    <a:gd name="T47" fmla="*/ 58 h 165"/>
                    <a:gd name="T48" fmla="*/ 99 w 366"/>
                    <a:gd name="T49" fmla="*/ 71 h 165"/>
                    <a:gd name="T50" fmla="*/ 99 w 366"/>
                    <a:gd name="T51" fmla="*/ 71 h 165"/>
                    <a:gd name="T52" fmla="*/ 102 w 366"/>
                    <a:gd name="T53" fmla="*/ 55 h 165"/>
                    <a:gd name="T54" fmla="*/ 102 w 366"/>
                    <a:gd name="T55" fmla="*/ 55 h 165"/>
                    <a:gd name="T56" fmla="*/ 95 w 366"/>
                    <a:gd name="T57" fmla="*/ 58 h 165"/>
                    <a:gd name="T58" fmla="*/ 95 w 366"/>
                    <a:gd name="T59" fmla="*/ 58 h 165"/>
                    <a:gd name="T60" fmla="*/ 86 w 366"/>
                    <a:gd name="T61" fmla="*/ 79 h 165"/>
                    <a:gd name="T62" fmla="*/ 86 w 366"/>
                    <a:gd name="T63" fmla="*/ 79 h 165"/>
                    <a:gd name="T64" fmla="*/ 80 w 366"/>
                    <a:gd name="T65" fmla="*/ 90 h 165"/>
                    <a:gd name="T66" fmla="*/ 71 w 366"/>
                    <a:gd name="T67" fmla="*/ 99 h 165"/>
                    <a:gd name="T68" fmla="*/ 49 w 366"/>
                    <a:gd name="T69" fmla="*/ 117 h 165"/>
                    <a:gd name="T70" fmla="*/ 27 w 366"/>
                    <a:gd name="T71" fmla="*/ 135 h 165"/>
                    <a:gd name="T72" fmla="*/ 16 w 366"/>
                    <a:gd name="T73" fmla="*/ 144 h 165"/>
                    <a:gd name="T74" fmla="*/ 7 w 366"/>
                    <a:gd name="T75" fmla="*/ 154 h 165"/>
                    <a:gd name="T76" fmla="*/ 7 w 366"/>
                    <a:gd name="T77" fmla="*/ 154 h 165"/>
                    <a:gd name="T78" fmla="*/ 0 w 366"/>
                    <a:gd name="T79" fmla="*/ 165 h 165"/>
                    <a:gd name="T80" fmla="*/ 0 w 366"/>
                    <a:gd name="T81" fmla="*/ 165 h 165"/>
                    <a:gd name="T82" fmla="*/ 29 w 366"/>
                    <a:gd name="T83" fmla="*/ 155 h 165"/>
                    <a:gd name="T84" fmla="*/ 29 w 366"/>
                    <a:gd name="T85" fmla="*/ 155 h 165"/>
                    <a:gd name="T86" fmla="*/ 51 w 366"/>
                    <a:gd name="T87" fmla="*/ 132 h 165"/>
                    <a:gd name="T88" fmla="*/ 73 w 366"/>
                    <a:gd name="T89" fmla="*/ 110 h 165"/>
                    <a:gd name="T90" fmla="*/ 73 w 366"/>
                    <a:gd name="T91" fmla="*/ 110 h 165"/>
                    <a:gd name="T92" fmla="*/ 66 w 366"/>
                    <a:gd name="T93" fmla="*/ 144 h 165"/>
                    <a:gd name="T94" fmla="*/ 66 w 366"/>
                    <a:gd name="T95" fmla="*/ 144 h 165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366"/>
                    <a:gd name="T145" fmla="*/ 0 h 165"/>
                    <a:gd name="T146" fmla="*/ 366 w 366"/>
                    <a:gd name="T147" fmla="*/ 165 h 165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366" h="165">
                      <a:moveTo>
                        <a:pt x="66" y="144"/>
                      </a:moveTo>
                      <a:lnTo>
                        <a:pt x="66" y="144"/>
                      </a:lnTo>
                      <a:lnTo>
                        <a:pt x="82" y="139"/>
                      </a:lnTo>
                      <a:lnTo>
                        <a:pt x="91" y="106"/>
                      </a:lnTo>
                      <a:lnTo>
                        <a:pt x="117" y="90"/>
                      </a:lnTo>
                      <a:lnTo>
                        <a:pt x="146" y="73"/>
                      </a:lnTo>
                      <a:lnTo>
                        <a:pt x="175" y="58"/>
                      </a:lnTo>
                      <a:lnTo>
                        <a:pt x="208" y="46"/>
                      </a:lnTo>
                      <a:lnTo>
                        <a:pt x="241" y="35"/>
                      </a:lnTo>
                      <a:lnTo>
                        <a:pt x="276" y="26"/>
                      </a:lnTo>
                      <a:lnTo>
                        <a:pt x="311" y="16"/>
                      </a:lnTo>
                      <a:lnTo>
                        <a:pt x="346" y="13"/>
                      </a:lnTo>
                      <a:lnTo>
                        <a:pt x="366" y="0"/>
                      </a:lnTo>
                      <a:lnTo>
                        <a:pt x="329" y="2"/>
                      </a:lnTo>
                      <a:lnTo>
                        <a:pt x="293" y="7"/>
                      </a:lnTo>
                      <a:lnTo>
                        <a:pt x="256" y="16"/>
                      </a:lnTo>
                      <a:lnTo>
                        <a:pt x="221" y="26"/>
                      </a:lnTo>
                      <a:lnTo>
                        <a:pt x="188" y="35"/>
                      </a:lnTo>
                      <a:lnTo>
                        <a:pt x="155" y="46"/>
                      </a:lnTo>
                      <a:lnTo>
                        <a:pt x="126" y="58"/>
                      </a:lnTo>
                      <a:lnTo>
                        <a:pt x="99" y="71"/>
                      </a:lnTo>
                      <a:lnTo>
                        <a:pt x="102" y="55"/>
                      </a:lnTo>
                      <a:lnTo>
                        <a:pt x="95" y="58"/>
                      </a:lnTo>
                      <a:lnTo>
                        <a:pt x="86" y="79"/>
                      </a:lnTo>
                      <a:lnTo>
                        <a:pt x="80" y="90"/>
                      </a:lnTo>
                      <a:lnTo>
                        <a:pt x="71" y="99"/>
                      </a:lnTo>
                      <a:lnTo>
                        <a:pt x="49" y="117"/>
                      </a:lnTo>
                      <a:lnTo>
                        <a:pt x="27" y="135"/>
                      </a:lnTo>
                      <a:lnTo>
                        <a:pt x="16" y="144"/>
                      </a:lnTo>
                      <a:lnTo>
                        <a:pt x="7" y="154"/>
                      </a:lnTo>
                      <a:lnTo>
                        <a:pt x="0" y="165"/>
                      </a:lnTo>
                      <a:lnTo>
                        <a:pt x="29" y="155"/>
                      </a:lnTo>
                      <a:lnTo>
                        <a:pt x="51" y="132"/>
                      </a:lnTo>
                      <a:lnTo>
                        <a:pt x="73" y="110"/>
                      </a:lnTo>
                      <a:lnTo>
                        <a:pt x="66" y="144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31" name="Freeform 383"/>
                <p:cNvSpPr>
                  <a:spLocks/>
                </p:cNvSpPr>
                <p:nvPr/>
              </p:nvSpPr>
              <p:spPr bwMode="auto">
                <a:xfrm>
                  <a:off x="3892" y="1853"/>
                  <a:ext cx="59" cy="68"/>
                </a:xfrm>
                <a:custGeom>
                  <a:avLst/>
                  <a:gdLst>
                    <a:gd name="T0" fmla="*/ 15 w 59"/>
                    <a:gd name="T1" fmla="*/ 0 h 68"/>
                    <a:gd name="T2" fmla="*/ 15 w 59"/>
                    <a:gd name="T3" fmla="*/ 0 h 68"/>
                    <a:gd name="T4" fmla="*/ 0 w 59"/>
                    <a:gd name="T5" fmla="*/ 11 h 68"/>
                    <a:gd name="T6" fmla="*/ 0 w 59"/>
                    <a:gd name="T7" fmla="*/ 11 h 68"/>
                    <a:gd name="T8" fmla="*/ 11 w 59"/>
                    <a:gd name="T9" fmla="*/ 24 h 68"/>
                    <a:gd name="T10" fmla="*/ 22 w 59"/>
                    <a:gd name="T11" fmla="*/ 37 h 68"/>
                    <a:gd name="T12" fmla="*/ 44 w 59"/>
                    <a:gd name="T13" fmla="*/ 68 h 68"/>
                    <a:gd name="T14" fmla="*/ 44 w 59"/>
                    <a:gd name="T15" fmla="*/ 68 h 68"/>
                    <a:gd name="T16" fmla="*/ 59 w 59"/>
                    <a:gd name="T17" fmla="*/ 59 h 68"/>
                    <a:gd name="T18" fmla="*/ 59 w 59"/>
                    <a:gd name="T19" fmla="*/ 59 h 68"/>
                    <a:gd name="T20" fmla="*/ 48 w 59"/>
                    <a:gd name="T21" fmla="*/ 43 h 68"/>
                    <a:gd name="T22" fmla="*/ 39 w 59"/>
                    <a:gd name="T23" fmla="*/ 28 h 68"/>
                    <a:gd name="T24" fmla="*/ 26 w 59"/>
                    <a:gd name="T25" fmla="*/ 13 h 68"/>
                    <a:gd name="T26" fmla="*/ 15 w 59"/>
                    <a:gd name="T27" fmla="*/ 0 h 68"/>
                    <a:gd name="T28" fmla="*/ 15 w 59"/>
                    <a:gd name="T29" fmla="*/ 0 h 68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59"/>
                    <a:gd name="T46" fmla="*/ 0 h 68"/>
                    <a:gd name="T47" fmla="*/ 59 w 59"/>
                    <a:gd name="T48" fmla="*/ 68 h 68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59" h="68">
                      <a:moveTo>
                        <a:pt x="15" y="0"/>
                      </a:moveTo>
                      <a:lnTo>
                        <a:pt x="15" y="0"/>
                      </a:lnTo>
                      <a:lnTo>
                        <a:pt x="0" y="11"/>
                      </a:lnTo>
                      <a:lnTo>
                        <a:pt x="11" y="24"/>
                      </a:lnTo>
                      <a:lnTo>
                        <a:pt x="22" y="37"/>
                      </a:lnTo>
                      <a:lnTo>
                        <a:pt x="44" y="68"/>
                      </a:lnTo>
                      <a:lnTo>
                        <a:pt x="59" y="59"/>
                      </a:lnTo>
                      <a:lnTo>
                        <a:pt x="48" y="43"/>
                      </a:lnTo>
                      <a:lnTo>
                        <a:pt x="39" y="28"/>
                      </a:lnTo>
                      <a:lnTo>
                        <a:pt x="26" y="13"/>
                      </a:lnTo>
                      <a:lnTo>
                        <a:pt x="15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32" name="Freeform 384"/>
                <p:cNvSpPr>
                  <a:spLocks/>
                </p:cNvSpPr>
                <p:nvPr/>
              </p:nvSpPr>
              <p:spPr bwMode="auto">
                <a:xfrm>
                  <a:off x="3464" y="2177"/>
                  <a:ext cx="18" cy="74"/>
                </a:xfrm>
                <a:custGeom>
                  <a:avLst/>
                  <a:gdLst>
                    <a:gd name="T0" fmla="*/ 13 w 18"/>
                    <a:gd name="T1" fmla="*/ 30 h 74"/>
                    <a:gd name="T2" fmla="*/ 13 w 18"/>
                    <a:gd name="T3" fmla="*/ 30 h 74"/>
                    <a:gd name="T4" fmla="*/ 18 w 18"/>
                    <a:gd name="T5" fmla="*/ 2 h 74"/>
                    <a:gd name="T6" fmla="*/ 18 w 18"/>
                    <a:gd name="T7" fmla="*/ 2 h 74"/>
                    <a:gd name="T8" fmla="*/ 9 w 18"/>
                    <a:gd name="T9" fmla="*/ 0 h 74"/>
                    <a:gd name="T10" fmla="*/ 9 w 18"/>
                    <a:gd name="T11" fmla="*/ 0 h 74"/>
                    <a:gd name="T12" fmla="*/ 6 w 18"/>
                    <a:gd name="T13" fmla="*/ 37 h 74"/>
                    <a:gd name="T14" fmla="*/ 0 w 18"/>
                    <a:gd name="T15" fmla="*/ 72 h 74"/>
                    <a:gd name="T16" fmla="*/ 0 w 18"/>
                    <a:gd name="T17" fmla="*/ 72 h 74"/>
                    <a:gd name="T18" fmla="*/ 9 w 18"/>
                    <a:gd name="T19" fmla="*/ 74 h 74"/>
                    <a:gd name="T20" fmla="*/ 9 w 18"/>
                    <a:gd name="T21" fmla="*/ 74 h 74"/>
                    <a:gd name="T22" fmla="*/ 13 w 18"/>
                    <a:gd name="T23" fmla="*/ 30 h 74"/>
                    <a:gd name="T24" fmla="*/ 13 w 18"/>
                    <a:gd name="T25" fmla="*/ 30 h 74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18"/>
                    <a:gd name="T40" fmla="*/ 0 h 74"/>
                    <a:gd name="T41" fmla="*/ 18 w 18"/>
                    <a:gd name="T42" fmla="*/ 74 h 74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18" h="74">
                      <a:moveTo>
                        <a:pt x="13" y="30"/>
                      </a:moveTo>
                      <a:lnTo>
                        <a:pt x="13" y="30"/>
                      </a:lnTo>
                      <a:lnTo>
                        <a:pt x="18" y="2"/>
                      </a:lnTo>
                      <a:lnTo>
                        <a:pt x="9" y="0"/>
                      </a:lnTo>
                      <a:lnTo>
                        <a:pt x="6" y="37"/>
                      </a:lnTo>
                      <a:lnTo>
                        <a:pt x="0" y="72"/>
                      </a:lnTo>
                      <a:lnTo>
                        <a:pt x="9" y="74"/>
                      </a:lnTo>
                      <a:lnTo>
                        <a:pt x="13" y="3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33" name="Freeform 385"/>
                <p:cNvSpPr>
                  <a:spLocks/>
                </p:cNvSpPr>
                <p:nvPr/>
              </p:nvSpPr>
              <p:spPr bwMode="auto">
                <a:xfrm>
                  <a:off x="3475" y="2100"/>
                  <a:ext cx="24" cy="72"/>
                </a:xfrm>
                <a:custGeom>
                  <a:avLst/>
                  <a:gdLst>
                    <a:gd name="T0" fmla="*/ 15 w 24"/>
                    <a:gd name="T1" fmla="*/ 0 h 72"/>
                    <a:gd name="T2" fmla="*/ 15 w 24"/>
                    <a:gd name="T3" fmla="*/ 0 h 72"/>
                    <a:gd name="T4" fmla="*/ 11 w 24"/>
                    <a:gd name="T5" fmla="*/ 15 h 72"/>
                    <a:gd name="T6" fmla="*/ 11 w 24"/>
                    <a:gd name="T7" fmla="*/ 15 h 72"/>
                    <a:gd name="T8" fmla="*/ 0 w 24"/>
                    <a:gd name="T9" fmla="*/ 70 h 72"/>
                    <a:gd name="T10" fmla="*/ 0 w 24"/>
                    <a:gd name="T11" fmla="*/ 70 h 72"/>
                    <a:gd name="T12" fmla="*/ 7 w 24"/>
                    <a:gd name="T13" fmla="*/ 72 h 72"/>
                    <a:gd name="T14" fmla="*/ 7 w 24"/>
                    <a:gd name="T15" fmla="*/ 72 h 72"/>
                    <a:gd name="T16" fmla="*/ 15 w 24"/>
                    <a:gd name="T17" fmla="*/ 37 h 72"/>
                    <a:gd name="T18" fmla="*/ 24 w 24"/>
                    <a:gd name="T19" fmla="*/ 0 h 72"/>
                    <a:gd name="T20" fmla="*/ 24 w 24"/>
                    <a:gd name="T21" fmla="*/ 0 h 72"/>
                    <a:gd name="T22" fmla="*/ 15 w 24"/>
                    <a:gd name="T23" fmla="*/ 0 h 72"/>
                    <a:gd name="T24" fmla="*/ 15 w 24"/>
                    <a:gd name="T25" fmla="*/ 0 h 72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24"/>
                    <a:gd name="T40" fmla="*/ 0 h 72"/>
                    <a:gd name="T41" fmla="*/ 24 w 24"/>
                    <a:gd name="T42" fmla="*/ 72 h 72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24" h="72">
                      <a:moveTo>
                        <a:pt x="15" y="0"/>
                      </a:moveTo>
                      <a:lnTo>
                        <a:pt x="15" y="0"/>
                      </a:lnTo>
                      <a:lnTo>
                        <a:pt x="11" y="15"/>
                      </a:lnTo>
                      <a:lnTo>
                        <a:pt x="0" y="70"/>
                      </a:lnTo>
                      <a:lnTo>
                        <a:pt x="7" y="72"/>
                      </a:lnTo>
                      <a:lnTo>
                        <a:pt x="15" y="37"/>
                      </a:lnTo>
                      <a:lnTo>
                        <a:pt x="24" y="0"/>
                      </a:lnTo>
                      <a:lnTo>
                        <a:pt x="15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34" name="Freeform 386"/>
                <p:cNvSpPr>
                  <a:spLocks/>
                </p:cNvSpPr>
                <p:nvPr/>
              </p:nvSpPr>
              <p:spPr bwMode="auto">
                <a:xfrm>
                  <a:off x="3973" y="1993"/>
                  <a:ext cx="33" cy="78"/>
                </a:xfrm>
                <a:custGeom>
                  <a:avLst/>
                  <a:gdLst>
                    <a:gd name="T0" fmla="*/ 12 w 33"/>
                    <a:gd name="T1" fmla="*/ 0 h 78"/>
                    <a:gd name="T2" fmla="*/ 12 w 33"/>
                    <a:gd name="T3" fmla="*/ 0 h 78"/>
                    <a:gd name="T4" fmla="*/ 0 w 33"/>
                    <a:gd name="T5" fmla="*/ 7 h 78"/>
                    <a:gd name="T6" fmla="*/ 0 w 33"/>
                    <a:gd name="T7" fmla="*/ 7 h 78"/>
                    <a:gd name="T8" fmla="*/ 12 w 33"/>
                    <a:gd name="T9" fmla="*/ 43 h 78"/>
                    <a:gd name="T10" fmla="*/ 22 w 33"/>
                    <a:gd name="T11" fmla="*/ 78 h 78"/>
                    <a:gd name="T12" fmla="*/ 22 w 33"/>
                    <a:gd name="T13" fmla="*/ 78 h 78"/>
                    <a:gd name="T14" fmla="*/ 33 w 33"/>
                    <a:gd name="T15" fmla="*/ 73 h 78"/>
                    <a:gd name="T16" fmla="*/ 33 w 33"/>
                    <a:gd name="T17" fmla="*/ 73 h 78"/>
                    <a:gd name="T18" fmla="*/ 23 w 33"/>
                    <a:gd name="T19" fmla="*/ 36 h 78"/>
                    <a:gd name="T20" fmla="*/ 12 w 33"/>
                    <a:gd name="T21" fmla="*/ 0 h 78"/>
                    <a:gd name="T22" fmla="*/ 12 w 33"/>
                    <a:gd name="T23" fmla="*/ 0 h 78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33"/>
                    <a:gd name="T37" fmla="*/ 0 h 78"/>
                    <a:gd name="T38" fmla="*/ 33 w 33"/>
                    <a:gd name="T39" fmla="*/ 78 h 78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33" h="78">
                      <a:moveTo>
                        <a:pt x="12" y="0"/>
                      </a:moveTo>
                      <a:lnTo>
                        <a:pt x="12" y="0"/>
                      </a:lnTo>
                      <a:lnTo>
                        <a:pt x="0" y="7"/>
                      </a:lnTo>
                      <a:lnTo>
                        <a:pt x="12" y="43"/>
                      </a:lnTo>
                      <a:lnTo>
                        <a:pt x="22" y="78"/>
                      </a:lnTo>
                      <a:lnTo>
                        <a:pt x="33" y="73"/>
                      </a:lnTo>
                      <a:lnTo>
                        <a:pt x="23" y="36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35" name="Freeform 387"/>
                <p:cNvSpPr>
                  <a:spLocks/>
                </p:cNvSpPr>
                <p:nvPr/>
              </p:nvSpPr>
              <p:spPr bwMode="auto">
                <a:xfrm>
                  <a:off x="3517" y="1387"/>
                  <a:ext cx="75" cy="141"/>
                </a:xfrm>
                <a:custGeom>
                  <a:avLst/>
                  <a:gdLst>
                    <a:gd name="T0" fmla="*/ 35 w 75"/>
                    <a:gd name="T1" fmla="*/ 88 h 141"/>
                    <a:gd name="T2" fmla="*/ 35 w 75"/>
                    <a:gd name="T3" fmla="*/ 88 h 141"/>
                    <a:gd name="T4" fmla="*/ 18 w 75"/>
                    <a:gd name="T5" fmla="*/ 113 h 141"/>
                    <a:gd name="T6" fmla="*/ 0 w 75"/>
                    <a:gd name="T7" fmla="*/ 135 h 141"/>
                    <a:gd name="T8" fmla="*/ 0 w 75"/>
                    <a:gd name="T9" fmla="*/ 135 h 141"/>
                    <a:gd name="T10" fmla="*/ 13 w 75"/>
                    <a:gd name="T11" fmla="*/ 141 h 141"/>
                    <a:gd name="T12" fmla="*/ 13 w 75"/>
                    <a:gd name="T13" fmla="*/ 141 h 141"/>
                    <a:gd name="T14" fmla="*/ 33 w 75"/>
                    <a:gd name="T15" fmla="*/ 110 h 141"/>
                    <a:gd name="T16" fmla="*/ 49 w 75"/>
                    <a:gd name="T17" fmla="*/ 77 h 141"/>
                    <a:gd name="T18" fmla="*/ 64 w 75"/>
                    <a:gd name="T19" fmla="*/ 40 h 141"/>
                    <a:gd name="T20" fmla="*/ 70 w 75"/>
                    <a:gd name="T21" fmla="*/ 20 h 141"/>
                    <a:gd name="T22" fmla="*/ 75 w 75"/>
                    <a:gd name="T23" fmla="*/ 0 h 141"/>
                    <a:gd name="T24" fmla="*/ 75 w 75"/>
                    <a:gd name="T25" fmla="*/ 0 h 141"/>
                    <a:gd name="T26" fmla="*/ 66 w 75"/>
                    <a:gd name="T27" fmla="*/ 9 h 141"/>
                    <a:gd name="T28" fmla="*/ 60 w 75"/>
                    <a:gd name="T29" fmla="*/ 20 h 141"/>
                    <a:gd name="T30" fmla="*/ 55 w 75"/>
                    <a:gd name="T31" fmla="*/ 31 h 141"/>
                    <a:gd name="T32" fmla="*/ 51 w 75"/>
                    <a:gd name="T33" fmla="*/ 42 h 141"/>
                    <a:gd name="T34" fmla="*/ 44 w 75"/>
                    <a:gd name="T35" fmla="*/ 66 h 141"/>
                    <a:gd name="T36" fmla="*/ 40 w 75"/>
                    <a:gd name="T37" fmla="*/ 77 h 141"/>
                    <a:gd name="T38" fmla="*/ 35 w 75"/>
                    <a:gd name="T39" fmla="*/ 88 h 141"/>
                    <a:gd name="T40" fmla="*/ 35 w 75"/>
                    <a:gd name="T41" fmla="*/ 88 h 141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75"/>
                    <a:gd name="T64" fmla="*/ 0 h 141"/>
                    <a:gd name="T65" fmla="*/ 75 w 75"/>
                    <a:gd name="T66" fmla="*/ 141 h 141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75" h="141">
                      <a:moveTo>
                        <a:pt x="35" y="88"/>
                      </a:moveTo>
                      <a:lnTo>
                        <a:pt x="35" y="88"/>
                      </a:lnTo>
                      <a:lnTo>
                        <a:pt x="18" y="113"/>
                      </a:lnTo>
                      <a:lnTo>
                        <a:pt x="0" y="135"/>
                      </a:lnTo>
                      <a:lnTo>
                        <a:pt x="13" y="141"/>
                      </a:lnTo>
                      <a:lnTo>
                        <a:pt x="33" y="110"/>
                      </a:lnTo>
                      <a:lnTo>
                        <a:pt x="49" y="77"/>
                      </a:lnTo>
                      <a:lnTo>
                        <a:pt x="64" y="40"/>
                      </a:lnTo>
                      <a:lnTo>
                        <a:pt x="70" y="20"/>
                      </a:lnTo>
                      <a:lnTo>
                        <a:pt x="75" y="0"/>
                      </a:lnTo>
                      <a:lnTo>
                        <a:pt x="66" y="9"/>
                      </a:lnTo>
                      <a:lnTo>
                        <a:pt x="60" y="20"/>
                      </a:lnTo>
                      <a:lnTo>
                        <a:pt x="55" y="31"/>
                      </a:lnTo>
                      <a:lnTo>
                        <a:pt x="51" y="42"/>
                      </a:lnTo>
                      <a:lnTo>
                        <a:pt x="44" y="66"/>
                      </a:lnTo>
                      <a:lnTo>
                        <a:pt x="40" y="77"/>
                      </a:lnTo>
                      <a:lnTo>
                        <a:pt x="35" y="88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36" name="Freeform 388"/>
                <p:cNvSpPr>
                  <a:spLocks/>
                </p:cNvSpPr>
                <p:nvPr/>
              </p:nvSpPr>
              <p:spPr bwMode="auto">
                <a:xfrm>
                  <a:off x="3195" y="1791"/>
                  <a:ext cx="26" cy="99"/>
                </a:xfrm>
                <a:custGeom>
                  <a:avLst/>
                  <a:gdLst>
                    <a:gd name="T0" fmla="*/ 11 w 26"/>
                    <a:gd name="T1" fmla="*/ 0 h 99"/>
                    <a:gd name="T2" fmla="*/ 11 w 26"/>
                    <a:gd name="T3" fmla="*/ 0 h 99"/>
                    <a:gd name="T4" fmla="*/ 6 w 26"/>
                    <a:gd name="T5" fmla="*/ 44 h 99"/>
                    <a:gd name="T6" fmla="*/ 0 w 26"/>
                    <a:gd name="T7" fmla="*/ 88 h 99"/>
                    <a:gd name="T8" fmla="*/ 0 w 26"/>
                    <a:gd name="T9" fmla="*/ 88 h 99"/>
                    <a:gd name="T10" fmla="*/ 15 w 26"/>
                    <a:gd name="T11" fmla="*/ 99 h 99"/>
                    <a:gd name="T12" fmla="*/ 15 w 26"/>
                    <a:gd name="T13" fmla="*/ 99 h 99"/>
                    <a:gd name="T14" fmla="*/ 20 w 26"/>
                    <a:gd name="T15" fmla="*/ 57 h 99"/>
                    <a:gd name="T16" fmla="*/ 26 w 26"/>
                    <a:gd name="T17" fmla="*/ 13 h 99"/>
                    <a:gd name="T18" fmla="*/ 26 w 26"/>
                    <a:gd name="T19" fmla="*/ 13 h 99"/>
                    <a:gd name="T20" fmla="*/ 11 w 26"/>
                    <a:gd name="T21" fmla="*/ 0 h 99"/>
                    <a:gd name="T22" fmla="*/ 11 w 26"/>
                    <a:gd name="T23" fmla="*/ 0 h 99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26"/>
                    <a:gd name="T37" fmla="*/ 0 h 99"/>
                    <a:gd name="T38" fmla="*/ 26 w 26"/>
                    <a:gd name="T39" fmla="*/ 99 h 99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26" h="99">
                      <a:moveTo>
                        <a:pt x="11" y="0"/>
                      </a:moveTo>
                      <a:lnTo>
                        <a:pt x="11" y="0"/>
                      </a:lnTo>
                      <a:lnTo>
                        <a:pt x="6" y="44"/>
                      </a:lnTo>
                      <a:lnTo>
                        <a:pt x="0" y="88"/>
                      </a:lnTo>
                      <a:lnTo>
                        <a:pt x="15" y="99"/>
                      </a:lnTo>
                      <a:lnTo>
                        <a:pt x="20" y="57"/>
                      </a:lnTo>
                      <a:lnTo>
                        <a:pt x="26" y="13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37" name="Freeform 389"/>
                <p:cNvSpPr>
                  <a:spLocks/>
                </p:cNvSpPr>
                <p:nvPr/>
              </p:nvSpPr>
              <p:spPr bwMode="auto">
                <a:xfrm>
                  <a:off x="3085" y="995"/>
                  <a:ext cx="48" cy="86"/>
                </a:xfrm>
                <a:custGeom>
                  <a:avLst/>
                  <a:gdLst>
                    <a:gd name="T0" fmla="*/ 48 w 48"/>
                    <a:gd name="T1" fmla="*/ 72 h 86"/>
                    <a:gd name="T2" fmla="*/ 48 w 48"/>
                    <a:gd name="T3" fmla="*/ 72 h 86"/>
                    <a:gd name="T4" fmla="*/ 30 w 48"/>
                    <a:gd name="T5" fmla="*/ 35 h 86"/>
                    <a:gd name="T6" fmla="*/ 9 w 48"/>
                    <a:gd name="T7" fmla="*/ 0 h 86"/>
                    <a:gd name="T8" fmla="*/ 9 w 48"/>
                    <a:gd name="T9" fmla="*/ 0 h 86"/>
                    <a:gd name="T10" fmla="*/ 0 w 48"/>
                    <a:gd name="T11" fmla="*/ 13 h 86"/>
                    <a:gd name="T12" fmla="*/ 0 w 48"/>
                    <a:gd name="T13" fmla="*/ 13 h 86"/>
                    <a:gd name="T14" fmla="*/ 20 w 48"/>
                    <a:gd name="T15" fmla="*/ 50 h 86"/>
                    <a:gd name="T16" fmla="*/ 37 w 48"/>
                    <a:gd name="T17" fmla="*/ 86 h 86"/>
                    <a:gd name="T18" fmla="*/ 37 w 48"/>
                    <a:gd name="T19" fmla="*/ 86 h 86"/>
                    <a:gd name="T20" fmla="*/ 48 w 48"/>
                    <a:gd name="T21" fmla="*/ 72 h 86"/>
                    <a:gd name="T22" fmla="*/ 48 w 48"/>
                    <a:gd name="T23" fmla="*/ 72 h 8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48"/>
                    <a:gd name="T37" fmla="*/ 0 h 86"/>
                    <a:gd name="T38" fmla="*/ 48 w 48"/>
                    <a:gd name="T39" fmla="*/ 86 h 8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48" h="86">
                      <a:moveTo>
                        <a:pt x="48" y="72"/>
                      </a:moveTo>
                      <a:lnTo>
                        <a:pt x="48" y="72"/>
                      </a:lnTo>
                      <a:lnTo>
                        <a:pt x="30" y="35"/>
                      </a:lnTo>
                      <a:lnTo>
                        <a:pt x="9" y="0"/>
                      </a:lnTo>
                      <a:lnTo>
                        <a:pt x="0" y="13"/>
                      </a:lnTo>
                      <a:lnTo>
                        <a:pt x="20" y="50"/>
                      </a:lnTo>
                      <a:lnTo>
                        <a:pt x="37" y="86"/>
                      </a:lnTo>
                      <a:lnTo>
                        <a:pt x="48" y="72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38" name="Freeform 390"/>
                <p:cNvSpPr>
                  <a:spLocks/>
                </p:cNvSpPr>
                <p:nvPr/>
              </p:nvSpPr>
              <p:spPr bwMode="auto">
                <a:xfrm>
                  <a:off x="4564" y="2289"/>
                  <a:ext cx="435" cy="395"/>
                </a:xfrm>
                <a:custGeom>
                  <a:avLst/>
                  <a:gdLst>
                    <a:gd name="T0" fmla="*/ 164 w 435"/>
                    <a:gd name="T1" fmla="*/ 267 h 395"/>
                    <a:gd name="T2" fmla="*/ 164 w 435"/>
                    <a:gd name="T3" fmla="*/ 267 h 395"/>
                    <a:gd name="T4" fmla="*/ 144 w 435"/>
                    <a:gd name="T5" fmla="*/ 291 h 395"/>
                    <a:gd name="T6" fmla="*/ 129 w 435"/>
                    <a:gd name="T7" fmla="*/ 309 h 395"/>
                    <a:gd name="T8" fmla="*/ 113 w 435"/>
                    <a:gd name="T9" fmla="*/ 329 h 395"/>
                    <a:gd name="T10" fmla="*/ 95 w 435"/>
                    <a:gd name="T11" fmla="*/ 349 h 395"/>
                    <a:gd name="T12" fmla="*/ 76 w 435"/>
                    <a:gd name="T13" fmla="*/ 364 h 395"/>
                    <a:gd name="T14" fmla="*/ 67 w 435"/>
                    <a:gd name="T15" fmla="*/ 370 h 395"/>
                    <a:gd name="T16" fmla="*/ 58 w 435"/>
                    <a:gd name="T17" fmla="*/ 375 h 395"/>
                    <a:gd name="T18" fmla="*/ 49 w 435"/>
                    <a:gd name="T19" fmla="*/ 377 h 395"/>
                    <a:gd name="T20" fmla="*/ 42 w 435"/>
                    <a:gd name="T21" fmla="*/ 377 h 395"/>
                    <a:gd name="T22" fmla="*/ 42 w 435"/>
                    <a:gd name="T23" fmla="*/ 377 h 395"/>
                    <a:gd name="T24" fmla="*/ 32 w 435"/>
                    <a:gd name="T25" fmla="*/ 375 h 395"/>
                    <a:gd name="T26" fmla="*/ 25 w 435"/>
                    <a:gd name="T27" fmla="*/ 370 h 395"/>
                    <a:gd name="T28" fmla="*/ 20 w 435"/>
                    <a:gd name="T29" fmla="*/ 364 h 395"/>
                    <a:gd name="T30" fmla="*/ 12 w 435"/>
                    <a:gd name="T31" fmla="*/ 357 h 395"/>
                    <a:gd name="T32" fmla="*/ 12 w 435"/>
                    <a:gd name="T33" fmla="*/ 357 h 395"/>
                    <a:gd name="T34" fmla="*/ 0 w 435"/>
                    <a:gd name="T35" fmla="*/ 366 h 395"/>
                    <a:gd name="T36" fmla="*/ 0 w 435"/>
                    <a:gd name="T37" fmla="*/ 366 h 395"/>
                    <a:gd name="T38" fmla="*/ 11 w 435"/>
                    <a:gd name="T39" fmla="*/ 379 h 395"/>
                    <a:gd name="T40" fmla="*/ 21 w 435"/>
                    <a:gd name="T41" fmla="*/ 388 h 395"/>
                    <a:gd name="T42" fmla="*/ 36 w 435"/>
                    <a:gd name="T43" fmla="*/ 393 h 395"/>
                    <a:gd name="T44" fmla="*/ 43 w 435"/>
                    <a:gd name="T45" fmla="*/ 395 h 395"/>
                    <a:gd name="T46" fmla="*/ 51 w 435"/>
                    <a:gd name="T47" fmla="*/ 395 h 395"/>
                    <a:gd name="T48" fmla="*/ 51 w 435"/>
                    <a:gd name="T49" fmla="*/ 395 h 395"/>
                    <a:gd name="T50" fmla="*/ 58 w 435"/>
                    <a:gd name="T51" fmla="*/ 393 h 395"/>
                    <a:gd name="T52" fmla="*/ 65 w 435"/>
                    <a:gd name="T53" fmla="*/ 392 h 395"/>
                    <a:gd name="T54" fmla="*/ 73 w 435"/>
                    <a:gd name="T55" fmla="*/ 386 h 395"/>
                    <a:gd name="T56" fmla="*/ 82 w 435"/>
                    <a:gd name="T57" fmla="*/ 381 h 395"/>
                    <a:gd name="T58" fmla="*/ 97 w 435"/>
                    <a:gd name="T59" fmla="*/ 368 h 395"/>
                    <a:gd name="T60" fmla="*/ 113 w 435"/>
                    <a:gd name="T61" fmla="*/ 349 h 395"/>
                    <a:gd name="T62" fmla="*/ 142 w 435"/>
                    <a:gd name="T63" fmla="*/ 313 h 395"/>
                    <a:gd name="T64" fmla="*/ 168 w 435"/>
                    <a:gd name="T65" fmla="*/ 280 h 395"/>
                    <a:gd name="T66" fmla="*/ 168 w 435"/>
                    <a:gd name="T67" fmla="*/ 280 h 395"/>
                    <a:gd name="T68" fmla="*/ 228 w 435"/>
                    <a:gd name="T69" fmla="*/ 216 h 395"/>
                    <a:gd name="T70" fmla="*/ 287 w 435"/>
                    <a:gd name="T71" fmla="*/ 154 h 395"/>
                    <a:gd name="T72" fmla="*/ 349 w 435"/>
                    <a:gd name="T73" fmla="*/ 93 h 395"/>
                    <a:gd name="T74" fmla="*/ 411 w 435"/>
                    <a:gd name="T75" fmla="*/ 35 h 395"/>
                    <a:gd name="T76" fmla="*/ 411 w 435"/>
                    <a:gd name="T77" fmla="*/ 35 h 395"/>
                    <a:gd name="T78" fmla="*/ 435 w 435"/>
                    <a:gd name="T79" fmla="*/ 0 h 395"/>
                    <a:gd name="T80" fmla="*/ 435 w 435"/>
                    <a:gd name="T81" fmla="*/ 0 h 395"/>
                    <a:gd name="T82" fmla="*/ 398 w 435"/>
                    <a:gd name="T83" fmla="*/ 29 h 395"/>
                    <a:gd name="T84" fmla="*/ 364 w 435"/>
                    <a:gd name="T85" fmla="*/ 60 h 395"/>
                    <a:gd name="T86" fmla="*/ 296 w 435"/>
                    <a:gd name="T87" fmla="*/ 126 h 395"/>
                    <a:gd name="T88" fmla="*/ 230 w 435"/>
                    <a:gd name="T89" fmla="*/ 196 h 395"/>
                    <a:gd name="T90" fmla="*/ 164 w 435"/>
                    <a:gd name="T91" fmla="*/ 267 h 395"/>
                    <a:gd name="T92" fmla="*/ 164 w 435"/>
                    <a:gd name="T93" fmla="*/ 267 h 395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w 435"/>
                    <a:gd name="T142" fmla="*/ 0 h 395"/>
                    <a:gd name="T143" fmla="*/ 435 w 435"/>
                    <a:gd name="T144" fmla="*/ 395 h 395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T141" t="T142" r="T143" b="T144"/>
                  <a:pathLst>
                    <a:path w="435" h="395">
                      <a:moveTo>
                        <a:pt x="164" y="267"/>
                      </a:moveTo>
                      <a:lnTo>
                        <a:pt x="164" y="267"/>
                      </a:lnTo>
                      <a:lnTo>
                        <a:pt x="144" y="291"/>
                      </a:lnTo>
                      <a:lnTo>
                        <a:pt x="129" y="309"/>
                      </a:lnTo>
                      <a:lnTo>
                        <a:pt x="113" y="329"/>
                      </a:lnTo>
                      <a:lnTo>
                        <a:pt x="95" y="349"/>
                      </a:lnTo>
                      <a:lnTo>
                        <a:pt x="76" y="364"/>
                      </a:lnTo>
                      <a:lnTo>
                        <a:pt x="67" y="370"/>
                      </a:lnTo>
                      <a:lnTo>
                        <a:pt x="58" y="375"/>
                      </a:lnTo>
                      <a:lnTo>
                        <a:pt x="49" y="377"/>
                      </a:lnTo>
                      <a:lnTo>
                        <a:pt x="42" y="377"/>
                      </a:lnTo>
                      <a:lnTo>
                        <a:pt x="32" y="375"/>
                      </a:lnTo>
                      <a:lnTo>
                        <a:pt x="25" y="370"/>
                      </a:lnTo>
                      <a:lnTo>
                        <a:pt x="20" y="364"/>
                      </a:lnTo>
                      <a:lnTo>
                        <a:pt x="12" y="357"/>
                      </a:lnTo>
                      <a:lnTo>
                        <a:pt x="0" y="366"/>
                      </a:lnTo>
                      <a:lnTo>
                        <a:pt x="11" y="379"/>
                      </a:lnTo>
                      <a:lnTo>
                        <a:pt x="21" y="388"/>
                      </a:lnTo>
                      <a:lnTo>
                        <a:pt x="36" y="393"/>
                      </a:lnTo>
                      <a:lnTo>
                        <a:pt x="43" y="395"/>
                      </a:lnTo>
                      <a:lnTo>
                        <a:pt x="51" y="395"/>
                      </a:lnTo>
                      <a:lnTo>
                        <a:pt x="58" y="393"/>
                      </a:lnTo>
                      <a:lnTo>
                        <a:pt x="65" y="392"/>
                      </a:lnTo>
                      <a:lnTo>
                        <a:pt x="73" y="386"/>
                      </a:lnTo>
                      <a:lnTo>
                        <a:pt x="82" y="381"/>
                      </a:lnTo>
                      <a:lnTo>
                        <a:pt x="97" y="368"/>
                      </a:lnTo>
                      <a:lnTo>
                        <a:pt x="113" y="349"/>
                      </a:lnTo>
                      <a:lnTo>
                        <a:pt x="142" y="313"/>
                      </a:lnTo>
                      <a:lnTo>
                        <a:pt x="168" y="280"/>
                      </a:lnTo>
                      <a:lnTo>
                        <a:pt x="228" y="216"/>
                      </a:lnTo>
                      <a:lnTo>
                        <a:pt x="287" y="154"/>
                      </a:lnTo>
                      <a:lnTo>
                        <a:pt x="349" y="93"/>
                      </a:lnTo>
                      <a:lnTo>
                        <a:pt x="411" y="35"/>
                      </a:lnTo>
                      <a:lnTo>
                        <a:pt x="435" y="0"/>
                      </a:lnTo>
                      <a:lnTo>
                        <a:pt x="398" y="29"/>
                      </a:lnTo>
                      <a:lnTo>
                        <a:pt x="364" y="60"/>
                      </a:lnTo>
                      <a:lnTo>
                        <a:pt x="296" y="126"/>
                      </a:lnTo>
                      <a:lnTo>
                        <a:pt x="230" y="196"/>
                      </a:lnTo>
                      <a:lnTo>
                        <a:pt x="164" y="267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39" name="Freeform 391"/>
                <p:cNvSpPr>
                  <a:spLocks/>
                </p:cNvSpPr>
                <p:nvPr/>
              </p:nvSpPr>
              <p:spPr bwMode="auto">
                <a:xfrm>
                  <a:off x="3137" y="2057"/>
                  <a:ext cx="34" cy="80"/>
                </a:xfrm>
                <a:custGeom>
                  <a:avLst/>
                  <a:gdLst>
                    <a:gd name="T0" fmla="*/ 22 w 34"/>
                    <a:gd name="T1" fmla="*/ 0 h 80"/>
                    <a:gd name="T2" fmla="*/ 22 w 34"/>
                    <a:gd name="T3" fmla="*/ 0 h 80"/>
                    <a:gd name="T4" fmla="*/ 0 w 34"/>
                    <a:gd name="T5" fmla="*/ 73 h 80"/>
                    <a:gd name="T6" fmla="*/ 0 w 34"/>
                    <a:gd name="T7" fmla="*/ 73 h 80"/>
                    <a:gd name="T8" fmla="*/ 11 w 34"/>
                    <a:gd name="T9" fmla="*/ 80 h 80"/>
                    <a:gd name="T10" fmla="*/ 11 w 34"/>
                    <a:gd name="T11" fmla="*/ 80 h 80"/>
                    <a:gd name="T12" fmla="*/ 34 w 34"/>
                    <a:gd name="T13" fmla="*/ 9 h 80"/>
                    <a:gd name="T14" fmla="*/ 34 w 34"/>
                    <a:gd name="T15" fmla="*/ 9 h 80"/>
                    <a:gd name="T16" fmla="*/ 22 w 34"/>
                    <a:gd name="T17" fmla="*/ 0 h 80"/>
                    <a:gd name="T18" fmla="*/ 22 w 34"/>
                    <a:gd name="T19" fmla="*/ 0 h 80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34"/>
                    <a:gd name="T31" fmla="*/ 0 h 80"/>
                    <a:gd name="T32" fmla="*/ 34 w 34"/>
                    <a:gd name="T33" fmla="*/ 80 h 80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34" h="80">
                      <a:moveTo>
                        <a:pt x="22" y="0"/>
                      </a:moveTo>
                      <a:lnTo>
                        <a:pt x="22" y="0"/>
                      </a:lnTo>
                      <a:lnTo>
                        <a:pt x="0" y="73"/>
                      </a:lnTo>
                      <a:lnTo>
                        <a:pt x="11" y="80"/>
                      </a:lnTo>
                      <a:lnTo>
                        <a:pt x="34" y="9"/>
                      </a:lnTo>
                      <a:lnTo>
                        <a:pt x="22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40" name="Freeform 392"/>
                <p:cNvSpPr>
                  <a:spLocks/>
                </p:cNvSpPr>
                <p:nvPr/>
              </p:nvSpPr>
              <p:spPr bwMode="auto">
                <a:xfrm>
                  <a:off x="2897" y="851"/>
                  <a:ext cx="79" cy="40"/>
                </a:xfrm>
                <a:custGeom>
                  <a:avLst/>
                  <a:gdLst>
                    <a:gd name="T0" fmla="*/ 79 w 79"/>
                    <a:gd name="T1" fmla="*/ 27 h 40"/>
                    <a:gd name="T2" fmla="*/ 79 w 79"/>
                    <a:gd name="T3" fmla="*/ 27 h 40"/>
                    <a:gd name="T4" fmla="*/ 62 w 79"/>
                    <a:gd name="T5" fmla="*/ 20 h 40"/>
                    <a:gd name="T6" fmla="*/ 46 w 79"/>
                    <a:gd name="T7" fmla="*/ 11 h 40"/>
                    <a:gd name="T8" fmla="*/ 27 w 79"/>
                    <a:gd name="T9" fmla="*/ 5 h 40"/>
                    <a:gd name="T10" fmla="*/ 9 w 79"/>
                    <a:gd name="T11" fmla="*/ 0 h 40"/>
                    <a:gd name="T12" fmla="*/ 9 w 79"/>
                    <a:gd name="T13" fmla="*/ 0 h 40"/>
                    <a:gd name="T14" fmla="*/ 0 w 79"/>
                    <a:gd name="T15" fmla="*/ 11 h 40"/>
                    <a:gd name="T16" fmla="*/ 0 w 79"/>
                    <a:gd name="T17" fmla="*/ 11 h 40"/>
                    <a:gd name="T18" fmla="*/ 18 w 79"/>
                    <a:gd name="T19" fmla="*/ 16 h 40"/>
                    <a:gd name="T20" fmla="*/ 37 w 79"/>
                    <a:gd name="T21" fmla="*/ 24 h 40"/>
                    <a:gd name="T22" fmla="*/ 53 w 79"/>
                    <a:gd name="T23" fmla="*/ 31 h 40"/>
                    <a:gd name="T24" fmla="*/ 69 w 79"/>
                    <a:gd name="T25" fmla="*/ 40 h 40"/>
                    <a:gd name="T26" fmla="*/ 69 w 79"/>
                    <a:gd name="T27" fmla="*/ 40 h 40"/>
                    <a:gd name="T28" fmla="*/ 79 w 79"/>
                    <a:gd name="T29" fmla="*/ 27 h 40"/>
                    <a:gd name="T30" fmla="*/ 79 w 79"/>
                    <a:gd name="T31" fmla="*/ 27 h 40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79"/>
                    <a:gd name="T49" fmla="*/ 0 h 40"/>
                    <a:gd name="T50" fmla="*/ 79 w 79"/>
                    <a:gd name="T51" fmla="*/ 40 h 40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79" h="40">
                      <a:moveTo>
                        <a:pt x="79" y="27"/>
                      </a:moveTo>
                      <a:lnTo>
                        <a:pt x="79" y="27"/>
                      </a:lnTo>
                      <a:lnTo>
                        <a:pt x="62" y="20"/>
                      </a:lnTo>
                      <a:lnTo>
                        <a:pt x="46" y="11"/>
                      </a:lnTo>
                      <a:lnTo>
                        <a:pt x="27" y="5"/>
                      </a:lnTo>
                      <a:lnTo>
                        <a:pt x="9" y="0"/>
                      </a:lnTo>
                      <a:lnTo>
                        <a:pt x="0" y="11"/>
                      </a:lnTo>
                      <a:lnTo>
                        <a:pt x="18" y="16"/>
                      </a:lnTo>
                      <a:lnTo>
                        <a:pt x="37" y="24"/>
                      </a:lnTo>
                      <a:lnTo>
                        <a:pt x="53" y="31"/>
                      </a:lnTo>
                      <a:lnTo>
                        <a:pt x="69" y="40"/>
                      </a:lnTo>
                      <a:lnTo>
                        <a:pt x="79" y="27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41" name="Freeform 393"/>
                <p:cNvSpPr>
                  <a:spLocks/>
                </p:cNvSpPr>
                <p:nvPr/>
              </p:nvSpPr>
              <p:spPr bwMode="auto">
                <a:xfrm>
                  <a:off x="3016" y="2362"/>
                  <a:ext cx="38" cy="70"/>
                </a:xfrm>
                <a:custGeom>
                  <a:avLst/>
                  <a:gdLst>
                    <a:gd name="T0" fmla="*/ 31 w 38"/>
                    <a:gd name="T1" fmla="*/ 0 h 70"/>
                    <a:gd name="T2" fmla="*/ 31 w 38"/>
                    <a:gd name="T3" fmla="*/ 0 h 70"/>
                    <a:gd name="T4" fmla="*/ 0 w 38"/>
                    <a:gd name="T5" fmla="*/ 66 h 70"/>
                    <a:gd name="T6" fmla="*/ 0 w 38"/>
                    <a:gd name="T7" fmla="*/ 66 h 70"/>
                    <a:gd name="T8" fmla="*/ 7 w 38"/>
                    <a:gd name="T9" fmla="*/ 70 h 70"/>
                    <a:gd name="T10" fmla="*/ 7 w 38"/>
                    <a:gd name="T11" fmla="*/ 70 h 70"/>
                    <a:gd name="T12" fmla="*/ 38 w 38"/>
                    <a:gd name="T13" fmla="*/ 4 h 70"/>
                    <a:gd name="T14" fmla="*/ 38 w 38"/>
                    <a:gd name="T15" fmla="*/ 4 h 70"/>
                    <a:gd name="T16" fmla="*/ 31 w 38"/>
                    <a:gd name="T17" fmla="*/ 0 h 70"/>
                    <a:gd name="T18" fmla="*/ 31 w 38"/>
                    <a:gd name="T19" fmla="*/ 0 h 70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38"/>
                    <a:gd name="T31" fmla="*/ 0 h 70"/>
                    <a:gd name="T32" fmla="*/ 38 w 38"/>
                    <a:gd name="T33" fmla="*/ 70 h 70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38" h="70">
                      <a:moveTo>
                        <a:pt x="31" y="0"/>
                      </a:moveTo>
                      <a:lnTo>
                        <a:pt x="31" y="0"/>
                      </a:lnTo>
                      <a:lnTo>
                        <a:pt x="0" y="66"/>
                      </a:lnTo>
                      <a:lnTo>
                        <a:pt x="7" y="70"/>
                      </a:lnTo>
                      <a:lnTo>
                        <a:pt x="38" y="4"/>
                      </a:lnTo>
                      <a:lnTo>
                        <a:pt x="31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42" name="Freeform 394"/>
                <p:cNvSpPr>
                  <a:spLocks/>
                </p:cNvSpPr>
                <p:nvPr/>
              </p:nvSpPr>
              <p:spPr bwMode="auto">
                <a:xfrm>
                  <a:off x="3440" y="2977"/>
                  <a:ext cx="28" cy="71"/>
                </a:xfrm>
                <a:custGeom>
                  <a:avLst/>
                  <a:gdLst>
                    <a:gd name="T0" fmla="*/ 11 w 28"/>
                    <a:gd name="T1" fmla="*/ 0 h 71"/>
                    <a:gd name="T2" fmla="*/ 11 w 28"/>
                    <a:gd name="T3" fmla="*/ 0 h 71"/>
                    <a:gd name="T4" fmla="*/ 0 w 28"/>
                    <a:gd name="T5" fmla="*/ 71 h 71"/>
                    <a:gd name="T6" fmla="*/ 0 w 28"/>
                    <a:gd name="T7" fmla="*/ 71 h 71"/>
                    <a:gd name="T8" fmla="*/ 15 w 28"/>
                    <a:gd name="T9" fmla="*/ 71 h 71"/>
                    <a:gd name="T10" fmla="*/ 15 w 28"/>
                    <a:gd name="T11" fmla="*/ 71 h 71"/>
                    <a:gd name="T12" fmla="*/ 28 w 28"/>
                    <a:gd name="T13" fmla="*/ 0 h 71"/>
                    <a:gd name="T14" fmla="*/ 28 w 28"/>
                    <a:gd name="T15" fmla="*/ 0 h 71"/>
                    <a:gd name="T16" fmla="*/ 11 w 28"/>
                    <a:gd name="T17" fmla="*/ 0 h 71"/>
                    <a:gd name="T18" fmla="*/ 11 w 28"/>
                    <a:gd name="T19" fmla="*/ 0 h 71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28"/>
                    <a:gd name="T31" fmla="*/ 0 h 71"/>
                    <a:gd name="T32" fmla="*/ 28 w 28"/>
                    <a:gd name="T33" fmla="*/ 71 h 71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28" h="71">
                      <a:moveTo>
                        <a:pt x="11" y="0"/>
                      </a:moveTo>
                      <a:lnTo>
                        <a:pt x="11" y="0"/>
                      </a:lnTo>
                      <a:lnTo>
                        <a:pt x="0" y="71"/>
                      </a:lnTo>
                      <a:lnTo>
                        <a:pt x="15" y="71"/>
                      </a:lnTo>
                      <a:lnTo>
                        <a:pt x="28" y="0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43" name="Freeform 395"/>
                <p:cNvSpPr>
                  <a:spLocks/>
                </p:cNvSpPr>
                <p:nvPr/>
              </p:nvSpPr>
              <p:spPr bwMode="auto">
                <a:xfrm>
                  <a:off x="3462" y="2498"/>
                  <a:ext cx="11" cy="73"/>
                </a:xfrm>
                <a:custGeom>
                  <a:avLst/>
                  <a:gdLst>
                    <a:gd name="T0" fmla="*/ 0 w 11"/>
                    <a:gd name="T1" fmla="*/ 0 h 73"/>
                    <a:gd name="T2" fmla="*/ 0 w 11"/>
                    <a:gd name="T3" fmla="*/ 0 h 73"/>
                    <a:gd name="T4" fmla="*/ 2 w 11"/>
                    <a:gd name="T5" fmla="*/ 40 h 73"/>
                    <a:gd name="T6" fmla="*/ 2 w 11"/>
                    <a:gd name="T7" fmla="*/ 40 h 73"/>
                    <a:gd name="T8" fmla="*/ 4 w 11"/>
                    <a:gd name="T9" fmla="*/ 73 h 73"/>
                    <a:gd name="T10" fmla="*/ 4 w 11"/>
                    <a:gd name="T11" fmla="*/ 73 h 73"/>
                    <a:gd name="T12" fmla="*/ 11 w 11"/>
                    <a:gd name="T13" fmla="*/ 73 h 73"/>
                    <a:gd name="T14" fmla="*/ 11 w 11"/>
                    <a:gd name="T15" fmla="*/ 73 h 73"/>
                    <a:gd name="T16" fmla="*/ 8 w 11"/>
                    <a:gd name="T17" fmla="*/ 0 h 73"/>
                    <a:gd name="T18" fmla="*/ 8 w 11"/>
                    <a:gd name="T19" fmla="*/ 0 h 73"/>
                    <a:gd name="T20" fmla="*/ 0 w 11"/>
                    <a:gd name="T21" fmla="*/ 0 h 73"/>
                    <a:gd name="T22" fmla="*/ 0 w 11"/>
                    <a:gd name="T23" fmla="*/ 0 h 73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11"/>
                    <a:gd name="T37" fmla="*/ 0 h 73"/>
                    <a:gd name="T38" fmla="*/ 11 w 11"/>
                    <a:gd name="T39" fmla="*/ 73 h 73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11" h="7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2" y="40"/>
                      </a:lnTo>
                      <a:lnTo>
                        <a:pt x="4" y="73"/>
                      </a:lnTo>
                      <a:lnTo>
                        <a:pt x="11" y="73"/>
                      </a:lnTo>
                      <a:lnTo>
                        <a:pt x="8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44" name="Freeform 396"/>
                <p:cNvSpPr>
                  <a:spLocks/>
                </p:cNvSpPr>
                <p:nvPr/>
              </p:nvSpPr>
              <p:spPr bwMode="auto">
                <a:xfrm>
                  <a:off x="2846" y="1828"/>
                  <a:ext cx="88" cy="20"/>
                </a:xfrm>
                <a:custGeom>
                  <a:avLst/>
                  <a:gdLst>
                    <a:gd name="T0" fmla="*/ 80 w 88"/>
                    <a:gd name="T1" fmla="*/ 0 h 20"/>
                    <a:gd name="T2" fmla="*/ 80 w 88"/>
                    <a:gd name="T3" fmla="*/ 0 h 20"/>
                    <a:gd name="T4" fmla="*/ 40 w 88"/>
                    <a:gd name="T5" fmla="*/ 4 h 20"/>
                    <a:gd name="T6" fmla="*/ 0 w 88"/>
                    <a:gd name="T7" fmla="*/ 7 h 20"/>
                    <a:gd name="T8" fmla="*/ 0 w 88"/>
                    <a:gd name="T9" fmla="*/ 7 h 20"/>
                    <a:gd name="T10" fmla="*/ 9 w 88"/>
                    <a:gd name="T11" fmla="*/ 20 h 20"/>
                    <a:gd name="T12" fmla="*/ 9 w 88"/>
                    <a:gd name="T13" fmla="*/ 20 h 20"/>
                    <a:gd name="T14" fmla="*/ 47 w 88"/>
                    <a:gd name="T15" fmla="*/ 15 h 20"/>
                    <a:gd name="T16" fmla="*/ 88 w 88"/>
                    <a:gd name="T17" fmla="*/ 9 h 20"/>
                    <a:gd name="T18" fmla="*/ 88 w 88"/>
                    <a:gd name="T19" fmla="*/ 9 h 20"/>
                    <a:gd name="T20" fmla="*/ 80 w 88"/>
                    <a:gd name="T21" fmla="*/ 0 h 20"/>
                    <a:gd name="T22" fmla="*/ 80 w 88"/>
                    <a:gd name="T23" fmla="*/ 0 h 20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88"/>
                    <a:gd name="T37" fmla="*/ 0 h 20"/>
                    <a:gd name="T38" fmla="*/ 88 w 88"/>
                    <a:gd name="T39" fmla="*/ 20 h 20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88" h="20">
                      <a:moveTo>
                        <a:pt x="80" y="0"/>
                      </a:moveTo>
                      <a:lnTo>
                        <a:pt x="80" y="0"/>
                      </a:lnTo>
                      <a:lnTo>
                        <a:pt x="40" y="4"/>
                      </a:lnTo>
                      <a:lnTo>
                        <a:pt x="0" y="7"/>
                      </a:lnTo>
                      <a:lnTo>
                        <a:pt x="9" y="20"/>
                      </a:lnTo>
                      <a:lnTo>
                        <a:pt x="47" y="15"/>
                      </a:lnTo>
                      <a:lnTo>
                        <a:pt x="88" y="9"/>
                      </a:lnTo>
                      <a:lnTo>
                        <a:pt x="80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45" name="Freeform 397"/>
                <p:cNvSpPr>
                  <a:spLocks/>
                </p:cNvSpPr>
                <p:nvPr/>
              </p:nvSpPr>
              <p:spPr bwMode="auto">
                <a:xfrm>
                  <a:off x="2824" y="2798"/>
                  <a:ext cx="36" cy="75"/>
                </a:xfrm>
                <a:custGeom>
                  <a:avLst/>
                  <a:gdLst>
                    <a:gd name="T0" fmla="*/ 36 w 36"/>
                    <a:gd name="T1" fmla="*/ 5 h 75"/>
                    <a:gd name="T2" fmla="*/ 36 w 36"/>
                    <a:gd name="T3" fmla="*/ 5 h 75"/>
                    <a:gd name="T4" fmla="*/ 24 w 36"/>
                    <a:gd name="T5" fmla="*/ 0 h 75"/>
                    <a:gd name="T6" fmla="*/ 24 w 36"/>
                    <a:gd name="T7" fmla="*/ 0 h 75"/>
                    <a:gd name="T8" fmla="*/ 0 w 36"/>
                    <a:gd name="T9" fmla="*/ 67 h 75"/>
                    <a:gd name="T10" fmla="*/ 0 w 36"/>
                    <a:gd name="T11" fmla="*/ 67 h 75"/>
                    <a:gd name="T12" fmla="*/ 14 w 36"/>
                    <a:gd name="T13" fmla="*/ 75 h 75"/>
                    <a:gd name="T14" fmla="*/ 14 w 36"/>
                    <a:gd name="T15" fmla="*/ 75 h 75"/>
                    <a:gd name="T16" fmla="*/ 34 w 36"/>
                    <a:gd name="T17" fmla="*/ 9 h 75"/>
                    <a:gd name="T18" fmla="*/ 34 w 36"/>
                    <a:gd name="T19" fmla="*/ 9 h 75"/>
                    <a:gd name="T20" fmla="*/ 36 w 36"/>
                    <a:gd name="T21" fmla="*/ 5 h 75"/>
                    <a:gd name="T22" fmla="*/ 36 w 36"/>
                    <a:gd name="T23" fmla="*/ 5 h 75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36"/>
                    <a:gd name="T37" fmla="*/ 0 h 75"/>
                    <a:gd name="T38" fmla="*/ 36 w 36"/>
                    <a:gd name="T39" fmla="*/ 75 h 75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36" h="75">
                      <a:moveTo>
                        <a:pt x="36" y="5"/>
                      </a:moveTo>
                      <a:lnTo>
                        <a:pt x="36" y="5"/>
                      </a:lnTo>
                      <a:lnTo>
                        <a:pt x="24" y="0"/>
                      </a:lnTo>
                      <a:lnTo>
                        <a:pt x="0" y="67"/>
                      </a:lnTo>
                      <a:lnTo>
                        <a:pt x="14" y="75"/>
                      </a:lnTo>
                      <a:lnTo>
                        <a:pt x="34" y="9"/>
                      </a:lnTo>
                      <a:lnTo>
                        <a:pt x="36" y="5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46" name="Freeform 398"/>
                <p:cNvSpPr>
                  <a:spLocks/>
                </p:cNvSpPr>
                <p:nvPr/>
              </p:nvSpPr>
              <p:spPr bwMode="auto">
                <a:xfrm>
                  <a:off x="3517" y="1947"/>
                  <a:ext cx="44" cy="69"/>
                </a:xfrm>
                <a:custGeom>
                  <a:avLst/>
                  <a:gdLst>
                    <a:gd name="T0" fmla="*/ 29 w 44"/>
                    <a:gd name="T1" fmla="*/ 0 h 69"/>
                    <a:gd name="T2" fmla="*/ 29 w 44"/>
                    <a:gd name="T3" fmla="*/ 0 h 69"/>
                    <a:gd name="T4" fmla="*/ 15 w 44"/>
                    <a:gd name="T5" fmla="*/ 33 h 69"/>
                    <a:gd name="T6" fmla="*/ 0 w 44"/>
                    <a:gd name="T7" fmla="*/ 69 h 69"/>
                    <a:gd name="T8" fmla="*/ 0 w 44"/>
                    <a:gd name="T9" fmla="*/ 69 h 69"/>
                    <a:gd name="T10" fmla="*/ 11 w 44"/>
                    <a:gd name="T11" fmla="*/ 69 h 69"/>
                    <a:gd name="T12" fmla="*/ 11 w 44"/>
                    <a:gd name="T13" fmla="*/ 69 h 69"/>
                    <a:gd name="T14" fmla="*/ 26 w 44"/>
                    <a:gd name="T15" fmla="*/ 35 h 69"/>
                    <a:gd name="T16" fmla="*/ 44 w 44"/>
                    <a:gd name="T17" fmla="*/ 0 h 69"/>
                    <a:gd name="T18" fmla="*/ 44 w 44"/>
                    <a:gd name="T19" fmla="*/ 0 h 69"/>
                    <a:gd name="T20" fmla="*/ 29 w 44"/>
                    <a:gd name="T21" fmla="*/ 0 h 69"/>
                    <a:gd name="T22" fmla="*/ 29 w 44"/>
                    <a:gd name="T23" fmla="*/ 0 h 69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44"/>
                    <a:gd name="T37" fmla="*/ 0 h 69"/>
                    <a:gd name="T38" fmla="*/ 44 w 44"/>
                    <a:gd name="T39" fmla="*/ 69 h 69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44" h="69">
                      <a:moveTo>
                        <a:pt x="29" y="0"/>
                      </a:moveTo>
                      <a:lnTo>
                        <a:pt x="29" y="0"/>
                      </a:lnTo>
                      <a:lnTo>
                        <a:pt x="15" y="33"/>
                      </a:lnTo>
                      <a:lnTo>
                        <a:pt x="0" y="69"/>
                      </a:lnTo>
                      <a:lnTo>
                        <a:pt x="11" y="69"/>
                      </a:lnTo>
                      <a:lnTo>
                        <a:pt x="26" y="35"/>
                      </a:lnTo>
                      <a:lnTo>
                        <a:pt x="44" y="0"/>
                      </a:lnTo>
                      <a:lnTo>
                        <a:pt x="29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47" name="Freeform 399"/>
                <p:cNvSpPr>
                  <a:spLocks/>
                </p:cNvSpPr>
                <p:nvPr/>
              </p:nvSpPr>
              <p:spPr bwMode="auto">
                <a:xfrm>
                  <a:off x="3459" y="1528"/>
                  <a:ext cx="65" cy="62"/>
                </a:xfrm>
                <a:custGeom>
                  <a:avLst/>
                  <a:gdLst>
                    <a:gd name="T0" fmla="*/ 65 w 65"/>
                    <a:gd name="T1" fmla="*/ 7 h 62"/>
                    <a:gd name="T2" fmla="*/ 65 w 65"/>
                    <a:gd name="T3" fmla="*/ 7 h 62"/>
                    <a:gd name="T4" fmla="*/ 54 w 65"/>
                    <a:gd name="T5" fmla="*/ 0 h 62"/>
                    <a:gd name="T6" fmla="*/ 54 w 65"/>
                    <a:gd name="T7" fmla="*/ 0 h 62"/>
                    <a:gd name="T8" fmla="*/ 27 w 65"/>
                    <a:gd name="T9" fmla="*/ 27 h 62"/>
                    <a:gd name="T10" fmla="*/ 0 w 65"/>
                    <a:gd name="T11" fmla="*/ 51 h 62"/>
                    <a:gd name="T12" fmla="*/ 0 w 65"/>
                    <a:gd name="T13" fmla="*/ 51 h 62"/>
                    <a:gd name="T14" fmla="*/ 16 w 65"/>
                    <a:gd name="T15" fmla="*/ 62 h 62"/>
                    <a:gd name="T16" fmla="*/ 16 w 65"/>
                    <a:gd name="T17" fmla="*/ 62 h 62"/>
                    <a:gd name="T18" fmla="*/ 42 w 65"/>
                    <a:gd name="T19" fmla="*/ 35 h 62"/>
                    <a:gd name="T20" fmla="*/ 65 w 65"/>
                    <a:gd name="T21" fmla="*/ 7 h 62"/>
                    <a:gd name="T22" fmla="*/ 65 w 65"/>
                    <a:gd name="T23" fmla="*/ 7 h 6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65"/>
                    <a:gd name="T37" fmla="*/ 0 h 62"/>
                    <a:gd name="T38" fmla="*/ 65 w 65"/>
                    <a:gd name="T39" fmla="*/ 62 h 62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65" h="62">
                      <a:moveTo>
                        <a:pt x="65" y="7"/>
                      </a:moveTo>
                      <a:lnTo>
                        <a:pt x="65" y="7"/>
                      </a:lnTo>
                      <a:lnTo>
                        <a:pt x="54" y="0"/>
                      </a:lnTo>
                      <a:lnTo>
                        <a:pt x="27" y="27"/>
                      </a:lnTo>
                      <a:lnTo>
                        <a:pt x="0" y="51"/>
                      </a:lnTo>
                      <a:lnTo>
                        <a:pt x="16" y="62"/>
                      </a:lnTo>
                      <a:lnTo>
                        <a:pt x="42" y="35"/>
                      </a:lnTo>
                      <a:lnTo>
                        <a:pt x="65" y="7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48" name="Freeform 400"/>
                <p:cNvSpPr>
                  <a:spLocks/>
                </p:cNvSpPr>
                <p:nvPr/>
              </p:nvSpPr>
              <p:spPr bwMode="auto">
                <a:xfrm>
                  <a:off x="3996" y="2073"/>
                  <a:ext cx="21" cy="82"/>
                </a:xfrm>
                <a:custGeom>
                  <a:avLst/>
                  <a:gdLst>
                    <a:gd name="T0" fmla="*/ 0 w 21"/>
                    <a:gd name="T1" fmla="*/ 6 h 82"/>
                    <a:gd name="T2" fmla="*/ 0 w 21"/>
                    <a:gd name="T3" fmla="*/ 6 h 82"/>
                    <a:gd name="T4" fmla="*/ 8 w 21"/>
                    <a:gd name="T5" fmla="*/ 55 h 82"/>
                    <a:gd name="T6" fmla="*/ 8 w 21"/>
                    <a:gd name="T7" fmla="*/ 55 h 82"/>
                    <a:gd name="T8" fmla="*/ 11 w 21"/>
                    <a:gd name="T9" fmla="*/ 82 h 82"/>
                    <a:gd name="T10" fmla="*/ 11 w 21"/>
                    <a:gd name="T11" fmla="*/ 82 h 82"/>
                    <a:gd name="T12" fmla="*/ 21 w 21"/>
                    <a:gd name="T13" fmla="*/ 79 h 82"/>
                    <a:gd name="T14" fmla="*/ 21 w 21"/>
                    <a:gd name="T15" fmla="*/ 79 h 82"/>
                    <a:gd name="T16" fmla="*/ 17 w 21"/>
                    <a:gd name="T17" fmla="*/ 38 h 82"/>
                    <a:gd name="T18" fmla="*/ 10 w 21"/>
                    <a:gd name="T19" fmla="*/ 0 h 82"/>
                    <a:gd name="T20" fmla="*/ 10 w 21"/>
                    <a:gd name="T21" fmla="*/ 0 h 82"/>
                    <a:gd name="T22" fmla="*/ 0 w 21"/>
                    <a:gd name="T23" fmla="*/ 6 h 82"/>
                    <a:gd name="T24" fmla="*/ 0 w 21"/>
                    <a:gd name="T25" fmla="*/ 6 h 82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21"/>
                    <a:gd name="T40" fmla="*/ 0 h 82"/>
                    <a:gd name="T41" fmla="*/ 21 w 21"/>
                    <a:gd name="T42" fmla="*/ 82 h 82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21" h="82">
                      <a:moveTo>
                        <a:pt x="0" y="6"/>
                      </a:moveTo>
                      <a:lnTo>
                        <a:pt x="0" y="6"/>
                      </a:lnTo>
                      <a:lnTo>
                        <a:pt x="8" y="55"/>
                      </a:lnTo>
                      <a:lnTo>
                        <a:pt x="11" y="82"/>
                      </a:lnTo>
                      <a:lnTo>
                        <a:pt x="21" y="79"/>
                      </a:lnTo>
                      <a:lnTo>
                        <a:pt x="17" y="38"/>
                      </a:lnTo>
                      <a:lnTo>
                        <a:pt x="10" y="0"/>
                      </a:lnTo>
                      <a:lnTo>
                        <a:pt x="0" y="6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49" name="Freeform 401"/>
                <p:cNvSpPr>
                  <a:spLocks/>
                </p:cNvSpPr>
                <p:nvPr/>
              </p:nvSpPr>
              <p:spPr bwMode="auto">
                <a:xfrm>
                  <a:off x="2458" y="1742"/>
                  <a:ext cx="102" cy="69"/>
                </a:xfrm>
                <a:custGeom>
                  <a:avLst/>
                  <a:gdLst>
                    <a:gd name="T0" fmla="*/ 95 w 102"/>
                    <a:gd name="T1" fmla="*/ 53 h 69"/>
                    <a:gd name="T2" fmla="*/ 95 w 102"/>
                    <a:gd name="T3" fmla="*/ 53 h 69"/>
                    <a:gd name="T4" fmla="*/ 69 w 102"/>
                    <a:gd name="T5" fmla="*/ 42 h 69"/>
                    <a:gd name="T6" fmla="*/ 46 w 102"/>
                    <a:gd name="T7" fmla="*/ 29 h 69"/>
                    <a:gd name="T8" fmla="*/ 22 w 102"/>
                    <a:gd name="T9" fmla="*/ 16 h 69"/>
                    <a:gd name="T10" fmla="*/ 0 w 102"/>
                    <a:gd name="T11" fmla="*/ 0 h 69"/>
                    <a:gd name="T12" fmla="*/ 0 w 102"/>
                    <a:gd name="T13" fmla="*/ 0 h 69"/>
                    <a:gd name="T14" fmla="*/ 5 w 102"/>
                    <a:gd name="T15" fmla="*/ 15 h 69"/>
                    <a:gd name="T16" fmla="*/ 5 w 102"/>
                    <a:gd name="T17" fmla="*/ 15 h 69"/>
                    <a:gd name="T18" fmla="*/ 27 w 102"/>
                    <a:gd name="T19" fmla="*/ 31 h 69"/>
                    <a:gd name="T20" fmla="*/ 51 w 102"/>
                    <a:gd name="T21" fmla="*/ 46 h 69"/>
                    <a:gd name="T22" fmla="*/ 77 w 102"/>
                    <a:gd name="T23" fmla="*/ 58 h 69"/>
                    <a:gd name="T24" fmla="*/ 102 w 102"/>
                    <a:gd name="T25" fmla="*/ 69 h 69"/>
                    <a:gd name="T26" fmla="*/ 102 w 102"/>
                    <a:gd name="T27" fmla="*/ 69 h 69"/>
                    <a:gd name="T28" fmla="*/ 95 w 102"/>
                    <a:gd name="T29" fmla="*/ 53 h 69"/>
                    <a:gd name="T30" fmla="*/ 95 w 102"/>
                    <a:gd name="T31" fmla="*/ 53 h 69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102"/>
                    <a:gd name="T49" fmla="*/ 0 h 69"/>
                    <a:gd name="T50" fmla="*/ 102 w 102"/>
                    <a:gd name="T51" fmla="*/ 69 h 69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102" h="69">
                      <a:moveTo>
                        <a:pt x="95" y="53"/>
                      </a:moveTo>
                      <a:lnTo>
                        <a:pt x="95" y="53"/>
                      </a:lnTo>
                      <a:lnTo>
                        <a:pt x="69" y="42"/>
                      </a:lnTo>
                      <a:lnTo>
                        <a:pt x="46" y="29"/>
                      </a:lnTo>
                      <a:lnTo>
                        <a:pt x="22" y="16"/>
                      </a:lnTo>
                      <a:lnTo>
                        <a:pt x="0" y="0"/>
                      </a:lnTo>
                      <a:lnTo>
                        <a:pt x="5" y="15"/>
                      </a:lnTo>
                      <a:lnTo>
                        <a:pt x="27" y="31"/>
                      </a:lnTo>
                      <a:lnTo>
                        <a:pt x="51" y="46"/>
                      </a:lnTo>
                      <a:lnTo>
                        <a:pt x="77" y="58"/>
                      </a:lnTo>
                      <a:lnTo>
                        <a:pt x="102" y="69"/>
                      </a:lnTo>
                      <a:lnTo>
                        <a:pt x="95" y="53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50" name="Freeform 402"/>
                <p:cNvSpPr>
                  <a:spLocks/>
                </p:cNvSpPr>
                <p:nvPr/>
              </p:nvSpPr>
              <p:spPr bwMode="auto">
                <a:xfrm>
                  <a:off x="3491" y="2022"/>
                  <a:ext cx="33" cy="71"/>
                </a:xfrm>
                <a:custGeom>
                  <a:avLst/>
                  <a:gdLst>
                    <a:gd name="T0" fmla="*/ 22 w 33"/>
                    <a:gd name="T1" fmla="*/ 0 h 71"/>
                    <a:gd name="T2" fmla="*/ 22 w 33"/>
                    <a:gd name="T3" fmla="*/ 0 h 71"/>
                    <a:gd name="T4" fmla="*/ 11 w 33"/>
                    <a:gd name="T5" fmla="*/ 35 h 71"/>
                    <a:gd name="T6" fmla="*/ 0 w 33"/>
                    <a:gd name="T7" fmla="*/ 71 h 71"/>
                    <a:gd name="T8" fmla="*/ 0 w 33"/>
                    <a:gd name="T9" fmla="*/ 71 h 71"/>
                    <a:gd name="T10" fmla="*/ 10 w 33"/>
                    <a:gd name="T11" fmla="*/ 71 h 71"/>
                    <a:gd name="T12" fmla="*/ 10 w 33"/>
                    <a:gd name="T13" fmla="*/ 71 h 71"/>
                    <a:gd name="T14" fmla="*/ 21 w 33"/>
                    <a:gd name="T15" fmla="*/ 36 h 71"/>
                    <a:gd name="T16" fmla="*/ 33 w 33"/>
                    <a:gd name="T17" fmla="*/ 2 h 71"/>
                    <a:gd name="T18" fmla="*/ 33 w 33"/>
                    <a:gd name="T19" fmla="*/ 2 h 71"/>
                    <a:gd name="T20" fmla="*/ 22 w 33"/>
                    <a:gd name="T21" fmla="*/ 0 h 71"/>
                    <a:gd name="T22" fmla="*/ 22 w 33"/>
                    <a:gd name="T23" fmla="*/ 0 h 71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33"/>
                    <a:gd name="T37" fmla="*/ 0 h 71"/>
                    <a:gd name="T38" fmla="*/ 33 w 33"/>
                    <a:gd name="T39" fmla="*/ 71 h 71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33" h="71">
                      <a:moveTo>
                        <a:pt x="22" y="0"/>
                      </a:moveTo>
                      <a:lnTo>
                        <a:pt x="22" y="0"/>
                      </a:lnTo>
                      <a:lnTo>
                        <a:pt x="11" y="35"/>
                      </a:lnTo>
                      <a:lnTo>
                        <a:pt x="0" y="71"/>
                      </a:lnTo>
                      <a:lnTo>
                        <a:pt x="10" y="71"/>
                      </a:lnTo>
                      <a:lnTo>
                        <a:pt x="21" y="36"/>
                      </a:lnTo>
                      <a:lnTo>
                        <a:pt x="33" y="2"/>
                      </a:lnTo>
                      <a:lnTo>
                        <a:pt x="22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51" name="Freeform 403"/>
                <p:cNvSpPr>
                  <a:spLocks/>
                </p:cNvSpPr>
                <p:nvPr/>
              </p:nvSpPr>
              <p:spPr bwMode="auto">
                <a:xfrm>
                  <a:off x="3180" y="1886"/>
                  <a:ext cx="28" cy="90"/>
                </a:xfrm>
                <a:custGeom>
                  <a:avLst/>
                  <a:gdLst>
                    <a:gd name="T0" fmla="*/ 13 w 28"/>
                    <a:gd name="T1" fmla="*/ 0 h 90"/>
                    <a:gd name="T2" fmla="*/ 13 w 28"/>
                    <a:gd name="T3" fmla="*/ 0 h 90"/>
                    <a:gd name="T4" fmla="*/ 8 w 28"/>
                    <a:gd name="T5" fmla="*/ 41 h 90"/>
                    <a:gd name="T6" fmla="*/ 0 w 28"/>
                    <a:gd name="T7" fmla="*/ 81 h 90"/>
                    <a:gd name="T8" fmla="*/ 0 w 28"/>
                    <a:gd name="T9" fmla="*/ 81 h 90"/>
                    <a:gd name="T10" fmla="*/ 13 w 28"/>
                    <a:gd name="T11" fmla="*/ 90 h 90"/>
                    <a:gd name="T12" fmla="*/ 13 w 28"/>
                    <a:gd name="T13" fmla="*/ 90 h 90"/>
                    <a:gd name="T14" fmla="*/ 21 w 28"/>
                    <a:gd name="T15" fmla="*/ 52 h 90"/>
                    <a:gd name="T16" fmla="*/ 28 w 28"/>
                    <a:gd name="T17" fmla="*/ 11 h 90"/>
                    <a:gd name="T18" fmla="*/ 28 w 28"/>
                    <a:gd name="T19" fmla="*/ 11 h 90"/>
                    <a:gd name="T20" fmla="*/ 13 w 28"/>
                    <a:gd name="T21" fmla="*/ 0 h 90"/>
                    <a:gd name="T22" fmla="*/ 13 w 28"/>
                    <a:gd name="T23" fmla="*/ 0 h 90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28"/>
                    <a:gd name="T37" fmla="*/ 0 h 90"/>
                    <a:gd name="T38" fmla="*/ 28 w 28"/>
                    <a:gd name="T39" fmla="*/ 90 h 90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28" h="90">
                      <a:moveTo>
                        <a:pt x="13" y="0"/>
                      </a:moveTo>
                      <a:lnTo>
                        <a:pt x="13" y="0"/>
                      </a:lnTo>
                      <a:lnTo>
                        <a:pt x="8" y="41"/>
                      </a:lnTo>
                      <a:lnTo>
                        <a:pt x="0" y="81"/>
                      </a:lnTo>
                      <a:lnTo>
                        <a:pt x="13" y="90"/>
                      </a:lnTo>
                      <a:lnTo>
                        <a:pt x="21" y="52"/>
                      </a:lnTo>
                      <a:lnTo>
                        <a:pt x="28" y="11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52" name="Freeform 404"/>
                <p:cNvSpPr>
                  <a:spLocks/>
                </p:cNvSpPr>
                <p:nvPr/>
              </p:nvSpPr>
              <p:spPr bwMode="auto">
                <a:xfrm>
                  <a:off x="3395" y="3132"/>
                  <a:ext cx="38" cy="72"/>
                </a:xfrm>
                <a:custGeom>
                  <a:avLst/>
                  <a:gdLst>
                    <a:gd name="T0" fmla="*/ 23 w 38"/>
                    <a:gd name="T1" fmla="*/ 0 h 72"/>
                    <a:gd name="T2" fmla="*/ 23 w 38"/>
                    <a:gd name="T3" fmla="*/ 0 h 72"/>
                    <a:gd name="T4" fmla="*/ 12 w 38"/>
                    <a:gd name="T5" fmla="*/ 37 h 72"/>
                    <a:gd name="T6" fmla="*/ 0 w 38"/>
                    <a:gd name="T7" fmla="*/ 72 h 72"/>
                    <a:gd name="T8" fmla="*/ 0 w 38"/>
                    <a:gd name="T9" fmla="*/ 72 h 72"/>
                    <a:gd name="T10" fmla="*/ 14 w 38"/>
                    <a:gd name="T11" fmla="*/ 72 h 72"/>
                    <a:gd name="T12" fmla="*/ 14 w 38"/>
                    <a:gd name="T13" fmla="*/ 72 h 72"/>
                    <a:gd name="T14" fmla="*/ 27 w 38"/>
                    <a:gd name="T15" fmla="*/ 37 h 72"/>
                    <a:gd name="T16" fmla="*/ 38 w 38"/>
                    <a:gd name="T17" fmla="*/ 2 h 72"/>
                    <a:gd name="T18" fmla="*/ 38 w 38"/>
                    <a:gd name="T19" fmla="*/ 2 h 72"/>
                    <a:gd name="T20" fmla="*/ 23 w 38"/>
                    <a:gd name="T21" fmla="*/ 0 h 72"/>
                    <a:gd name="T22" fmla="*/ 23 w 38"/>
                    <a:gd name="T23" fmla="*/ 0 h 7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38"/>
                    <a:gd name="T37" fmla="*/ 0 h 72"/>
                    <a:gd name="T38" fmla="*/ 38 w 38"/>
                    <a:gd name="T39" fmla="*/ 72 h 72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38" h="7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2" y="37"/>
                      </a:lnTo>
                      <a:lnTo>
                        <a:pt x="0" y="72"/>
                      </a:lnTo>
                      <a:lnTo>
                        <a:pt x="14" y="72"/>
                      </a:lnTo>
                      <a:lnTo>
                        <a:pt x="27" y="37"/>
                      </a:lnTo>
                      <a:lnTo>
                        <a:pt x="38" y="2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53" name="Freeform 405"/>
                <p:cNvSpPr>
                  <a:spLocks/>
                </p:cNvSpPr>
                <p:nvPr/>
              </p:nvSpPr>
              <p:spPr bwMode="auto">
                <a:xfrm>
                  <a:off x="2315" y="1409"/>
                  <a:ext cx="15" cy="165"/>
                </a:xfrm>
                <a:custGeom>
                  <a:avLst/>
                  <a:gdLst>
                    <a:gd name="T0" fmla="*/ 7 w 15"/>
                    <a:gd name="T1" fmla="*/ 137 h 165"/>
                    <a:gd name="T2" fmla="*/ 7 w 15"/>
                    <a:gd name="T3" fmla="*/ 137 h 165"/>
                    <a:gd name="T4" fmla="*/ 15 w 15"/>
                    <a:gd name="T5" fmla="*/ 165 h 165"/>
                    <a:gd name="T6" fmla="*/ 15 w 15"/>
                    <a:gd name="T7" fmla="*/ 165 h 165"/>
                    <a:gd name="T8" fmla="*/ 9 w 15"/>
                    <a:gd name="T9" fmla="*/ 124 h 165"/>
                    <a:gd name="T10" fmla="*/ 6 w 15"/>
                    <a:gd name="T11" fmla="*/ 82 h 165"/>
                    <a:gd name="T12" fmla="*/ 4 w 15"/>
                    <a:gd name="T13" fmla="*/ 42 h 165"/>
                    <a:gd name="T14" fmla="*/ 2 w 15"/>
                    <a:gd name="T15" fmla="*/ 0 h 165"/>
                    <a:gd name="T16" fmla="*/ 2 w 15"/>
                    <a:gd name="T17" fmla="*/ 0 h 165"/>
                    <a:gd name="T18" fmla="*/ 0 w 15"/>
                    <a:gd name="T19" fmla="*/ 35 h 165"/>
                    <a:gd name="T20" fmla="*/ 0 w 15"/>
                    <a:gd name="T21" fmla="*/ 69 h 165"/>
                    <a:gd name="T22" fmla="*/ 2 w 15"/>
                    <a:gd name="T23" fmla="*/ 102 h 165"/>
                    <a:gd name="T24" fmla="*/ 7 w 15"/>
                    <a:gd name="T25" fmla="*/ 137 h 165"/>
                    <a:gd name="T26" fmla="*/ 7 w 15"/>
                    <a:gd name="T27" fmla="*/ 137 h 165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15"/>
                    <a:gd name="T43" fmla="*/ 0 h 165"/>
                    <a:gd name="T44" fmla="*/ 15 w 15"/>
                    <a:gd name="T45" fmla="*/ 165 h 165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15" h="165">
                      <a:moveTo>
                        <a:pt x="7" y="137"/>
                      </a:moveTo>
                      <a:lnTo>
                        <a:pt x="7" y="137"/>
                      </a:lnTo>
                      <a:lnTo>
                        <a:pt x="15" y="165"/>
                      </a:lnTo>
                      <a:lnTo>
                        <a:pt x="9" y="124"/>
                      </a:lnTo>
                      <a:lnTo>
                        <a:pt x="6" y="82"/>
                      </a:lnTo>
                      <a:lnTo>
                        <a:pt x="4" y="42"/>
                      </a:lnTo>
                      <a:lnTo>
                        <a:pt x="2" y="0"/>
                      </a:lnTo>
                      <a:lnTo>
                        <a:pt x="0" y="35"/>
                      </a:lnTo>
                      <a:lnTo>
                        <a:pt x="0" y="69"/>
                      </a:lnTo>
                      <a:lnTo>
                        <a:pt x="2" y="102"/>
                      </a:lnTo>
                      <a:lnTo>
                        <a:pt x="7" y="137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54" name="Freeform 406"/>
                <p:cNvSpPr>
                  <a:spLocks/>
                </p:cNvSpPr>
                <p:nvPr/>
              </p:nvSpPr>
              <p:spPr bwMode="auto">
                <a:xfrm>
                  <a:off x="3034" y="931"/>
                  <a:ext cx="57" cy="72"/>
                </a:xfrm>
                <a:custGeom>
                  <a:avLst/>
                  <a:gdLst>
                    <a:gd name="T0" fmla="*/ 46 w 57"/>
                    <a:gd name="T1" fmla="*/ 72 h 72"/>
                    <a:gd name="T2" fmla="*/ 46 w 57"/>
                    <a:gd name="T3" fmla="*/ 72 h 72"/>
                    <a:gd name="T4" fmla="*/ 57 w 57"/>
                    <a:gd name="T5" fmla="*/ 57 h 72"/>
                    <a:gd name="T6" fmla="*/ 57 w 57"/>
                    <a:gd name="T7" fmla="*/ 57 h 72"/>
                    <a:gd name="T8" fmla="*/ 35 w 57"/>
                    <a:gd name="T9" fmla="*/ 28 h 72"/>
                    <a:gd name="T10" fmla="*/ 11 w 57"/>
                    <a:gd name="T11" fmla="*/ 0 h 72"/>
                    <a:gd name="T12" fmla="*/ 11 w 57"/>
                    <a:gd name="T13" fmla="*/ 0 h 72"/>
                    <a:gd name="T14" fmla="*/ 0 w 57"/>
                    <a:gd name="T15" fmla="*/ 13 h 72"/>
                    <a:gd name="T16" fmla="*/ 0 w 57"/>
                    <a:gd name="T17" fmla="*/ 13 h 72"/>
                    <a:gd name="T18" fmla="*/ 24 w 57"/>
                    <a:gd name="T19" fmla="*/ 41 h 72"/>
                    <a:gd name="T20" fmla="*/ 46 w 57"/>
                    <a:gd name="T21" fmla="*/ 72 h 72"/>
                    <a:gd name="T22" fmla="*/ 46 w 57"/>
                    <a:gd name="T23" fmla="*/ 72 h 7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57"/>
                    <a:gd name="T37" fmla="*/ 0 h 72"/>
                    <a:gd name="T38" fmla="*/ 57 w 57"/>
                    <a:gd name="T39" fmla="*/ 72 h 72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57" h="72">
                      <a:moveTo>
                        <a:pt x="46" y="72"/>
                      </a:moveTo>
                      <a:lnTo>
                        <a:pt x="46" y="72"/>
                      </a:lnTo>
                      <a:lnTo>
                        <a:pt x="57" y="57"/>
                      </a:lnTo>
                      <a:lnTo>
                        <a:pt x="35" y="28"/>
                      </a:lnTo>
                      <a:lnTo>
                        <a:pt x="11" y="0"/>
                      </a:lnTo>
                      <a:lnTo>
                        <a:pt x="0" y="13"/>
                      </a:lnTo>
                      <a:lnTo>
                        <a:pt x="24" y="41"/>
                      </a:lnTo>
                      <a:lnTo>
                        <a:pt x="46" y="72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55" name="Freeform 407"/>
                <p:cNvSpPr>
                  <a:spLocks/>
                </p:cNvSpPr>
                <p:nvPr/>
              </p:nvSpPr>
              <p:spPr bwMode="auto">
                <a:xfrm>
                  <a:off x="5158" y="2113"/>
                  <a:ext cx="114" cy="72"/>
                </a:xfrm>
                <a:custGeom>
                  <a:avLst/>
                  <a:gdLst>
                    <a:gd name="T0" fmla="*/ 0 w 114"/>
                    <a:gd name="T1" fmla="*/ 72 h 72"/>
                    <a:gd name="T2" fmla="*/ 0 w 114"/>
                    <a:gd name="T3" fmla="*/ 72 h 72"/>
                    <a:gd name="T4" fmla="*/ 26 w 114"/>
                    <a:gd name="T5" fmla="*/ 57 h 72"/>
                    <a:gd name="T6" fmla="*/ 53 w 114"/>
                    <a:gd name="T7" fmla="*/ 41 h 72"/>
                    <a:gd name="T8" fmla="*/ 108 w 114"/>
                    <a:gd name="T9" fmla="*/ 13 h 72"/>
                    <a:gd name="T10" fmla="*/ 108 w 114"/>
                    <a:gd name="T11" fmla="*/ 13 h 72"/>
                    <a:gd name="T12" fmla="*/ 114 w 114"/>
                    <a:gd name="T13" fmla="*/ 0 h 72"/>
                    <a:gd name="T14" fmla="*/ 114 w 114"/>
                    <a:gd name="T15" fmla="*/ 0 h 72"/>
                    <a:gd name="T16" fmla="*/ 60 w 114"/>
                    <a:gd name="T17" fmla="*/ 28 h 72"/>
                    <a:gd name="T18" fmla="*/ 7 w 114"/>
                    <a:gd name="T19" fmla="*/ 57 h 72"/>
                    <a:gd name="T20" fmla="*/ 7 w 114"/>
                    <a:gd name="T21" fmla="*/ 57 h 72"/>
                    <a:gd name="T22" fmla="*/ 0 w 114"/>
                    <a:gd name="T23" fmla="*/ 72 h 72"/>
                    <a:gd name="T24" fmla="*/ 0 w 114"/>
                    <a:gd name="T25" fmla="*/ 72 h 72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114"/>
                    <a:gd name="T40" fmla="*/ 0 h 72"/>
                    <a:gd name="T41" fmla="*/ 114 w 114"/>
                    <a:gd name="T42" fmla="*/ 72 h 72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114" h="72">
                      <a:moveTo>
                        <a:pt x="0" y="72"/>
                      </a:moveTo>
                      <a:lnTo>
                        <a:pt x="0" y="72"/>
                      </a:lnTo>
                      <a:lnTo>
                        <a:pt x="26" y="57"/>
                      </a:lnTo>
                      <a:lnTo>
                        <a:pt x="53" y="41"/>
                      </a:lnTo>
                      <a:lnTo>
                        <a:pt x="108" y="13"/>
                      </a:lnTo>
                      <a:lnTo>
                        <a:pt x="114" y="0"/>
                      </a:lnTo>
                      <a:lnTo>
                        <a:pt x="60" y="28"/>
                      </a:lnTo>
                      <a:lnTo>
                        <a:pt x="7" y="57"/>
                      </a:lnTo>
                      <a:lnTo>
                        <a:pt x="0" y="72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56" name="Freeform 408"/>
                <p:cNvSpPr>
                  <a:spLocks/>
                </p:cNvSpPr>
                <p:nvPr/>
              </p:nvSpPr>
              <p:spPr bwMode="auto">
                <a:xfrm>
                  <a:off x="3940" y="1918"/>
                  <a:ext cx="44" cy="75"/>
                </a:xfrm>
                <a:custGeom>
                  <a:avLst/>
                  <a:gdLst>
                    <a:gd name="T0" fmla="*/ 0 w 44"/>
                    <a:gd name="T1" fmla="*/ 11 h 75"/>
                    <a:gd name="T2" fmla="*/ 0 w 44"/>
                    <a:gd name="T3" fmla="*/ 11 h 75"/>
                    <a:gd name="T4" fmla="*/ 16 w 44"/>
                    <a:gd name="T5" fmla="*/ 42 h 75"/>
                    <a:gd name="T6" fmla="*/ 31 w 44"/>
                    <a:gd name="T7" fmla="*/ 75 h 75"/>
                    <a:gd name="T8" fmla="*/ 31 w 44"/>
                    <a:gd name="T9" fmla="*/ 75 h 75"/>
                    <a:gd name="T10" fmla="*/ 44 w 44"/>
                    <a:gd name="T11" fmla="*/ 67 h 75"/>
                    <a:gd name="T12" fmla="*/ 44 w 44"/>
                    <a:gd name="T13" fmla="*/ 67 h 75"/>
                    <a:gd name="T14" fmla="*/ 31 w 44"/>
                    <a:gd name="T15" fmla="*/ 32 h 75"/>
                    <a:gd name="T16" fmla="*/ 14 w 44"/>
                    <a:gd name="T17" fmla="*/ 0 h 75"/>
                    <a:gd name="T18" fmla="*/ 14 w 44"/>
                    <a:gd name="T19" fmla="*/ 0 h 75"/>
                    <a:gd name="T20" fmla="*/ 0 w 44"/>
                    <a:gd name="T21" fmla="*/ 11 h 75"/>
                    <a:gd name="T22" fmla="*/ 0 w 44"/>
                    <a:gd name="T23" fmla="*/ 11 h 75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44"/>
                    <a:gd name="T37" fmla="*/ 0 h 75"/>
                    <a:gd name="T38" fmla="*/ 44 w 44"/>
                    <a:gd name="T39" fmla="*/ 75 h 75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44" h="75">
                      <a:moveTo>
                        <a:pt x="0" y="11"/>
                      </a:moveTo>
                      <a:lnTo>
                        <a:pt x="0" y="11"/>
                      </a:lnTo>
                      <a:lnTo>
                        <a:pt x="16" y="42"/>
                      </a:lnTo>
                      <a:lnTo>
                        <a:pt x="31" y="75"/>
                      </a:lnTo>
                      <a:lnTo>
                        <a:pt x="44" y="67"/>
                      </a:lnTo>
                      <a:lnTo>
                        <a:pt x="31" y="32"/>
                      </a:lnTo>
                      <a:lnTo>
                        <a:pt x="14" y="0"/>
                      </a:lnTo>
                      <a:lnTo>
                        <a:pt x="0" y="11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57" name="Freeform 409"/>
                <p:cNvSpPr>
                  <a:spLocks/>
                </p:cNvSpPr>
                <p:nvPr/>
              </p:nvSpPr>
              <p:spPr bwMode="auto">
                <a:xfrm>
                  <a:off x="2324" y="1111"/>
                  <a:ext cx="105" cy="382"/>
                </a:xfrm>
                <a:custGeom>
                  <a:avLst/>
                  <a:gdLst>
                    <a:gd name="T0" fmla="*/ 95 w 105"/>
                    <a:gd name="T1" fmla="*/ 38 h 382"/>
                    <a:gd name="T2" fmla="*/ 95 w 105"/>
                    <a:gd name="T3" fmla="*/ 38 h 382"/>
                    <a:gd name="T4" fmla="*/ 105 w 105"/>
                    <a:gd name="T5" fmla="*/ 0 h 382"/>
                    <a:gd name="T6" fmla="*/ 105 w 105"/>
                    <a:gd name="T7" fmla="*/ 0 h 382"/>
                    <a:gd name="T8" fmla="*/ 86 w 105"/>
                    <a:gd name="T9" fmla="*/ 29 h 382"/>
                    <a:gd name="T10" fmla="*/ 70 w 105"/>
                    <a:gd name="T11" fmla="*/ 58 h 382"/>
                    <a:gd name="T12" fmla="*/ 55 w 105"/>
                    <a:gd name="T13" fmla="*/ 87 h 382"/>
                    <a:gd name="T14" fmla="*/ 41 w 105"/>
                    <a:gd name="T15" fmla="*/ 119 h 382"/>
                    <a:gd name="T16" fmla="*/ 30 w 105"/>
                    <a:gd name="T17" fmla="*/ 151 h 382"/>
                    <a:gd name="T18" fmla="*/ 17 w 105"/>
                    <a:gd name="T19" fmla="*/ 184 h 382"/>
                    <a:gd name="T20" fmla="*/ 8 w 105"/>
                    <a:gd name="T21" fmla="*/ 216 h 382"/>
                    <a:gd name="T22" fmla="*/ 0 w 105"/>
                    <a:gd name="T23" fmla="*/ 250 h 382"/>
                    <a:gd name="T24" fmla="*/ 0 w 105"/>
                    <a:gd name="T25" fmla="*/ 250 h 382"/>
                    <a:gd name="T26" fmla="*/ 0 w 105"/>
                    <a:gd name="T27" fmla="*/ 274 h 382"/>
                    <a:gd name="T28" fmla="*/ 0 w 105"/>
                    <a:gd name="T29" fmla="*/ 274 h 382"/>
                    <a:gd name="T30" fmla="*/ 2 w 105"/>
                    <a:gd name="T31" fmla="*/ 329 h 382"/>
                    <a:gd name="T32" fmla="*/ 4 w 105"/>
                    <a:gd name="T33" fmla="*/ 382 h 382"/>
                    <a:gd name="T34" fmla="*/ 4 w 105"/>
                    <a:gd name="T35" fmla="*/ 382 h 382"/>
                    <a:gd name="T36" fmla="*/ 4 w 105"/>
                    <a:gd name="T37" fmla="*/ 336 h 382"/>
                    <a:gd name="T38" fmla="*/ 6 w 105"/>
                    <a:gd name="T39" fmla="*/ 291 h 382"/>
                    <a:gd name="T40" fmla="*/ 13 w 105"/>
                    <a:gd name="T41" fmla="*/ 247 h 382"/>
                    <a:gd name="T42" fmla="*/ 24 w 105"/>
                    <a:gd name="T43" fmla="*/ 203 h 382"/>
                    <a:gd name="T44" fmla="*/ 39 w 105"/>
                    <a:gd name="T45" fmla="*/ 161 h 382"/>
                    <a:gd name="T46" fmla="*/ 55 w 105"/>
                    <a:gd name="T47" fmla="*/ 119 h 382"/>
                    <a:gd name="T48" fmla="*/ 73 w 105"/>
                    <a:gd name="T49" fmla="*/ 76 h 382"/>
                    <a:gd name="T50" fmla="*/ 95 w 105"/>
                    <a:gd name="T51" fmla="*/ 38 h 382"/>
                    <a:gd name="T52" fmla="*/ 95 w 105"/>
                    <a:gd name="T53" fmla="*/ 38 h 382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105"/>
                    <a:gd name="T82" fmla="*/ 0 h 382"/>
                    <a:gd name="T83" fmla="*/ 105 w 105"/>
                    <a:gd name="T84" fmla="*/ 382 h 382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105" h="382">
                      <a:moveTo>
                        <a:pt x="95" y="38"/>
                      </a:moveTo>
                      <a:lnTo>
                        <a:pt x="95" y="38"/>
                      </a:lnTo>
                      <a:lnTo>
                        <a:pt x="105" y="0"/>
                      </a:lnTo>
                      <a:lnTo>
                        <a:pt x="86" y="29"/>
                      </a:lnTo>
                      <a:lnTo>
                        <a:pt x="70" y="58"/>
                      </a:lnTo>
                      <a:lnTo>
                        <a:pt x="55" y="87"/>
                      </a:lnTo>
                      <a:lnTo>
                        <a:pt x="41" y="119"/>
                      </a:lnTo>
                      <a:lnTo>
                        <a:pt x="30" y="151"/>
                      </a:lnTo>
                      <a:lnTo>
                        <a:pt x="17" y="184"/>
                      </a:lnTo>
                      <a:lnTo>
                        <a:pt x="8" y="216"/>
                      </a:lnTo>
                      <a:lnTo>
                        <a:pt x="0" y="250"/>
                      </a:lnTo>
                      <a:lnTo>
                        <a:pt x="0" y="274"/>
                      </a:lnTo>
                      <a:lnTo>
                        <a:pt x="2" y="329"/>
                      </a:lnTo>
                      <a:lnTo>
                        <a:pt x="4" y="382"/>
                      </a:lnTo>
                      <a:lnTo>
                        <a:pt x="4" y="336"/>
                      </a:lnTo>
                      <a:lnTo>
                        <a:pt x="6" y="291"/>
                      </a:lnTo>
                      <a:lnTo>
                        <a:pt x="13" y="247"/>
                      </a:lnTo>
                      <a:lnTo>
                        <a:pt x="24" y="203"/>
                      </a:lnTo>
                      <a:lnTo>
                        <a:pt x="39" y="161"/>
                      </a:lnTo>
                      <a:lnTo>
                        <a:pt x="55" y="119"/>
                      </a:lnTo>
                      <a:lnTo>
                        <a:pt x="73" y="76"/>
                      </a:lnTo>
                      <a:lnTo>
                        <a:pt x="95" y="38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58" name="Freeform 410"/>
                <p:cNvSpPr>
                  <a:spLocks/>
                </p:cNvSpPr>
                <p:nvPr/>
              </p:nvSpPr>
              <p:spPr bwMode="auto">
                <a:xfrm>
                  <a:off x="3938" y="2523"/>
                  <a:ext cx="38" cy="88"/>
                </a:xfrm>
                <a:custGeom>
                  <a:avLst/>
                  <a:gdLst>
                    <a:gd name="T0" fmla="*/ 22 w 38"/>
                    <a:gd name="T1" fmla="*/ 6 h 88"/>
                    <a:gd name="T2" fmla="*/ 22 w 38"/>
                    <a:gd name="T3" fmla="*/ 6 h 88"/>
                    <a:gd name="T4" fmla="*/ 13 w 38"/>
                    <a:gd name="T5" fmla="*/ 46 h 88"/>
                    <a:gd name="T6" fmla="*/ 0 w 38"/>
                    <a:gd name="T7" fmla="*/ 88 h 88"/>
                    <a:gd name="T8" fmla="*/ 0 w 38"/>
                    <a:gd name="T9" fmla="*/ 88 h 88"/>
                    <a:gd name="T10" fmla="*/ 13 w 38"/>
                    <a:gd name="T11" fmla="*/ 84 h 88"/>
                    <a:gd name="T12" fmla="*/ 13 w 38"/>
                    <a:gd name="T13" fmla="*/ 84 h 88"/>
                    <a:gd name="T14" fmla="*/ 25 w 38"/>
                    <a:gd name="T15" fmla="*/ 42 h 88"/>
                    <a:gd name="T16" fmla="*/ 38 w 38"/>
                    <a:gd name="T17" fmla="*/ 0 h 88"/>
                    <a:gd name="T18" fmla="*/ 38 w 38"/>
                    <a:gd name="T19" fmla="*/ 0 h 88"/>
                    <a:gd name="T20" fmla="*/ 22 w 38"/>
                    <a:gd name="T21" fmla="*/ 6 h 88"/>
                    <a:gd name="T22" fmla="*/ 22 w 38"/>
                    <a:gd name="T23" fmla="*/ 6 h 88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38"/>
                    <a:gd name="T37" fmla="*/ 0 h 88"/>
                    <a:gd name="T38" fmla="*/ 38 w 38"/>
                    <a:gd name="T39" fmla="*/ 88 h 88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38" h="88">
                      <a:moveTo>
                        <a:pt x="22" y="6"/>
                      </a:moveTo>
                      <a:lnTo>
                        <a:pt x="22" y="6"/>
                      </a:lnTo>
                      <a:lnTo>
                        <a:pt x="13" y="46"/>
                      </a:lnTo>
                      <a:lnTo>
                        <a:pt x="0" y="88"/>
                      </a:lnTo>
                      <a:lnTo>
                        <a:pt x="13" y="84"/>
                      </a:lnTo>
                      <a:lnTo>
                        <a:pt x="25" y="42"/>
                      </a:lnTo>
                      <a:lnTo>
                        <a:pt x="38" y="0"/>
                      </a:lnTo>
                      <a:lnTo>
                        <a:pt x="22" y="6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59" name="Freeform 411"/>
                <p:cNvSpPr>
                  <a:spLocks/>
                </p:cNvSpPr>
                <p:nvPr/>
              </p:nvSpPr>
              <p:spPr bwMode="auto">
                <a:xfrm>
                  <a:off x="2774" y="3034"/>
                  <a:ext cx="633" cy="490"/>
                </a:xfrm>
                <a:custGeom>
                  <a:avLst/>
                  <a:gdLst>
                    <a:gd name="T0" fmla="*/ 571 w 633"/>
                    <a:gd name="T1" fmla="*/ 272 h 490"/>
                    <a:gd name="T2" fmla="*/ 546 w 633"/>
                    <a:gd name="T3" fmla="*/ 309 h 490"/>
                    <a:gd name="T4" fmla="*/ 513 w 633"/>
                    <a:gd name="T5" fmla="*/ 351 h 490"/>
                    <a:gd name="T6" fmla="*/ 471 w 633"/>
                    <a:gd name="T7" fmla="*/ 389 h 490"/>
                    <a:gd name="T8" fmla="*/ 423 w 633"/>
                    <a:gd name="T9" fmla="*/ 426 h 490"/>
                    <a:gd name="T10" fmla="*/ 370 w 633"/>
                    <a:gd name="T11" fmla="*/ 453 h 490"/>
                    <a:gd name="T12" fmla="*/ 311 w 633"/>
                    <a:gd name="T13" fmla="*/ 472 h 490"/>
                    <a:gd name="T14" fmla="*/ 249 w 633"/>
                    <a:gd name="T15" fmla="*/ 475 h 490"/>
                    <a:gd name="T16" fmla="*/ 218 w 633"/>
                    <a:gd name="T17" fmla="*/ 470 h 490"/>
                    <a:gd name="T18" fmla="*/ 185 w 633"/>
                    <a:gd name="T19" fmla="*/ 461 h 490"/>
                    <a:gd name="T20" fmla="*/ 156 w 633"/>
                    <a:gd name="T21" fmla="*/ 448 h 490"/>
                    <a:gd name="T22" fmla="*/ 106 w 633"/>
                    <a:gd name="T23" fmla="*/ 413 h 490"/>
                    <a:gd name="T24" fmla="*/ 70 w 633"/>
                    <a:gd name="T25" fmla="*/ 367 h 490"/>
                    <a:gd name="T26" fmla="*/ 44 w 633"/>
                    <a:gd name="T27" fmla="*/ 313 h 490"/>
                    <a:gd name="T28" fmla="*/ 26 w 633"/>
                    <a:gd name="T29" fmla="*/ 252 h 490"/>
                    <a:gd name="T30" fmla="*/ 19 w 633"/>
                    <a:gd name="T31" fmla="*/ 184 h 490"/>
                    <a:gd name="T32" fmla="*/ 17 w 633"/>
                    <a:gd name="T33" fmla="*/ 115 h 490"/>
                    <a:gd name="T34" fmla="*/ 22 w 633"/>
                    <a:gd name="T35" fmla="*/ 44 h 490"/>
                    <a:gd name="T36" fmla="*/ 28 w 633"/>
                    <a:gd name="T37" fmla="*/ 7 h 490"/>
                    <a:gd name="T38" fmla="*/ 9 w 633"/>
                    <a:gd name="T39" fmla="*/ 0 h 490"/>
                    <a:gd name="T40" fmla="*/ 0 w 633"/>
                    <a:gd name="T41" fmla="*/ 87 h 490"/>
                    <a:gd name="T42" fmla="*/ 2 w 633"/>
                    <a:gd name="T43" fmla="*/ 179 h 490"/>
                    <a:gd name="T44" fmla="*/ 4 w 633"/>
                    <a:gd name="T45" fmla="*/ 203 h 490"/>
                    <a:gd name="T46" fmla="*/ 9 w 633"/>
                    <a:gd name="T47" fmla="*/ 247 h 490"/>
                    <a:gd name="T48" fmla="*/ 20 w 633"/>
                    <a:gd name="T49" fmla="*/ 287 h 490"/>
                    <a:gd name="T50" fmla="*/ 35 w 633"/>
                    <a:gd name="T51" fmla="*/ 325 h 490"/>
                    <a:gd name="T52" fmla="*/ 53 w 633"/>
                    <a:gd name="T53" fmla="*/ 360 h 490"/>
                    <a:gd name="T54" fmla="*/ 75 w 633"/>
                    <a:gd name="T55" fmla="*/ 391 h 490"/>
                    <a:gd name="T56" fmla="*/ 99 w 633"/>
                    <a:gd name="T57" fmla="*/ 419 h 490"/>
                    <a:gd name="T58" fmla="*/ 127 w 633"/>
                    <a:gd name="T59" fmla="*/ 442 h 490"/>
                    <a:gd name="T60" fmla="*/ 158 w 633"/>
                    <a:gd name="T61" fmla="*/ 461 h 490"/>
                    <a:gd name="T62" fmla="*/ 189 w 633"/>
                    <a:gd name="T63" fmla="*/ 475 h 490"/>
                    <a:gd name="T64" fmla="*/ 224 w 633"/>
                    <a:gd name="T65" fmla="*/ 485 h 490"/>
                    <a:gd name="T66" fmla="*/ 258 w 633"/>
                    <a:gd name="T67" fmla="*/ 488 h 490"/>
                    <a:gd name="T68" fmla="*/ 297 w 633"/>
                    <a:gd name="T69" fmla="*/ 488 h 490"/>
                    <a:gd name="T70" fmla="*/ 335 w 633"/>
                    <a:gd name="T71" fmla="*/ 481 h 490"/>
                    <a:gd name="T72" fmla="*/ 375 w 633"/>
                    <a:gd name="T73" fmla="*/ 470 h 490"/>
                    <a:gd name="T74" fmla="*/ 416 w 633"/>
                    <a:gd name="T75" fmla="*/ 452 h 490"/>
                    <a:gd name="T76" fmla="*/ 436 w 633"/>
                    <a:gd name="T77" fmla="*/ 439 h 490"/>
                    <a:gd name="T78" fmla="*/ 469 w 633"/>
                    <a:gd name="T79" fmla="*/ 417 h 490"/>
                    <a:gd name="T80" fmla="*/ 525 w 633"/>
                    <a:gd name="T81" fmla="*/ 362 h 490"/>
                    <a:gd name="T82" fmla="*/ 575 w 633"/>
                    <a:gd name="T83" fmla="*/ 296 h 490"/>
                    <a:gd name="T84" fmla="*/ 615 w 633"/>
                    <a:gd name="T85" fmla="*/ 219 h 490"/>
                    <a:gd name="T86" fmla="*/ 633 w 633"/>
                    <a:gd name="T87" fmla="*/ 177 h 490"/>
                    <a:gd name="T88" fmla="*/ 619 w 633"/>
                    <a:gd name="T89" fmla="*/ 175 h 490"/>
                    <a:gd name="T90" fmla="*/ 584 w 633"/>
                    <a:gd name="T91" fmla="*/ 248 h 490"/>
                    <a:gd name="T92" fmla="*/ 571 w 633"/>
                    <a:gd name="T93" fmla="*/ 272 h 490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w 633"/>
                    <a:gd name="T142" fmla="*/ 0 h 490"/>
                    <a:gd name="T143" fmla="*/ 633 w 633"/>
                    <a:gd name="T144" fmla="*/ 490 h 490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T141" t="T142" r="T143" b="T144"/>
                  <a:pathLst>
                    <a:path w="633" h="490">
                      <a:moveTo>
                        <a:pt x="571" y="272"/>
                      </a:moveTo>
                      <a:lnTo>
                        <a:pt x="571" y="272"/>
                      </a:lnTo>
                      <a:lnTo>
                        <a:pt x="560" y="291"/>
                      </a:lnTo>
                      <a:lnTo>
                        <a:pt x="546" y="309"/>
                      </a:lnTo>
                      <a:lnTo>
                        <a:pt x="531" y="329"/>
                      </a:lnTo>
                      <a:lnTo>
                        <a:pt x="513" y="351"/>
                      </a:lnTo>
                      <a:lnTo>
                        <a:pt x="492" y="371"/>
                      </a:lnTo>
                      <a:lnTo>
                        <a:pt x="471" y="389"/>
                      </a:lnTo>
                      <a:lnTo>
                        <a:pt x="447" y="409"/>
                      </a:lnTo>
                      <a:lnTo>
                        <a:pt x="423" y="426"/>
                      </a:lnTo>
                      <a:lnTo>
                        <a:pt x="397" y="441"/>
                      </a:lnTo>
                      <a:lnTo>
                        <a:pt x="370" y="453"/>
                      </a:lnTo>
                      <a:lnTo>
                        <a:pt x="341" y="464"/>
                      </a:lnTo>
                      <a:lnTo>
                        <a:pt x="311" y="472"/>
                      </a:lnTo>
                      <a:lnTo>
                        <a:pt x="280" y="475"/>
                      </a:lnTo>
                      <a:lnTo>
                        <a:pt x="249" y="475"/>
                      </a:lnTo>
                      <a:lnTo>
                        <a:pt x="235" y="474"/>
                      </a:lnTo>
                      <a:lnTo>
                        <a:pt x="218" y="470"/>
                      </a:lnTo>
                      <a:lnTo>
                        <a:pt x="202" y="466"/>
                      </a:lnTo>
                      <a:lnTo>
                        <a:pt x="185" y="461"/>
                      </a:lnTo>
                      <a:lnTo>
                        <a:pt x="156" y="448"/>
                      </a:lnTo>
                      <a:lnTo>
                        <a:pt x="130" y="433"/>
                      </a:lnTo>
                      <a:lnTo>
                        <a:pt x="106" y="413"/>
                      </a:lnTo>
                      <a:lnTo>
                        <a:pt x="88" y="391"/>
                      </a:lnTo>
                      <a:lnTo>
                        <a:pt x="70" y="367"/>
                      </a:lnTo>
                      <a:lnTo>
                        <a:pt x="55" y="342"/>
                      </a:lnTo>
                      <a:lnTo>
                        <a:pt x="44" y="313"/>
                      </a:lnTo>
                      <a:lnTo>
                        <a:pt x="33" y="283"/>
                      </a:lnTo>
                      <a:lnTo>
                        <a:pt x="26" y="252"/>
                      </a:lnTo>
                      <a:lnTo>
                        <a:pt x="22" y="219"/>
                      </a:lnTo>
                      <a:lnTo>
                        <a:pt x="19" y="184"/>
                      </a:lnTo>
                      <a:lnTo>
                        <a:pt x="17" y="150"/>
                      </a:lnTo>
                      <a:lnTo>
                        <a:pt x="17" y="115"/>
                      </a:lnTo>
                      <a:lnTo>
                        <a:pt x="19" y="78"/>
                      </a:lnTo>
                      <a:lnTo>
                        <a:pt x="22" y="44"/>
                      </a:lnTo>
                      <a:lnTo>
                        <a:pt x="28" y="7"/>
                      </a:lnTo>
                      <a:lnTo>
                        <a:pt x="9" y="0"/>
                      </a:lnTo>
                      <a:lnTo>
                        <a:pt x="4" y="44"/>
                      </a:lnTo>
                      <a:lnTo>
                        <a:pt x="0" y="87"/>
                      </a:lnTo>
                      <a:lnTo>
                        <a:pt x="0" y="133"/>
                      </a:lnTo>
                      <a:lnTo>
                        <a:pt x="2" y="179"/>
                      </a:lnTo>
                      <a:lnTo>
                        <a:pt x="4" y="203"/>
                      </a:lnTo>
                      <a:lnTo>
                        <a:pt x="6" y="225"/>
                      </a:lnTo>
                      <a:lnTo>
                        <a:pt x="9" y="247"/>
                      </a:lnTo>
                      <a:lnTo>
                        <a:pt x="15" y="267"/>
                      </a:lnTo>
                      <a:lnTo>
                        <a:pt x="20" y="287"/>
                      </a:lnTo>
                      <a:lnTo>
                        <a:pt x="28" y="307"/>
                      </a:lnTo>
                      <a:lnTo>
                        <a:pt x="35" y="325"/>
                      </a:lnTo>
                      <a:lnTo>
                        <a:pt x="44" y="344"/>
                      </a:lnTo>
                      <a:lnTo>
                        <a:pt x="53" y="360"/>
                      </a:lnTo>
                      <a:lnTo>
                        <a:pt x="64" y="377"/>
                      </a:lnTo>
                      <a:lnTo>
                        <a:pt x="75" y="391"/>
                      </a:lnTo>
                      <a:lnTo>
                        <a:pt x="88" y="406"/>
                      </a:lnTo>
                      <a:lnTo>
                        <a:pt x="99" y="419"/>
                      </a:lnTo>
                      <a:lnTo>
                        <a:pt x="114" y="431"/>
                      </a:lnTo>
                      <a:lnTo>
                        <a:pt x="127" y="442"/>
                      </a:lnTo>
                      <a:lnTo>
                        <a:pt x="141" y="452"/>
                      </a:lnTo>
                      <a:lnTo>
                        <a:pt x="158" y="461"/>
                      </a:lnTo>
                      <a:lnTo>
                        <a:pt x="172" y="468"/>
                      </a:lnTo>
                      <a:lnTo>
                        <a:pt x="189" y="475"/>
                      </a:lnTo>
                      <a:lnTo>
                        <a:pt x="205" y="481"/>
                      </a:lnTo>
                      <a:lnTo>
                        <a:pt x="224" y="485"/>
                      </a:lnTo>
                      <a:lnTo>
                        <a:pt x="240" y="488"/>
                      </a:lnTo>
                      <a:lnTo>
                        <a:pt x="258" y="488"/>
                      </a:lnTo>
                      <a:lnTo>
                        <a:pt x="277" y="490"/>
                      </a:lnTo>
                      <a:lnTo>
                        <a:pt x="297" y="488"/>
                      </a:lnTo>
                      <a:lnTo>
                        <a:pt x="315" y="486"/>
                      </a:lnTo>
                      <a:lnTo>
                        <a:pt x="335" y="481"/>
                      </a:lnTo>
                      <a:lnTo>
                        <a:pt x="355" y="475"/>
                      </a:lnTo>
                      <a:lnTo>
                        <a:pt x="375" y="470"/>
                      </a:lnTo>
                      <a:lnTo>
                        <a:pt x="396" y="461"/>
                      </a:lnTo>
                      <a:lnTo>
                        <a:pt x="416" y="452"/>
                      </a:lnTo>
                      <a:lnTo>
                        <a:pt x="436" y="439"/>
                      </a:lnTo>
                      <a:lnTo>
                        <a:pt x="452" y="430"/>
                      </a:lnTo>
                      <a:lnTo>
                        <a:pt x="469" y="417"/>
                      </a:lnTo>
                      <a:lnTo>
                        <a:pt x="498" y="391"/>
                      </a:lnTo>
                      <a:lnTo>
                        <a:pt x="525" y="362"/>
                      </a:lnTo>
                      <a:lnTo>
                        <a:pt x="551" y="331"/>
                      </a:lnTo>
                      <a:lnTo>
                        <a:pt x="575" y="296"/>
                      </a:lnTo>
                      <a:lnTo>
                        <a:pt x="595" y="258"/>
                      </a:lnTo>
                      <a:lnTo>
                        <a:pt x="615" y="219"/>
                      </a:lnTo>
                      <a:lnTo>
                        <a:pt x="633" y="177"/>
                      </a:lnTo>
                      <a:lnTo>
                        <a:pt x="619" y="175"/>
                      </a:lnTo>
                      <a:lnTo>
                        <a:pt x="597" y="227"/>
                      </a:lnTo>
                      <a:lnTo>
                        <a:pt x="584" y="248"/>
                      </a:lnTo>
                      <a:lnTo>
                        <a:pt x="571" y="272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60" name="Freeform 412"/>
                <p:cNvSpPr>
                  <a:spLocks/>
                </p:cNvSpPr>
                <p:nvPr/>
              </p:nvSpPr>
              <p:spPr bwMode="auto">
                <a:xfrm>
                  <a:off x="3021" y="1789"/>
                  <a:ext cx="83" cy="28"/>
                </a:xfrm>
                <a:custGeom>
                  <a:avLst/>
                  <a:gdLst>
                    <a:gd name="T0" fmla="*/ 75 w 83"/>
                    <a:gd name="T1" fmla="*/ 0 h 28"/>
                    <a:gd name="T2" fmla="*/ 75 w 83"/>
                    <a:gd name="T3" fmla="*/ 0 h 28"/>
                    <a:gd name="T4" fmla="*/ 39 w 83"/>
                    <a:gd name="T5" fmla="*/ 11 h 28"/>
                    <a:gd name="T6" fmla="*/ 0 w 83"/>
                    <a:gd name="T7" fmla="*/ 22 h 28"/>
                    <a:gd name="T8" fmla="*/ 0 w 83"/>
                    <a:gd name="T9" fmla="*/ 22 h 28"/>
                    <a:gd name="T10" fmla="*/ 6 w 83"/>
                    <a:gd name="T11" fmla="*/ 28 h 28"/>
                    <a:gd name="T12" fmla="*/ 6 w 83"/>
                    <a:gd name="T13" fmla="*/ 28 h 28"/>
                    <a:gd name="T14" fmla="*/ 83 w 83"/>
                    <a:gd name="T15" fmla="*/ 10 h 28"/>
                    <a:gd name="T16" fmla="*/ 83 w 83"/>
                    <a:gd name="T17" fmla="*/ 10 h 28"/>
                    <a:gd name="T18" fmla="*/ 75 w 83"/>
                    <a:gd name="T19" fmla="*/ 0 h 28"/>
                    <a:gd name="T20" fmla="*/ 75 w 83"/>
                    <a:gd name="T21" fmla="*/ 0 h 28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83"/>
                    <a:gd name="T34" fmla="*/ 0 h 28"/>
                    <a:gd name="T35" fmla="*/ 83 w 83"/>
                    <a:gd name="T36" fmla="*/ 28 h 28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83" h="28">
                      <a:moveTo>
                        <a:pt x="75" y="0"/>
                      </a:moveTo>
                      <a:lnTo>
                        <a:pt x="75" y="0"/>
                      </a:lnTo>
                      <a:lnTo>
                        <a:pt x="39" y="11"/>
                      </a:lnTo>
                      <a:lnTo>
                        <a:pt x="0" y="22"/>
                      </a:lnTo>
                      <a:lnTo>
                        <a:pt x="6" y="28"/>
                      </a:lnTo>
                      <a:lnTo>
                        <a:pt x="83" y="10"/>
                      </a:lnTo>
                      <a:lnTo>
                        <a:pt x="75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61" name="Freeform 413"/>
                <p:cNvSpPr>
                  <a:spLocks/>
                </p:cNvSpPr>
                <p:nvPr/>
              </p:nvSpPr>
              <p:spPr bwMode="auto">
                <a:xfrm>
                  <a:off x="4256" y="2373"/>
                  <a:ext cx="125" cy="20"/>
                </a:xfrm>
                <a:custGeom>
                  <a:avLst/>
                  <a:gdLst>
                    <a:gd name="T0" fmla="*/ 18 w 125"/>
                    <a:gd name="T1" fmla="*/ 0 h 20"/>
                    <a:gd name="T2" fmla="*/ 18 w 125"/>
                    <a:gd name="T3" fmla="*/ 0 h 20"/>
                    <a:gd name="T4" fmla="*/ 0 w 125"/>
                    <a:gd name="T5" fmla="*/ 13 h 20"/>
                    <a:gd name="T6" fmla="*/ 0 w 125"/>
                    <a:gd name="T7" fmla="*/ 13 h 20"/>
                    <a:gd name="T8" fmla="*/ 29 w 125"/>
                    <a:gd name="T9" fmla="*/ 11 h 20"/>
                    <a:gd name="T10" fmla="*/ 59 w 125"/>
                    <a:gd name="T11" fmla="*/ 11 h 20"/>
                    <a:gd name="T12" fmla="*/ 86 w 125"/>
                    <a:gd name="T13" fmla="*/ 15 h 20"/>
                    <a:gd name="T14" fmla="*/ 114 w 125"/>
                    <a:gd name="T15" fmla="*/ 20 h 20"/>
                    <a:gd name="T16" fmla="*/ 114 w 125"/>
                    <a:gd name="T17" fmla="*/ 20 h 20"/>
                    <a:gd name="T18" fmla="*/ 125 w 125"/>
                    <a:gd name="T19" fmla="*/ 11 h 20"/>
                    <a:gd name="T20" fmla="*/ 125 w 125"/>
                    <a:gd name="T21" fmla="*/ 11 h 20"/>
                    <a:gd name="T22" fmla="*/ 99 w 125"/>
                    <a:gd name="T23" fmla="*/ 6 h 20"/>
                    <a:gd name="T24" fmla="*/ 73 w 125"/>
                    <a:gd name="T25" fmla="*/ 2 h 20"/>
                    <a:gd name="T26" fmla="*/ 46 w 125"/>
                    <a:gd name="T27" fmla="*/ 0 h 20"/>
                    <a:gd name="T28" fmla="*/ 18 w 125"/>
                    <a:gd name="T29" fmla="*/ 0 h 20"/>
                    <a:gd name="T30" fmla="*/ 18 w 125"/>
                    <a:gd name="T31" fmla="*/ 0 h 20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125"/>
                    <a:gd name="T49" fmla="*/ 0 h 20"/>
                    <a:gd name="T50" fmla="*/ 125 w 125"/>
                    <a:gd name="T51" fmla="*/ 20 h 20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125" h="20">
                      <a:moveTo>
                        <a:pt x="18" y="0"/>
                      </a:moveTo>
                      <a:lnTo>
                        <a:pt x="18" y="0"/>
                      </a:lnTo>
                      <a:lnTo>
                        <a:pt x="0" y="13"/>
                      </a:lnTo>
                      <a:lnTo>
                        <a:pt x="29" y="11"/>
                      </a:lnTo>
                      <a:lnTo>
                        <a:pt x="59" y="11"/>
                      </a:lnTo>
                      <a:lnTo>
                        <a:pt x="86" y="15"/>
                      </a:lnTo>
                      <a:lnTo>
                        <a:pt x="114" y="20"/>
                      </a:lnTo>
                      <a:lnTo>
                        <a:pt x="125" y="11"/>
                      </a:lnTo>
                      <a:lnTo>
                        <a:pt x="99" y="6"/>
                      </a:lnTo>
                      <a:lnTo>
                        <a:pt x="73" y="2"/>
                      </a:lnTo>
                      <a:lnTo>
                        <a:pt x="46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62" name="Freeform 414"/>
                <p:cNvSpPr>
                  <a:spLocks/>
                </p:cNvSpPr>
                <p:nvPr/>
              </p:nvSpPr>
              <p:spPr bwMode="auto">
                <a:xfrm>
                  <a:off x="3104" y="1760"/>
                  <a:ext cx="84" cy="35"/>
                </a:xfrm>
                <a:custGeom>
                  <a:avLst/>
                  <a:gdLst>
                    <a:gd name="T0" fmla="*/ 84 w 84"/>
                    <a:gd name="T1" fmla="*/ 15 h 35"/>
                    <a:gd name="T2" fmla="*/ 84 w 84"/>
                    <a:gd name="T3" fmla="*/ 15 h 35"/>
                    <a:gd name="T4" fmla="*/ 73 w 84"/>
                    <a:gd name="T5" fmla="*/ 0 h 35"/>
                    <a:gd name="T6" fmla="*/ 73 w 84"/>
                    <a:gd name="T7" fmla="*/ 0 h 35"/>
                    <a:gd name="T8" fmla="*/ 36 w 84"/>
                    <a:gd name="T9" fmla="*/ 15 h 35"/>
                    <a:gd name="T10" fmla="*/ 0 w 84"/>
                    <a:gd name="T11" fmla="*/ 28 h 35"/>
                    <a:gd name="T12" fmla="*/ 0 w 84"/>
                    <a:gd name="T13" fmla="*/ 28 h 35"/>
                    <a:gd name="T14" fmla="*/ 7 w 84"/>
                    <a:gd name="T15" fmla="*/ 35 h 35"/>
                    <a:gd name="T16" fmla="*/ 7 w 84"/>
                    <a:gd name="T17" fmla="*/ 35 h 35"/>
                    <a:gd name="T18" fmla="*/ 84 w 84"/>
                    <a:gd name="T19" fmla="*/ 15 h 35"/>
                    <a:gd name="T20" fmla="*/ 84 w 84"/>
                    <a:gd name="T21" fmla="*/ 15 h 35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84"/>
                    <a:gd name="T34" fmla="*/ 0 h 35"/>
                    <a:gd name="T35" fmla="*/ 84 w 84"/>
                    <a:gd name="T36" fmla="*/ 35 h 35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84" h="35">
                      <a:moveTo>
                        <a:pt x="84" y="15"/>
                      </a:moveTo>
                      <a:lnTo>
                        <a:pt x="84" y="15"/>
                      </a:lnTo>
                      <a:lnTo>
                        <a:pt x="73" y="0"/>
                      </a:lnTo>
                      <a:lnTo>
                        <a:pt x="36" y="15"/>
                      </a:lnTo>
                      <a:lnTo>
                        <a:pt x="0" y="28"/>
                      </a:lnTo>
                      <a:lnTo>
                        <a:pt x="7" y="35"/>
                      </a:lnTo>
                      <a:lnTo>
                        <a:pt x="84" y="15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63" name="Freeform 415"/>
                <p:cNvSpPr>
                  <a:spLocks/>
                </p:cNvSpPr>
                <p:nvPr/>
              </p:nvSpPr>
              <p:spPr bwMode="auto">
                <a:xfrm>
                  <a:off x="2785" y="2951"/>
                  <a:ext cx="31" cy="83"/>
                </a:xfrm>
                <a:custGeom>
                  <a:avLst/>
                  <a:gdLst>
                    <a:gd name="T0" fmla="*/ 15 w 31"/>
                    <a:gd name="T1" fmla="*/ 0 h 83"/>
                    <a:gd name="T2" fmla="*/ 15 w 31"/>
                    <a:gd name="T3" fmla="*/ 0 h 83"/>
                    <a:gd name="T4" fmla="*/ 8 w 31"/>
                    <a:gd name="T5" fmla="*/ 37 h 83"/>
                    <a:gd name="T6" fmla="*/ 0 w 31"/>
                    <a:gd name="T7" fmla="*/ 73 h 83"/>
                    <a:gd name="T8" fmla="*/ 0 w 31"/>
                    <a:gd name="T9" fmla="*/ 73 h 83"/>
                    <a:gd name="T10" fmla="*/ 17 w 31"/>
                    <a:gd name="T11" fmla="*/ 83 h 83"/>
                    <a:gd name="T12" fmla="*/ 17 w 31"/>
                    <a:gd name="T13" fmla="*/ 83 h 83"/>
                    <a:gd name="T14" fmla="*/ 24 w 31"/>
                    <a:gd name="T15" fmla="*/ 46 h 83"/>
                    <a:gd name="T16" fmla="*/ 31 w 31"/>
                    <a:gd name="T17" fmla="*/ 9 h 83"/>
                    <a:gd name="T18" fmla="*/ 31 w 31"/>
                    <a:gd name="T19" fmla="*/ 9 h 83"/>
                    <a:gd name="T20" fmla="*/ 15 w 31"/>
                    <a:gd name="T21" fmla="*/ 0 h 83"/>
                    <a:gd name="T22" fmla="*/ 15 w 31"/>
                    <a:gd name="T23" fmla="*/ 0 h 83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31"/>
                    <a:gd name="T37" fmla="*/ 0 h 83"/>
                    <a:gd name="T38" fmla="*/ 31 w 31"/>
                    <a:gd name="T39" fmla="*/ 83 h 83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31" h="83">
                      <a:moveTo>
                        <a:pt x="15" y="0"/>
                      </a:moveTo>
                      <a:lnTo>
                        <a:pt x="15" y="0"/>
                      </a:lnTo>
                      <a:lnTo>
                        <a:pt x="8" y="37"/>
                      </a:lnTo>
                      <a:lnTo>
                        <a:pt x="0" y="73"/>
                      </a:lnTo>
                      <a:lnTo>
                        <a:pt x="17" y="83"/>
                      </a:lnTo>
                      <a:lnTo>
                        <a:pt x="24" y="46"/>
                      </a:lnTo>
                      <a:lnTo>
                        <a:pt x="31" y="9"/>
                      </a:lnTo>
                      <a:lnTo>
                        <a:pt x="15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64" name="Freeform 416"/>
                <p:cNvSpPr>
                  <a:spLocks/>
                </p:cNvSpPr>
                <p:nvPr/>
              </p:nvSpPr>
              <p:spPr bwMode="auto">
                <a:xfrm>
                  <a:off x="2972" y="882"/>
                  <a:ext cx="68" cy="57"/>
                </a:xfrm>
                <a:custGeom>
                  <a:avLst/>
                  <a:gdLst>
                    <a:gd name="T0" fmla="*/ 68 w 68"/>
                    <a:gd name="T1" fmla="*/ 44 h 57"/>
                    <a:gd name="T2" fmla="*/ 68 w 68"/>
                    <a:gd name="T3" fmla="*/ 44 h 57"/>
                    <a:gd name="T4" fmla="*/ 40 w 68"/>
                    <a:gd name="T5" fmla="*/ 20 h 57"/>
                    <a:gd name="T6" fmla="*/ 9 w 68"/>
                    <a:gd name="T7" fmla="*/ 0 h 57"/>
                    <a:gd name="T8" fmla="*/ 9 w 68"/>
                    <a:gd name="T9" fmla="*/ 0 h 57"/>
                    <a:gd name="T10" fmla="*/ 0 w 68"/>
                    <a:gd name="T11" fmla="*/ 13 h 57"/>
                    <a:gd name="T12" fmla="*/ 0 w 68"/>
                    <a:gd name="T13" fmla="*/ 13 h 57"/>
                    <a:gd name="T14" fmla="*/ 16 w 68"/>
                    <a:gd name="T15" fmla="*/ 22 h 57"/>
                    <a:gd name="T16" fmla="*/ 31 w 68"/>
                    <a:gd name="T17" fmla="*/ 33 h 57"/>
                    <a:gd name="T18" fmla="*/ 57 w 68"/>
                    <a:gd name="T19" fmla="*/ 57 h 57"/>
                    <a:gd name="T20" fmla="*/ 57 w 68"/>
                    <a:gd name="T21" fmla="*/ 57 h 57"/>
                    <a:gd name="T22" fmla="*/ 68 w 68"/>
                    <a:gd name="T23" fmla="*/ 44 h 57"/>
                    <a:gd name="T24" fmla="*/ 68 w 68"/>
                    <a:gd name="T25" fmla="*/ 44 h 57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68"/>
                    <a:gd name="T40" fmla="*/ 0 h 57"/>
                    <a:gd name="T41" fmla="*/ 68 w 68"/>
                    <a:gd name="T42" fmla="*/ 57 h 57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68" h="57">
                      <a:moveTo>
                        <a:pt x="68" y="44"/>
                      </a:moveTo>
                      <a:lnTo>
                        <a:pt x="68" y="44"/>
                      </a:lnTo>
                      <a:lnTo>
                        <a:pt x="40" y="20"/>
                      </a:lnTo>
                      <a:lnTo>
                        <a:pt x="9" y="0"/>
                      </a:lnTo>
                      <a:lnTo>
                        <a:pt x="0" y="13"/>
                      </a:lnTo>
                      <a:lnTo>
                        <a:pt x="16" y="22"/>
                      </a:lnTo>
                      <a:lnTo>
                        <a:pt x="31" y="33"/>
                      </a:lnTo>
                      <a:lnTo>
                        <a:pt x="57" y="57"/>
                      </a:lnTo>
                      <a:lnTo>
                        <a:pt x="68" y="44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65" name="Freeform 417"/>
                <p:cNvSpPr>
                  <a:spLocks/>
                </p:cNvSpPr>
                <p:nvPr/>
              </p:nvSpPr>
              <p:spPr bwMode="auto">
                <a:xfrm>
                  <a:off x="2935" y="1813"/>
                  <a:ext cx="83" cy="22"/>
                </a:xfrm>
                <a:custGeom>
                  <a:avLst/>
                  <a:gdLst>
                    <a:gd name="T0" fmla="*/ 79 w 83"/>
                    <a:gd name="T1" fmla="*/ 0 h 22"/>
                    <a:gd name="T2" fmla="*/ 79 w 83"/>
                    <a:gd name="T3" fmla="*/ 0 h 22"/>
                    <a:gd name="T4" fmla="*/ 39 w 83"/>
                    <a:gd name="T5" fmla="*/ 8 h 22"/>
                    <a:gd name="T6" fmla="*/ 0 w 83"/>
                    <a:gd name="T7" fmla="*/ 13 h 22"/>
                    <a:gd name="T8" fmla="*/ 0 w 83"/>
                    <a:gd name="T9" fmla="*/ 13 h 22"/>
                    <a:gd name="T10" fmla="*/ 6 w 83"/>
                    <a:gd name="T11" fmla="*/ 22 h 22"/>
                    <a:gd name="T12" fmla="*/ 6 w 83"/>
                    <a:gd name="T13" fmla="*/ 22 h 22"/>
                    <a:gd name="T14" fmla="*/ 83 w 83"/>
                    <a:gd name="T15" fmla="*/ 6 h 22"/>
                    <a:gd name="T16" fmla="*/ 83 w 83"/>
                    <a:gd name="T17" fmla="*/ 6 h 22"/>
                    <a:gd name="T18" fmla="*/ 79 w 83"/>
                    <a:gd name="T19" fmla="*/ 0 h 22"/>
                    <a:gd name="T20" fmla="*/ 79 w 83"/>
                    <a:gd name="T21" fmla="*/ 0 h 22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83"/>
                    <a:gd name="T34" fmla="*/ 0 h 22"/>
                    <a:gd name="T35" fmla="*/ 83 w 83"/>
                    <a:gd name="T36" fmla="*/ 22 h 22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83" h="22">
                      <a:moveTo>
                        <a:pt x="79" y="0"/>
                      </a:moveTo>
                      <a:lnTo>
                        <a:pt x="79" y="0"/>
                      </a:lnTo>
                      <a:lnTo>
                        <a:pt x="39" y="8"/>
                      </a:lnTo>
                      <a:lnTo>
                        <a:pt x="0" y="13"/>
                      </a:lnTo>
                      <a:lnTo>
                        <a:pt x="6" y="22"/>
                      </a:lnTo>
                      <a:lnTo>
                        <a:pt x="83" y="6"/>
                      </a:lnTo>
                      <a:lnTo>
                        <a:pt x="79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66" name="Freeform 418"/>
                <p:cNvSpPr>
                  <a:spLocks/>
                </p:cNvSpPr>
                <p:nvPr/>
              </p:nvSpPr>
              <p:spPr bwMode="auto">
                <a:xfrm>
                  <a:off x="3199" y="1352"/>
                  <a:ext cx="13" cy="134"/>
                </a:xfrm>
                <a:custGeom>
                  <a:avLst/>
                  <a:gdLst>
                    <a:gd name="T0" fmla="*/ 0 w 13"/>
                    <a:gd name="T1" fmla="*/ 35 h 134"/>
                    <a:gd name="T2" fmla="*/ 0 w 13"/>
                    <a:gd name="T3" fmla="*/ 35 h 134"/>
                    <a:gd name="T4" fmla="*/ 2 w 13"/>
                    <a:gd name="T5" fmla="*/ 61 h 134"/>
                    <a:gd name="T6" fmla="*/ 3 w 13"/>
                    <a:gd name="T7" fmla="*/ 84 h 134"/>
                    <a:gd name="T8" fmla="*/ 7 w 13"/>
                    <a:gd name="T9" fmla="*/ 110 h 134"/>
                    <a:gd name="T10" fmla="*/ 13 w 13"/>
                    <a:gd name="T11" fmla="*/ 134 h 134"/>
                    <a:gd name="T12" fmla="*/ 13 w 13"/>
                    <a:gd name="T13" fmla="*/ 134 h 134"/>
                    <a:gd name="T14" fmla="*/ 9 w 13"/>
                    <a:gd name="T15" fmla="*/ 66 h 134"/>
                    <a:gd name="T16" fmla="*/ 2 w 13"/>
                    <a:gd name="T17" fmla="*/ 0 h 134"/>
                    <a:gd name="T18" fmla="*/ 2 w 13"/>
                    <a:gd name="T19" fmla="*/ 0 h 134"/>
                    <a:gd name="T20" fmla="*/ 0 w 13"/>
                    <a:gd name="T21" fmla="*/ 35 h 134"/>
                    <a:gd name="T22" fmla="*/ 0 w 13"/>
                    <a:gd name="T23" fmla="*/ 35 h 134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13"/>
                    <a:gd name="T37" fmla="*/ 0 h 134"/>
                    <a:gd name="T38" fmla="*/ 13 w 13"/>
                    <a:gd name="T39" fmla="*/ 134 h 134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13" h="134">
                      <a:moveTo>
                        <a:pt x="0" y="35"/>
                      </a:moveTo>
                      <a:lnTo>
                        <a:pt x="0" y="35"/>
                      </a:lnTo>
                      <a:lnTo>
                        <a:pt x="2" y="61"/>
                      </a:lnTo>
                      <a:lnTo>
                        <a:pt x="3" y="84"/>
                      </a:lnTo>
                      <a:lnTo>
                        <a:pt x="7" y="110"/>
                      </a:lnTo>
                      <a:lnTo>
                        <a:pt x="13" y="134"/>
                      </a:lnTo>
                      <a:lnTo>
                        <a:pt x="9" y="66"/>
                      </a:lnTo>
                      <a:lnTo>
                        <a:pt x="2" y="0"/>
                      </a:lnTo>
                      <a:lnTo>
                        <a:pt x="0" y="35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67" name="Freeform 419"/>
                <p:cNvSpPr>
                  <a:spLocks/>
                </p:cNvSpPr>
                <p:nvPr/>
              </p:nvSpPr>
              <p:spPr bwMode="auto">
                <a:xfrm>
                  <a:off x="3420" y="3056"/>
                  <a:ext cx="33" cy="71"/>
                </a:xfrm>
                <a:custGeom>
                  <a:avLst/>
                  <a:gdLst>
                    <a:gd name="T0" fmla="*/ 18 w 33"/>
                    <a:gd name="T1" fmla="*/ 0 h 71"/>
                    <a:gd name="T2" fmla="*/ 18 w 33"/>
                    <a:gd name="T3" fmla="*/ 0 h 71"/>
                    <a:gd name="T4" fmla="*/ 9 w 33"/>
                    <a:gd name="T5" fmla="*/ 34 h 71"/>
                    <a:gd name="T6" fmla="*/ 0 w 33"/>
                    <a:gd name="T7" fmla="*/ 69 h 71"/>
                    <a:gd name="T8" fmla="*/ 0 w 33"/>
                    <a:gd name="T9" fmla="*/ 69 h 71"/>
                    <a:gd name="T10" fmla="*/ 15 w 33"/>
                    <a:gd name="T11" fmla="*/ 71 h 71"/>
                    <a:gd name="T12" fmla="*/ 15 w 33"/>
                    <a:gd name="T13" fmla="*/ 71 h 71"/>
                    <a:gd name="T14" fmla="*/ 24 w 33"/>
                    <a:gd name="T15" fmla="*/ 36 h 71"/>
                    <a:gd name="T16" fmla="*/ 33 w 33"/>
                    <a:gd name="T17" fmla="*/ 0 h 71"/>
                    <a:gd name="T18" fmla="*/ 33 w 33"/>
                    <a:gd name="T19" fmla="*/ 0 h 71"/>
                    <a:gd name="T20" fmla="*/ 18 w 33"/>
                    <a:gd name="T21" fmla="*/ 0 h 71"/>
                    <a:gd name="T22" fmla="*/ 18 w 33"/>
                    <a:gd name="T23" fmla="*/ 0 h 71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33"/>
                    <a:gd name="T37" fmla="*/ 0 h 71"/>
                    <a:gd name="T38" fmla="*/ 33 w 33"/>
                    <a:gd name="T39" fmla="*/ 71 h 71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33" h="71">
                      <a:moveTo>
                        <a:pt x="18" y="0"/>
                      </a:moveTo>
                      <a:lnTo>
                        <a:pt x="18" y="0"/>
                      </a:lnTo>
                      <a:lnTo>
                        <a:pt x="9" y="34"/>
                      </a:lnTo>
                      <a:lnTo>
                        <a:pt x="0" y="69"/>
                      </a:lnTo>
                      <a:lnTo>
                        <a:pt x="15" y="71"/>
                      </a:lnTo>
                      <a:lnTo>
                        <a:pt x="24" y="36"/>
                      </a:lnTo>
                      <a:lnTo>
                        <a:pt x="33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68" name="Freeform 420"/>
                <p:cNvSpPr>
                  <a:spLocks/>
                </p:cNvSpPr>
                <p:nvPr/>
              </p:nvSpPr>
              <p:spPr bwMode="auto">
                <a:xfrm>
                  <a:off x="3160" y="1974"/>
                  <a:ext cx="31" cy="84"/>
                </a:xfrm>
                <a:custGeom>
                  <a:avLst/>
                  <a:gdLst>
                    <a:gd name="T0" fmla="*/ 19 w 31"/>
                    <a:gd name="T1" fmla="*/ 0 h 84"/>
                    <a:gd name="T2" fmla="*/ 19 w 31"/>
                    <a:gd name="T3" fmla="*/ 0 h 84"/>
                    <a:gd name="T4" fmla="*/ 0 w 31"/>
                    <a:gd name="T5" fmla="*/ 75 h 84"/>
                    <a:gd name="T6" fmla="*/ 0 w 31"/>
                    <a:gd name="T7" fmla="*/ 75 h 84"/>
                    <a:gd name="T8" fmla="*/ 13 w 31"/>
                    <a:gd name="T9" fmla="*/ 84 h 84"/>
                    <a:gd name="T10" fmla="*/ 13 w 31"/>
                    <a:gd name="T11" fmla="*/ 84 h 84"/>
                    <a:gd name="T12" fmla="*/ 31 w 31"/>
                    <a:gd name="T13" fmla="*/ 9 h 84"/>
                    <a:gd name="T14" fmla="*/ 31 w 31"/>
                    <a:gd name="T15" fmla="*/ 9 h 84"/>
                    <a:gd name="T16" fmla="*/ 19 w 31"/>
                    <a:gd name="T17" fmla="*/ 0 h 84"/>
                    <a:gd name="T18" fmla="*/ 19 w 31"/>
                    <a:gd name="T19" fmla="*/ 0 h 84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31"/>
                    <a:gd name="T31" fmla="*/ 0 h 84"/>
                    <a:gd name="T32" fmla="*/ 31 w 31"/>
                    <a:gd name="T33" fmla="*/ 84 h 84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31" h="84">
                      <a:moveTo>
                        <a:pt x="19" y="0"/>
                      </a:moveTo>
                      <a:lnTo>
                        <a:pt x="19" y="0"/>
                      </a:lnTo>
                      <a:lnTo>
                        <a:pt x="0" y="75"/>
                      </a:lnTo>
                      <a:lnTo>
                        <a:pt x="13" y="84"/>
                      </a:lnTo>
                      <a:lnTo>
                        <a:pt x="31" y="9"/>
                      </a:lnTo>
                      <a:lnTo>
                        <a:pt x="19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69" name="Freeform 421"/>
                <p:cNvSpPr>
                  <a:spLocks/>
                </p:cNvSpPr>
                <p:nvPr/>
              </p:nvSpPr>
              <p:spPr bwMode="auto">
                <a:xfrm>
                  <a:off x="4995" y="2177"/>
                  <a:ext cx="159" cy="130"/>
                </a:xfrm>
                <a:custGeom>
                  <a:avLst/>
                  <a:gdLst>
                    <a:gd name="T0" fmla="*/ 0 w 159"/>
                    <a:gd name="T1" fmla="*/ 130 h 130"/>
                    <a:gd name="T2" fmla="*/ 0 w 159"/>
                    <a:gd name="T3" fmla="*/ 130 h 130"/>
                    <a:gd name="T4" fmla="*/ 50 w 159"/>
                    <a:gd name="T5" fmla="*/ 90 h 130"/>
                    <a:gd name="T6" fmla="*/ 101 w 159"/>
                    <a:gd name="T7" fmla="*/ 52 h 130"/>
                    <a:gd name="T8" fmla="*/ 101 w 159"/>
                    <a:gd name="T9" fmla="*/ 52 h 130"/>
                    <a:gd name="T10" fmla="*/ 127 w 159"/>
                    <a:gd name="T11" fmla="*/ 33 h 130"/>
                    <a:gd name="T12" fmla="*/ 150 w 159"/>
                    <a:gd name="T13" fmla="*/ 17 h 130"/>
                    <a:gd name="T14" fmla="*/ 150 w 159"/>
                    <a:gd name="T15" fmla="*/ 17 h 130"/>
                    <a:gd name="T16" fmla="*/ 159 w 159"/>
                    <a:gd name="T17" fmla="*/ 0 h 130"/>
                    <a:gd name="T18" fmla="*/ 159 w 159"/>
                    <a:gd name="T19" fmla="*/ 0 h 130"/>
                    <a:gd name="T20" fmla="*/ 123 w 159"/>
                    <a:gd name="T21" fmla="*/ 22 h 130"/>
                    <a:gd name="T22" fmla="*/ 88 w 159"/>
                    <a:gd name="T23" fmla="*/ 46 h 130"/>
                    <a:gd name="T24" fmla="*/ 55 w 159"/>
                    <a:gd name="T25" fmla="*/ 72 h 130"/>
                    <a:gd name="T26" fmla="*/ 22 w 159"/>
                    <a:gd name="T27" fmla="*/ 97 h 130"/>
                    <a:gd name="T28" fmla="*/ 22 w 159"/>
                    <a:gd name="T29" fmla="*/ 97 h 130"/>
                    <a:gd name="T30" fmla="*/ 0 w 159"/>
                    <a:gd name="T31" fmla="*/ 130 h 130"/>
                    <a:gd name="T32" fmla="*/ 0 w 159"/>
                    <a:gd name="T33" fmla="*/ 130 h 130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159"/>
                    <a:gd name="T52" fmla="*/ 0 h 130"/>
                    <a:gd name="T53" fmla="*/ 159 w 159"/>
                    <a:gd name="T54" fmla="*/ 130 h 130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159" h="130">
                      <a:moveTo>
                        <a:pt x="0" y="130"/>
                      </a:moveTo>
                      <a:lnTo>
                        <a:pt x="0" y="130"/>
                      </a:lnTo>
                      <a:lnTo>
                        <a:pt x="50" y="90"/>
                      </a:lnTo>
                      <a:lnTo>
                        <a:pt x="101" y="52"/>
                      </a:lnTo>
                      <a:lnTo>
                        <a:pt x="127" y="33"/>
                      </a:lnTo>
                      <a:lnTo>
                        <a:pt x="150" y="17"/>
                      </a:lnTo>
                      <a:lnTo>
                        <a:pt x="159" y="0"/>
                      </a:lnTo>
                      <a:lnTo>
                        <a:pt x="123" y="22"/>
                      </a:lnTo>
                      <a:lnTo>
                        <a:pt x="88" y="46"/>
                      </a:lnTo>
                      <a:lnTo>
                        <a:pt x="55" y="72"/>
                      </a:lnTo>
                      <a:lnTo>
                        <a:pt x="22" y="97"/>
                      </a:lnTo>
                      <a:lnTo>
                        <a:pt x="0" y="13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70" name="Freeform 422"/>
                <p:cNvSpPr>
                  <a:spLocks/>
                </p:cNvSpPr>
                <p:nvPr/>
              </p:nvSpPr>
              <p:spPr bwMode="auto">
                <a:xfrm>
                  <a:off x="2802" y="2873"/>
                  <a:ext cx="33" cy="80"/>
                </a:xfrm>
                <a:custGeom>
                  <a:avLst/>
                  <a:gdLst>
                    <a:gd name="T0" fmla="*/ 20 w 33"/>
                    <a:gd name="T1" fmla="*/ 0 h 80"/>
                    <a:gd name="T2" fmla="*/ 20 w 33"/>
                    <a:gd name="T3" fmla="*/ 0 h 80"/>
                    <a:gd name="T4" fmla="*/ 9 w 33"/>
                    <a:gd name="T5" fmla="*/ 36 h 80"/>
                    <a:gd name="T6" fmla="*/ 0 w 33"/>
                    <a:gd name="T7" fmla="*/ 71 h 80"/>
                    <a:gd name="T8" fmla="*/ 0 w 33"/>
                    <a:gd name="T9" fmla="*/ 71 h 80"/>
                    <a:gd name="T10" fmla="*/ 16 w 33"/>
                    <a:gd name="T11" fmla="*/ 80 h 80"/>
                    <a:gd name="T12" fmla="*/ 16 w 33"/>
                    <a:gd name="T13" fmla="*/ 80 h 80"/>
                    <a:gd name="T14" fmla="*/ 33 w 33"/>
                    <a:gd name="T15" fmla="*/ 7 h 80"/>
                    <a:gd name="T16" fmla="*/ 33 w 33"/>
                    <a:gd name="T17" fmla="*/ 7 h 80"/>
                    <a:gd name="T18" fmla="*/ 20 w 33"/>
                    <a:gd name="T19" fmla="*/ 0 h 80"/>
                    <a:gd name="T20" fmla="*/ 20 w 33"/>
                    <a:gd name="T21" fmla="*/ 0 h 80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33"/>
                    <a:gd name="T34" fmla="*/ 0 h 80"/>
                    <a:gd name="T35" fmla="*/ 33 w 33"/>
                    <a:gd name="T36" fmla="*/ 80 h 80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33" h="80">
                      <a:moveTo>
                        <a:pt x="20" y="0"/>
                      </a:moveTo>
                      <a:lnTo>
                        <a:pt x="20" y="0"/>
                      </a:lnTo>
                      <a:lnTo>
                        <a:pt x="9" y="36"/>
                      </a:lnTo>
                      <a:lnTo>
                        <a:pt x="0" y="71"/>
                      </a:lnTo>
                      <a:lnTo>
                        <a:pt x="16" y="80"/>
                      </a:lnTo>
                      <a:lnTo>
                        <a:pt x="33" y="7"/>
                      </a:lnTo>
                      <a:lnTo>
                        <a:pt x="20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71" name="Freeform 423"/>
                <p:cNvSpPr>
                  <a:spLocks/>
                </p:cNvSpPr>
                <p:nvPr/>
              </p:nvSpPr>
              <p:spPr bwMode="auto">
                <a:xfrm>
                  <a:off x="2330" y="1499"/>
                  <a:ext cx="122" cy="250"/>
                </a:xfrm>
                <a:custGeom>
                  <a:avLst/>
                  <a:gdLst>
                    <a:gd name="T0" fmla="*/ 122 w 122"/>
                    <a:gd name="T1" fmla="*/ 250 h 250"/>
                    <a:gd name="T2" fmla="*/ 122 w 122"/>
                    <a:gd name="T3" fmla="*/ 250 h 250"/>
                    <a:gd name="T4" fmla="*/ 119 w 122"/>
                    <a:gd name="T5" fmla="*/ 236 h 250"/>
                    <a:gd name="T6" fmla="*/ 119 w 122"/>
                    <a:gd name="T7" fmla="*/ 236 h 250"/>
                    <a:gd name="T8" fmla="*/ 95 w 122"/>
                    <a:gd name="T9" fmla="*/ 214 h 250"/>
                    <a:gd name="T10" fmla="*/ 73 w 122"/>
                    <a:gd name="T11" fmla="*/ 192 h 250"/>
                    <a:gd name="T12" fmla="*/ 53 w 122"/>
                    <a:gd name="T13" fmla="*/ 164 h 250"/>
                    <a:gd name="T14" fmla="*/ 36 w 122"/>
                    <a:gd name="T15" fmla="*/ 137 h 250"/>
                    <a:gd name="T16" fmla="*/ 24 w 122"/>
                    <a:gd name="T17" fmla="*/ 106 h 250"/>
                    <a:gd name="T18" fmla="*/ 13 w 122"/>
                    <a:gd name="T19" fmla="*/ 73 h 250"/>
                    <a:gd name="T20" fmla="*/ 3 w 122"/>
                    <a:gd name="T21" fmla="*/ 38 h 250"/>
                    <a:gd name="T22" fmla="*/ 0 w 122"/>
                    <a:gd name="T23" fmla="*/ 0 h 250"/>
                    <a:gd name="T24" fmla="*/ 0 w 122"/>
                    <a:gd name="T25" fmla="*/ 0 h 250"/>
                    <a:gd name="T26" fmla="*/ 5 w 122"/>
                    <a:gd name="T27" fmla="*/ 54 h 250"/>
                    <a:gd name="T28" fmla="*/ 14 w 122"/>
                    <a:gd name="T29" fmla="*/ 111 h 250"/>
                    <a:gd name="T30" fmla="*/ 14 w 122"/>
                    <a:gd name="T31" fmla="*/ 111 h 250"/>
                    <a:gd name="T32" fmla="*/ 24 w 122"/>
                    <a:gd name="T33" fmla="*/ 131 h 250"/>
                    <a:gd name="T34" fmla="*/ 35 w 122"/>
                    <a:gd name="T35" fmla="*/ 150 h 250"/>
                    <a:gd name="T36" fmla="*/ 46 w 122"/>
                    <a:gd name="T37" fmla="*/ 170 h 250"/>
                    <a:gd name="T38" fmla="*/ 60 w 122"/>
                    <a:gd name="T39" fmla="*/ 186 h 250"/>
                    <a:gd name="T40" fmla="*/ 73 w 122"/>
                    <a:gd name="T41" fmla="*/ 204 h 250"/>
                    <a:gd name="T42" fmla="*/ 89 w 122"/>
                    <a:gd name="T43" fmla="*/ 221 h 250"/>
                    <a:gd name="T44" fmla="*/ 106 w 122"/>
                    <a:gd name="T45" fmla="*/ 236 h 250"/>
                    <a:gd name="T46" fmla="*/ 122 w 122"/>
                    <a:gd name="T47" fmla="*/ 250 h 250"/>
                    <a:gd name="T48" fmla="*/ 122 w 122"/>
                    <a:gd name="T49" fmla="*/ 250 h 25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122"/>
                    <a:gd name="T76" fmla="*/ 0 h 250"/>
                    <a:gd name="T77" fmla="*/ 122 w 122"/>
                    <a:gd name="T78" fmla="*/ 250 h 25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122" h="250">
                      <a:moveTo>
                        <a:pt x="122" y="250"/>
                      </a:moveTo>
                      <a:lnTo>
                        <a:pt x="122" y="250"/>
                      </a:lnTo>
                      <a:lnTo>
                        <a:pt x="119" y="236"/>
                      </a:lnTo>
                      <a:lnTo>
                        <a:pt x="95" y="214"/>
                      </a:lnTo>
                      <a:lnTo>
                        <a:pt x="73" y="192"/>
                      </a:lnTo>
                      <a:lnTo>
                        <a:pt x="53" y="164"/>
                      </a:lnTo>
                      <a:lnTo>
                        <a:pt x="36" y="137"/>
                      </a:lnTo>
                      <a:lnTo>
                        <a:pt x="24" y="106"/>
                      </a:lnTo>
                      <a:lnTo>
                        <a:pt x="13" y="73"/>
                      </a:lnTo>
                      <a:lnTo>
                        <a:pt x="3" y="38"/>
                      </a:lnTo>
                      <a:lnTo>
                        <a:pt x="0" y="0"/>
                      </a:lnTo>
                      <a:lnTo>
                        <a:pt x="5" y="54"/>
                      </a:lnTo>
                      <a:lnTo>
                        <a:pt x="14" y="111"/>
                      </a:lnTo>
                      <a:lnTo>
                        <a:pt x="24" y="131"/>
                      </a:lnTo>
                      <a:lnTo>
                        <a:pt x="35" y="150"/>
                      </a:lnTo>
                      <a:lnTo>
                        <a:pt x="46" y="170"/>
                      </a:lnTo>
                      <a:lnTo>
                        <a:pt x="60" y="186"/>
                      </a:lnTo>
                      <a:lnTo>
                        <a:pt x="73" y="204"/>
                      </a:lnTo>
                      <a:lnTo>
                        <a:pt x="89" y="221"/>
                      </a:lnTo>
                      <a:lnTo>
                        <a:pt x="106" y="236"/>
                      </a:lnTo>
                      <a:lnTo>
                        <a:pt x="122" y="25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72" name="Freeform 424"/>
                <p:cNvSpPr>
                  <a:spLocks/>
                </p:cNvSpPr>
                <p:nvPr/>
              </p:nvSpPr>
              <p:spPr bwMode="auto">
                <a:xfrm>
                  <a:off x="3466" y="2578"/>
                  <a:ext cx="11" cy="73"/>
                </a:xfrm>
                <a:custGeom>
                  <a:avLst/>
                  <a:gdLst>
                    <a:gd name="T0" fmla="*/ 0 w 11"/>
                    <a:gd name="T1" fmla="*/ 0 h 73"/>
                    <a:gd name="T2" fmla="*/ 0 w 11"/>
                    <a:gd name="T3" fmla="*/ 0 h 73"/>
                    <a:gd name="T4" fmla="*/ 4 w 11"/>
                    <a:gd name="T5" fmla="*/ 73 h 73"/>
                    <a:gd name="T6" fmla="*/ 4 w 11"/>
                    <a:gd name="T7" fmla="*/ 73 h 73"/>
                    <a:gd name="T8" fmla="*/ 11 w 11"/>
                    <a:gd name="T9" fmla="*/ 73 h 73"/>
                    <a:gd name="T10" fmla="*/ 11 w 11"/>
                    <a:gd name="T11" fmla="*/ 73 h 73"/>
                    <a:gd name="T12" fmla="*/ 7 w 11"/>
                    <a:gd name="T13" fmla="*/ 0 h 73"/>
                    <a:gd name="T14" fmla="*/ 7 w 11"/>
                    <a:gd name="T15" fmla="*/ 0 h 73"/>
                    <a:gd name="T16" fmla="*/ 0 w 11"/>
                    <a:gd name="T17" fmla="*/ 0 h 73"/>
                    <a:gd name="T18" fmla="*/ 0 w 11"/>
                    <a:gd name="T19" fmla="*/ 0 h 73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1"/>
                    <a:gd name="T31" fmla="*/ 0 h 73"/>
                    <a:gd name="T32" fmla="*/ 11 w 11"/>
                    <a:gd name="T33" fmla="*/ 73 h 73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1" h="7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73"/>
                      </a:lnTo>
                      <a:lnTo>
                        <a:pt x="11" y="73"/>
                      </a:lnTo>
                      <a:lnTo>
                        <a:pt x="7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73" name="Freeform 425"/>
                <p:cNvSpPr>
                  <a:spLocks/>
                </p:cNvSpPr>
                <p:nvPr/>
              </p:nvSpPr>
              <p:spPr bwMode="auto">
                <a:xfrm>
                  <a:off x="2981" y="2433"/>
                  <a:ext cx="38" cy="70"/>
                </a:xfrm>
                <a:custGeom>
                  <a:avLst/>
                  <a:gdLst>
                    <a:gd name="T0" fmla="*/ 31 w 38"/>
                    <a:gd name="T1" fmla="*/ 0 h 70"/>
                    <a:gd name="T2" fmla="*/ 31 w 38"/>
                    <a:gd name="T3" fmla="*/ 0 h 70"/>
                    <a:gd name="T4" fmla="*/ 6 w 38"/>
                    <a:gd name="T5" fmla="*/ 57 h 70"/>
                    <a:gd name="T6" fmla="*/ 6 w 38"/>
                    <a:gd name="T7" fmla="*/ 57 h 70"/>
                    <a:gd name="T8" fmla="*/ 0 w 38"/>
                    <a:gd name="T9" fmla="*/ 66 h 70"/>
                    <a:gd name="T10" fmla="*/ 0 w 38"/>
                    <a:gd name="T11" fmla="*/ 66 h 70"/>
                    <a:gd name="T12" fmla="*/ 7 w 38"/>
                    <a:gd name="T13" fmla="*/ 70 h 70"/>
                    <a:gd name="T14" fmla="*/ 7 w 38"/>
                    <a:gd name="T15" fmla="*/ 70 h 70"/>
                    <a:gd name="T16" fmla="*/ 38 w 38"/>
                    <a:gd name="T17" fmla="*/ 6 h 70"/>
                    <a:gd name="T18" fmla="*/ 38 w 38"/>
                    <a:gd name="T19" fmla="*/ 6 h 70"/>
                    <a:gd name="T20" fmla="*/ 31 w 38"/>
                    <a:gd name="T21" fmla="*/ 0 h 70"/>
                    <a:gd name="T22" fmla="*/ 31 w 38"/>
                    <a:gd name="T23" fmla="*/ 0 h 70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38"/>
                    <a:gd name="T37" fmla="*/ 0 h 70"/>
                    <a:gd name="T38" fmla="*/ 38 w 38"/>
                    <a:gd name="T39" fmla="*/ 70 h 70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38" h="70">
                      <a:moveTo>
                        <a:pt x="31" y="0"/>
                      </a:moveTo>
                      <a:lnTo>
                        <a:pt x="31" y="0"/>
                      </a:lnTo>
                      <a:lnTo>
                        <a:pt x="6" y="57"/>
                      </a:lnTo>
                      <a:lnTo>
                        <a:pt x="0" y="66"/>
                      </a:lnTo>
                      <a:lnTo>
                        <a:pt x="7" y="70"/>
                      </a:lnTo>
                      <a:lnTo>
                        <a:pt x="38" y="6"/>
                      </a:lnTo>
                      <a:lnTo>
                        <a:pt x="31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74" name="Freeform 426"/>
                <p:cNvSpPr>
                  <a:spLocks/>
                </p:cNvSpPr>
                <p:nvPr/>
              </p:nvSpPr>
              <p:spPr bwMode="auto">
                <a:xfrm>
                  <a:off x="3552" y="1868"/>
                  <a:ext cx="68" cy="71"/>
                </a:xfrm>
                <a:custGeom>
                  <a:avLst/>
                  <a:gdLst>
                    <a:gd name="T0" fmla="*/ 46 w 68"/>
                    <a:gd name="T1" fmla="*/ 0 h 71"/>
                    <a:gd name="T2" fmla="*/ 46 w 68"/>
                    <a:gd name="T3" fmla="*/ 0 h 71"/>
                    <a:gd name="T4" fmla="*/ 33 w 68"/>
                    <a:gd name="T5" fmla="*/ 17 h 71"/>
                    <a:gd name="T6" fmla="*/ 22 w 68"/>
                    <a:gd name="T7" fmla="*/ 33 h 71"/>
                    <a:gd name="T8" fmla="*/ 0 w 68"/>
                    <a:gd name="T9" fmla="*/ 71 h 71"/>
                    <a:gd name="T10" fmla="*/ 0 w 68"/>
                    <a:gd name="T11" fmla="*/ 71 h 71"/>
                    <a:gd name="T12" fmla="*/ 13 w 68"/>
                    <a:gd name="T13" fmla="*/ 71 h 71"/>
                    <a:gd name="T14" fmla="*/ 13 w 68"/>
                    <a:gd name="T15" fmla="*/ 71 h 71"/>
                    <a:gd name="T16" fmla="*/ 25 w 68"/>
                    <a:gd name="T17" fmla="*/ 51 h 71"/>
                    <a:gd name="T18" fmla="*/ 38 w 68"/>
                    <a:gd name="T19" fmla="*/ 33 h 71"/>
                    <a:gd name="T20" fmla="*/ 53 w 68"/>
                    <a:gd name="T21" fmla="*/ 17 h 71"/>
                    <a:gd name="T22" fmla="*/ 68 w 68"/>
                    <a:gd name="T23" fmla="*/ 0 h 71"/>
                    <a:gd name="T24" fmla="*/ 68 w 68"/>
                    <a:gd name="T25" fmla="*/ 0 h 71"/>
                    <a:gd name="T26" fmla="*/ 46 w 68"/>
                    <a:gd name="T27" fmla="*/ 0 h 71"/>
                    <a:gd name="T28" fmla="*/ 46 w 68"/>
                    <a:gd name="T29" fmla="*/ 0 h 71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8"/>
                    <a:gd name="T46" fmla="*/ 0 h 71"/>
                    <a:gd name="T47" fmla="*/ 68 w 68"/>
                    <a:gd name="T48" fmla="*/ 71 h 71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8" h="71">
                      <a:moveTo>
                        <a:pt x="46" y="0"/>
                      </a:moveTo>
                      <a:lnTo>
                        <a:pt x="46" y="0"/>
                      </a:lnTo>
                      <a:lnTo>
                        <a:pt x="33" y="17"/>
                      </a:lnTo>
                      <a:lnTo>
                        <a:pt x="22" y="33"/>
                      </a:lnTo>
                      <a:lnTo>
                        <a:pt x="0" y="71"/>
                      </a:lnTo>
                      <a:lnTo>
                        <a:pt x="13" y="71"/>
                      </a:lnTo>
                      <a:lnTo>
                        <a:pt x="25" y="51"/>
                      </a:lnTo>
                      <a:lnTo>
                        <a:pt x="38" y="33"/>
                      </a:lnTo>
                      <a:lnTo>
                        <a:pt x="53" y="17"/>
                      </a:lnTo>
                      <a:lnTo>
                        <a:pt x="68" y="0"/>
                      </a:lnTo>
                      <a:lnTo>
                        <a:pt x="46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75" name="Freeform 427"/>
                <p:cNvSpPr>
                  <a:spLocks/>
                </p:cNvSpPr>
                <p:nvPr/>
              </p:nvSpPr>
              <p:spPr bwMode="auto">
                <a:xfrm>
                  <a:off x="3830" y="2637"/>
                  <a:ext cx="31" cy="80"/>
                </a:xfrm>
                <a:custGeom>
                  <a:avLst/>
                  <a:gdLst>
                    <a:gd name="T0" fmla="*/ 31 w 31"/>
                    <a:gd name="T1" fmla="*/ 0 h 80"/>
                    <a:gd name="T2" fmla="*/ 31 w 31"/>
                    <a:gd name="T3" fmla="*/ 0 h 80"/>
                    <a:gd name="T4" fmla="*/ 16 w 31"/>
                    <a:gd name="T5" fmla="*/ 3 h 80"/>
                    <a:gd name="T6" fmla="*/ 16 w 31"/>
                    <a:gd name="T7" fmla="*/ 3 h 80"/>
                    <a:gd name="T8" fmla="*/ 16 w 31"/>
                    <a:gd name="T9" fmla="*/ 3 h 80"/>
                    <a:gd name="T10" fmla="*/ 16 w 31"/>
                    <a:gd name="T11" fmla="*/ 3 h 80"/>
                    <a:gd name="T12" fmla="*/ 9 w 31"/>
                    <a:gd name="T13" fmla="*/ 20 h 80"/>
                    <a:gd name="T14" fmla="*/ 4 w 31"/>
                    <a:gd name="T15" fmla="*/ 40 h 80"/>
                    <a:gd name="T16" fmla="*/ 0 w 31"/>
                    <a:gd name="T17" fmla="*/ 60 h 80"/>
                    <a:gd name="T18" fmla="*/ 0 w 31"/>
                    <a:gd name="T19" fmla="*/ 80 h 80"/>
                    <a:gd name="T20" fmla="*/ 0 w 31"/>
                    <a:gd name="T21" fmla="*/ 80 h 80"/>
                    <a:gd name="T22" fmla="*/ 20 w 31"/>
                    <a:gd name="T23" fmla="*/ 75 h 80"/>
                    <a:gd name="T24" fmla="*/ 20 w 31"/>
                    <a:gd name="T25" fmla="*/ 75 h 80"/>
                    <a:gd name="T26" fmla="*/ 20 w 31"/>
                    <a:gd name="T27" fmla="*/ 54 h 80"/>
                    <a:gd name="T28" fmla="*/ 22 w 31"/>
                    <a:gd name="T29" fmla="*/ 36 h 80"/>
                    <a:gd name="T30" fmla="*/ 26 w 31"/>
                    <a:gd name="T31" fmla="*/ 18 h 80"/>
                    <a:gd name="T32" fmla="*/ 31 w 31"/>
                    <a:gd name="T33" fmla="*/ 0 h 80"/>
                    <a:gd name="T34" fmla="*/ 31 w 31"/>
                    <a:gd name="T35" fmla="*/ 0 h 8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31"/>
                    <a:gd name="T55" fmla="*/ 0 h 80"/>
                    <a:gd name="T56" fmla="*/ 31 w 31"/>
                    <a:gd name="T57" fmla="*/ 80 h 8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31" h="80">
                      <a:moveTo>
                        <a:pt x="31" y="0"/>
                      </a:moveTo>
                      <a:lnTo>
                        <a:pt x="31" y="0"/>
                      </a:lnTo>
                      <a:lnTo>
                        <a:pt x="16" y="3"/>
                      </a:lnTo>
                      <a:lnTo>
                        <a:pt x="9" y="20"/>
                      </a:lnTo>
                      <a:lnTo>
                        <a:pt x="4" y="40"/>
                      </a:lnTo>
                      <a:lnTo>
                        <a:pt x="0" y="60"/>
                      </a:lnTo>
                      <a:lnTo>
                        <a:pt x="0" y="80"/>
                      </a:lnTo>
                      <a:lnTo>
                        <a:pt x="20" y="75"/>
                      </a:lnTo>
                      <a:lnTo>
                        <a:pt x="20" y="54"/>
                      </a:lnTo>
                      <a:lnTo>
                        <a:pt x="22" y="36"/>
                      </a:lnTo>
                      <a:lnTo>
                        <a:pt x="26" y="18"/>
                      </a:lnTo>
                      <a:lnTo>
                        <a:pt x="31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76" name="Freeform 428"/>
                <p:cNvSpPr>
                  <a:spLocks/>
                </p:cNvSpPr>
                <p:nvPr/>
              </p:nvSpPr>
              <p:spPr bwMode="auto">
                <a:xfrm>
                  <a:off x="2661" y="1824"/>
                  <a:ext cx="95" cy="28"/>
                </a:xfrm>
                <a:custGeom>
                  <a:avLst/>
                  <a:gdLst>
                    <a:gd name="T0" fmla="*/ 22 w 95"/>
                    <a:gd name="T1" fmla="*/ 22 h 28"/>
                    <a:gd name="T2" fmla="*/ 22 w 95"/>
                    <a:gd name="T3" fmla="*/ 22 h 28"/>
                    <a:gd name="T4" fmla="*/ 58 w 95"/>
                    <a:gd name="T5" fmla="*/ 26 h 28"/>
                    <a:gd name="T6" fmla="*/ 95 w 95"/>
                    <a:gd name="T7" fmla="*/ 28 h 28"/>
                    <a:gd name="T8" fmla="*/ 95 w 95"/>
                    <a:gd name="T9" fmla="*/ 28 h 28"/>
                    <a:gd name="T10" fmla="*/ 86 w 95"/>
                    <a:gd name="T11" fmla="*/ 11 h 28"/>
                    <a:gd name="T12" fmla="*/ 86 w 95"/>
                    <a:gd name="T13" fmla="*/ 11 h 28"/>
                    <a:gd name="T14" fmla="*/ 42 w 95"/>
                    <a:gd name="T15" fmla="*/ 8 h 28"/>
                    <a:gd name="T16" fmla="*/ 0 w 95"/>
                    <a:gd name="T17" fmla="*/ 0 h 28"/>
                    <a:gd name="T18" fmla="*/ 0 w 95"/>
                    <a:gd name="T19" fmla="*/ 0 h 28"/>
                    <a:gd name="T20" fmla="*/ 9 w 95"/>
                    <a:gd name="T21" fmla="*/ 20 h 28"/>
                    <a:gd name="T22" fmla="*/ 9 w 95"/>
                    <a:gd name="T23" fmla="*/ 20 h 28"/>
                    <a:gd name="T24" fmla="*/ 22 w 95"/>
                    <a:gd name="T25" fmla="*/ 22 h 28"/>
                    <a:gd name="T26" fmla="*/ 22 w 95"/>
                    <a:gd name="T27" fmla="*/ 22 h 28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95"/>
                    <a:gd name="T43" fmla="*/ 0 h 28"/>
                    <a:gd name="T44" fmla="*/ 95 w 95"/>
                    <a:gd name="T45" fmla="*/ 28 h 28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95" h="28">
                      <a:moveTo>
                        <a:pt x="22" y="22"/>
                      </a:moveTo>
                      <a:lnTo>
                        <a:pt x="22" y="22"/>
                      </a:lnTo>
                      <a:lnTo>
                        <a:pt x="58" y="26"/>
                      </a:lnTo>
                      <a:lnTo>
                        <a:pt x="95" y="28"/>
                      </a:lnTo>
                      <a:lnTo>
                        <a:pt x="86" y="11"/>
                      </a:lnTo>
                      <a:lnTo>
                        <a:pt x="42" y="8"/>
                      </a:lnTo>
                      <a:lnTo>
                        <a:pt x="0" y="0"/>
                      </a:lnTo>
                      <a:lnTo>
                        <a:pt x="9" y="20"/>
                      </a:lnTo>
                      <a:lnTo>
                        <a:pt x="22" y="22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77" name="Freeform 429"/>
                <p:cNvSpPr>
                  <a:spLocks/>
                </p:cNvSpPr>
                <p:nvPr/>
              </p:nvSpPr>
              <p:spPr bwMode="auto">
                <a:xfrm>
                  <a:off x="3159" y="1175"/>
                  <a:ext cx="38" cy="212"/>
                </a:xfrm>
                <a:custGeom>
                  <a:avLst/>
                  <a:gdLst>
                    <a:gd name="T0" fmla="*/ 38 w 38"/>
                    <a:gd name="T1" fmla="*/ 148 h 212"/>
                    <a:gd name="T2" fmla="*/ 38 w 38"/>
                    <a:gd name="T3" fmla="*/ 148 h 212"/>
                    <a:gd name="T4" fmla="*/ 27 w 38"/>
                    <a:gd name="T5" fmla="*/ 73 h 212"/>
                    <a:gd name="T6" fmla="*/ 18 w 38"/>
                    <a:gd name="T7" fmla="*/ 36 h 212"/>
                    <a:gd name="T8" fmla="*/ 11 w 38"/>
                    <a:gd name="T9" fmla="*/ 0 h 212"/>
                    <a:gd name="T10" fmla="*/ 11 w 38"/>
                    <a:gd name="T11" fmla="*/ 0 h 212"/>
                    <a:gd name="T12" fmla="*/ 0 w 38"/>
                    <a:gd name="T13" fmla="*/ 22 h 212"/>
                    <a:gd name="T14" fmla="*/ 0 w 38"/>
                    <a:gd name="T15" fmla="*/ 22 h 212"/>
                    <a:gd name="T16" fmla="*/ 11 w 38"/>
                    <a:gd name="T17" fmla="*/ 67 h 212"/>
                    <a:gd name="T18" fmla="*/ 20 w 38"/>
                    <a:gd name="T19" fmla="*/ 113 h 212"/>
                    <a:gd name="T20" fmla="*/ 27 w 38"/>
                    <a:gd name="T21" fmla="*/ 163 h 212"/>
                    <a:gd name="T22" fmla="*/ 32 w 38"/>
                    <a:gd name="T23" fmla="*/ 212 h 212"/>
                    <a:gd name="T24" fmla="*/ 32 w 38"/>
                    <a:gd name="T25" fmla="*/ 212 h 212"/>
                    <a:gd name="T26" fmla="*/ 34 w 38"/>
                    <a:gd name="T27" fmla="*/ 179 h 212"/>
                    <a:gd name="T28" fmla="*/ 38 w 38"/>
                    <a:gd name="T29" fmla="*/ 148 h 212"/>
                    <a:gd name="T30" fmla="*/ 38 w 38"/>
                    <a:gd name="T31" fmla="*/ 148 h 212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38"/>
                    <a:gd name="T49" fmla="*/ 0 h 212"/>
                    <a:gd name="T50" fmla="*/ 38 w 38"/>
                    <a:gd name="T51" fmla="*/ 212 h 212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38" h="212">
                      <a:moveTo>
                        <a:pt x="38" y="148"/>
                      </a:moveTo>
                      <a:lnTo>
                        <a:pt x="38" y="148"/>
                      </a:lnTo>
                      <a:lnTo>
                        <a:pt x="27" y="73"/>
                      </a:lnTo>
                      <a:lnTo>
                        <a:pt x="18" y="36"/>
                      </a:lnTo>
                      <a:lnTo>
                        <a:pt x="11" y="0"/>
                      </a:lnTo>
                      <a:lnTo>
                        <a:pt x="0" y="22"/>
                      </a:lnTo>
                      <a:lnTo>
                        <a:pt x="11" y="67"/>
                      </a:lnTo>
                      <a:lnTo>
                        <a:pt x="20" y="113"/>
                      </a:lnTo>
                      <a:lnTo>
                        <a:pt x="27" y="163"/>
                      </a:lnTo>
                      <a:lnTo>
                        <a:pt x="32" y="212"/>
                      </a:lnTo>
                      <a:lnTo>
                        <a:pt x="34" y="179"/>
                      </a:lnTo>
                      <a:lnTo>
                        <a:pt x="38" y="148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78" name="Freeform 430"/>
                <p:cNvSpPr>
                  <a:spLocks/>
                </p:cNvSpPr>
                <p:nvPr/>
              </p:nvSpPr>
              <p:spPr bwMode="auto">
                <a:xfrm>
                  <a:off x="3892" y="2615"/>
                  <a:ext cx="55" cy="89"/>
                </a:xfrm>
                <a:custGeom>
                  <a:avLst/>
                  <a:gdLst>
                    <a:gd name="T0" fmla="*/ 55 w 55"/>
                    <a:gd name="T1" fmla="*/ 0 h 89"/>
                    <a:gd name="T2" fmla="*/ 55 w 55"/>
                    <a:gd name="T3" fmla="*/ 0 h 89"/>
                    <a:gd name="T4" fmla="*/ 42 w 55"/>
                    <a:gd name="T5" fmla="*/ 3 h 89"/>
                    <a:gd name="T6" fmla="*/ 42 w 55"/>
                    <a:gd name="T7" fmla="*/ 3 h 89"/>
                    <a:gd name="T8" fmla="*/ 33 w 55"/>
                    <a:gd name="T9" fmla="*/ 27 h 89"/>
                    <a:gd name="T10" fmla="*/ 24 w 55"/>
                    <a:gd name="T11" fmla="*/ 49 h 89"/>
                    <a:gd name="T12" fmla="*/ 13 w 55"/>
                    <a:gd name="T13" fmla="*/ 69 h 89"/>
                    <a:gd name="T14" fmla="*/ 0 w 55"/>
                    <a:gd name="T15" fmla="*/ 89 h 89"/>
                    <a:gd name="T16" fmla="*/ 0 w 55"/>
                    <a:gd name="T17" fmla="*/ 89 h 89"/>
                    <a:gd name="T18" fmla="*/ 20 w 55"/>
                    <a:gd name="T19" fmla="*/ 84 h 89"/>
                    <a:gd name="T20" fmla="*/ 20 w 55"/>
                    <a:gd name="T21" fmla="*/ 84 h 89"/>
                    <a:gd name="T22" fmla="*/ 29 w 55"/>
                    <a:gd name="T23" fmla="*/ 64 h 89"/>
                    <a:gd name="T24" fmla="*/ 29 w 55"/>
                    <a:gd name="T25" fmla="*/ 64 h 89"/>
                    <a:gd name="T26" fmla="*/ 42 w 55"/>
                    <a:gd name="T27" fmla="*/ 33 h 89"/>
                    <a:gd name="T28" fmla="*/ 55 w 55"/>
                    <a:gd name="T29" fmla="*/ 0 h 89"/>
                    <a:gd name="T30" fmla="*/ 55 w 55"/>
                    <a:gd name="T31" fmla="*/ 0 h 89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55"/>
                    <a:gd name="T49" fmla="*/ 0 h 89"/>
                    <a:gd name="T50" fmla="*/ 55 w 55"/>
                    <a:gd name="T51" fmla="*/ 89 h 89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55" h="89">
                      <a:moveTo>
                        <a:pt x="55" y="0"/>
                      </a:moveTo>
                      <a:lnTo>
                        <a:pt x="55" y="0"/>
                      </a:lnTo>
                      <a:lnTo>
                        <a:pt x="42" y="3"/>
                      </a:lnTo>
                      <a:lnTo>
                        <a:pt x="33" y="27"/>
                      </a:lnTo>
                      <a:lnTo>
                        <a:pt x="24" y="49"/>
                      </a:lnTo>
                      <a:lnTo>
                        <a:pt x="13" y="69"/>
                      </a:lnTo>
                      <a:lnTo>
                        <a:pt x="0" y="89"/>
                      </a:lnTo>
                      <a:lnTo>
                        <a:pt x="20" y="84"/>
                      </a:lnTo>
                      <a:lnTo>
                        <a:pt x="29" y="64"/>
                      </a:lnTo>
                      <a:lnTo>
                        <a:pt x="42" y="33"/>
                      </a:lnTo>
                      <a:lnTo>
                        <a:pt x="55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79" name="Freeform 431"/>
                <p:cNvSpPr>
                  <a:spLocks/>
                </p:cNvSpPr>
                <p:nvPr/>
              </p:nvSpPr>
              <p:spPr bwMode="auto">
                <a:xfrm>
                  <a:off x="2696" y="836"/>
                  <a:ext cx="111" cy="44"/>
                </a:xfrm>
                <a:custGeom>
                  <a:avLst/>
                  <a:gdLst>
                    <a:gd name="T0" fmla="*/ 111 w 111"/>
                    <a:gd name="T1" fmla="*/ 0 h 44"/>
                    <a:gd name="T2" fmla="*/ 111 w 111"/>
                    <a:gd name="T3" fmla="*/ 0 h 44"/>
                    <a:gd name="T4" fmla="*/ 86 w 111"/>
                    <a:gd name="T5" fmla="*/ 2 h 44"/>
                    <a:gd name="T6" fmla="*/ 60 w 111"/>
                    <a:gd name="T7" fmla="*/ 7 h 44"/>
                    <a:gd name="T8" fmla="*/ 36 w 111"/>
                    <a:gd name="T9" fmla="*/ 13 h 44"/>
                    <a:gd name="T10" fmla="*/ 12 w 111"/>
                    <a:gd name="T11" fmla="*/ 20 h 44"/>
                    <a:gd name="T12" fmla="*/ 12 w 111"/>
                    <a:gd name="T13" fmla="*/ 20 h 44"/>
                    <a:gd name="T14" fmla="*/ 0 w 111"/>
                    <a:gd name="T15" fmla="*/ 44 h 44"/>
                    <a:gd name="T16" fmla="*/ 0 w 111"/>
                    <a:gd name="T17" fmla="*/ 44 h 44"/>
                    <a:gd name="T18" fmla="*/ 47 w 111"/>
                    <a:gd name="T19" fmla="*/ 28 h 44"/>
                    <a:gd name="T20" fmla="*/ 73 w 111"/>
                    <a:gd name="T21" fmla="*/ 20 h 44"/>
                    <a:gd name="T22" fmla="*/ 102 w 111"/>
                    <a:gd name="T23" fmla="*/ 15 h 44"/>
                    <a:gd name="T24" fmla="*/ 102 w 111"/>
                    <a:gd name="T25" fmla="*/ 15 h 44"/>
                    <a:gd name="T26" fmla="*/ 111 w 111"/>
                    <a:gd name="T27" fmla="*/ 0 h 44"/>
                    <a:gd name="T28" fmla="*/ 111 w 111"/>
                    <a:gd name="T29" fmla="*/ 0 h 44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111"/>
                    <a:gd name="T46" fmla="*/ 0 h 44"/>
                    <a:gd name="T47" fmla="*/ 111 w 111"/>
                    <a:gd name="T48" fmla="*/ 44 h 44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111" h="44">
                      <a:moveTo>
                        <a:pt x="111" y="0"/>
                      </a:moveTo>
                      <a:lnTo>
                        <a:pt x="111" y="0"/>
                      </a:lnTo>
                      <a:lnTo>
                        <a:pt x="86" y="2"/>
                      </a:lnTo>
                      <a:lnTo>
                        <a:pt x="60" y="7"/>
                      </a:lnTo>
                      <a:lnTo>
                        <a:pt x="36" y="13"/>
                      </a:lnTo>
                      <a:lnTo>
                        <a:pt x="12" y="20"/>
                      </a:lnTo>
                      <a:lnTo>
                        <a:pt x="0" y="44"/>
                      </a:lnTo>
                      <a:lnTo>
                        <a:pt x="47" y="28"/>
                      </a:lnTo>
                      <a:lnTo>
                        <a:pt x="73" y="20"/>
                      </a:lnTo>
                      <a:lnTo>
                        <a:pt x="102" y="15"/>
                      </a:lnTo>
                      <a:lnTo>
                        <a:pt x="111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80" name="Freeform 432"/>
                <p:cNvSpPr>
                  <a:spLocks/>
                </p:cNvSpPr>
                <p:nvPr/>
              </p:nvSpPr>
              <p:spPr bwMode="auto">
                <a:xfrm>
                  <a:off x="3468" y="2737"/>
                  <a:ext cx="13" cy="75"/>
                </a:xfrm>
                <a:custGeom>
                  <a:avLst/>
                  <a:gdLst>
                    <a:gd name="T0" fmla="*/ 13 w 13"/>
                    <a:gd name="T1" fmla="*/ 2 h 75"/>
                    <a:gd name="T2" fmla="*/ 13 w 13"/>
                    <a:gd name="T3" fmla="*/ 2 h 75"/>
                    <a:gd name="T4" fmla="*/ 2 w 13"/>
                    <a:gd name="T5" fmla="*/ 0 h 75"/>
                    <a:gd name="T6" fmla="*/ 2 w 13"/>
                    <a:gd name="T7" fmla="*/ 0 h 75"/>
                    <a:gd name="T8" fmla="*/ 0 w 13"/>
                    <a:gd name="T9" fmla="*/ 73 h 75"/>
                    <a:gd name="T10" fmla="*/ 0 w 13"/>
                    <a:gd name="T11" fmla="*/ 73 h 75"/>
                    <a:gd name="T12" fmla="*/ 13 w 13"/>
                    <a:gd name="T13" fmla="*/ 75 h 75"/>
                    <a:gd name="T14" fmla="*/ 13 w 13"/>
                    <a:gd name="T15" fmla="*/ 75 h 75"/>
                    <a:gd name="T16" fmla="*/ 13 w 13"/>
                    <a:gd name="T17" fmla="*/ 2 h 75"/>
                    <a:gd name="T18" fmla="*/ 13 w 13"/>
                    <a:gd name="T19" fmla="*/ 2 h 75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3"/>
                    <a:gd name="T31" fmla="*/ 0 h 75"/>
                    <a:gd name="T32" fmla="*/ 13 w 13"/>
                    <a:gd name="T33" fmla="*/ 75 h 75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3" h="75">
                      <a:moveTo>
                        <a:pt x="13" y="2"/>
                      </a:moveTo>
                      <a:lnTo>
                        <a:pt x="13" y="2"/>
                      </a:lnTo>
                      <a:lnTo>
                        <a:pt x="2" y="0"/>
                      </a:lnTo>
                      <a:lnTo>
                        <a:pt x="0" y="73"/>
                      </a:lnTo>
                      <a:lnTo>
                        <a:pt x="13" y="75"/>
                      </a:lnTo>
                      <a:lnTo>
                        <a:pt x="13" y="2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81" name="Freeform 433"/>
                <p:cNvSpPr>
                  <a:spLocks/>
                </p:cNvSpPr>
                <p:nvPr/>
              </p:nvSpPr>
              <p:spPr bwMode="auto">
                <a:xfrm>
                  <a:off x="3126" y="1074"/>
                  <a:ext cx="40" cy="110"/>
                </a:xfrm>
                <a:custGeom>
                  <a:avLst/>
                  <a:gdLst>
                    <a:gd name="T0" fmla="*/ 40 w 40"/>
                    <a:gd name="T1" fmla="*/ 90 h 110"/>
                    <a:gd name="T2" fmla="*/ 40 w 40"/>
                    <a:gd name="T3" fmla="*/ 90 h 110"/>
                    <a:gd name="T4" fmla="*/ 27 w 40"/>
                    <a:gd name="T5" fmla="*/ 44 h 110"/>
                    <a:gd name="T6" fmla="*/ 11 w 40"/>
                    <a:gd name="T7" fmla="*/ 0 h 110"/>
                    <a:gd name="T8" fmla="*/ 11 w 40"/>
                    <a:gd name="T9" fmla="*/ 0 h 110"/>
                    <a:gd name="T10" fmla="*/ 0 w 40"/>
                    <a:gd name="T11" fmla="*/ 17 h 110"/>
                    <a:gd name="T12" fmla="*/ 0 w 40"/>
                    <a:gd name="T13" fmla="*/ 17 h 110"/>
                    <a:gd name="T14" fmla="*/ 16 w 40"/>
                    <a:gd name="T15" fmla="*/ 62 h 110"/>
                    <a:gd name="T16" fmla="*/ 31 w 40"/>
                    <a:gd name="T17" fmla="*/ 110 h 110"/>
                    <a:gd name="T18" fmla="*/ 31 w 40"/>
                    <a:gd name="T19" fmla="*/ 110 h 110"/>
                    <a:gd name="T20" fmla="*/ 40 w 40"/>
                    <a:gd name="T21" fmla="*/ 90 h 110"/>
                    <a:gd name="T22" fmla="*/ 40 w 40"/>
                    <a:gd name="T23" fmla="*/ 90 h 110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40"/>
                    <a:gd name="T37" fmla="*/ 0 h 110"/>
                    <a:gd name="T38" fmla="*/ 40 w 40"/>
                    <a:gd name="T39" fmla="*/ 110 h 110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40" h="110">
                      <a:moveTo>
                        <a:pt x="40" y="90"/>
                      </a:moveTo>
                      <a:lnTo>
                        <a:pt x="40" y="90"/>
                      </a:lnTo>
                      <a:lnTo>
                        <a:pt x="27" y="44"/>
                      </a:lnTo>
                      <a:lnTo>
                        <a:pt x="11" y="0"/>
                      </a:lnTo>
                      <a:lnTo>
                        <a:pt x="0" y="17"/>
                      </a:lnTo>
                      <a:lnTo>
                        <a:pt x="16" y="62"/>
                      </a:lnTo>
                      <a:lnTo>
                        <a:pt x="31" y="110"/>
                      </a:lnTo>
                      <a:lnTo>
                        <a:pt x="40" y="9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82" name="Freeform 434"/>
                <p:cNvSpPr>
                  <a:spLocks/>
                </p:cNvSpPr>
                <p:nvPr/>
              </p:nvSpPr>
              <p:spPr bwMode="auto">
                <a:xfrm>
                  <a:off x="4454" y="2428"/>
                  <a:ext cx="56" cy="68"/>
                </a:xfrm>
                <a:custGeom>
                  <a:avLst/>
                  <a:gdLst>
                    <a:gd name="T0" fmla="*/ 11 w 56"/>
                    <a:gd name="T1" fmla="*/ 0 h 68"/>
                    <a:gd name="T2" fmla="*/ 11 w 56"/>
                    <a:gd name="T3" fmla="*/ 0 h 68"/>
                    <a:gd name="T4" fmla="*/ 0 w 56"/>
                    <a:gd name="T5" fmla="*/ 9 h 68"/>
                    <a:gd name="T6" fmla="*/ 0 w 56"/>
                    <a:gd name="T7" fmla="*/ 9 h 68"/>
                    <a:gd name="T8" fmla="*/ 18 w 56"/>
                    <a:gd name="T9" fmla="*/ 27 h 68"/>
                    <a:gd name="T10" fmla="*/ 33 w 56"/>
                    <a:gd name="T11" fmla="*/ 48 h 68"/>
                    <a:gd name="T12" fmla="*/ 33 w 56"/>
                    <a:gd name="T13" fmla="*/ 48 h 68"/>
                    <a:gd name="T14" fmla="*/ 42 w 56"/>
                    <a:gd name="T15" fmla="*/ 68 h 68"/>
                    <a:gd name="T16" fmla="*/ 42 w 56"/>
                    <a:gd name="T17" fmla="*/ 68 h 68"/>
                    <a:gd name="T18" fmla="*/ 56 w 56"/>
                    <a:gd name="T19" fmla="*/ 57 h 68"/>
                    <a:gd name="T20" fmla="*/ 56 w 56"/>
                    <a:gd name="T21" fmla="*/ 57 h 68"/>
                    <a:gd name="T22" fmla="*/ 55 w 56"/>
                    <a:gd name="T23" fmla="*/ 53 h 68"/>
                    <a:gd name="T24" fmla="*/ 55 w 56"/>
                    <a:gd name="T25" fmla="*/ 53 h 68"/>
                    <a:gd name="T26" fmla="*/ 46 w 56"/>
                    <a:gd name="T27" fmla="*/ 38 h 68"/>
                    <a:gd name="T28" fmla="*/ 35 w 56"/>
                    <a:gd name="T29" fmla="*/ 24 h 68"/>
                    <a:gd name="T30" fmla="*/ 24 w 56"/>
                    <a:gd name="T31" fmla="*/ 11 h 68"/>
                    <a:gd name="T32" fmla="*/ 11 w 56"/>
                    <a:gd name="T33" fmla="*/ 0 h 68"/>
                    <a:gd name="T34" fmla="*/ 11 w 56"/>
                    <a:gd name="T35" fmla="*/ 0 h 68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56"/>
                    <a:gd name="T55" fmla="*/ 0 h 68"/>
                    <a:gd name="T56" fmla="*/ 56 w 56"/>
                    <a:gd name="T57" fmla="*/ 68 h 68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56" h="68">
                      <a:moveTo>
                        <a:pt x="11" y="0"/>
                      </a:moveTo>
                      <a:lnTo>
                        <a:pt x="11" y="0"/>
                      </a:lnTo>
                      <a:lnTo>
                        <a:pt x="0" y="9"/>
                      </a:lnTo>
                      <a:lnTo>
                        <a:pt x="18" y="27"/>
                      </a:lnTo>
                      <a:lnTo>
                        <a:pt x="33" y="48"/>
                      </a:lnTo>
                      <a:lnTo>
                        <a:pt x="42" y="68"/>
                      </a:lnTo>
                      <a:lnTo>
                        <a:pt x="56" y="57"/>
                      </a:lnTo>
                      <a:lnTo>
                        <a:pt x="55" y="53"/>
                      </a:lnTo>
                      <a:lnTo>
                        <a:pt x="46" y="38"/>
                      </a:lnTo>
                      <a:lnTo>
                        <a:pt x="35" y="24"/>
                      </a:lnTo>
                      <a:lnTo>
                        <a:pt x="24" y="11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83" name="Freeform 435"/>
                <p:cNvSpPr>
                  <a:spLocks/>
                </p:cNvSpPr>
                <p:nvPr/>
              </p:nvSpPr>
              <p:spPr bwMode="auto">
                <a:xfrm>
                  <a:off x="4007" y="2247"/>
                  <a:ext cx="13" cy="86"/>
                </a:xfrm>
                <a:custGeom>
                  <a:avLst/>
                  <a:gdLst>
                    <a:gd name="T0" fmla="*/ 2 w 13"/>
                    <a:gd name="T1" fmla="*/ 5 h 86"/>
                    <a:gd name="T2" fmla="*/ 2 w 13"/>
                    <a:gd name="T3" fmla="*/ 5 h 86"/>
                    <a:gd name="T4" fmla="*/ 2 w 13"/>
                    <a:gd name="T5" fmla="*/ 46 h 86"/>
                    <a:gd name="T6" fmla="*/ 0 w 13"/>
                    <a:gd name="T7" fmla="*/ 86 h 86"/>
                    <a:gd name="T8" fmla="*/ 0 w 13"/>
                    <a:gd name="T9" fmla="*/ 86 h 86"/>
                    <a:gd name="T10" fmla="*/ 8 w 13"/>
                    <a:gd name="T11" fmla="*/ 82 h 86"/>
                    <a:gd name="T12" fmla="*/ 8 w 13"/>
                    <a:gd name="T13" fmla="*/ 82 h 86"/>
                    <a:gd name="T14" fmla="*/ 11 w 13"/>
                    <a:gd name="T15" fmla="*/ 42 h 86"/>
                    <a:gd name="T16" fmla="*/ 13 w 13"/>
                    <a:gd name="T17" fmla="*/ 0 h 86"/>
                    <a:gd name="T18" fmla="*/ 13 w 13"/>
                    <a:gd name="T19" fmla="*/ 0 h 86"/>
                    <a:gd name="T20" fmla="*/ 2 w 13"/>
                    <a:gd name="T21" fmla="*/ 5 h 86"/>
                    <a:gd name="T22" fmla="*/ 2 w 13"/>
                    <a:gd name="T23" fmla="*/ 5 h 8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13"/>
                    <a:gd name="T37" fmla="*/ 0 h 86"/>
                    <a:gd name="T38" fmla="*/ 13 w 13"/>
                    <a:gd name="T39" fmla="*/ 86 h 8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13" h="86">
                      <a:moveTo>
                        <a:pt x="2" y="5"/>
                      </a:moveTo>
                      <a:lnTo>
                        <a:pt x="2" y="5"/>
                      </a:lnTo>
                      <a:lnTo>
                        <a:pt x="2" y="46"/>
                      </a:lnTo>
                      <a:lnTo>
                        <a:pt x="0" y="86"/>
                      </a:lnTo>
                      <a:lnTo>
                        <a:pt x="8" y="82"/>
                      </a:lnTo>
                      <a:lnTo>
                        <a:pt x="11" y="42"/>
                      </a:lnTo>
                      <a:lnTo>
                        <a:pt x="13" y="0"/>
                      </a:lnTo>
                      <a:lnTo>
                        <a:pt x="2" y="5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84" name="Freeform 436"/>
                <p:cNvSpPr>
                  <a:spLocks/>
                </p:cNvSpPr>
                <p:nvPr/>
              </p:nvSpPr>
              <p:spPr bwMode="auto">
                <a:xfrm>
                  <a:off x="3082" y="2214"/>
                  <a:ext cx="36" cy="73"/>
                </a:xfrm>
                <a:custGeom>
                  <a:avLst/>
                  <a:gdLst>
                    <a:gd name="T0" fmla="*/ 25 w 36"/>
                    <a:gd name="T1" fmla="*/ 0 h 73"/>
                    <a:gd name="T2" fmla="*/ 25 w 36"/>
                    <a:gd name="T3" fmla="*/ 0 h 73"/>
                    <a:gd name="T4" fmla="*/ 0 w 36"/>
                    <a:gd name="T5" fmla="*/ 68 h 73"/>
                    <a:gd name="T6" fmla="*/ 0 w 36"/>
                    <a:gd name="T7" fmla="*/ 68 h 73"/>
                    <a:gd name="T8" fmla="*/ 7 w 36"/>
                    <a:gd name="T9" fmla="*/ 73 h 73"/>
                    <a:gd name="T10" fmla="*/ 7 w 36"/>
                    <a:gd name="T11" fmla="*/ 73 h 73"/>
                    <a:gd name="T12" fmla="*/ 36 w 36"/>
                    <a:gd name="T13" fmla="*/ 5 h 73"/>
                    <a:gd name="T14" fmla="*/ 36 w 36"/>
                    <a:gd name="T15" fmla="*/ 5 h 73"/>
                    <a:gd name="T16" fmla="*/ 25 w 36"/>
                    <a:gd name="T17" fmla="*/ 0 h 73"/>
                    <a:gd name="T18" fmla="*/ 25 w 36"/>
                    <a:gd name="T19" fmla="*/ 0 h 73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36"/>
                    <a:gd name="T31" fmla="*/ 0 h 73"/>
                    <a:gd name="T32" fmla="*/ 36 w 36"/>
                    <a:gd name="T33" fmla="*/ 73 h 73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36" h="73">
                      <a:moveTo>
                        <a:pt x="25" y="0"/>
                      </a:moveTo>
                      <a:lnTo>
                        <a:pt x="25" y="0"/>
                      </a:lnTo>
                      <a:lnTo>
                        <a:pt x="0" y="68"/>
                      </a:lnTo>
                      <a:lnTo>
                        <a:pt x="7" y="73"/>
                      </a:lnTo>
                      <a:lnTo>
                        <a:pt x="36" y="5"/>
                      </a:lnTo>
                      <a:lnTo>
                        <a:pt x="25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85" name="Freeform 437"/>
                <p:cNvSpPr>
                  <a:spLocks/>
                </p:cNvSpPr>
                <p:nvPr/>
              </p:nvSpPr>
              <p:spPr bwMode="auto">
                <a:xfrm>
                  <a:off x="3993" y="2338"/>
                  <a:ext cx="20" cy="86"/>
                </a:xfrm>
                <a:custGeom>
                  <a:avLst/>
                  <a:gdLst>
                    <a:gd name="T0" fmla="*/ 13 w 20"/>
                    <a:gd name="T1" fmla="*/ 4 h 86"/>
                    <a:gd name="T2" fmla="*/ 13 w 20"/>
                    <a:gd name="T3" fmla="*/ 4 h 86"/>
                    <a:gd name="T4" fmla="*/ 7 w 20"/>
                    <a:gd name="T5" fmla="*/ 48 h 86"/>
                    <a:gd name="T6" fmla="*/ 0 w 20"/>
                    <a:gd name="T7" fmla="*/ 86 h 86"/>
                    <a:gd name="T8" fmla="*/ 0 w 20"/>
                    <a:gd name="T9" fmla="*/ 86 h 86"/>
                    <a:gd name="T10" fmla="*/ 7 w 20"/>
                    <a:gd name="T11" fmla="*/ 83 h 86"/>
                    <a:gd name="T12" fmla="*/ 7 w 20"/>
                    <a:gd name="T13" fmla="*/ 83 h 86"/>
                    <a:gd name="T14" fmla="*/ 14 w 20"/>
                    <a:gd name="T15" fmla="*/ 42 h 86"/>
                    <a:gd name="T16" fmla="*/ 20 w 20"/>
                    <a:gd name="T17" fmla="*/ 0 h 86"/>
                    <a:gd name="T18" fmla="*/ 20 w 20"/>
                    <a:gd name="T19" fmla="*/ 0 h 86"/>
                    <a:gd name="T20" fmla="*/ 13 w 20"/>
                    <a:gd name="T21" fmla="*/ 4 h 86"/>
                    <a:gd name="T22" fmla="*/ 13 w 20"/>
                    <a:gd name="T23" fmla="*/ 4 h 8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20"/>
                    <a:gd name="T37" fmla="*/ 0 h 86"/>
                    <a:gd name="T38" fmla="*/ 20 w 20"/>
                    <a:gd name="T39" fmla="*/ 86 h 8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20" h="86">
                      <a:moveTo>
                        <a:pt x="13" y="4"/>
                      </a:moveTo>
                      <a:lnTo>
                        <a:pt x="13" y="4"/>
                      </a:lnTo>
                      <a:lnTo>
                        <a:pt x="7" y="48"/>
                      </a:lnTo>
                      <a:lnTo>
                        <a:pt x="0" y="86"/>
                      </a:lnTo>
                      <a:lnTo>
                        <a:pt x="7" y="83"/>
                      </a:lnTo>
                      <a:lnTo>
                        <a:pt x="14" y="42"/>
                      </a:lnTo>
                      <a:lnTo>
                        <a:pt x="20" y="0"/>
                      </a:lnTo>
                      <a:lnTo>
                        <a:pt x="13" y="4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86" name="Freeform 438"/>
                <p:cNvSpPr>
                  <a:spLocks/>
                </p:cNvSpPr>
                <p:nvPr/>
              </p:nvSpPr>
              <p:spPr bwMode="auto">
                <a:xfrm>
                  <a:off x="3850" y="2541"/>
                  <a:ext cx="68" cy="90"/>
                </a:xfrm>
                <a:custGeom>
                  <a:avLst/>
                  <a:gdLst>
                    <a:gd name="T0" fmla="*/ 40 w 68"/>
                    <a:gd name="T1" fmla="*/ 8 h 90"/>
                    <a:gd name="T2" fmla="*/ 40 w 68"/>
                    <a:gd name="T3" fmla="*/ 8 h 90"/>
                    <a:gd name="T4" fmla="*/ 29 w 68"/>
                    <a:gd name="T5" fmla="*/ 26 h 90"/>
                    <a:gd name="T6" fmla="*/ 18 w 68"/>
                    <a:gd name="T7" fmla="*/ 48 h 90"/>
                    <a:gd name="T8" fmla="*/ 0 w 68"/>
                    <a:gd name="T9" fmla="*/ 90 h 90"/>
                    <a:gd name="T10" fmla="*/ 0 w 68"/>
                    <a:gd name="T11" fmla="*/ 90 h 90"/>
                    <a:gd name="T12" fmla="*/ 13 w 68"/>
                    <a:gd name="T13" fmla="*/ 88 h 90"/>
                    <a:gd name="T14" fmla="*/ 13 w 68"/>
                    <a:gd name="T15" fmla="*/ 88 h 90"/>
                    <a:gd name="T16" fmla="*/ 24 w 68"/>
                    <a:gd name="T17" fmla="*/ 64 h 90"/>
                    <a:gd name="T18" fmla="*/ 37 w 68"/>
                    <a:gd name="T19" fmla="*/ 41 h 90"/>
                    <a:gd name="T20" fmla="*/ 51 w 68"/>
                    <a:gd name="T21" fmla="*/ 21 h 90"/>
                    <a:gd name="T22" fmla="*/ 68 w 68"/>
                    <a:gd name="T23" fmla="*/ 0 h 90"/>
                    <a:gd name="T24" fmla="*/ 68 w 68"/>
                    <a:gd name="T25" fmla="*/ 0 h 90"/>
                    <a:gd name="T26" fmla="*/ 40 w 68"/>
                    <a:gd name="T27" fmla="*/ 8 h 90"/>
                    <a:gd name="T28" fmla="*/ 40 w 68"/>
                    <a:gd name="T29" fmla="*/ 8 h 90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8"/>
                    <a:gd name="T46" fmla="*/ 0 h 90"/>
                    <a:gd name="T47" fmla="*/ 68 w 68"/>
                    <a:gd name="T48" fmla="*/ 90 h 90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8" h="90">
                      <a:moveTo>
                        <a:pt x="40" y="8"/>
                      </a:moveTo>
                      <a:lnTo>
                        <a:pt x="40" y="8"/>
                      </a:lnTo>
                      <a:lnTo>
                        <a:pt x="29" y="26"/>
                      </a:lnTo>
                      <a:lnTo>
                        <a:pt x="18" y="48"/>
                      </a:lnTo>
                      <a:lnTo>
                        <a:pt x="0" y="90"/>
                      </a:lnTo>
                      <a:lnTo>
                        <a:pt x="13" y="88"/>
                      </a:lnTo>
                      <a:lnTo>
                        <a:pt x="24" y="64"/>
                      </a:lnTo>
                      <a:lnTo>
                        <a:pt x="37" y="41"/>
                      </a:lnTo>
                      <a:lnTo>
                        <a:pt x="51" y="21"/>
                      </a:lnTo>
                      <a:lnTo>
                        <a:pt x="68" y="0"/>
                      </a:lnTo>
                      <a:lnTo>
                        <a:pt x="40" y="8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87" name="Freeform 439"/>
                <p:cNvSpPr>
                  <a:spLocks/>
                </p:cNvSpPr>
                <p:nvPr/>
              </p:nvSpPr>
              <p:spPr bwMode="auto">
                <a:xfrm>
                  <a:off x="3459" y="2337"/>
                  <a:ext cx="9" cy="73"/>
                </a:xfrm>
                <a:custGeom>
                  <a:avLst/>
                  <a:gdLst>
                    <a:gd name="T0" fmla="*/ 9 w 9"/>
                    <a:gd name="T1" fmla="*/ 1 h 73"/>
                    <a:gd name="T2" fmla="*/ 9 w 9"/>
                    <a:gd name="T3" fmla="*/ 1 h 73"/>
                    <a:gd name="T4" fmla="*/ 1 w 9"/>
                    <a:gd name="T5" fmla="*/ 0 h 73"/>
                    <a:gd name="T6" fmla="*/ 1 w 9"/>
                    <a:gd name="T7" fmla="*/ 0 h 73"/>
                    <a:gd name="T8" fmla="*/ 0 w 9"/>
                    <a:gd name="T9" fmla="*/ 73 h 73"/>
                    <a:gd name="T10" fmla="*/ 0 w 9"/>
                    <a:gd name="T11" fmla="*/ 73 h 73"/>
                    <a:gd name="T12" fmla="*/ 9 w 9"/>
                    <a:gd name="T13" fmla="*/ 73 h 73"/>
                    <a:gd name="T14" fmla="*/ 9 w 9"/>
                    <a:gd name="T15" fmla="*/ 73 h 73"/>
                    <a:gd name="T16" fmla="*/ 9 w 9"/>
                    <a:gd name="T17" fmla="*/ 1 h 73"/>
                    <a:gd name="T18" fmla="*/ 9 w 9"/>
                    <a:gd name="T19" fmla="*/ 1 h 73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9"/>
                    <a:gd name="T31" fmla="*/ 0 h 73"/>
                    <a:gd name="T32" fmla="*/ 9 w 9"/>
                    <a:gd name="T33" fmla="*/ 73 h 73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9" h="73">
                      <a:moveTo>
                        <a:pt x="9" y="1"/>
                      </a:moveTo>
                      <a:lnTo>
                        <a:pt x="9" y="1"/>
                      </a:lnTo>
                      <a:lnTo>
                        <a:pt x="1" y="0"/>
                      </a:lnTo>
                      <a:lnTo>
                        <a:pt x="0" y="73"/>
                      </a:lnTo>
                      <a:lnTo>
                        <a:pt x="9" y="73"/>
                      </a:lnTo>
                      <a:lnTo>
                        <a:pt x="9" y="1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88" name="Freeform 440"/>
                <p:cNvSpPr>
                  <a:spLocks/>
                </p:cNvSpPr>
                <p:nvPr/>
              </p:nvSpPr>
              <p:spPr bwMode="auto">
                <a:xfrm>
                  <a:off x="2946" y="2507"/>
                  <a:ext cx="41" cy="69"/>
                </a:xfrm>
                <a:custGeom>
                  <a:avLst/>
                  <a:gdLst>
                    <a:gd name="T0" fmla="*/ 31 w 41"/>
                    <a:gd name="T1" fmla="*/ 0 h 69"/>
                    <a:gd name="T2" fmla="*/ 31 w 41"/>
                    <a:gd name="T3" fmla="*/ 0 h 69"/>
                    <a:gd name="T4" fmla="*/ 0 w 41"/>
                    <a:gd name="T5" fmla="*/ 64 h 69"/>
                    <a:gd name="T6" fmla="*/ 0 w 41"/>
                    <a:gd name="T7" fmla="*/ 64 h 69"/>
                    <a:gd name="T8" fmla="*/ 9 w 41"/>
                    <a:gd name="T9" fmla="*/ 69 h 69"/>
                    <a:gd name="T10" fmla="*/ 9 w 41"/>
                    <a:gd name="T11" fmla="*/ 69 h 69"/>
                    <a:gd name="T12" fmla="*/ 41 w 41"/>
                    <a:gd name="T13" fmla="*/ 3 h 69"/>
                    <a:gd name="T14" fmla="*/ 41 w 41"/>
                    <a:gd name="T15" fmla="*/ 3 h 69"/>
                    <a:gd name="T16" fmla="*/ 31 w 41"/>
                    <a:gd name="T17" fmla="*/ 0 h 69"/>
                    <a:gd name="T18" fmla="*/ 31 w 41"/>
                    <a:gd name="T19" fmla="*/ 0 h 69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41"/>
                    <a:gd name="T31" fmla="*/ 0 h 69"/>
                    <a:gd name="T32" fmla="*/ 41 w 41"/>
                    <a:gd name="T33" fmla="*/ 69 h 69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41" h="69">
                      <a:moveTo>
                        <a:pt x="31" y="0"/>
                      </a:moveTo>
                      <a:lnTo>
                        <a:pt x="31" y="0"/>
                      </a:lnTo>
                      <a:lnTo>
                        <a:pt x="0" y="64"/>
                      </a:lnTo>
                      <a:lnTo>
                        <a:pt x="9" y="69"/>
                      </a:lnTo>
                      <a:lnTo>
                        <a:pt x="41" y="3"/>
                      </a:lnTo>
                      <a:lnTo>
                        <a:pt x="31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89" name="Freeform 441"/>
                <p:cNvSpPr>
                  <a:spLocks/>
                </p:cNvSpPr>
                <p:nvPr/>
              </p:nvSpPr>
              <p:spPr bwMode="auto">
                <a:xfrm>
                  <a:off x="3049" y="2289"/>
                  <a:ext cx="38" cy="69"/>
                </a:xfrm>
                <a:custGeom>
                  <a:avLst/>
                  <a:gdLst>
                    <a:gd name="T0" fmla="*/ 29 w 38"/>
                    <a:gd name="T1" fmla="*/ 0 h 69"/>
                    <a:gd name="T2" fmla="*/ 29 w 38"/>
                    <a:gd name="T3" fmla="*/ 0 h 69"/>
                    <a:gd name="T4" fmla="*/ 0 w 38"/>
                    <a:gd name="T5" fmla="*/ 66 h 69"/>
                    <a:gd name="T6" fmla="*/ 0 w 38"/>
                    <a:gd name="T7" fmla="*/ 66 h 69"/>
                    <a:gd name="T8" fmla="*/ 9 w 38"/>
                    <a:gd name="T9" fmla="*/ 69 h 69"/>
                    <a:gd name="T10" fmla="*/ 9 w 38"/>
                    <a:gd name="T11" fmla="*/ 69 h 69"/>
                    <a:gd name="T12" fmla="*/ 38 w 38"/>
                    <a:gd name="T13" fmla="*/ 4 h 69"/>
                    <a:gd name="T14" fmla="*/ 38 w 38"/>
                    <a:gd name="T15" fmla="*/ 4 h 69"/>
                    <a:gd name="T16" fmla="*/ 29 w 38"/>
                    <a:gd name="T17" fmla="*/ 0 h 69"/>
                    <a:gd name="T18" fmla="*/ 29 w 38"/>
                    <a:gd name="T19" fmla="*/ 0 h 69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38"/>
                    <a:gd name="T31" fmla="*/ 0 h 69"/>
                    <a:gd name="T32" fmla="*/ 38 w 38"/>
                    <a:gd name="T33" fmla="*/ 69 h 69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38" h="69">
                      <a:moveTo>
                        <a:pt x="29" y="0"/>
                      </a:moveTo>
                      <a:lnTo>
                        <a:pt x="29" y="0"/>
                      </a:lnTo>
                      <a:lnTo>
                        <a:pt x="0" y="66"/>
                      </a:lnTo>
                      <a:lnTo>
                        <a:pt x="9" y="69"/>
                      </a:lnTo>
                      <a:lnTo>
                        <a:pt x="38" y="4"/>
                      </a:lnTo>
                      <a:lnTo>
                        <a:pt x="29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90" name="Freeform 442"/>
                <p:cNvSpPr>
                  <a:spLocks/>
                </p:cNvSpPr>
                <p:nvPr/>
              </p:nvSpPr>
              <p:spPr bwMode="auto">
                <a:xfrm>
                  <a:off x="3830" y="2708"/>
                  <a:ext cx="79" cy="55"/>
                </a:xfrm>
                <a:custGeom>
                  <a:avLst/>
                  <a:gdLst>
                    <a:gd name="T0" fmla="*/ 26 w 79"/>
                    <a:gd name="T1" fmla="*/ 38 h 55"/>
                    <a:gd name="T2" fmla="*/ 26 w 79"/>
                    <a:gd name="T3" fmla="*/ 38 h 55"/>
                    <a:gd name="T4" fmla="*/ 20 w 79"/>
                    <a:gd name="T5" fmla="*/ 11 h 55"/>
                    <a:gd name="T6" fmla="*/ 20 w 79"/>
                    <a:gd name="T7" fmla="*/ 11 h 55"/>
                    <a:gd name="T8" fmla="*/ 0 w 79"/>
                    <a:gd name="T9" fmla="*/ 16 h 55"/>
                    <a:gd name="T10" fmla="*/ 0 w 79"/>
                    <a:gd name="T11" fmla="*/ 16 h 55"/>
                    <a:gd name="T12" fmla="*/ 4 w 79"/>
                    <a:gd name="T13" fmla="*/ 26 h 55"/>
                    <a:gd name="T14" fmla="*/ 7 w 79"/>
                    <a:gd name="T15" fmla="*/ 37 h 55"/>
                    <a:gd name="T16" fmla="*/ 15 w 79"/>
                    <a:gd name="T17" fmla="*/ 46 h 55"/>
                    <a:gd name="T18" fmla="*/ 26 w 79"/>
                    <a:gd name="T19" fmla="*/ 55 h 55"/>
                    <a:gd name="T20" fmla="*/ 26 w 79"/>
                    <a:gd name="T21" fmla="*/ 55 h 55"/>
                    <a:gd name="T22" fmla="*/ 35 w 79"/>
                    <a:gd name="T23" fmla="*/ 51 h 55"/>
                    <a:gd name="T24" fmla="*/ 42 w 79"/>
                    <a:gd name="T25" fmla="*/ 48 h 55"/>
                    <a:gd name="T26" fmla="*/ 49 w 79"/>
                    <a:gd name="T27" fmla="*/ 42 h 55"/>
                    <a:gd name="T28" fmla="*/ 57 w 79"/>
                    <a:gd name="T29" fmla="*/ 35 h 55"/>
                    <a:gd name="T30" fmla="*/ 68 w 79"/>
                    <a:gd name="T31" fmla="*/ 18 h 55"/>
                    <a:gd name="T32" fmla="*/ 79 w 79"/>
                    <a:gd name="T33" fmla="*/ 0 h 55"/>
                    <a:gd name="T34" fmla="*/ 79 w 79"/>
                    <a:gd name="T35" fmla="*/ 0 h 55"/>
                    <a:gd name="T36" fmla="*/ 57 w 79"/>
                    <a:gd name="T37" fmla="*/ 4 h 55"/>
                    <a:gd name="T38" fmla="*/ 57 w 79"/>
                    <a:gd name="T39" fmla="*/ 4 h 55"/>
                    <a:gd name="T40" fmla="*/ 42 w 79"/>
                    <a:gd name="T41" fmla="*/ 22 h 55"/>
                    <a:gd name="T42" fmla="*/ 26 w 79"/>
                    <a:gd name="T43" fmla="*/ 38 h 55"/>
                    <a:gd name="T44" fmla="*/ 26 w 79"/>
                    <a:gd name="T45" fmla="*/ 38 h 55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w 79"/>
                    <a:gd name="T70" fmla="*/ 0 h 55"/>
                    <a:gd name="T71" fmla="*/ 79 w 79"/>
                    <a:gd name="T72" fmla="*/ 55 h 55"/>
                  </a:gdLst>
                  <a:ahLst/>
                  <a:cxnLst>
                    <a:cxn ang="T46">
                      <a:pos x="T0" y="T1"/>
                    </a:cxn>
                    <a:cxn ang="T47">
                      <a:pos x="T2" y="T3"/>
                    </a:cxn>
                    <a:cxn ang="T48">
                      <a:pos x="T4" y="T5"/>
                    </a:cxn>
                    <a:cxn ang="T49">
                      <a:pos x="T6" y="T7"/>
                    </a:cxn>
                    <a:cxn ang="T50">
                      <a:pos x="T8" y="T9"/>
                    </a:cxn>
                    <a:cxn ang="T51">
                      <a:pos x="T10" y="T11"/>
                    </a:cxn>
                    <a:cxn ang="T52">
                      <a:pos x="T12" y="T13"/>
                    </a:cxn>
                    <a:cxn ang="T53">
                      <a:pos x="T14" y="T15"/>
                    </a:cxn>
                    <a:cxn ang="T54">
                      <a:pos x="T16" y="T17"/>
                    </a:cxn>
                    <a:cxn ang="T55">
                      <a:pos x="T18" y="T19"/>
                    </a:cxn>
                    <a:cxn ang="T56">
                      <a:pos x="T20" y="T21"/>
                    </a:cxn>
                    <a:cxn ang="T57">
                      <a:pos x="T22" y="T23"/>
                    </a:cxn>
                    <a:cxn ang="T58">
                      <a:pos x="T24" y="T25"/>
                    </a:cxn>
                    <a:cxn ang="T59">
                      <a:pos x="T26" y="T27"/>
                    </a:cxn>
                    <a:cxn ang="T60">
                      <a:pos x="T28" y="T29"/>
                    </a:cxn>
                    <a:cxn ang="T61">
                      <a:pos x="T30" y="T31"/>
                    </a:cxn>
                    <a:cxn ang="T62">
                      <a:pos x="T32" y="T33"/>
                    </a:cxn>
                    <a:cxn ang="T63">
                      <a:pos x="T34" y="T35"/>
                    </a:cxn>
                    <a:cxn ang="T64">
                      <a:pos x="T36" y="T37"/>
                    </a:cxn>
                    <a:cxn ang="T65">
                      <a:pos x="T38" y="T39"/>
                    </a:cxn>
                    <a:cxn ang="T66">
                      <a:pos x="T40" y="T41"/>
                    </a:cxn>
                    <a:cxn ang="T67">
                      <a:pos x="T42" y="T43"/>
                    </a:cxn>
                    <a:cxn ang="T68">
                      <a:pos x="T44" y="T45"/>
                    </a:cxn>
                  </a:cxnLst>
                  <a:rect l="T69" t="T70" r="T71" b="T72"/>
                  <a:pathLst>
                    <a:path w="79" h="55">
                      <a:moveTo>
                        <a:pt x="26" y="38"/>
                      </a:moveTo>
                      <a:lnTo>
                        <a:pt x="26" y="38"/>
                      </a:lnTo>
                      <a:lnTo>
                        <a:pt x="20" y="11"/>
                      </a:lnTo>
                      <a:lnTo>
                        <a:pt x="0" y="16"/>
                      </a:lnTo>
                      <a:lnTo>
                        <a:pt x="4" y="26"/>
                      </a:lnTo>
                      <a:lnTo>
                        <a:pt x="7" y="37"/>
                      </a:lnTo>
                      <a:lnTo>
                        <a:pt x="15" y="46"/>
                      </a:lnTo>
                      <a:lnTo>
                        <a:pt x="26" y="55"/>
                      </a:lnTo>
                      <a:lnTo>
                        <a:pt x="35" y="51"/>
                      </a:lnTo>
                      <a:lnTo>
                        <a:pt x="42" y="48"/>
                      </a:lnTo>
                      <a:lnTo>
                        <a:pt x="49" y="42"/>
                      </a:lnTo>
                      <a:lnTo>
                        <a:pt x="57" y="35"/>
                      </a:lnTo>
                      <a:lnTo>
                        <a:pt x="68" y="18"/>
                      </a:lnTo>
                      <a:lnTo>
                        <a:pt x="79" y="0"/>
                      </a:lnTo>
                      <a:lnTo>
                        <a:pt x="57" y="4"/>
                      </a:lnTo>
                      <a:lnTo>
                        <a:pt x="42" y="22"/>
                      </a:lnTo>
                      <a:lnTo>
                        <a:pt x="26" y="38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91" name="Freeform 443"/>
                <p:cNvSpPr>
                  <a:spLocks/>
                </p:cNvSpPr>
                <p:nvPr/>
              </p:nvSpPr>
              <p:spPr bwMode="auto">
                <a:xfrm>
                  <a:off x="3259" y="1683"/>
                  <a:ext cx="75" cy="48"/>
                </a:xfrm>
                <a:custGeom>
                  <a:avLst/>
                  <a:gdLst>
                    <a:gd name="T0" fmla="*/ 64 w 75"/>
                    <a:gd name="T1" fmla="*/ 0 h 48"/>
                    <a:gd name="T2" fmla="*/ 64 w 75"/>
                    <a:gd name="T3" fmla="*/ 0 h 48"/>
                    <a:gd name="T4" fmla="*/ 33 w 75"/>
                    <a:gd name="T5" fmla="*/ 22 h 48"/>
                    <a:gd name="T6" fmla="*/ 0 w 75"/>
                    <a:gd name="T7" fmla="*/ 41 h 48"/>
                    <a:gd name="T8" fmla="*/ 0 w 75"/>
                    <a:gd name="T9" fmla="*/ 41 h 48"/>
                    <a:gd name="T10" fmla="*/ 9 w 75"/>
                    <a:gd name="T11" fmla="*/ 48 h 48"/>
                    <a:gd name="T12" fmla="*/ 9 w 75"/>
                    <a:gd name="T13" fmla="*/ 48 h 48"/>
                    <a:gd name="T14" fmla="*/ 75 w 75"/>
                    <a:gd name="T15" fmla="*/ 9 h 48"/>
                    <a:gd name="T16" fmla="*/ 75 w 75"/>
                    <a:gd name="T17" fmla="*/ 9 h 48"/>
                    <a:gd name="T18" fmla="*/ 64 w 75"/>
                    <a:gd name="T19" fmla="*/ 0 h 48"/>
                    <a:gd name="T20" fmla="*/ 64 w 75"/>
                    <a:gd name="T21" fmla="*/ 0 h 48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75"/>
                    <a:gd name="T34" fmla="*/ 0 h 48"/>
                    <a:gd name="T35" fmla="*/ 75 w 75"/>
                    <a:gd name="T36" fmla="*/ 48 h 48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75" h="48">
                      <a:moveTo>
                        <a:pt x="64" y="0"/>
                      </a:moveTo>
                      <a:lnTo>
                        <a:pt x="64" y="0"/>
                      </a:lnTo>
                      <a:lnTo>
                        <a:pt x="33" y="22"/>
                      </a:lnTo>
                      <a:lnTo>
                        <a:pt x="0" y="41"/>
                      </a:lnTo>
                      <a:lnTo>
                        <a:pt x="9" y="48"/>
                      </a:lnTo>
                      <a:lnTo>
                        <a:pt x="75" y="9"/>
                      </a:lnTo>
                      <a:lnTo>
                        <a:pt x="64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92" name="Freeform 444"/>
                <p:cNvSpPr>
                  <a:spLocks/>
                </p:cNvSpPr>
                <p:nvPr/>
              </p:nvSpPr>
              <p:spPr bwMode="auto">
                <a:xfrm>
                  <a:off x="3459" y="2417"/>
                  <a:ext cx="11" cy="73"/>
                </a:xfrm>
                <a:custGeom>
                  <a:avLst/>
                  <a:gdLst>
                    <a:gd name="T0" fmla="*/ 0 w 11"/>
                    <a:gd name="T1" fmla="*/ 0 h 73"/>
                    <a:gd name="T2" fmla="*/ 0 w 11"/>
                    <a:gd name="T3" fmla="*/ 0 h 73"/>
                    <a:gd name="T4" fmla="*/ 3 w 11"/>
                    <a:gd name="T5" fmla="*/ 73 h 73"/>
                    <a:gd name="T6" fmla="*/ 3 w 11"/>
                    <a:gd name="T7" fmla="*/ 73 h 73"/>
                    <a:gd name="T8" fmla="*/ 11 w 11"/>
                    <a:gd name="T9" fmla="*/ 73 h 73"/>
                    <a:gd name="T10" fmla="*/ 11 w 11"/>
                    <a:gd name="T11" fmla="*/ 73 h 73"/>
                    <a:gd name="T12" fmla="*/ 9 w 11"/>
                    <a:gd name="T13" fmla="*/ 0 h 73"/>
                    <a:gd name="T14" fmla="*/ 9 w 11"/>
                    <a:gd name="T15" fmla="*/ 0 h 73"/>
                    <a:gd name="T16" fmla="*/ 0 w 11"/>
                    <a:gd name="T17" fmla="*/ 0 h 73"/>
                    <a:gd name="T18" fmla="*/ 0 w 11"/>
                    <a:gd name="T19" fmla="*/ 0 h 73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1"/>
                    <a:gd name="T31" fmla="*/ 0 h 73"/>
                    <a:gd name="T32" fmla="*/ 11 w 11"/>
                    <a:gd name="T33" fmla="*/ 73 h 73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1" h="7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3" y="73"/>
                      </a:lnTo>
                      <a:lnTo>
                        <a:pt x="11" y="73"/>
                      </a:lnTo>
                      <a:lnTo>
                        <a:pt x="9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93" name="Freeform 445"/>
                <p:cNvSpPr>
                  <a:spLocks/>
                </p:cNvSpPr>
                <p:nvPr/>
              </p:nvSpPr>
              <p:spPr bwMode="auto">
                <a:xfrm>
                  <a:off x="2564" y="860"/>
                  <a:ext cx="134" cy="108"/>
                </a:xfrm>
                <a:custGeom>
                  <a:avLst/>
                  <a:gdLst>
                    <a:gd name="T0" fmla="*/ 102 w 134"/>
                    <a:gd name="T1" fmla="*/ 29 h 108"/>
                    <a:gd name="T2" fmla="*/ 102 w 134"/>
                    <a:gd name="T3" fmla="*/ 29 h 108"/>
                    <a:gd name="T4" fmla="*/ 121 w 134"/>
                    <a:gd name="T5" fmla="*/ 24 h 108"/>
                    <a:gd name="T6" fmla="*/ 121 w 134"/>
                    <a:gd name="T7" fmla="*/ 24 h 108"/>
                    <a:gd name="T8" fmla="*/ 134 w 134"/>
                    <a:gd name="T9" fmla="*/ 0 h 108"/>
                    <a:gd name="T10" fmla="*/ 134 w 134"/>
                    <a:gd name="T11" fmla="*/ 0 h 108"/>
                    <a:gd name="T12" fmla="*/ 101 w 134"/>
                    <a:gd name="T13" fmla="*/ 16 h 108"/>
                    <a:gd name="T14" fmla="*/ 69 w 134"/>
                    <a:gd name="T15" fmla="*/ 35 h 108"/>
                    <a:gd name="T16" fmla="*/ 40 w 134"/>
                    <a:gd name="T17" fmla="*/ 55 h 108"/>
                    <a:gd name="T18" fmla="*/ 15 w 134"/>
                    <a:gd name="T19" fmla="*/ 75 h 108"/>
                    <a:gd name="T20" fmla="*/ 15 w 134"/>
                    <a:gd name="T21" fmla="*/ 75 h 108"/>
                    <a:gd name="T22" fmla="*/ 0 w 134"/>
                    <a:gd name="T23" fmla="*/ 108 h 108"/>
                    <a:gd name="T24" fmla="*/ 0 w 134"/>
                    <a:gd name="T25" fmla="*/ 108 h 108"/>
                    <a:gd name="T26" fmla="*/ 26 w 134"/>
                    <a:gd name="T27" fmla="*/ 86 h 108"/>
                    <a:gd name="T28" fmla="*/ 51 w 134"/>
                    <a:gd name="T29" fmla="*/ 66 h 108"/>
                    <a:gd name="T30" fmla="*/ 77 w 134"/>
                    <a:gd name="T31" fmla="*/ 46 h 108"/>
                    <a:gd name="T32" fmla="*/ 102 w 134"/>
                    <a:gd name="T33" fmla="*/ 29 h 108"/>
                    <a:gd name="T34" fmla="*/ 102 w 134"/>
                    <a:gd name="T35" fmla="*/ 29 h 108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34"/>
                    <a:gd name="T55" fmla="*/ 0 h 108"/>
                    <a:gd name="T56" fmla="*/ 134 w 134"/>
                    <a:gd name="T57" fmla="*/ 108 h 108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34" h="108">
                      <a:moveTo>
                        <a:pt x="102" y="29"/>
                      </a:moveTo>
                      <a:lnTo>
                        <a:pt x="102" y="29"/>
                      </a:lnTo>
                      <a:lnTo>
                        <a:pt x="121" y="24"/>
                      </a:lnTo>
                      <a:lnTo>
                        <a:pt x="134" y="0"/>
                      </a:lnTo>
                      <a:lnTo>
                        <a:pt x="101" y="16"/>
                      </a:lnTo>
                      <a:lnTo>
                        <a:pt x="69" y="35"/>
                      </a:lnTo>
                      <a:lnTo>
                        <a:pt x="40" y="55"/>
                      </a:lnTo>
                      <a:lnTo>
                        <a:pt x="15" y="75"/>
                      </a:lnTo>
                      <a:lnTo>
                        <a:pt x="0" y="108"/>
                      </a:lnTo>
                      <a:lnTo>
                        <a:pt x="26" y="86"/>
                      </a:lnTo>
                      <a:lnTo>
                        <a:pt x="51" y="66"/>
                      </a:lnTo>
                      <a:lnTo>
                        <a:pt x="77" y="46"/>
                      </a:lnTo>
                      <a:lnTo>
                        <a:pt x="102" y="29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94" name="Freeform 446"/>
                <p:cNvSpPr>
                  <a:spLocks/>
                </p:cNvSpPr>
                <p:nvPr/>
              </p:nvSpPr>
              <p:spPr bwMode="auto">
                <a:xfrm>
                  <a:off x="3199" y="1458"/>
                  <a:ext cx="20" cy="218"/>
                </a:xfrm>
                <a:custGeom>
                  <a:avLst/>
                  <a:gdLst>
                    <a:gd name="T0" fmla="*/ 0 w 20"/>
                    <a:gd name="T1" fmla="*/ 0 h 218"/>
                    <a:gd name="T2" fmla="*/ 0 w 20"/>
                    <a:gd name="T3" fmla="*/ 0 h 218"/>
                    <a:gd name="T4" fmla="*/ 5 w 20"/>
                    <a:gd name="T5" fmla="*/ 101 h 218"/>
                    <a:gd name="T6" fmla="*/ 7 w 20"/>
                    <a:gd name="T7" fmla="*/ 202 h 218"/>
                    <a:gd name="T8" fmla="*/ 7 w 20"/>
                    <a:gd name="T9" fmla="*/ 202 h 218"/>
                    <a:gd name="T10" fmla="*/ 20 w 20"/>
                    <a:gd name="T11" fmla="*/ 218 h 218"/>
                    <a:gd name="T12" fmla="*/ 20 w 20"/>
                    <a:gd name="T13" fmla="*/ 218 h 218"/>
                    <a:gd name="T14" fmla="*/ 18 w 20"/>
                    <a:gd name="T15" fmla="*/ 139 h 218"/>
                    <a:gd name="T16" fmla="*/ 14 w 20"/>
                    <a:gd name="T17" fmla="*/ 59 h 218"/>
                    <a:gd name="T18" fmla="*/ 14 w 20"/>
                    <a:gd name="T19" fmla="*/ 59 h 218"/>
                    <a:gd name="T20" fmla="*/ 5 w 20"/>
                    <a:gd name="T21" fmla="*/ 30 h 218"/>
                    <a:gd name="T22" fmla="*/ 0 w 20"/>
                    <a:gd name="T23" fmla="*/ 0 h 218"/>
                    <a:gd name="T24" fmla="*/ 0 w 20"/>
                    <a:gd name="T25" fmla="*/ 0 h 218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20"/>
                    <a:gd name="T40" fmla="*/ 0 h 218"/>
                    <a:gd name="T41" fmla="*/ 20 w 20"/>
                    <a:gd name="T42" fmla="*/ 218 h 218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20" h="218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" y="101"/>
                      </a:lnTo>
                      <a:lnTo>
                        <a:pt x="7" y="202"/>
                      </a:lnTo>
                      <a:lnTo>
                        <a:pt x="20" y="218"/>
                      </a:lnTo>
                      <a:lnTo>
                        <a:pt x="18" y="139"/>
                      </a:lnTo>
                      <a:lnTo>
                        <a:pt x="14" y="59"/>
                      </a:lnTo>
                      <a:lnTo>
                        <a:pt x="5" y="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95" name="Freeform 447"/>
                <p:cNvSpPr>
                  <a:spLocks/>
                </p:cNvSpPr>
                <p:nvPr/>
              </p:nvSpPr>
              <p:spPr bwMode="auto">
                <a:xfrm>
                  <a:off x="2562" y="1799"/>
                  <a:ext cx="99" cy="44"/>
                </a:xfrm>
                <a:custGeom>
                  <a:avLst/>
                  <a:gdLst>
                    <a:gd name="T0" fmla="*/ 90 w 99"/>
                    <a:gd name="T1" fmla="*/ 23 h 44"/>
                    <a:gd name="T2" fmla="*/ 90 w 99"/>
                    <a:gd name="T3" fmla="*/ 23 h 44"/>
                    <a:gd name="T4" fmla="*/ 44 w 99"/>
                    <a:gd name="T5" fmla="*/ 14 h 44"/>
                    <a:gd name="T6" fmla="*/ 0 w 99"/>
                    <a:gd name="T7" fmla="*/ 0 h 44"/>
                    <a:gd name="T8" fmla="*/ 0 w 99"/>
                    <a:gd name="T9" fmla="*/ 0 h 44"/>
                    <a:gd name="T10" fmla="*/ 7 w 99"/>
                    <a:gd name="T11" fmla="*/ 16 h 44"/>
                    <a:gd name="T12" fmla="*/ 7 w 99"/>
                    <a:gd name="T13" fmla="*/ 16 h 44"/>
                    <a:gd name="T14" fmla="*/ 51 w 99"/>
                    <a:gd name="T15" fmla="*/ 31 h 44"/>
                    <a:gd name="T16" fmla="*/ 99 w 99"/>
                    <a:gd name="T17" fmla="*/ 44 h 44"/>
                    <a:gd name="T18" fmla="*/ 99 w 99"/>
                    <a:gd name="T19" fmla="*/ 44 h 44"/>
                    <a:gd name="T20" fmla="*/ 90 w 99"/>
                    <a:gd name="T21" fmla="*/ 23 h 44"/>
                    <a:gd name="T22" fmla="*/ 90 w 99"/>
                    <a:gd name="T23" fmla="*/ 23 h 44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99"/>
                    <a:gd name="T37" fmla="*/ 0 h 44"/>
                    <a:gd name="T38" fmla="*/ 99 w 99"/>
                    <a:gd name="T39" fmla="*/ 44 h 44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99" h="44">
                      <a:moveTo>
                        <a:pt x="90" y="23"/>
                      </a:moveTo>
                      <a:lnTo>
                        <a:pt x="90" y="23"/>
                      </a:lnTo>
                      <a:lnTo>
                        <a:pt x="44" y="14"/>
                      </a:lnTo>
                      <a:lnTo>
                        <a:pt x="0" y="0"/>
                      </a:lnTo>
                      <a:lnTo>
                        <a:pt x="7" y="16"/>
                      </a:lnTo>
                      <a:lnTo>
                        <a:pt x="51" y="31"/>
                      </a:lnTo>
                      <a:lnTo>
                        <a:pt x="99" y="44"/>
                      </a:lnTo>
                      <a:lnTo>
                        <a:pt x="90" y="23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96" name="Freeform 448"/>
                <p:cNvSpPr>
                  <a:spLocks/>
                </p:cNvSpPr>
                <p:nvPr/>
              </p:nvSpPr>
              <p:spPr bwMode="auto">
                <a:xfrm>
                  <a:off x="4379" y="2388"/>
                  <a:ext cx="80" cy="45"/>
                </a:xfrm>
                <a:custGeom>
                  <a:avLst/>
                  <a:gdLst>
                    <a:gd name="T0" fmla="*/ 0 w 80"/>
                    <a:gd name="T1" fmla="*/ 7 h 45"/>
                    <a:gd name="T2" fmla="*/ 0 w 80"/>
                    <a:gd name="T3" fmla="*/ 7 h 45"/>
                    <a:gd name="T4" fmla="*/ 18 w 80"/>
                    <a:gd name="T5" fmla="*/ 14 h 45"/>
                    <a:gd name="T6" fmla="*/ 36 w 80"/>
                    <a:gd name="T7" fmla="*/ 24 h 45"/>
                    <a:gd name="T8" fmla="*/ 53 w 80"/>
                    <a:gd name="T9" fmla="*/ 33 h 45"/>
                    <a:gd name="T10" fmla="*/ 69 w 80"/>
                    <a:gd name="T11" fmla="*/ 45 h 45"/>
                    <a:gd name="T12" fmla="*/ 69 w 80"/>
                    <a:gd name="T13" fmla="*/ 45 h 45"/>
                    <a:gd name="T14" fmla="*/ 80 w 80"/>
                    <a:gd name="T15" fmla="*/ 35 h 45"/>
                    <a:gd name="T16" fmla="*/ 80 w 80"/>
                    <a:gd name="T17" fmla="*/ 35 h 45"/>
                    <a:gd name="T18" fmla="*/ 64 w 80"/>
                    <a:gd name="T19" fmla="*/ 24 h 45"/>
                    <a:gd name="T20" fmla="*/ 47 w 80"/>
                    <a:gd name="T21" fmla="*/ 14 h 45"/>
                    <a:gd name="T22" fmla="*/ 29 w 80"/>
                    <a:gd name="T23" fmla="*/ 5 h 45"/>
                    <a:gd name="T24" fmla="*/ 11 w 80"/>
                    <a:gd name="T25" fmla="*/ 0 h 45"/>
                    <a:gd name="T26" fmla="*/ 11 w 80"/>
                    <a:gd name="T27" fmla="*/ 0 h 45"/>
                    <a:gd name="T28" fmla="*/ 0 w 80"/>
                    <a:gd name="T29" fmla="*/ 7 h 45"/>
                    <a:gd name="T30" fmla="*/ 0 w 80"/>
                    <a:gd name="T31" fmla="*/ 7 h 45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80"/>
                    <a:gd name="T49" fmla="*/ 0 h 45"/>
                    <a:gd name="T50" fmla="*/ 80 w 80"/>
                    <a:gd name="T51" fmla="*/ 45 h 45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80" h="45">
                      <a:moveTo>
                        <a:pt x="0" y="7"/>
                      </a:moveTo>
                      <a:lnTo>
                        <a:pt x="0" y="7"/>
                      </a:lnTo>
                      <a:lnTo>
                        <a:pt x="18" y="14"/>
                      </a:lnTo>
                      <a:lnTo>
                        <a:pt x="36" y="24"/>
                      </a:lnTo>
                      <a:lnTo>
                        <a:pt x="53" y="33"/>
                      </a:lnTo>
                      <a:lnTo>
                        <a:pt x="69" y="45"/>
                      </a:lnTo>
                      <a:lnTo>
                        <a:pt x="80" y="35"/>
                      </a:lnTo>
                      <a:lnTo>
                        <a:pt x="64" y="24"/>
                      </a:lnTo>
                      <a:lnTo>
                        <a:pt x="47" y="14"/>
                      </a:lnTo>
                      <a:lnTo>
                        <a:pt x="29" y="5"/>
                      </a:lnTo>
                      <a:lnTo>
                        <a:pt x="11" y="0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97" name="Freeform 449"/>
                <p:cNvSpPr>
                  <a:spLocks/>
                </p:cNvSpPr>
                <p:nvPr/>
              </p:nvSpPr>
              <p:spPr bwMode="auto">
                <a:xfrm>
                  <a:off x="2912" y="2578"/>
                  <a:ext cx="40" cy="70"/>
                </a:xfrm>
                <a:custGeom>
                  <a:avLst/>
                  <a:gdLst>
                    <a:gd name="T0" fmla="*/ 31 w 40"/>
                    <a:gd name="T1" fmla="*/ 0 h 70"/>
                    <a:gd name="T2" fmla="*/ 31 w 40"/>
                    <a:gd name="T3" fmla="*/ 0 h 70"/>
                    <a:gd name="T4" fmla="*/ 0 w 40"/>
                    <a:gd name="T5" fmla="*/ 64 h 70"/>
                    <a:gd name="T6" fmla="*/ 0 w 40"/>
                    <a:gd name="T7" fmla="*/ 64 h 70"/>
                    <a:gd name="T8" fmla="*/ 11 w 40"/>
                    <a:gd name="T9" fmla="*/ 70 h 70"/>
                    <a:gd name="T10" fmla="*/ 11 w 40"/>
                    <a:gd name="T11" fmla="*/ 70 h 70"/>
                    <a:gd name="T12" fmla="*/ 40 w 40"/>
                    <a:gd name="T13" fmla="*/ 4 h 70"/>
                    <a:gd name="T14" fmla="*/ 40 w 40"/>
                    <a:gd name="T15" fmla="*/ 4 h 70"/>
                    <a:gd name="T16" fmla="*/ 31 w 40"/>
                    <a:gd name="T17" fmla="*/ 0 h 70"/>
                    <a:gd name="T18" fmla="*/ 31 w 40"/>
                    <a:gd name="T19" fmla="*/ 0 h 70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40"/>
                    <a:gd name="T31" fmla="*/ 0 h 70"/>
                    <a:gd name="T32" fmla="*/ 40 w 40"/>
                    <a:gd name="T33" fmla="*/ 70 h 70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40" h="70">
                      <a:moveTo>
                        <a:pt x="31" y="0"/>
                      </a:moveTo>
                      <a:lnTo>
                        <a:pt x="31" y="0"/>
                      </a:lnTo>
                      <a:lnTo>
                        <a:pt x="0" y="64"/>
                      </a:lnTo>
                      <a:lnTo>
                        <a:pt x="11" y="70"/>
                      </a:lnTo>
                      <a:lnTo>
                        <a:pt x="40" y="4"/>
                      </a:lnTo>
                      <a:lnTo>
                        <a:pt x="31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98" name="Freeform 450"/>
                <p:cNvSpPr>
                  <a:spLocks/>
                </p:cNvSpPr>
                <p:nvPr/>
              </p:nvSpPr>
              <p:spPr bwMode="auto">
                <a:xfrm>
                  <a:off x="3470" y="2659"/>
                  <a:ext cx="11" cy="73"/>
                </a:xfrm>
                <a:custGeom>
                  <a:avLst/>
                  <a:gdLst>
                    <a:gd name="T0" fmla="*/ 0 w 11"/>
                    <a:gd name="T1" fmla="*/ 0 h 73"/>
                    <a:gd name="T2" fmla="*/ 0 w 11"/>
                    <a:gd name="T3" fmla="*/ 0 h 73"/>
                    <a:gd name="T4" fmla="*/ 0 w 11"/>
                    <a:gd name="T5" fmla="*/ 71 h 73"/>
                    <a:gd name="T6" fmla="*/ 0 w 11"/>
                    <a:gd name="T7" fmla="*/ 71 h 73"/>
                    <a:gd name="T8" fmla="*/ 11 w 11"/>
                    <a:gd name="T9" fmla="*/ 73 h 73"/>
                    <a:gd name="T10" fmla="*/ 11 w 11"/>
                    <a:gd name="T11" fmla="*/ 73 h 73"/>
                    <a:gd name="T12" fmla="*/ 9 w 11"/>
                    <a:gd name="T13" fmla="*/ 0 h 73"/>
                    <a:gd name="T14" fmla="*/ 9 w 11"/>
                    <a:gd name="T15" fmla="*/ 0 h 73"/>
                    <a:gd name="T16" fmla="*/ 0 w 11"/>
                    <a:gd name="T17" fmla="*/ 0 h 73"/>
                    <a:gd name="T18" fmla="*/ 0 w 11"/>
                    <a:gd name="T19" fmla="*/ 0 h 73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1"/>
                    <a:gd name="T31" fmla="*/ 0 h 73"/>
                    <a:gd name="T32" fmla="*/ 11 w 11"/>
                    <a:gd name="T33" fmla="*/ 73 h 73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1" h="7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71"/>
                      </a:lnTo>
                      <a:lnTo>
                        <a:pt x="11" y="73"/>
                      </a:lnTo>
                      <a:lnTo>
                        <a:pt x="9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99" name="Freeform 451"/>
                <p:cNvSpPr>
                  <a:spLocks/>
                </p:cNvSpPr>
                <p:nvPr/>
              </p:nvSpPr>
              <p:spPr bwMode="auto">
                <a:xfrm>
                  <a:off x="3393" y="1583"/>
                  <a:ext cx="77" cy="60"/>
                </a:xfrm>
                <a:custGeom>
                  <a:avLst/>
                  <a:gdLst>
                    <a:gd name="T0" fmla="*/ 58 w 77"/>
                    <a:gd name="T1" fmla="*/ 0 h 60"/>
                    <a:gd name="T2" fmla="*/ 58 w 77"/>
                    <a:gd name="T3" fmla="*/ 0 h 60"/>
                    <a:gd name="T4" fmla="*/ 5 w 77"/>
                    <a:gd name="T5" fmla="*/ 42 h 60"/>
                    <a:gd name="T6" fmla="*/ 5 w 77"/>
                    <a:gd name="T7" fmla="*/ 42 h 60"/>
                    <a:gd name="T8" fmla="*/ 0 w 77"/>
                    <a:gd name="T9" fmla="*/ 47 h 60"/>
                    <a:gd name="T10" fmla="*/ 0 w 77"/>
                    <a:gd name="T11" fmla="*/ 47 h 60"/>
                    <a:gd name="T12" fmla="*/ 18 w 77"/>
                    <a:gd name="T13" fmla="*/ 60 h 60"/>
                    <a:gd name="T14" fmla="*/ 18 w 77"/>
                    <a:gd name="T15" fmla="*/ 60 h 60"/>
                    <a:gd name="T16" fmla="*/ 47 w 77"/>
                    <a:gd name="T17" fmla="*/ 36 h 60"/>
                    <a:gd name="T18" fmla="*/ 77 w 77"/>
                    <a:gd name="T19" fmla="*/ 12 h 60"/>
                    <a:gd name="T20" fmla="*/ 77 w 77"/>
                    <a:gd name="T21" fmla="*/ 12 h 60"/>
                    <a:gd name="T22" fmla="*/ 58 w 77"/>
                    <a:gd name="T23" fmla="*/ 0 h 60"/>
                    <a:gd name="T24" fmla="*/ 58 w 77"/>
                    <a:gd name="T25" fmla="*/ 0 h 60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77"/>
                    <a:gd name="T40" fmla="*/ 0 h 60"/>
                    <a:gd name="T41" fmla="*/ 77 w 77"/>
                    <a:gd name="T42" fmla="*/ 60 h 60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77" h="60">
                      <a:moveTo>
                        <a:pt x="58" y="0"/>
                      </a:moveTo>
                      <a:lnTo>
                        <a:pt x="58" y="0"/>
                      </a:lnTo>
                      <a:lnTo>
                        <a:pt x="5" y="42"/>
                      </a:lnTo>
                      <a:lnTo>
                        <a:pt x="0" y="47"/>
                      </a:lnTo>
                      <a:lnTo>
                        <a:pt x="18" y="60"/>
                      </a:lnTo>
                      <a:lnTo>
                        <a:pt x="47" y="36"/>
                      </a:lnTo>
                      <a:lnTo>
                        <a:pt x="77" y="12"/>
                      </a:lnTo>
                      <a:lnTo>
                        <a:pt x="58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00" name="Freeform 452"/>
                <p:cNvSpPr>
                  <a:spLocks/>
                </p:cNvSpPr>
                <p:nvPr/>
              </p:nvSpPr>
              <p:spPr bwMode="auto">
                <a:xfrm>
                  <a:off x="3184" y="1672"/>
                  <a:ext cx="79" cy="123"/>
                </a:xfrm>
                <a:custGeom>
                  <a:avLst/>
                  <a:gdLst>
                    <a:gd name="T0" fmla="*/ 40 w 79"/>
                    <a:gd name="T1" fmla="*/ 88 h 123"/>
                    <a:gd name="T2" fmla="*/ 40 w 79"/>
                    <a:gd name="T3" fmla="*/ 88 h 123"/>
                    <a:gd name="T4" fmla="*/ 79 w 79"/>
                    <a:gd name="T5" fmla="*/ 64 h 123"/>
                    <a:gd name="T6" fmla="*/ 79 w 79"/>
                    <a:gd name="T7" fmla="*/ 64 h 123"/>
                    <a:gd name="T8" fmla="*/ 68 w 79"/>
                    <a:gd name="T9" fmla="*/ 53 h 123"/>
                    <a:gd name="T10" fmla="*/ 68 w 79"/>
                    <a:gd name="T11" fmla="*/ 53 h 123"/>
                    <a:gd name="T12" fmla="*/ 53 w 79"/>
                    <a:gd name="T13" fmla="*/ 61 h 123"/>
                    <a:gd name="T14" fmla="*/ 37 w 79"/>
                    <a:gd name="T15" fmla="*/ 66 h 123"/>
                    <a:gd name="T16" fmla="*/ 37 w 79"/>
                    <a:gd name="T17" fmla="*/ 66 h 123"/>
                    <a:gd name="T18" fmla="*/ 35 w 79"/>
                    <a:gd name="T19" fmla="*/ 17 h 123"/>
                    <a:gd name="T20" fmla="*/ 35 w 79"/>
                    <a:gd name="T21" fmla="*/ 17 h 123"/>
                    <a:gd name="T22" fmla="*/ 22 w 79"/>
                    <a:gd name="T23" fmla="*/ 0 h 123"/>
                    <a:gd name="T24" fmla="*/ 22 w 79"/>
                    <a:gd name="T25" fmla="*/ 0 h 123"/>
                    <a:gd name="T26" fmla="*/ 24 w 79"/>
                    <a:gd name="T27" fmla="*/ 75 h 123"/>
                    <a:gd name="T28" fmla="*/ 24 w 79"/>
                    <a:gd name="T29" fmla="*/ 75 h 123"/>
                    <a:gd name="T30" fmla="*/ 0 w 79"/>
                    <a:gd name="T31" fmla="*/ 86 h 123"/>
                    <a:gd name="T32" fmla="*/ 0 w 79"/>
                    <a:gd name="T33" fmla="*/ 86 h 123"/>
                    <a:gd name="T34" fmla="*/ 13 w 79"/>
                    <a:gd name="T35" fmla="*/ 99 h 123"/>
                    <a:gd name="T36" fmla="*/ 13 w 79"/>
                    <a:gd name="T37" fmla="*/ 99 h 123"/>
                    <a:gd name="T38" fmla="*/ 24 w 79"/>
                    <a:gd name="T39" fmla="*/ 97 h 123"/>
                    <a:gd name="T40" fmla="*/ 24 w 79"/>
                    <a:gd name="T41" fmla="*/ 97 h 123"/>
                    <a:gd name="T42" fmla="*/ 22 w 79"/>
                    <a:gd name="T43" fmla="*/ 110 h 123"/>
                    <a:gd name="T44" fmla="*/ 22 w 79"/>
                    <a:gd name="T45" fmla="*/ 110 h 123"/>
                    <a:gd name="T46" fmla="*/ 37 w 79"/>
                    <a:gd name="T47" fmla="*/ 123 h 123"/>
                    <a:gd name="T48" fmla="*/ 37 w 79"/>
                    <a:gd name="T49" fmla="*/ 123 h 123"/>
                    <a:gd name="T50" fmla="*/ 40 w 79"/>
                    <a:gd name="T51" fmla="*/ 88 h 123"/>
                    <a:gd name="T52" fmla="*/ 40 w 79"/>
                    <a:gd name="T53" fmla="*/ 88 h 123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79"/>
                    <a:gd name="T82" fmla="*/ 0 h 123"/>
                    <a:gd name="T83" fmla="*/ 79 w 79"/>
                    <a:gd name="T84" fmla="*/ 123 h 123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79" h="123">
                      <a:moveTo>
                        <a:pt x="40" y="88"/>
                      </a:moveTo>
                      <a:lnTo>
                        <a:pt x="40" y="88"/>
                      </a:lnTo>
                      <a:lnTo>
                        <a:pt x="79" y="64"/>
                      </a:lnTo>
                      <a:lnTo>
                        <a:pt x="68" y="53"/>
                      </a:lnTo>
                      <a:lnTo>
                        <a:pt x="53" y="61"/>
                      </a:lnTo>
                      <a:lnTo>
                        <a:pt x="37" y="66"/>
                      </a:lnTo>
                      <a:lnTo>
                        <a:pt x="35" y="17"/>
                      </a:lnTo>
                      <a:lnTo>
                        <a:pt x="22" y="0"/>
                      </a:lnTo>
                      <a:lnTo>
                        <a:pt x="24" y="75"/>
                      </a:lnTo>
                      <a:lnTo>
                        <a:pt x="0" y="86"/>
                      </a:lnTo>
                      <a:lnTo>
                        <a:pt x="13" y="99"/>
                      </a:lnTo>
                      <a:lnTo>
                        <a:pt x="24" y="97"/>
                      </a:lnTo>
                      <a:lnTo>
                        <a:pt x="22" y="110"/>
                      </a:lnTo>
                      <a:lnTo>
                        <a:pt x="37" y="123"/>
                      </a:lnTo>
                      <a:lnTo>
                        <a:pt x="40" y="88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01" name="Freeform 453"/>
                <p:cNvSpPr>
                  <a:spLocks/>
                </p:cNvSpPr>
                <p:nvPr/>
              </p:nvSpPr>
              <p:spPr bwMode="auto">
                <a:xfrm>
                  <a:off x="2754" y="1835"/>
                  <a:ext cx="92" cy="17"/>
                </a:xfrm>
                <a:custGeom>
                  <a:avLst/>
                  <a:gdLst>
                    <a:gd name="T0" fmla="*/ 92 w 92"/>
                    <a:gd name="T1" fmla="*/ 15 h 17"/>
                    <a:gd name="T2" fmla="*/ 92 w 92"/>
                    <a:gd name="T3" fmla="*/ 15 h 17"/>
                    <a:gd name="T4" fmla="*/ 84 w 92"/>
                    <a:gd name="T5" fmla="*/ 0 h 17"/>
                    <a:gd name="T6" fmla="*/ 84 w 92"/>
                    <a:gd name="T7" fmla="*/ 0 h 17"/>
                    <a:gd name="T8" fmla="*/ 42 w 92"/>
                    <a:gd name="T9" fmla="*/ 2 h 17"/>
                    <a:gd name="T10" fmla="*/ 0 w 92"/>
                    <a:gd name="T11" fmla="*/ 0 h 17"/>
                    <a:gd name="T12" fmla="*/ 0 w 92"/>
                    <a:gd name="T13" fmla="*/ 0 h 17"/>
                    <a:gd name="T14" fmla="*/ 9 w 92"/>
                    <a:gd name="T15" fmla="*/ 17 h 17"/>
                    <a:gd name="T16" fmla="*/ 9 w 92"/>
                    <a:gd name="T17" fmla="*/ 17 h 17"/>
                    <a:gd name="T18" fmla="*/ 51 w 92"/>
                    <a:gd name="T19" fmla="*/ 17 h 17"/>
                    <a:gd name="T20" fmla="*/ 92 w 92"/>
                    <a:gd name="T21" fmla="*/ 15 h 17"/>
                    <a:gd name="T22" fmla="*/ 92 w 92"/>
                    <a:gd name="T23" fmla="*/ 15 h 17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92"/>
                    <a:gd name="T37" fmla="*/ 0 h 17"/>
                    <a:gd name="T38" fmla="*/ 92 w 92"/>
                    <a:gd name="T39" fmla="*/ 17 h 17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92" h="17">
                      <a:moveTo>
                        <a:pt x="92" y="15"/>
                      </a:moveTo>
                      <a:lnTo>
                        <a:pt x="92" y="15"/>
                      </a:lnTo>
                      <a:lnTo>
                        <a:pt x="84" y="0"/>
                      </a:lnTo>
                      <a:lnTo>
                        <a:pt x="42" y="2"/>
                      </a:lnTo>
                      <a:lnTo>
                        <a:pt x="0" y="0"/>
                      </a:lnTo>
                      <a:lnTo>
                        <a:pt x="9" y="17"/>
                      </a:lnTo>
                      <a:lnTo>
                        <a:pt x="51" y="17"/>
                      </a:lnTo>
                      <a:lnTo>
                        <a:pt x="92" y="15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02" name="Freeform 454"/>
                <p:cNvSpPr>
                  <a:spLocks/>
                </p:cNvSpPr>
                <p:nvPr/>
              </p:nvSpPr>
              <p:spPr bwMode="auto">
                <a:xfrm>
                  <a:off x="2432" y="948"/>
                  <a:ext cx="134" cy="183"/>
                </a:xfrm>
                <a:custGeom>
                  <a:avLst/>
                  <a:gdLst>
                    <a:gd name="T0" fmla="*/ 134 w 134"/>
                    <a:gd name="T1" fmla="*/ 0 h 183"/>
                    <a:gd name="T2" fmla="*/ 134 w 134"/>
                    <a:gd name="T3" fmla="*/ 0 h 183"/>
                    <a:gd name="T4" fmla="*/ 110 w 134"/>
                    <a:gd name="T5" fmla="*/ 20 h 183"/>
                    <a:gd name="T6" fmla="*/ 110 w 134"/>
                    <a:gd name="T7" fmla="*/ 20 h 183"/>
                    <a:gd name="T8" fmla="*/ 84 w 134"/>
                    <a:gd name="T9" fmla="*/ 46 h 183"/>
                    <a:gd name="T10" fmla="*/ 59 w 134"/>
                    <a:gd name="T11" fmla="*/ 77 h 183"/>
                    <a:gd name="T12" fmla="*/ 33 w 134"/>
                    <a:gd name="T13" fmla="*/ 110 h 183"/>
                    <a:gd name="T14" fmla="*/ 8 w 134"/>
                    <a:gd name="T15" fmla="*/ 144 h 183"/>
                    <a:gd name="T16" fmla="*/ 8 w 134"/>
                    <a:gd name="T17" fmla="*/ 144 h 183"/>
                    <a:gd name="T18" fmla="*/ 0 w 134"/>
                    <a:gd name="T19" fmla="*/ 183 h 183"/>
                    <a:gd name="T20" fmla="*/ 0 w 134"/>
                    <a:gd name="T21" fmla="*/ 183 h 183"/>
                    <a:gd name="T22" fmla="*/ 26 w 134"/>
                    <a:gd name="T23" fmla="*/ 141 h 183"/>
                    <a:gd name="T24" fmla="*/ 57 w 134"/>
                    <a:gd name="T25" fmla="*/ 102 h 183"/>
                    <a:gd name="T26" fmla="*/ 88 w 134"/>
                    <a:gd name="T27" fmla="*/ 66 h 183"/>
                    <a:gd name="T28" fmla="*/ 119 w 134"/>
                    <a:gd name="T29" fmla="*/ 33 h 183"/>
                    <a:gd name="T30" fmla="*/ 119 w 134"/>
                    <a:gd name="T31" fmla="*/ 33 h 183"/>
                    <a:gd name="T32" fmla="*/ 134 w 134"/>
                    <a:gd name="T33" fmla="*/ 0 h 183"/>
                    <a:gd name="T34" fmla="*/ 134 w 134"/>
                    <a:gd name="T35" fmla="*/ 0 h 183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34"/>
                    <a:gd name="T55" fmla="*/ 0 h 183"/>
                    <a:gd name="T56" fmla="*/ 134 w 134"/>
                    <a:gd name="T57" fmla="*/ 183 h 183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34" h="183">
                      <a:moveTo>
                        <a:pt x="134" y="0"/>
                      </a:moveTo>
                      <a:lnTo>
                        <a:pt x="134" y="0"/>
                      </a:lnTo>
                      <a:lnTo>
                        <a:pt x="110" y="20"/>
                      </a:lnTo>
                      <a:lnTo>
                        <a:pt x="84" y="46"/>
                      </a:lnTo>
                      <a:lnTo>
                        <a:pt x="59" y="77"/>
                      </a:lnTo>
                      <a:lnTo>
                        <a:pt x="33" y="110"/>
                      </a:lnTo>
                      <a:lnTo>
                        <a:pt x="8" y="144"/>
                      </a:lnTo>
                      <a:lnTo>
                        <a:pt x="0" y="183"/>
                      </a:lnTo>
                      <a:lnTo>
                        <a:pt x="26" y="141"/>
                      </a:lnTo>
                      <a:lnTo>
                        <a:pt x="57" y="102"/>
                      </a:lnTo>
                      <a:lnTo>
                        <a:pt x="88" y="66"/>
                      </a:lnTo>
                      <a:lnTo>
                        <a:pt x="119" y="33"/>
                      </a:lnTo>
                      <a:lnTo>
                        <a:pt x="134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03" name="Freeform 455"/>
                <p:cNvSpPr>
                  <a:spLocks/>
                </p:cNvSpPr>
                <p:nvPr/>
              </p:nvSpPr>
              <p:spPr bwMode="auto">
                <a:xfrm>
                  <a:off x="2849" y="2723"/>
                  <a:ext cx="39" cy="73"/>
                </a:xfrm>
                <a:custGeom>
                  <a:avLst/>
                  <a:gdLst>
                    <a:gd name="T0" fmla="*/ 28 w 39"/>
                    <a:gd name="T1" fmla="*/ 0 h 73"/>
                    <a:gd name="T2" fmla="*/ 28 w 39"/>
                    <a:gd name="T3" fmla="*/ 0 h 73"/>
                    <a:gd name="T4" fmla="*/ 0 w 39"/>
                    <a:gd name="T5" fmla="*/ 67 h 73"/>
                    <a:gd name="T6" fmla="*/ 0 w 39"/>
                    <a:gd name="T7" fmla="*/ 67 h 73"/>
                    <a:gd name="T8" fmla="*/ 13 w 39"/>
                    <a:gd name="T9" fmla="*/ 73 h 73"/>
                    <a:gd name="T10" fmla="*/ 13 w 39"/>
                    <a:gd name="T11" fmla="*/ 73 h 73"/>
                    <a:gd name="T12" fmla="*/ 39 w 39"/>
                    <a:gd name="T13" fmla="*/ 5 h 73"/>
                    <a:gd name="T14" fmla="*/ 39 w 39"/>
                    <a:gd name="T15" fmla="*/ 5 h 73"/>
                    <a:gd name="T16" fmla="*/ 28 w 39"/>
                    <a:gd name="T17" fmla="*/ 0 h 73"/>
                    <a:gd name="T18" fmla="*/ 28 w 39"/>
                    <a:gd name="T19" fmla="*/ 0 h 73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39"/>
                    <a:gd name="T31" fmla="*/ 0 h 73"/>
                    <a:gd name="T32" fmla="*/ 39 w 39"/>
                    <a:gd name="T33" fmla="*/ 73 h 73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39" h="73">
                      <a:moveTo>
                        <a:pt x="28" y="0"/>
                      </a:moveTo>
                      <a:lnTo>
                        <a:pt x="28" y="0"/>
                      </a:lnTo>
                      <a:lnTo>
                        <a:pt x="0" y="67"/>
                      </a:lnTo>
                      <a:lnTo>
                        <a:pt x="13" y="73"/>
                      </a:lnTo>
                      <a:lnTo>
                        <a:pt x="39" y="5"/>
                      </a:lnTo>
                      <a:lnTo>
                        <a:pt x="28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04" name="Freeform 456"/>
                <p:cNvSpPr>
                  <a:spLocks/>
                </p:cNvSpPr>
                <p:nvPr/>
              </p:nvSpPr>
              <p:spPr bwMode="auto">
                <a:xfrm>
                  <a:off x="3111" y="2137"/>
                  <a:ext cx="35" cy="75"/>
                </a:xfrm>
                <a:custGeom>
                  <a:avLst/>
                  <a:gdLst>
                    <a:gd name="T0" fmla="*/ 35 w 35"/>
                    <a:gd name="T1" fmla="*/ 6 h 75"/>
                    <a:gd name="T2" fmla="*/ 35 w 35"/>
                    <a:gd name="T3" fmla="*/ 6 h 75"/>
                    <a:gd name="T4" fmla="*/ 24 w 35"/>
                    <a:gd name="T5" fmla="*/ 0 h 75"/>
                    <a:gd name="T6" fmla="*/ 24 w 35"/>
                    <a:gd name="T7" fmla="*/ 0 h 75"/>
                    <a:gd name="T8" fmla="*/ 0 w 35"/>
                    <a:gd name="T9" fmla="*/ 70 h 75"/>
                    <a:gd name="T10" fmla="*/ 0 w 35"/>
                    <a:gd name="T11" fmla="*/ 70 h 75"/>
                    <a:gd name="T12" fmla="*/ 9 w 35"/>
                    <a:gd name="T13" fmla="*/ 75 h 75"/>
                    <a:gd name="T14" fmla="*/ 9 w 35"/>
                    <a:gd name="T15" fmla="*/ 75 h 75"/>
                    <a:gd name="T16" fmla="*/ 35 w 35"/>
                    <a:gd name="T17" fmla="*/ 6 h 75"/>
                    <a:gd name="T18" fmla="*/ 35 w 35"/>
                    <a:gd name="T19" fmla="*/ 6 h 75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35"/>
                    <a:gd name="T31" fmla="*/ 0 h 75"/>
                    <a:gd name="T32" fmla="*/ 35 w 35"/>
                    <a:gd name="T33" fmla="*/ 75 h 75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35" h="75">
                      <a:moveTo>
                        <a:pt x="35" y="6"/>
                      </a:moveTo>
                      <a:lnTo>
                        <a:pt x="35" y="6"/>
                      </a:lnTo>
                      <a:lnTo>
                        <a:pt x="24" y="0"/>
                      </a:lnTo>
                      <a:lnTo>
                        <a:pt x="0" y="70"/>
                      </a:lnTo>
                      <a:lnTo>
                        <a:pt x="9" y="75"/>
                      </a:lnTo>
                      <a:lnTo>
                        <a:pt x="35" y="6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05" name="Freeform 457"/>
                <p:cNvSpPr>
                  <a:spLocks/>
                </p:cNvSpPr>
                <p:nvPr/>
              </p:nvSpPr>
              <p:spPr bwMode="auto">
                <a:xfrm>
                  <a:off x="3329" y="1634"/>
                  <a:ext cx="75" cy="55"/>
                </a:xfrm>
                <a:custGeom>
                  <a:avLst/>
                  <a:gdLst>
                    <a:gd name="T0" fmla="*/ 58 w 75"/>
                    <a:gd name="T1" fmla="*/ 0 h 55"/>
                    <a:gd name="T2" fmla="*/ 58 w 75"/>
                    <a:gd name="T3" fmla="*/ 0 h 55"/>
                    <a:gd name="T4" fmla="*/ 0 w 75"/>
                    <a:gd name="T5" fmla="*/ 46 h 55"/>
                    <a:gd name="T6" fmla="*/ 0 w 75"/>
                    <a:gd name="T7" fmla="*/ 46 h 55"/>
                    <a:gd name="T8" fmla="*/ 11 w 75"/>
                    <a:gd name="T9" fmla="*/ 55 h 55"/>
                    <a:gd name="T10" fmla="*/ 11 w 75"/>
                    <a:gd name="T11" fmla="*/ 55 h 55"/>
                    <a:gd name="T12" fmla="*/ 44 w 75"/>
                    <a:gd name="T13" fmla="*/ 35 h 55"/>
                    <a:gd name="T14" fmla="*/ 75 w 75"/>
                    <a:gd name="T15" fmla="*/ 13 h 55"/>
                    <a:gd name="T16" fmla="*/ 75 w 75"/>
                    <a:gd name="T17" fmla="*/ 13 h 55"/>
                    <a:gd name="T18" fmla="*/ 58 w 75"/>
                    <a:gd name="T19" fmla="*/ 0 h 55"/>
                    <a:gd name="T20" fmla="*/ 58 w 75"/>
                    <a:gd name="T21" fmla="*/ 0 h 55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75"/>
                    <a:gd name="T34" fmla="*/ 0 h 55"/>
                    <a:gd name="T35" fmla="*/ 75 w 75"/>
                    <a:gd name="T36" fmla="*/ 55 h 55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75" h="55">
                      <a:moveTo>
                        <a:pt x="58" y="0"/>
                      </a:moveTo>
                      <a:lnTo>
                        <a:pt x="58" y="0"/>
                      </a:lnTo>
                      <a:lnTo>
                        <a:pt x="0" y="46"/>
                      </a:lnTo>
                      <a:lnTo>
                        <a:pt x="11" y="55"/>
                      </a:lnTo>
                      <a:lnTo>
                        <a:pt x="44" y="35"/>
                      </a:lnTo>
                      <a:lnTo>
                        <a:pt x="75" y="13"/>
                      </a:lnTo>
                      <a:lnTo>
                        <a:pt x="58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06" name="Freeform 458"/>
                <p:cNvSpPr>
                  <a:spLocks/>
                </p:cNvSpPr>
                <p:nvPr/>
              </p:nvSpPr>
              <p:spPr bwMode="auto">
                <a:xfrm>
                  <a:off x="3460" y="2256"/>
                  <a:ext cx="11" cy="75"/>
                </a:xfrm>
                <a:custGeom>
                  <a:avLst/>
                  <a:gdLst>
                    <a:gd name="T0" fmla="*/ 4 w 11"/>
                    <a:gd name="T1" fmla="*/ 0 h 75"/>
                    <a:gd name="T2" fmla="*/ 4 w 11"/>
                    <a:gd name="T3" fmla="*/ 0 h 75"/>
                    <a:gd name="T4" fmla="*/ 0 w 11"/>
                    <a:gd name="T5" fmla="*/ 73 h 75"/>
                    <a:gd name="T6" fmla="*/ 0 w 11"/>
                    <a:gd name="T7" fmla="*/ 73 h 75"/>
                    <a:gd name="T8" fmla="*/ 8 w 11"/>
                    <a:gd name="T9" fmla="*/ 75 h 75"/>
                    <a:gd name="T10" fmla="*/ 8 w 11"/>
                    <a:gd name="T11" fmla="*/ 75 h 75"/>
                    <a:gd name="T12" fmla="*/ 11 w 11"/>
                    <a:gd name="T13" fmla="*/ 2 h 75"/>
                    <a:gd name="T14" fmla="*/ 11 w 11"/>
                    <a:gd name="T15" fmla="*/ 2 h 75"/>
                    <a:gd name="T16" fmla="*/ 4 w 11"/>
                    <a:gd name="T17" fmla="*/ 0 h 75"/>
                    <a:gd name="T18" fmla="*/ 4 w 11"/>
                    <a:gd name="T19" fmla="*/ 0 h 75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1"/>
                    <a:gd name="T31" fmla="*/ 0 h 75"/>
                    <a:gd name="T32" fmla="*/ 11 w 11"/>
                    <a:gd name="T33" fmla="*/ 75 h 75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1" h="75">
                      <a:moveTo>
                        <a:pt x="4" y="0"/>
                      </a:moveTo>
                      <a:lnTo>
                        <a:pt x="4" y="0"/>
                      </a:lnTo>
                      <a:lnTo>
                        <a:pt x="0" y="73"/>
                      </a:lnTo>
                      <a:lnTo>
                        <a:pt x="8" y="75"/>
                      </a:lnTo>
                      <a:lnTo>
                        <a:pt x="11" y="2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07" name="Freeform 459"/>
                <p:cNvSpPr>
                  <a:spLocks/>
                </p:cNvSpPr>
                <p:nvPr/>
              </p:nvSpPr>
              <p:spPr bwMode="auto">
                <a:xfrm>
                  <a:off x="4527" y="2569"/>
                  <a:ext cx="46" cy="80"/>
                </a:xfrm>
                <a:custGeom>
                  <a:avLst/>
                  <a:gdLst>
                    <a:gd name="T0" fmla="*/ 0 w 46"/>
                    <a:gd name="T1" fmla="*/ 13 h 80"/>
                    <a:gd name="T2" fmla="*/ 0 w 46"/>
                    <a:gd name="T3" fmla="*/ 13 h 80"/>
                    <a:gd name="T4" fmla="*/ 15 w 46"/>
                    <a:gd name="T5" fmla="*/ 49 h 80"/>
                    <a:gd name="T6" fmla="*/ 24 w 46"/>
                    <a:gd name="T7" fmla="*/ 66 h 80"/>
                    <a:gd name="T8" fmla="*/ 33 w 46"/>
                    <a:gd name="T9" fmla="*/ 80 h 80"/>
                    <a:gd name="T10" fmla="*/ 33 w 46"/>
                    <a:gd name="T11" fmla="*/ 80 h 80"/>
                    <a:gd name="T12" fmla="*/ 46 w 46"/>
                    <a:gd name="T13" fmla="*/ 69 h 80"/>
                    <a:gd name="T14" fmla="*/ 46 w 46"/>
                    <a:gd name="T15" fmla="*/ 69 h 80"/>
                    <a:gd name="T16" fmla="*/ 38 w 46"/>
                    <a:gd name="T17" fmla="*/ 55 h 80"/>
                    <a:gd name="T18" fmla="*/ 31 w 46"/>
                    <a:gd name="T19" fmla="*/ 38 h 80"/>
                    <a:gd name="T20" fmla="*/ 16 w 46"/>
                    <a:gd name="T21" fmla="*/ 0 h 80"/>
                    <a:gd name="T22" fmla="*/ 16 w 46"/>
                    <a:gd name="T23" fmla="*/ 0 h 80"/>
                    <a:gd name="T24" fmla="*/ 0 w 46"/>
                    <a:gd name="T25" fmla="*/ 13 h 80"/>
                    <a:gd name="T26" fmla="*/ 0 w 46"/>
                    <a:gd name="T27" fmla="*/ 13 h 80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46"/>
                    <a:gd name="T43" fmla="*/ 0 h 80"/>
                    <a:gd name="T44" fmla="*/ 46 w 46"/>
                    <a:gd name="T45" fmla="*/ 80 h 80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46" h="80">
                      <a:moveTo>
                        <a:pt x="0" y="13"/>
                      </a:moveTo>
                      <a:lnTo>
                        <a:pt x="0" y="13"/>
                      </a:lnTo>
                      <a:lnTo>
                        <a:pt x="15" y="49"/>
                      </a:lnTo>
                      <a:lnTo>
                        <a:pt x="24" y="66"/>
                      </a:lnTo>
                      <a:lnTo>
                        <a:pt x="33" y="80"/>
                      </a:lnTo>
                      <a:lnTo>
                        <a:pt x="46" y="69"/>
                      </a:lnTo>
                      <a:lnTo>
                        <a:pt x="38" y="55"/>
                      </a:lnTo>
                      <a:lnTo>
                        <a:pt x="31" y="38"/>
                      </a:lnTo>
                      <a:lnTo>
                        <a:pt x="16" y="0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08" name="Freeform 460"/>
                <p:cNvSpPr>
                  <a:spLocks/>
                </p:cNvSpPr>
                <p:nvPr/>
              </p:nvSpPr>
              <p:spPr bwMode="auto">
                <a:xfrm>
                  <a:off x="3605" y="1793"/>
                  <a:ext cx="216" cy="68"/>
                </a:xfrm>
                <a:custGeom>
                  <a:avLst/>
                  <a:gdLst>
                    <a:gd name="T0" fmla="*/ 88 w 216"/>
                    <a:gd name="T1" fmla="*/ 26 h 68"/>
                    <a:gd name="T2" fmla="*/ 88 w 216"/>
                    <a:gd name="T3" fmla="*/ 26 h 68"/>
                    <a:gd name="T4" fmla="*/ 102 w 216"/>
                    <a:gd name="T5" fmla="*/ 20 h 68"/>
                    <a:gd name="T6" fmla="*/ 119 w 216"/>
                    <a:gd name="T7" fmla="*/ 17 h 68"/>
                    <a:gd name="T8" fmla="*/ 133 w 216"/>
                    <a:gd name="T9" fmla="*/ 15 h 68"/>
                    <a:gd name="T10" fmla="*/ 148 w 216"/>
                    <a:gd name="T11" fmla="*/ 13 h 68"/>
                    <a:gd name="T12" fmla="*/ 161 w 216"/>
                    <a:gd name="T13" fmla="*/ 13 h 68"/>
                    <a:gd name="T14" fmla="*/ 176 w 216"/>
                    <a:gd name="T15" fmla="*/ 13 h 68"/>
                    <a:gd name="T16" fmla="*/ 188 w 216"/>
                    <a:gd name="T17" fmla="*/ 15 h 68"/>
                    <a:gd name="T18" fmla="*/ 201 w 216"/>
                    <a:gd name="T19" fmla="*/ 18 h 68"/>
                    <a:gd name="T20" fmla="*/ 201 w 216"/>
                    <a:gd name="T21" fmla="*/ 18 h 68"/>
                    <a:gd name="T22" fmla="*/ 216 w 216"/>
                    <a:gd name="T23" fmla="*/ 11 h 68"/>
                    <a:gd name="T24" fmla="*/ 216 w 216"/>
                    <a:gd name="T25" fmla="*/ 11 h 68"/>
                    <a:gd name="T26" fmla="*/ 194 w 216"/>
                    <a:gd name="T27" fmla="*/ 6 h 68"/>
                    <a:gd name="T28" fmla="*/ 172 w 216"/>
                    <a:gd name="T29" fmla="*/ 2 h 68"/>
                    <a:gd name="T30" fmla="*/ 150 w 216"/>
                    <a:gd name="T31" fmla="*/ 0 h 68"/>
                    <a:gd name="T32" fmla="*/ 128 w 216"/>
                    <a:gd name="T33" fmla="*/ 2 h 68"/>
                    <a:gd name="T34" fmla="*/ 106 w 216"/>
                    <a:gd name="T35" fmla="*/ 4 h 68"/>
                    <a:gd name="T36" fmla="*/ 86 w 216"/>
                    <a:gd name="T37" fmla="*/ 9 h 68"/>
                    <a:gd name="T38" fmla="*/ 66 w 216"/>
                    <a:gd name="T39" fmla="*/ 17 h 68"/>
                    <a:gd name="T40" fmla="*/ 47 w 216"/>
                    <a:gd name="T41" fmla="*/ 26 h 68"/>
                    <a:gd name="T42" fmla="*/ 47 w 216"/>
                    <a:gd name="T43" fmla="*/ 26 h 68"/>
                    <a:gd name="T44" fmla="*/ 35 w 216"/>
                    <a:gd name="T45" fmla="*/ 35 h 68"/>
                    <a:gd name="T46" fmla="*/ 24 w 216"/>
                    <a:gd name="T47" fmla="*/ 46 h 68"/>
                    <a:gd name="T48" fmla="*/ 0 w 216"/>
                    <a:gd name="T49" fmla="*/ 68 h 68"/>
                    <a:gd name="T50" fmla="*/ 0 w 216"/>
                    <a:gd name="T51" fmla="*/ 68 h 68"/>
                    <a:gd name="T52" fmla="*/ 24 w 216"/>
                    <a:gd name="T53" fmla="*/ 68 h 68"/>
                    <a:gd name="T54" fmla="*/ 24 w 216"/>
                    <a:gd name="T55" fmla="*/ 68 h 68"/>
                    <a:gd name="T56" fmla="*/ 38 w 216"/>
                    <a:gd name="T57" fmla="*/ 55 h 68"/>
                    <a:gd name="T58" fmla="*/ 55 w 216"/>
                    <a:gd name="T59" fmla="*/ 44 h 68"/>
                    <a:gd name="T60" fmla="*/ 71 w 216"/>
                    <a:gd name="T61" fmla="*/ 33 h 68"/>
                    <a:gd name="T62" fmla="*/ 88 w 216"/>
                    <a:gd name="T63" fmla="*/ 26 h 68"/>
                    <a:gd name="T64" fmla="*/ 88 w 216"/>
                    <a:gd name="T65" fmla="*/ 26 h 68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w 216"/>
                    <a:gd name="T100" fmla="*/ 0 h 68"/>
                    <a:gd name="T101" fmla="*/ 216 w 216"/>
                    <a:gd name="T102" fmla="*/ 68 h 68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T99" t="T100" r="T101" b="T102"/>
                  <a:pathLst>
                    <a:path w="216" h="68">
                      <a:moveTo>
                        <a:pt x="88" y="26"/>
                      </a:moveTo>
                      <a:lnTo>
                        <a:pt x="88" y="26"/>
                      </a:lnTo>
                      <a:lnTo>
                        <a:pt x="102" y="20"/>
                      </a:lnTo>
                      <a:lnTo>
                        <a:pt x="119" y="17"/>
                      </a:lnTo>
                      <a:lnTo>
                        <a:pt x="133" y="15"/>
                      </a:lnTo>
                      <a:lnTo>
                        <a:pt x="148" y="13"/>
                      </a:lnTo>
                      <a:lnTo>
                        <a:pt x="161" y="13"/>
                      </a:lnTo>
                      <a:lnTo>
                        <a:pt x="176" y="13"/>
                      </a:lnTo>
                      <a:lnTo>
                        <a:pt x="188" y="15"/>
                      </a:lnTo>
                      <a:lnTo>
                        <a:pt x="201" y="18"/>
                      </a:lnTo>
                      <a:lnTo>
                        <a:pt x="216" y="11"/>
                      </a:lnTo>
                      <a:lnTo>
                        <a:pt x="194" y="6"/>
                      </a:lnTo>
                      <a:lnTo>
                        <a:pt x="172" y="2"/>
                      </a:lnTo>
                      <a:lnTo>
                        <a:pt x="150" y="0"/>
                      </a:lnTo>
                      <a:lnTo>
                        <a:pt x="128" y="2"/>
                      </a:lnTo>
                      <a:lnTo>
                        <a:pt x="106" y="4"/>
                      </a:lnTo>
                      <a:lnTo>
                        <a:pt x="86" y="9"/>
                      </a:lnTo>
                      <a:lnTo>
                        <a:pt x="66" y="17"/>
                      </a:lnTo>
                      <a:lnTo>
                        <a:pt x="47" y="26"/>
                      </a:lnTo>
                      <a:lnTo>
                        <a:pt x="35" y="35"/>
                      </a:lnTo>
                      <a:lnTo>
                        <a:pt x="24" y="46"/>
                      </a:lnTo>
                      <a:lnTo>
                        <a:pt x="0" y="68"/>
                      </a:lnTo>
                      <a:lnTo>
                        <a:pt x="24" y="68"/>
                      </a:lnTo>
                      <a:lnTo>
                        <a:pt x="38" y="55"/>
                      </a:lnTo>
                      <a:lnTo>
                        <a:pt x="55" y="44"/>
                      </a:lnTo>
                      <a:lnTo>
                        <a:pt x="71" y="33"/>
                      </a:lnTo>
                      <a:lnTo>
                        <a:pt x="88" y="26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09" name="Freeform 461"/>
                <p:cNvSpPr>
                  <a:spLocks/>
                </p:cNvSpPr>
                <p:nvPr/>
              </p:nvSpPr>
              <p:spPr bwMode="auto">
                <a:xfrm>
                  <a:off x="4007" y="2159"/>
                  <a:ext cx="13" cy="84"/>
                </a:xfrm>
                <a:custGeom>
                  <a:avLst/>
                  <a:gdLst>
                    <a:gd name="T0" fmla="*/ 0 w 13"/>
                    <a:gd name="T1" fmla="*/ 6 h 84"/>
                    <a:gd name="T2" fmla="*/ 0 w 13"/>
                    <a:gd name="T3" fmla="*/ 6 h 84"/>
                    <a:gd name="T4" fmla="*/ 2 w 13"/>
                    <a:gd name="T5" fmla="*/ 44 h 84"/>
                    <a:gd name="T6" fmla="*/ 2 w 13"/>
                    <a:gd name="T7" fmla="*/ 84 h 84"/>
                    <a:gd name="T8" fmla="*/ 2 w 13"/>
                    <a:gd name="T9" fmla="*/ 84 h 84"/>
                    <a:gd name="T10" fmla="*/ 13 w 13"/>
                    <a:gd name="T11" fmla="*/ 81 h 84"/>
                    <a:gd name="T12" fmla="*/ 13 w 13"/>
                    <a:gd name="T13" fmla="*/ 81 h 84"/>
                    <a:gd name="T14" fmla="*/ 11 w 13"/>
                    <a:gd name="T15" fmla="*/ 40 h 84"/>
                    <a:gd name="T16" fmla="*/ 10 w 13"/>
                    <a:gd name="T17" fmla="*/ 0 h 84"/>
                    <a:gd name="T18" fmla="*/ 10 w 13"/>
                    <a:gd name="T19" fmla="*/ 0 h 84"/>
                    <a:gd name="T20" fmla="*/ 0 w 13"/>
                    <a:gd name="T21" fmla="*/ 6 h 84"/>
                    <a:gd name="T22" fmla="*/ 0 w 13"/>
                    <a:gd name="T23" fmla="*/ 6 h 84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13"/>
                    <a:gd name="T37" fmla="*/ 0 h 84"/>
                    <a:gd name="T38" fmla="*/ 13 w 13"/>
                    <a:gd name="T39" fmla="*/ 84 h 84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13" h="84">
                      <a:moveTo>
                        <a:pt x="0" y="6"/>
                      </a:moveTo>
                      <a:lnTo>
                        <a:pt x="0" y="6"/>
                      </a:lnTo>
                      <a:lnTo>
                        <a:pt x="2" y="44"/>
                      </a:lnTo>
                      <a:lnTo>
                        <a:pt x="2" y="84"/>
                      </a:lnTo>
                      <a:lnTo>
                        <a:pt x="13" y="81"/>
                      </a:lnTo>
                      <a:lnTo>
                        <a:pt x="11" y="40"/>
                      </a:lnTo>
                      <a:lnTo>
                        <a:pt x="10" y="0"/>
                      </a:lnTo>
                      <a:lnTo>
                        <a:pt x="0" y="6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10" name="Freeform 462"/>
                <p:cNvSpPr>
                  <a:spLocks/>
                </p:cNvSpPr>
                <p:nvPr/>
              </p:nvSpPr>
              <p:spPr bwMode="auto">
                <a:xfrm>
                  <a:off x="2880" y="2649"/>
                  <a:ext cx="39" cy="74"/>
                </a:xfrm>
                <a:custGeom>
                  <a:avLst/>
                  <a:gdLst>
                    <a:gd name="T0" fmla="*/ 30 w 39"/>
                    <a:gd name="T1" fmla="*/ 0 h 74"/>
                    <a:gd name="T2" fmla="*/ 30 w 39"/>
                    <a:gd name="T3" fmla="*/ 0 h 74"/>
                    <a:gd name="T4" fmla="*/ 0 w 39"/>
                    <a:gd name="T5" fmla="*/ 66 h 74"/>
                    <a:gd name="T6" fmla="*/ 0 w 39"/>
                    <a:gd name="T7" fmla="*/ 66 h 74"/>
                    <a:gd name="T8" fmla="*/ 11 w 39"/>
                    <a:gd name="T9" fmla="*/ 74 h 74"/>
                    <a:gd name="T10" fmla="*/ 11 w 39"/>
                    <a:gd name="T11" fmla="*/ 74 h 74"/>
                    <a:gd name="T12" fmla="*/ 39 w 39"/>
                    <a:gd name="T13" fmla="*/ 6 h 74"/>
                    <a:gd name="T14" fmla="*/ 39 w 39"/>
                    <a:gd name="T15" fmla="*/ 6 h 74"/>
                    <a:gd name="T16" fmla="*/ 30 w 39"/>
                    <a:gd name="T17" fmla="*/ 0 h 74"/>
                    <a:gd name="T18" fmla="*/ 30 w 39"/>
                    <a:gd name="T19" fmla="*/ 0 h 74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39"/>
                    <a:gd name="T31" fmla="*/ 0 h 74"/>
                    <a:gd name="T32" fmla="*/ 39 w 39"/>
                    <a:gd name="T33" fmla="*/ 74 h 74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39" h="74">
                      <a:moveTo>
                        <a:pt x="30" y="0"/>
                      </a:moveTo>
                      <a:lnTo>
                        <a:pt x="30" y="0"/>
                      </a:lnTo>
                      <a:lnTo>
                        <a:pt x="0" y="66"/>
                      </a:lnTo>
                      <a:lnTo>
                        <a:pt x="11" y="74"/>
                      </a:lnTo>
                      <a:lnTo>
                        <a:pt x="39" y="6"/>
                      </a:lnTo>
                      <a:lnTo>
                        <a:pt x="30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11" name="Freeform 463"/>
                <p:cNvSpPr>
                  <a:spLocks/>
                </p:cNvSpPr>
                <p:nvPr/>
              </p:nvSpPr>
              <p:spPr bwMode="auto">
                <a:xfrm>
                  <a:off x="3817" y="1808"/>
                  <a:ext cx="84" cy="51"/>
                </a:xfrm>
                <a:custGeom>
                  <a:avLst/>
                  <a:gdLst>
                    <a:gd name="T0" fmla="*/ 13 w 84"/>
                    <a:gd name="T1" fmla="*/ 0 h 51"/>
                    <a:gd name="T2" fmla="*/ 13 w 84"/>
                    <a:gd name="T3" fmla="*/ 0 h 51"/>
                    <a:gd name="T4" fmla="*/ 0 w 84"/>
                    <a:gd name="T5" fmla="*/ 7 h 51"/>
                    <a:gd name="T6" fmla="*/ 0 w 84"/>
                    <a:gd name="T7" fmla="*/ 7 h 51"/>
                    <a:gd name="T8" fmla="*/ 18 w 84"/>
                    <a:gd name="T9" fmla="*/ 14 h 51"/>
                    <a:gd name="T10" fmla="*/ 37 w 84"/>
                    <a:gd name="T11" fmla="*/ 25 h 51"/>
                    <a:gd name="T12" fmla="*/ 53 w 84"/>
                    <a:gd name="T13" fmla="*/ 36 h 51"/>
                    <a:gd name="T14" fmla="*/ 70 w 84"/>
                    <a:gd name="T15" fmla="*/ 51 h 51"/>
                    <a:gd name="T16" fmla="*/ 70 w 84"/>
                    <a:gd name="T17" fmla="*/ 51 h 51"/>
                    <a:gd name="T18" fmla="*/ 84 w 84"/>
                    <a:gd name="T19" fmla="*/ 40 h 51"/>
                    <a:gd name="T20" fmla="*/ 84 w 84"/>
                    <a:gd name="T21" fmla="*/ 40 h 51"/>
                    <a:gd name="T22" fmla="*/ 64 w 84"/>
                    <a:gd name="T23" fmla="*/ 25 h 51"/>
                    <a:gd name="T24" fmla="*/ 64 w 84"/>
                    <a:gd name="T25" fmla="*/ 25 h 51"/>
                    <a:gd name="T26" fmla="*/ 40 w 84"/>
                    <a:gd name="T27" fmla="*/ 11 h 51"/>
                    <a:gd name="T28" fmla="*/ 13 w 84"/>
                    <a:gd name="T29" fmla="*/ 0 h 51"/>
                    <a:gd name="T30" fmla="*/ 13 w 84"/>
                    <a:gd name="T31" fmla="*/ 0 h 51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84"/>
                    <a:gd name="T49" fmla="*/ 0 h 51"/>
                    <a:gd name="T50" fmla="*/ 84 w 84"/>
                    <a:gd name="T51" fmla="*/ 51 h 51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84" h="51">
                      <a:moveTo>
                        <a:pt x="13" y="0"/>
                      </a:moveTo>
                      <a:lnTo>
                        <a:pt x="13" y="0"/>
                      </a:lnTo>
                      <a:lnTo>
                        <a:pt x="0" y="7"/>
                      </a:lnTo>
                      <a:lnTo>
                        <a:pt x="18" y="14"/>
                      </a:lnTo>
                      <a:lnTo>
                        <a:pt x="37" y="25"/>
                      </a:lnTo>
                      <a:lnTo>
                        <a:pt x="53" y="36"/>
                      </a:lnTo>
                      <a:lnTo>
                        <a:pt x="70" y="51"/>
                      </a:lnTo>
                      <a:lnTo>
                        <a:pt x="84" y="40"/>
                      </a:lnTo>
                      <a:lnTo>
                        <a:pt x="64" y="25"/>
                      </a:lnTo>
                      <a:lnTo>
                        <a:pt x="40" y="11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12" name="Freeform 464"/>
                <p:cNvSpPr>
                  <a:spLocks/>
                </p:cNvSpPr>
                <p:nvPr/>
              </p:nvSpPr>
              <p:spPr bwMode="auto">
                <a:xfrm>
                  <a:off x="2807" y="836"/>
                  <a:ext cx="92" cy="24"/>
                </a:xfrm>
                <a:custGeom>
                  <a:avLst/>
                  <a:gdLst>
                    <a:gd name="T0" fmla="*/ 48 w 92"/>
                    <a:gd name="T1" fmla="*/ 17 h 24"/>
                    <a:gd name="T2" fmla="*/ 48 w 92"/>
                    <a:gd name="T3" fmla="*/ 17 h 24"/>
                    <a:gd name="T4" fmla="*/ 83 w 92"/>
                    <a:gd name="T5" fmla="*/ 24 h 24"/>
                    <a:gd name="T6" fmla="*/ 83 w 92"/>
                    <a:gd name="T7" fmla="*/ 24 h 24"/>
                    <a:gd name="T8" fmla="*/ 92 w 92"/>
                    <a:gd name="T9" fmla="*/ 11 h 24"/>
                    <a:gd name="T10" fmla="*/ 92 w 92"/>
                    <a:gd name="T11" fmla="*/ 11 h 24"/>
                    <a:gd name="T12" fmla="*/ 72 w 92"/>
                    <a:gd name="T13" fmla="*/ 7 h 24"/>
                    <a:gd name="T14" fmla="*/ 51 w 92"/>
                    <a:gd name="T15" fmla="*/ 4 h 24"/>
                    <a:gd name="T16" fmla="*/ 51 w 92"/>
                    <a:gd name="T17" fmla="*/ 4 h 24"/>
                    <a:gd name="T18" fmla="*/ 30 w 92"/>
                    <a:gd name="T19" fmla="*/ 2 h 24"/>
                    <a:gd name="T20" fmla="*/ 9 w 92"/>
                    <a:gd name="T21" fmla="*/ 0 h 24"/>
                    <a:gd name="T22" fmla="*/ 9 w 92"/>
                    <a:gd name="T23" fmla="*/ 0 h 24"/>
                    <a:gd name="T24" fmla="*/ 0 w 92"/>
                    <a:gd name="T25" fmla="*/ 15 h 24"/>
                    <a:gd name="T26" fmla="*/ 0 w 92"/>
                    <a:gd name="T27" fmla="*/ 15 h 24"/>
                    <a:gd name="T28" fmla="*/ 22 w 92"/>
                    <a:gd name="T29" fmla="*/ 15 h 24"/>
                    <a:gd name="T30" fmla="*/ 48 w 92"/>
                    <a:gd name="T31" fmla="*/ 17 h 24"/>
                    <a:gd name="T32" fmla="*/ 48 w 92"/>
                    <a:gd name="T33" fmla="*/ 17 h 24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92"/>
                    <a:gd name="T52" fmla="*/ 0 h 24"/>
                    <a:gd name="T53" fmla="*/ 92 w 92"/>
                    <a:gd name="T54" fmla="*/ 24 h 24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92" h="24">
                      <a:moveTo>
                        <a:pt x="48" y="17"/>
                      </a:moveTo>
                      <a:lnTo>
                        <a:pt x="48" y="17"/>
                      </a:lnTo>
                      <a:lnTo>
                        <a:pt x="83" y="24"/>
                      </a:lnTo>
                      <a:lnTo>
                        <a:pt x="92" y="11"/>
                      </a:lnTo>
                      <a:lnTo>
                        <a:pt x="72" y="7"/>
                      </a:lnTo>
                      <a:lnTo>
                        <a:pt x="51" y="4"/>
                      </a:lnTo>
                      <a:lnTo>
                        <a:pt x="30" y="2"/>
                      </a:lnTo>
                      <a:lnTo>
                        <a:pt x="9" y="0"/>
                      </a:lnTo>
                      <a:lnTo>
                        <a:pt x="0" y="15"/>
                      </a:lnTo>
                      <a:lnTo>
                        <a:pt x="22" y="15"/>
                      </a:lnTo>
                      <a:lnTo>
                        <a:pt x="48" y="17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13" name="Freeform 465"/>
                <p:cNvSpPr>
                  <a:spLocks/>
                </p:cNvSpPr>
                <p:nvPr/>
              </p:nvSpPr>
              <p:spPr bwMode="auto">
                <a:xfrm>
                  <a:off x="4500" y="2490"/>
                  <a:ext cx="42" cy="84"/>
                </a:xfrm>
                <a:custGeom>
                  <a:avLst/>
                  <a:gdLst>
                    <a:gd name="T0" fmla="*/ 0 w 42"/>
                    <a:gd name="T1" fmla="*/ 13 h 84"/>
                    <a:gd name="T2" fmla="*/ 0 w 42"/>
                    <a:gd name="T3" fmla="*/ 13 h 84"/>
                    <a:gd name="T4" fmla="*/ 12 w 42"/>
                    <a:gd name="T5" fmla="*/ 48 h 84"/>
                    <a:gd name="T6" fmla="*/ 25 w 42"/>
                    <a:gd name="T7" fmla="*/ 84 h 84"/>
                    <a:gd name="T8" fmla="*/ 25 w 42"/>
                    <a:gd name="T9" fmla="*/ 84 h 84"/>
                    <a:gd name="T10" fmla="*/ 42 w 42"/>
                    <a:gd name="T11" fmla="*/ 72 h 84"/>
                    <a:gd name="T12" fmla="*/ 42 w 42"/>
                    <a:gd name="T13" fmla="*/ 72 h 84"/>
                    <a:gd name="T14" fmla="*/ 29 w 42"/>
                    <a:gd name="T15" fmla="*/ 35 h 84"/>
                    <a:gd name="T16" fmla="*/ 14 w 42"/>
                    <a:gd name="T17" fmla="*/ 0 h 84"/>
                    <a:gd name="T18" fmla="*/ 14 w 42"/>
                    <a:gd name="T19" fmla="*/ 0 h 84"/>
                    <a:gd name="T20" fmla="*/ 0 w 42"/>
                    <a:gd name="T21" fmla="*/ 13 h 84"/>
                    <a:gd name="T22" fmla="*/ 0 w 42"/>
                    <a:gd name="T23" fmla="*/ 13 h 84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42"/>
                    <a:gd name="T37" fmla="*/ 0 h 84"/>
                    <a:gd name="T38" fmla="*/ 42 w 42"/>
                    <a:gd name="T39" fmla="*/ 84 h 84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42" h="84">
                      <a:moveTo>
                        <a:pt x="0" y="13"/>
                      </a:moveTo>
                      <a:lnTo>
                        <a:pt x="0" y="13"/>
                      </a:lnTo>
                      <a:lnTo>
                        <a:pt x="12" y="48"/>
                      </a:lnTo>
                      <a:lnTo>
                        <a:pt x="25" y="84"/>
                      </a:lnTo>
                      <a:lnTo>
                        <a:pt x="42" y="72"/>
                      </a:lnTo>
                      <a:lnTo>
                        <a:pt x="29" y="35"/>
                      </a:lnTo>
                      <a:lnTo>
                        <a:pt x="14" y="0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14" name="Freeform 466"/>
                <p:cNvSpPr>
                  <a:spLocks/>
                </p:cNvSpPr>
                <p:nvPr/>
              </p:nvSpPr>
              <p:spPr bwMode="auto">
                <a:xfrm>
                  <a:off x="3462" y="2818"/>
                  <a:ext cx="19" cy="73"/>
                </a:xfrm>
                <a:custGeom>
                  <a:avLst/>
                  <a:gdLst>
                    <a:gd name="T0" fmla="*/ 6 w 19"/>
                    <a:gd name="T1" fmla="*/ 0 h 73"/>
                    <a:gd name="T2" fmla="*/ 6 w 19"/>
                    <a:gd name="T3" fmla="*/ 0 h 73"/>
                    <a:gd name="T4" fmla="*/ 0 w 19"/>
                    <a:gd name="T5" fmla="*/ 71 h 73"/>
                    <a:gd name="T6" fmla="*/ 0 w 19"/>
                    <a:gd name="T7" fmla="*/ 71 h 73"/>
                    <a:gd name="T8" fmla="*/ 17 w 19"/>
                    <a:gd name="T9" fmla="*/ 73 h 73"/>
                    <a:gd name="T10" fmla="*/ 17 w 19"/>
                    <a:gd name="T11" fmla="*/ 73 h 73"/>
                    <a:gd name="T12" fmla="*/ 19 w 19"/>
                    <a:gd name="T13" fmla="*/ 2 h 73"/>
                    <a:gd name="T14" fmla="*/ 19 w 19"/>
                    <a:gd name="T15" fmla="*/ 2 h 73"/>
                    <a:gd name="T16" fmla="*/ 6 w 19"/>
                    <a:gd name="T17" fmla="*/ 0 h 73"/>
                    <a:gd name="T18" fmla="*/ 6 w 19"/>
                    <a:gd name="T19" fmla="*/ 0 h 73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9"/>
                    <a:gd name="T31" fmla="*/ 0 h 73"/>
                    <a:gd name="T32" fmla="*/ 19 w 19"/>
                    <a:gd name="T33" fmla="*/ 73 h 73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9" h="73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0" y="71"/>
                      </a:lnTo>
                      <a:lnTo>
                        <a:pt x="17" y="73"/>
                      </a:lnTo>
                      <a:lnTo>
                        <a:pt x="19" y="2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15" name="Freeform 467"/>
                <p:cNvSpPr>
                  <a:spLocks/>
                </p:cNvSpPr>
                <p:nvPr/>
              </p:nvSpPr>
              <p:spPr bwMode="auto">
                <a:xfrm>
                  <a:off x="3453" y="2896"/>
                  <a:ext cx="24" cy="74"/>
                </a:xfrm>
                <a:custGeom>
                  <a:avLst/>
                  <a:gdLst>
                    <a:gd name="T0" fmla="*/ 24 w 24"/>
                    <a:gd name="T1" fmla="*/ 2 h 74"/>
                    <a:gd name="T2" fmla="*/ 24 w 24"/>
                    <a:gd name="T3" fmla="*/ 2 h 74"/>
                    <a:gd name="T4" fmla="*/ 9 w 24"/>
                    <a:gd name="T5" fmla="*/ 0 h 74"/>
                    <a:gd name="T6" fmla="*/ 9 w 24"/>
                    <a:gd name="T7" fmla="*/ 0 h 74"/>
                    <a:gd name="T8" fmla="*/ 0 w 24"/>
                    <a:gd name="T9" fmla="*/ 74 h 74"/>
                    <a:gd name="T10" fmla="*/ 0 w 24"/>
                    <a:gd name="T11" fmla="*/ 74 h 74"/>
                    <a:gd name="T12" fmla="*/ 17 w 24"/>
                    <a:gd name="T13" fmla="*/ 74 h 74"/>
                    <a:gd name="T14" fmla="*/ 17 w 24"/>
                    <a:gd name="T15" fmla="*/ 74 h 74"/>
                    <a:gd name="T16" fmla="*/ 20 w 24"/>
                    <a:gd name="T17" fmla="*/ 44 h 74"/>
                    <a:gd name="T18" fmla="*/ 20 w 24"/>
                    <a:gd name="T19" fmla="*/ 44 h 74"/>
                    <a:gd name="T20" fmla="*/ 24 w 24"/>
                    <a:gd name="T21" fmla="*/ 2 h 74"/>
                    <a:gd name="T22" fmla="*/ 24 w 24"/>
                    <a:gd name="T23" fmla="*/ 2 h 74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24"/>
                    <a:gd name="T37" fmla="*/ 0 h 74"/>
                    <a:gd name="T38" fmla="*/ 24 w 24"/>
                    <a:gd name="T39" fmla="*/ 74 h 74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24" h="74">
                      <a:moveTo>
                        <a:pt x="24" y="2"/>
                      </a:moveTo>
                      <a:lnTo>
                        <a:pt x="24" y="2"/>
                      </a:lnTo>
                      <a:lnTo>
                        <a:pt x="9" y="0"/>
                      </a:lnTo>
                      <a:lnTo>
                        <a:pt x="0" y="74"/>
                      </a:lnTo>
                      <a:lnTo>
                        <a:pt x="17" y="74"/>
                      </a:lnTo>
                      <a:lnTo>
                        <a:pt x="20" y="44"/>
                      </a:lnTo>
                      <a:lnTo>
                        <a:pt x="24" y="2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16" name="Freeform 468"/>
                <p:cNvSpPr>
                  <a:spLocks/>
                </p:cNvSpPr>
                <p:nvPr/>
              </p:nvSpPr>
              <p:spPr bwMode="auto">
                <a:xfrm>
                  <a:off x="3206" y="1660"/>
                  <a:ext cx="13" cy="29"/>
                </a:xfrm>
                <a:custGeom>
                  <a:avLst/>
                  <a:gdLst>
                    <a:gd name="T0" fmla="*/ 0 w 13"/>
                    <a:gd name="T1" fmla="*/ 0 h 29"/>
                    <a:gd name="T2" fmla="*/ 0 w 13"/>
                    <a:gd name="T3" fmla="*/ 0 h 29"/>
                    <a:gd name="T4" fmla="*/ 0 w 13"/>
                    <a:gd name="T5" fmla="*/ 12 h 29"/>
                    <a:gd name="T6" fmla="*/ 0 w 13"/>
                    <a:gd name="T7" fmla="*/ 12 h 29"/>
                    <a:gd name="T8" fmla="*/ 13 w 13"/>
                    <a:gd name="T9" fmla="*/ 29 h 29"/>
                    <a:gd name="T10" fmla="*/ 13 w 13"/>
                    <a:gd name="T11" fmla="*/ 29 h 29"/>
                    <a:gd name="T12" fmla="*/ 13 w 13"/>
                    <a:gd name="T13" fmla="*/ 16 h 29"/>
                    <a:gd name="T14" fmla="*/ 13 w 13"/>
                    <a:gd name="T15" fmla="*/ 16 h 29"/>
                    <a:gd name="T16" fmla="*/ 0 w 13"/>
                    <a:gd name="T17" fmla="*/ 0 h 29"/>
                    <a:gd name="T18" fmla="*/ 0 w 13"/>
                    <a:gd name="T19" fmla="*/ 0 h 29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3"/>
                    <a:gd name="T31" fmla="*/ 0 h 29"/>
                    <a:gd name="T32" fmla="*/ 13 w 13"/>
                    <a:gd name="T33" fmla="*/ 29 h 29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3" h="29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2"/>
                      </a:lnTo>
                      <a:lnTo>
                        <a:pt x="13" y="29"/>
                      </a:lnTo>
                      <a:lnTo>
                        <a:pt x="13" y="1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17" name="Freeform 469"/>
                <p:cNvSpPr>
                  <a:spLocks/>
                </p:cNvSpPr>
                <p:nvPr/>
              </p:nvSpPr>
              <p:spPr bwMode="auto">
                <a:xfrm>
                  <a:off x="3252" y="1724"/>
                  <a:ext cx="16" cy="12"/>
                </a:xfrm>
                <a:custGeom>
                  <a:avLst/>
                  <a:gdLst>
                    <a:gd name="T0" fmla="*/ 7 w 16"/>
                    <a:gd name="T1" fmla="*/ 0 h 12"/>
                    <a:gd name="T2" fmla="*/ 7 w 16"/>
                    <a:gd name="T3" fmla="*/ 0 h 12"/>
                    <a:gd name="T4" fmla="*/ 0 w 16"/>
                    <a:gd name="T5" fmla="*/ 1 h 12"/>
                    <a:gd name="T6" fmla="*/ 0 w 16"/>
                    <a:gd name="T7" fmla="*/ 1 h 12"/>
                    <a:gd name="T8" fmla="*/ 11 w 16"/>
                    <a:gd name="T9" fmla="*/ 12 h 12"/>
                    <a:gd name="T10" fmla="*/ 11 w 16"/>
                    <a:gd name="T11" fmla="*/ 12 h 12"/>
                    <a:gd name="T12" fmla="*/ 16 w 16"/>
                    <a:gd name="T13" fmla="*/ 7 h 12"/>
                    <a:gd name="T14" fmla="*/ 16 w 16"/>
                    <a:gd name="T15" fmla="*/ 7 h 12"/>
                    <a:gd name="T16" fmla="*/ 7 w 16"/>
                    <a:gd name="T17" fmla="*/ 0 h 12"/>
                    <a:gd name="T18" fmla="*/ 7 w 16"/>
                    <a:gd name="T19" fmla="*/ 0 h 12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6"/>
                    <a:gd name="T31" fmla="*/ 0 h 12"/>
                    <a:gd name="T32" fmla="*/ 16 w 16"/>
                    <a:gd name="T33" fmla="*/ 12 h 12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6" h="12">
                      <a:moveTo>
                        <a:pt x="7" y="0"/>
                      </a:moveTo>
                      <a:lnTo>
                        <a:pt x="7" y="0"/>
                      </a:lnTo>
                      <a:lnTo>
                        <a:pt x="0" y="1"/>
                      </a:lnTo>
                      <a:lnTo>
                        <a:pt x="11" y="12"/>
                      </a:lnTo>
                      <a:lnTo>
                        <a:pt x="16" y="7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18" name="Freeform 470"/>
                <p:cNvSpPr>
                  <a:spLocks/>
                </p:cNvSpPr>
                <p:nvPr/>
              </p:nvSpPr>
              <p:spPr bwMode="auto">
                <a:xfrm>
                  <a:off x="3806" y="1804"/>
                  <a:ext cx="24" cy="11"/>
                </a:xfrm>
                <a:custGeom>
                  <a:avLst/>
                  <a:gdLst>
                    <a:gd name="T0" fmla="*/ 0 w 24"/>
                    <a:gd name="T1" fmla="*/ 7 h 11"/>
                    <a:gd name="T2" fmla="*/ 0 w 24"/>
                    <a:gd name="T3" fmla="*/ 7 h 11"/>
                    <a:gd name="T4" fmla="*/ 11 w 24"/>
                    <a:gd name="T5" fmla="*/ 11 h 11"/>
                    <a:gd name="T6" fmla="*/ 11 w 24"/>
                    <a:gd name="T7" fmla="*/ 11 h 11"/>
                    <a:gd name="T8" fmla="*/ 24 w 24"/>
                    <a:gd name="T9" fmla="*/ 4 h 11"/>
                    <a:gd name="T10" fmla="*/ 24 w 24"/>
                    <a:gd name="T11" fmla="*/ 4 h 11"/>
                    <a:gd name="T12" fmla="*/ 15 w 24"/>
                    <a:gd name="T13" fmla="*/ 0 h 11"/>
                    <a:gd name="T14" fmla="*/ 15 w 24"/>
                    <a:gd name="T15" fmla="*/ 0 h 11"/>
                    <a:gd name="T16" fmla="*/ 0 w 24"/>
                    <a:gd name="T17" fmla="*/ 7 h 11"/>
                    <a:gd name="T18" fmla="*/ 0 w 24"/>
                    <a:gd name="T19" fmla="*/ 7 h 11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24"/>
                    <a:gd name="T31" fmla="*/ 0 h 11"/>
                    <a:gd name="T32" fmla="*/ 24 w 24"/>
                    <a:gd name="T33" fmla="*/ 11 h 11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24" h="11">
                      <a:moveTo>
                        <a:pt x="0" y="7"/>
                      </a:moveTo>
                      <a:lnTo>
                        <a:pt x="0" y="7"/>
                      </a:lnTo>
                      <a:lnTo>
                        <a:pt x="11" y="11"/>
                      </a:lnTo>
                      <a:lnTo>
                        <a:pt x="24" y="4"/>
                      </a:lnTo>
                      <a:lnTo>
                        <a:pt x="15" y="0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19" name="Freeform 471"/>
                <p:cNvSpPr>
                  <a:spLocks/>
                </p:cNvSpPr>
                <p:nvPr/>
              </p:nvSpPr>
              <p:spPr bwMode="auto">
                <a:xfrm>
                  <a:off x="3323" y="1680"/>
                  <a:ext cx="17" cy="12"/>
                </a:xfrm>
                <a:custGeom>
                  <a:avLst/>
                  <a:gdLst>
                    <a:gd name="T0" fmla="*/ 6 w 17"/>
                    <a:gd name="T1" fmla="*/ 0 h 12"/>
                    <a:gd name="T2" fmla="*/ 6 w 17"/>
                    <a:gd name="T3" fmla="*/ 0 h 12"/>
                    <a:gd name="T4" fmla="*/ 0 w 17"/>
                    <a:gd name="T5" fmla="*/ 3 h 12"/>
                    <a:gd name="T6" fmla="*/ 0 w 17"/>
                    <a:gd name="T7" fmla="*/ 3 h 12"/>
                    <a:gd name="T8" fmla="*/ 11 w 17"/>
                    <a:gd name="T9" fmla="*/ 12 h 12"/>
                    <a:gd name="T10" fmla="*/ 11 w 17"/>
                    <a:gd name="T11" fmla="*/ 12 h 12"/>
                    <a:gd name="T12" fmla="*/ 17 w 17"/>
                    <a:gd name="T13" fmla="*/ 9 h 12"/>
                    <a:gd name="T14" fmla="*/ 17 w 17"/>
                    <a:gd name="T15" fmla="*/ 9 h 12"/>
                    <a:gd name="T16" fmla="*/ 6 w 17"/>
                    <a:gd name="T17" fmla="*/ 0 h 12"/>
                    <a:gd name="T18" fmla="*/ 6 w 17"/>
                    <a:gd name="T19" fmla="*/ 0 h 12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7"/>
                    <a:gd name="T31" fmla="*/ 0 h 12"/>
                    <a:gd name="T32" fmla="*/ 17 w 17"/>
                    <a:gd name="T33" fmla="*/ 12 h 12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7" h="12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0" y="3"/>
                      </a:lnTo>
                      <a:lnTo>
                        <a:pt x="11" y="12"/>
                      </a:lnTo>
                      <a:lnTo>
                        <a:pt x="17" y="9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20" name="Freeform 472"/>
                <p:cNvSpPr>
                  <a:spLocks/>
                </p:cNvSpPr>
                <p:nvPr/>
              </p:nvSpPr>
              <p:spPr bwMode="auto">
                <a:xfrm>
                  <a:off x="3177" y="1758"/>
                  <a:ext cx="20" cy="17"/>
                </a:xfrm>
                <a:custGeom>
                  <a:avLst/>
                  <a:gdLst>
                    <a:gd name="T0" fmla="*/ 7 w 20"/>
                    <a:gd name="T1" fmla="*/ 0 h 17"/>
                    <a:gd name="T2" fmla="*/ 7 w 20"/>
                    <a:gd name="T3" fmla="*/ 0 h 17"/>
                    <a:gd name="T4" fmla="*/ 0 w 20"/>
                    <a:gd name="T5" fmla="*/ 2 h 17"/>
                    <a:gd name="T6" fmla="*/ 0 w 20"/>
                    <a:gd name="T7" fmla="*/ 2 h 17"/>
                    <a:gd name="T8" fmla="*/ 11 w 20"/>
                    <a:gd name="T9" fmla="*/ 17 h 17"/>
                    <a:gd name="T10" fmla="*/ 11 w 20"/>
                    <a:gd name="T11" fmla="*/ 17 h 17"/>
                    <a:gd name="T12" fmla="*/ 20 w 20"/>
                    <a:gd name="T13" fmla="*/ 13 h 17"/>
                    <a:gd name="T14" fmla="*/ 20 w 20"/>
                    <a:gd name="T15" fmla="*/ 13 h 17"/>
                    <a:gd name="T16" fmla="*/ 7 w 20"/>
                    <a:gd name="T17" fmla="*/ 0 h 17"/>
                    <a:gd name="T18" fmla="*/ 7 w 20"/>
                    <a:gd name="T19" fmla="*/ 0 h 17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20"/>
                    <a:gd name="T31" fmla="*/ 0 h 17"/>
                    <a:gd name="T32" fmla="*/ 20 w 20"/>
                    <a:gd name="T33" fmla="*/ 17 h 17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20" h="17">
                      <a:moveTo>
                        <a:pt x="7" y="0"/>
                      </a:moveTo>
                      <a:lnTo>
                        <a:pt x="7" y="0"/>
                      </a:lnTo>
                      <a:lnTo>
                        <a:pt x="0" y="2"/>
                      </a:lnTo>
                      <a:lnTo>
                        <a:pt x="11" y="17"/>
                      </a:lnTo>
                      <a:lnTo>
                        <a:pt x="20" y="13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21" name="Freeform 473"/>
                <p:cNvSpPr>
                  <a:spLocks/>
                </p:cNvSpPr>
                <p:nvPr/>
              </p:nvSpPr>
              <p:spPr bwMode="auto">
                <a:xfrm>
                  <a:off x="3193" y="1879"/>
                  <a:ext cx="17" cy="18"/>
                </a:xfrm>
                <a:custGeom>
                  <a:avLst/>
                  <a:gdLst>
                    <a:gd name="T0" fmla="*/ 2 w 17"/>
                    <a:gd name="T1" fmla="*/ 0 h 18"/>
                    <a:gd name="T2" fmla="*/ 2 w 17"/>
                    <a:gd name="T3" fmla="*/ 0 h 18"/>
                    <a:gd name="T4" fmla="*/ 0 w 17"/>
                    <a:gd name="T5" fmla="*/ 7 h 18"/>
                    <a:gd name="T6" fmla="*/ 0 w 17"/>
                    <a:gd name="T7" fmla="*/ 7 h 18"/>
                    <a:gd name="T8" fmla="*/ 15 w 17"/>
                    <a:gd name="T9" fmla="*/ 18 h 18"/>
                    <a:gd name="T10" fmla="*/ 15 w 17"/>
                    <a:gd name="T11" fmla="*/ 18 h 18"/>
                    <a:gd name="T12" fmla="*/ 17 w 17"/>
                    <a:gd name="T13" fmla="*/ 11 h 18"/>
                    <a:gd name="T14" fmla="*/ 17 w 17"/>
                    <a:gd name="T15" fmla="*/ 11 h 18"/>
                    <a:gd name="T16" fmla="*/ 2 w 17"/>
                    <a:gd name="T17" fmla="*/ 0 h 18"/>
                    <a:gd name="T18" fmla="*/ 2 w 17"/>
                    <a:gd name="T19" fmla="*/ 0 h 18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7"/>
                    <a:gd name="T31" fmla="*/ 0 h 18"/>
                    <a:gd name="T32" fmla="*/ 17 w 17"/>
                    <a:gd name="T33" fmla="*/ 18 h 18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7" h="18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7"/>
                      </a:lnTo>
                      <a:lnTo>
                        <a:pt x="15" y="18"/>
                      </a:lnTo>
                      <a:lnTo>
                        <a:pt x="17" y="11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22" name="Freeform 474"/>
                <p:cNvSpPr>
                  <a:spLocks/>
                </p:cNvSpPr>
                <p:nvPr/>
              </p:nvSpPr>
              <p:spPr bwMode="auto">
                <a:xfrm>
                  <a:off x="3451" y="1579"/>
                  <a:ext cx="24" cy="16"/>
                </a:xfrm>
                <a:custGeom>
                  <a:avLst/>
                  <a:gdLst>
                    <a:gd name="T0" fmla="*/ 24 w 24"/>
                    <a:gd name="T1" fmla="*/ 11 h 16"/>
                    <a:gd name="T2" fmla="*/ 24 w 24"/>
                    <a:gd name="T3" fmla="*/ 11 h 16"/>
                    <a:gd name="T4" fmla="*/ 8 w 24"/>
                    <a:gd name="T5" fmla="*/ 0 h 16"/>
                    <a:gd name="T6" fmla="*/ 8 w 24"/>
                    <a:gd name="T7" fmla="*/ 0 h 16"/>
                    <a:gd name="T8" fmla="*/ 0 w 24"/>
                    <a:gd name="T9" fmla="*/ 4 h 16"/>
                    <a:gd name="T10" fmla="*/ 0 w 24"/>
                    <a:gd name="T11" fmla="*/ 4 h 16"/>
                    <a:gd name="T12" fmla="*/ 19 w 24"/>
                    <a:gd name="T13" fmla="*/ 16 h 16"/>
                    <a:gd name="T14" fmla="*/ 19 w 24"/>
                    <a:gd name="T15" fmla="*/ 16 h 16"/>
                    <a:gd name="T16" fmla="*/ 24 w 24"/>
                    <a:gd name="T17" fmla="*/ 11 h 16"/>
                    <a:gd name="T18" fmla="*/ 24 w 24"/>
                    <a:gd name="T19" fmla="*/ 11 h 1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24"/>
                    <a:gd name="T31" fmla="*/ 0 h 16"/>
                    <a:gd name="T32" fmla="*/ 24 w 24"/>
                    <a:gd name="T33" fmla="*/ 16 h 1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24" h="16">
                      <a:moveTo>
                        <a:pt x="24" y="11"/>
                      </a:moveTo>
                      <a:lnTo>
                        <a:pt x="24" y="11"/>
                      </a:lnTo>
                      <a:lnTo>
                        <a:pt x="8" y="0"/>
                      </a:lnTo>
                      <a:lnTo>
                        <a:pt x="0" y="4"/>
                      </a:lnTo>
                      <a:lnTo>
                        <a:pt x="19" y="16"/>
                      </a:lnTo>
                      <a:lnTo>
                        <a:pt x="24" y="11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23" name="Freeform 475"/>
                <p:cNvSpPr>
                  <a:spLocks/>
                </p:cNvSpPr>
                <p:nvPr/>
              </p:nvSpPr>
              <p:spPr bwMode="auto">
                <a:xfrm>
                  <a:off x="3122" y="1067"/>
                  <a:ext cx="15" cy="24"/>
                </a:xfrm>
                <a:custGeom>
                  <a:avLst/>
                  <a:gdLst>
                    <a:gd name="T0" fmla="*/ 15 w 15"/>
                    <a:gd name="T1" fmla="*/ 7 h 24"/>
                    <a:gd name="T2" fmla="*/ 15 w 15"/>
                    <a:gd name="T3" fmla="*/ 7 h 24"/>
                    <a:gd name="T4" fmla="*/ 11 w 15"/>
                    <a:gd name="T5" fmla="*/ 0 h 24"/>
                    <a:gd name="T6" fmla="*/ 11 w 15"/>
                    <a:gd name="T7" fmla="*/ 0 h 24"/>
                    <a:gd name="T8" fmla="*/ 0 w 15"/>
                    <a:gd name="T9" fmla="*/ 14 h 24"/>
                    <a:gd name="T10" fmla="*/ 0 w 15"/>
                    <a:gd name="T11" fmla="*/ 14 h 24"/>
                    <a:gd name="T12" fmla="*/ 4 w 15"/>
                    <a:gd name="T13" fmla="*/ 24 h 24"/>
                    <a:gd name="T14" fmla="*/ 4 w 15"/>
                    <a:gd name="T15" fmla="*/ 24 h 24"/>
                    <a:gd name="T16" fmla="*/ 15 w 15"/>
                    <a:gd name="T17" fmla="*/ 7 h 24"/>
                    <a:gd name="T18" fmla="*/ 15 w 15"/>
                    <a:gd name="T19" fmla="*/ 7 h 24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5"/>
                    <a:gd name="T31" fmla="*/ 0 h 24"/>
                    <a:gd name="T32" fmla="*/ 15 w 15"/>
                    <a:gd name="T33" fmla="*/ 24 h 24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5" h="24">
                      <a:moveTo>
                        <a:pt x="15" y="7"/>
                      </a:moveTo>
                      <a:lnTo>
                        <a:pt x="15" y="7"/>
                      </a:lnTo>
                      <a:lnTo>
                        <a:pt x="11" y="0"/>
                      </a:lnTo>
                      <a:lnTo>
                        <a:pt x="0" y="14"/>
                      </a:lnTo>
                      <a:lnTo>
                        <a:pt x="4" y="24"/>
                      </a:lnTo>
                      <a:lnTo>
                        <a:pt x="15" y="7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24" name="Freeform 476"/>
                <p:cNvSpPr>
                  <a:spLocks/>
                </p:cNvSpPr>
                <p:nvPr/>
              </p:nvSpPr>
              <p:spPr bwMode="auto">
                <a:xfrm>
                  <a:off x="3157" y="1164"/>
                  <a:ext cx="13" cy="33"/>
                </a:xfrm>
                <a:custGeom>
                  <a:avLst/>
                  <a:gdLst>
                    <a:gd name="T0" fmla="*/ 13 w 13"/>
                    <a:gd name="T1" fmla="*/ 11 h 33"/>
                    <a:gd name="T2" fmla="*/ 13 w 13"/>
                    <a:gd name="T3" fmla="*/ 11 h 33"/>
                    <a:gd name="T4" fmla="*/ 9 w 13"/>
                    <a:gd name="T5" fmla="*/ 0 h 33"/>
                    <a:gd name="T6" fmla="*/ 9 w 13"/>
                    <a:gd name="T7" fmla="*/ 0 h 33"/>
                    <a:gd name="T8" fmla="*/ 0 w 13"/>
                    <a:gd name="T9" fmla="*/ 20 h 33"/>
                    <a:gd name="T10" fmla="*/ 0 w 13"/>
                    <a:gd name="T11" fmla="*/ 20 h 33"/>
                    <a:gd name="T12" fmla="*/ 2 w 13"/>
                    <a:gd name="T13" fmla="*/ 33 h 33"/>
                    <a:gd name="T14" fmla="*/ 2 w 13"/>
                    <a:gd name="T15" fmla="*/ 33 h 33"/>
                    <a:gd name="T16" fmla="*/ 13 w 13"/>
                    <a:gd name="T17" fmla="*/ 11 h 33"/>
                    <a:gd name="T18" fmla="*/ 13 w 13"/>
                    <a:gd name="T19" fmla="*/ 11 h 33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3"/>
                    <a:gd name="T31" fmla="*/ 0 h 33"/>
                    <a:gd name="T32" fmla="*/ 13 w 13"/>
                    <a:gd name="T33" fmla="*/ 33 h 33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3" h="33">
                      <a:moveTo>
                        <a:pt x="13" y="11"/>
                      </a:moveTo>
                      <a:lnTo>
                        <a:pt x="13" y="11"/>
                      </a:lnTo>
                      <a:lnTo>
                        <a:pt x="9" y="0"/>
                      </a:lnTo>
                      <a:lnTo>
                        <a:pt x="0" y="20"/>
                      </a:lnTo>
                      <a:lnTo>
                        <a:pt x="2" y="33"/>
                      </a:lnTo>
                      <a:lnTo>
                        <a:pt x="13" y="11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25" name="Freeform 477"/>
                <p:cNvSpPr>
                  <a:spLocks/>
                </p:cNvSpPr>
                <p:nvPr/>
              </p:nvSpPr>
              <p:spPr bwMode="auto">
                <a:xfrm>
                  <a:off x="3191" y="1323"/>
                  <a:ext cx="22" cy="194"/>
                </a:xfrm>
                <a:custGeom>
                  <a:avLst/>
                  <a:gdLst>
                    <a:gd name="T0" fmla="*/ 8 w 22"/>
                    <a:gd name="T1" fmla="*/ 135 h 194"/>
                    <a:gd name="T2" fmla="*/ 8 w 22"/>
                    <a:gd name="T3" fmla="*/ 135 h 194"/>
                    <a:gd name="T4" fmla="*/ 13 w 22"/>
                    <a:gd name="T5" fmla="*/ 165 h 194"/>
                    <a:gd name="T6" fmla="*/ 22 w 22"/>
                    <a:gd name="T7" fmla="*/ 194 h 194"/>
                    <a:gd name="T8" fmla="*/ 22 w 22"/>
                    <a:gd name="T9" fmla="*/ 194 h 194"/>
                    <a:gd name="T10" fmla="*/ 21 w 22"/>
                    <a:gd name="T11" fmla="*/ 163 h 194"/>
                    <a:gd name="T12" fmla="*/ 21 w 22"/>
                    <a:gd name="T13" fmla="*/ 163 h 194"/>
                    <a:gd name="T14" fmla="*/ 15 w 22"/>
                    <a:gd name="T15" fmla="*/ 139 h 194"/>
                    <a:gd name="T16" fmla="*/ 11 w 22"/>
                    <a:gd name="T17" fmla="*/ 113 h 194"/>
                    <a:gd name="T18" fmla="*/ 10 w 22"/>
                    <a:gd name="T19" fmla="*/ 90 h 194"/>
                    <a:gd name="T20" fmla="*/ 8 w 22"/>
                    <a:gd name="T21" fmla="*/ 64 h 194"/>
                    <a:gd name="T22" fmla="*/ 8 w 22"/>
                    <a:gd name="T23" fmla="*/ 64 h 194"/>
                    <a:gd name="T24" fmla="*/ 10 w 22"/>
                    <a:gd name="T25" fmla="*/ 29 h 194"/>
                    <a:gd name="T26" fmla="*/ 10 w 22"/>
                    <a:gd name="T27" fmla="*/ 29 h 194"/>
                    <a:gd name="T28" fmla="*/ 6 w 22"/>
                    <a:gd name="T29" fmla="*/ 0 h 194"/>
                    <a:gd name="T30" fmla="*/ 6 w 22"/>
                    <a:gd name="T31" fmla="*/ 0 h 194"/>
                    <a:gd name="T32" fmla="*/ 2 w 22"/>
                    <a:gd name="T33" fmla="*/ 31 h 194"/>
                    <a:gd name="T34" fmla="*/ 0 w 22"/>
                    <a:gd name="T35" fmla="*/ 64 h 194"/>
                    <a:gd name="T36" fmla="*/ 0 w 22"/>
                    <a:gd name="T37" fmla="*/ 64 h 194"/>
                    <a:gd name="T38" fmla="*/ 8 w 22"/>
                    <a:gd name="T39" fmla="*/ 135 h 194"/>
                    <a:gd name="T40" fmla="*/ 8 w 22"/>
                    <a:gd name="T41" fmla="*/ 135 h 194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22"/>
                    <a:gd name="T64" fmla="*/ 0 h 194"/>
                    <a:gd name="T65" fmla="*/ 22 w 22"/>
                    <a:gd name="T66" fmla="*/ 194 h 194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22" h="194">
                      <a:moveTo>
                        <a:pt x="8" y="135"/>
                      </a:moveTo>
                      <a:lnTo>
                        <a:pt x="8" y="135"/>
                      </a:lnTo>
                      <a:lnTo>
                        <a:pt x="13" y="165"/>
                      </a:lnTo>
                      <a:lnTo>
                        <a:pt x="22" y="194"/>
                      </a:lnTo>
                      <a:lnTo>
                        <a:pt x="21" y="163"/>
                      </a:lnTo>
                      <a:lnTo>
                        <a:pt x="15" y="139"/>
                      </a:lnTo>
                      <a:lnTo>
                        <a:pt x="11" y="113"/>
                      </a:lnTo>
                      <a:lnTo>
                        <a:pt x="10" y="90"/>
                      </a:lnTo>
                      <a:lnTo>
                        <a:pt x="8" y="64"/>
                      </a:lnTo>
                      <a:lnTo>
                        <a:pt x="10" y="29"/>
                      </a:lnTo>
                      <a:lnTo>
                        <a:pt x="6" y="0"/>
                      </a:lnTo>
                      <a:lnTo>
                        <a:pt x="2" y="31"/>
                      </a:lnTo>
                      <a:lnTo>
                        <a:pt x="0" y="64"/>
                      </a:lnTo>
                      <a:lnTo>
                        <a:pt x="8" y="135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26" name="Freeform 478"/>
                <p:cNvSpPr>
                  <a:spLocks/>
                </p:cNvSpPr>
                <p:nvPr/>
              </p:nvSpPr>
              <p:spPr bwMode="auto">
                <a:xfrm>
                  <a:off x="3513" y="2016"/>
                  <a:ext cx="15" cy="8"/>
                </a:xfrm>
                <a:custGeom>
                  <a:avLst/>
                  <a:gdLst>
                    <a:gd name="T0" fmla="*/ 4 w 15"/>
                    <a:gd name="T1" fmla="*/ 0 h 8"/>
                    <a:gd name="T2" fmla="*/ 4 w 15"/>
                    <a:gd name="T3" fmla="*/ 0 h 8"/>
                    <a:gd name="T4" fmla="*/ 0 w 15"/>
                    <a:gd name="T5" fmla="*/ 6 h 8"/>
                    <a:gd name="T6" fmla="*/ 0 w 15"/>
                    <a:gd name="T7" fmla="*/ 6 h 8"/>
                    <a:gd name="T8" fmla="*/ 11 w 15"/>
                    <a:gd name="T9" fmla="*/ 8 h 8"/>
                    <a:gd name="T10" fmla="*/ 11 w 15"/>
                    <a:gd name="T11" fmla="*/ 8 h 8"/>
                    <a:gd name="T12" fmla="*/ 15 w 15"/>
                    <a:gd name="T13" fmla="*/ 0 h 8"/>
                    <a:gd name="T14" fmla="*/ 15 w 15"/>
                    <a:gd name="T15" fmla="*/ 0 h 8"/>
                    <a:gd name="T16" fmla="*/ 4 w 15"/>
                    <a:gd name="T17" fmla="*/ 0 h 8"/>
                    <a:gd name="T18" fmla="*/ 4 w 15"/>
                    <a:gd name="T19" fmla="*/ 0 h 8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5"/>
                    <a:gd name="T31" fmla="*/ 0 h 8"/>
                    <a:gd name="T32" fmla="*/ 15 w 15"/>
                    <a:gd name="T33" fmla="*/ 8 h 8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5" h="8">
                      <a:moveTo>
                        <a:pt x="4" y="0"/>
                      </a:moveTo>
                      <a:lnTo>
                        <a:pt x="4" y="0"/>
                      </a:lnTo>
                      <a:lnTo>
                        <a:pt x="0" y="6"/>
                      </a:lnTo>
                      <a:lnTo>
                        <a:pt x="11" y="8"/>
                      </a:lnTo>
                      <a:lnTo>
                        <a:pt x="15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27" name="Freeform 479"/>
                <p:cNvSpPr>
                  <a:spLocks/>
                </p:cNvSpPr>
                <p:nvPr/>
              </p:nvSpPr>
              <p:spPr bwMode="auto">
                <a:xfrm>
                  <a:off x="3887" y="1848"/>
                  <a:ext cx="20" cy="16"/>
                </a:xfrm>
                <a:custGeom>
                  <a:avLst/>
                  <a:gdLst>
                    <a:gd name="T0" fmla="*/ 0 w 20"/>
                    <a:gd name="T1" fmla="*/ 11 h 16"/>
                    <a:gd name="T2" fmla="*/ 0 w 20"/>
                    <a:gd name="T3" fmla="*/ 11 h 16"/>
                    <a:gd name="T4" fmla="*/ 5 w 20"/>
                    <a:gd name="T5" fmla="*/ 16 h 16"/>
                    <a:gd name="T6" fmla="*/ 5 w 20"/>
                    <a:gd name="T7" fmla="*/ 16 h 16"/>
                    <a:gd name="T8" fmla="*/ 20 w 20"/>
                    <a:gd name="T9" fmla="*/ 5 h 16"/>
                    <a:gd name="T10" fmla="*/ 20 w 20"/>
                    <a:gd name="T11" fmla="*/ 5 h 16"/>
                    <a:gd name="T12" fmla="*/ 14 w 20"/>
                    <a:gd name="T13" fmla="*/ 0 h 16"/>
                    <a:gd name="T14" fmla="*/ 14 w 20"/>
                    <a:gd name="T15" fmla="*/ 0 h 16"/>
                    <a:gd name="T16" fmla="*/ 0 w 20"/>
                    <a:gd name="T17" fmla="*/ 11 h 16"/>
                    <a:gd name="T18" fmla="*/ 0 w 20"/>
                    <a:gd name="T19" fmla="*/ 11 h 1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20"/>
                    <a:gd name="T31" fmla="*/ 0 h 16"/>
                    <a:gd name="T32" fmla="*/ 20 w 20"/>
                    <a:gd name="T33" fmla="*/ 16 h 1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20" h="16">
                      <a:moveTo>
                        <a:pt x="0" y="11"/>
                      </a:moveTo>
                      <a:lnTo>
                        <a:pt x="0" y="11"/>
                      </a:lnTo>
                      <a:lnTo>
                        <a:pt x="5" y="16"/>
                      </a:lnTo>
                      <a:lnTo>
                        <a:pt x="20" y="5"/>
                      </a:lnTo>
                      <a:lnTo>
                        <a:pt x="14" y="0"/>
                      </a:lnTo>
                      <a:lnTo>
                        <a:pt x="0" y="11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28" name="Freeform 480"/>
                <p:cNvSpPr>
                  <a:spLocks/>
                </p:cNvSpPr>
                <p:nvPr/>
              </p:nvSpPr>
              <p:spPr bwMode="auto">
                <a:xfrm>
                  <a:off x="3513" y="1522"/>
                  <a:ext cx="17" cy="13"/>
                </a:xfrm>
                <a:custGeom>
                  <a:avLst/>
                  <a:gdLst>
                    <a:gd name="T0" fmla="*/ 17 w 17"/>
                    <a:gd name="T1" fmla="*/ 6 h 13"/>
                    <a:gd name="T2" fmla="*/ 17 w 17"/>
                    <a:gd name="T3" fmla="*/ 6 h 13"/>
                    <a:gd name="T4" fmla="*/ 4 w 17"/>
                    <a:gd name="T5" fmla="*/ 0 h 13"/>
                    <a:gd name="T6" fmla="*/ 4 w 17"/>
                    <a:gd name="T7" fmla="*/ 0 h 13"/>
                    <a:gd name="T8" fmla="*/ 0 w 17"/>
                    <a:gd name="T9" fmla="*/ 6 h 13"/>
                    <a:gd name="T10" fmla="*/ 0 w 17"/>
                    <a:gd name="T11" fmla="*/ 6 h 13"/>
                    <a:gd name="T12" fmla="*/ 11 w 17"/>
                    <a:gd name="T13" fmla="*/ 13 h 13"/>
                    <a:gd name="T14" fmla="*/ 11 w 17"/>
                    <a:gd name="T15" fmla="*/ 13 h 13"/>
                    <a:gd name="T16" fmla="*/ 17 w 17"/>
                    <a:gd name="T17" fmla="*/ 6 h 13"/>
                    <a:gd name="T18" fmla="*/ 17 w 17"/>
                    <a:gd name="T19" fmla="*/ 6 h 13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7"/>
                    <a:gd name="T31" fmla="*/ 0 h 13"/>
                    <a:gd name="T32" fmla="*/ 17 w 17"/>
                    <a:gd name="T33" fmla="*/ 13 h 13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7" h="13">
                      <a:moveTo>
                        <a:pt x="17" y="6"/>
                      </a:moveTo>
                      <a:lnTo>
                        <a:pt x="17" y="6"/>
                      </a:lnTo>
                      <a:lnTo>
                        <a:pt x="4" y="0"/>
                      </a:lnTo>
                      <a:lnTo>
                        <a:pt x="0" y="6"/>
                      </a:lnTo>
                      <a:lnTo>
                        <a:pt x="11" y="13"/>
                      </a:lnTo>
                      <a:lnTo>
                        <a:pt x="17" y="6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29" name="Freeform 481"/>
                <p:cNvSpPr>
                  <a:spLocks/>
                </p:cNvSpPr>
                <p:nvPr/>
              </p:nvSpPr>
              <p:spPr bwMode="auto">
                <a:xfrm>
                  <a:off x="3206" y="1782"/>
                  <a:ext cx="15" cy="22"/>
                </a:xfrm>
                <a:custGeom>
                  <a:avLst/>
                  <a:gdLst>
                    <a:gd name="T0" fmla="*/ 0 w 15"/>
                    <a:gd name="T1" fmla="*/ 0 h 22"/>
                    <a:gd name="T2" fmla="*/ 0 w 15"/>
                    <a:gd name="T3" fmla="*/ 0 h 22"/>
                    <a:gd name="T4" fmla="*/ 0 w 15"/>
                    <a:gd name="T5" fmla="*/ 9 h 22"/>
                    <a:gd name="T6" fmla="*/ 0 w 15"/>
                    <a:gd name="T7" fmla="*/ 9 h 22"/>
                    <a:gd name="T8" fmla="*/ 15 w 15"/>
                    <a:gd name="T9" fmla="*/ 22 h 22"/>
                    <a:gd name="T10" fmla="*/ 15 w 15"/>
                    <a:gd name="T11" fmla="*/ 22 h 22"/>
                    <a:gd name="T12" fmla="*/ 15 w 15"/>
                    <a:gd name="T13" fmla="*/ 13 h 22"/>
                    <a:gd name="T14" fmla="*/ 15 w 15"/>
                    <a:gd name="T15" fmla="*/ 13 h 22"/>
                    <a:gd name="T16" fmla="*/ 0 w 15"/>
                    <a:gd name="T17" fmla="*/ 0 h 22"/>
                    <a:gd name="T18" fmla="*/ 0 w 15"/>
                    <a:gd name="T19" fmla="*/ 0 h 22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5"/>
                    <a:gd name="T31" fmla="*/ 0 h 22"/>
                    <a:gd name="T32" fmla="*/ 15 w 15"/>
                    <a:gd name="T33" fmla="*/ 22 h 22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5" h="2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9"/>
                      </a:lnTo>
                      <a:lnTo>
                        <a:pt x="15" y="22"/>
                      </a:lnTo>
                      <a:lnTo>
                        <a:pt x="15" y="1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30" name="Freeform 482"/>
                <p:cNvSpPr>
                  <a:spLocks/>
                </p:cNvSpPr>
                <p:nvPr/>
              </p:nvSpPr>
              <p:spPr bwMode="auto">
                <a:xfrm>
                  <a:off x="3598" y="1861"/>
                  <a:ext cx="31" cy="7"/>
                </a:xfrm>
                <a:custGeom>
                  <a:avLst/>
                  <a:gdLst>
                    <a:gd name="T0" fmla="*/ 31 w 31"/>
                    <a:gd name="T1" fmla="*/ 0 h 7"/>
                    <a:gd name="T2" fmla="*/ 31 w 31"/>
                    <a:gd name="T3" fmla="*/ 0 h 7"/>
                    <a:gd name="T4" fmla="*/ 7 w 31"/>
                    <a:gd name="T5" fmla="*/ 0 h 7"/>
                    <a:gd name="T6" fmla="*/ 7 w 31"/>
                    <a:gd name="T7" fmla="*/ 0 h 7"/>
                    <a:gd name="T8" fmla="*/ 0 w 31"/>
                    <a:gd name="T9" fmla="*/ 7 h 7"/>
                    <a:gd name="T10" fmla="*/ 0 w 31"/>
                    <a:gd name="T11" fmla="*/ 7 h 7"/>
                    <a:gd name="T12" fmla="*/ 22 w 31"/>
                    <a:gd name="T13" fmla="*/ 7 h 7"/>
                    <a:gd name="T14" fmla="*/ 22 w 31"/>
                    <a:gd name="T15" fmla="*/ 7 h 7"/>
                    <a:gd name="T16" fmla="*/ 31 w 31"/>
                    <a:gd name="T17" fmla="*/ 0 h 7"/>
                    <a:gd name="T18" fmla="*/ 31 w 31"/>
                    <a:gd name="T19" fmla="*/ 0 h 7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31"/>
                    <a:gd name="T31" fmla="*/ 0 h 7"/>
                    <a:gd name="T32" fmla="*/ 31 w 31"/>
                    <a:gd name="T33" fmla="*/ 7 h 7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31" h="7">
                      <a:moveTo>
                        <a:pt x="31" y="0"/>
                      </a:moveTo>
                      <a:lnTo>
                        <a:pt x="31" y="0"/>
                      </a:lnTo>
                      <a:lnTo>
                        <a:pt x="7" y="0"/>
                      </a:lnTo>
                      <a:lnTo>
                        <a:pt x="0" y="7"/>
                      </a:lnTo>
                      <a:lnTo>
                        <a:pt x="22" y="7"/>
                      </a:lnTo>
                      <a:lnTo>
                        <a:pt x="31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31" name="Freeform 483"/>
                <p:cNvSpPr>
                  <a:spLocks/>
                </p:cNvSpPr>
                <p:nvPr/>
              </p:nvSpPr>
              <p:spPr bwMode="auto">
                <a:xfrm>
                  <a:off x="3387" y="1630"/>
                  <a:ext cx="24" cy="17"/>
                </a:xfrm>
                <a:custGeom>
                  <a:avLst/>
                  <a:gdLst>
                    <a:gd name="T0" fmla="*/ 24 w 24"/>
                    <a:gd name="T1" fmla="*/ 13 h 17"/>
                    <a:gd name="T2" fmla="*/ 24 w 24"/>
                    <a:gd name="T3" fmla="*/ 13 h 17"/>
                    <a:gd name="T4" fmla="*/ 6 w 24"/>
                    <a:gd name="T5" fmla="*/ 0 h 17"/>
                    <a:gd name="T6" fmla="*/ 6 w 24"/>
                    <a:gd name="T7" fmla="*/ 0 h 17"/>
                    <a:gd name="T8" fmla="*/ 0 w 24"/>
                    <a:gd name="T9" fmla="*/ 4 h 17"/>
                    <a:gd name="T10" fmla="*/ 0 w 24"/>
                    <a:gd name="T11" fmla="*/ 4 h 17"/>
                    <a:gd name="T12" fmla="*/ 17 w 24"/>
                    <a:gd name="T13" fmla="*/ 17 h 17"/>
                    <a:gd name="T14" fmla="*/ 17 w 24"/>
                    <a:gd name="T15" fmla="*/ 17 h 17"/>
                    <a:gd name="T16" fmla="*/ 24 w 24"/>
                    <a:gd name="T17" fmla="*/ 13 h 17"/>
                    <a:gd name="T18" fmla="*/ 24 w 24"/>
                    <a:gd name="T19" fmla="*/ 13 h 17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24"/>
                    <a:gd name="T31" fmla="*/ 0 h 17"/>
                    <a:gd name="T32" fmla="*/ 24 w 24"/>
                    <a:gd name="T33" fmla="*/ 17 h 17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24" h="17">
                      <a:moveTo>
                        <a:pt x="24" y="13"/>
                      </a:moveTo>
                      <a:lnTo>
                        <a:pt x="24" y="13"/>
                      </a:lnTo>
                      <a:lnTo>
                        <a:pt x="6" y="0"/>
                      </a:lnTo>
                      <a:lnTo>
                        <a:pt x="0" y="4"/>
                      </a:lnTo>
                      <a:lnTo>
                        <a:pt x="17" y="17"/>
                      </a:lnTo>
                      <a:lnTo>
                        <a:pt x="24" y="13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32" name="Freeform 484"/>
                <p:cNvSpPr>
                  <a:spLocks/>
                </p:cNvSpPr>
                <p:nvPr/>
              </p:nvSpPr>
              <p:spPr bwMode="auto">
                <a:xfrm>
                  <a:off x="3096" y="1788"/>
                  <a:ext cx="15" cy="11"/>
                </a:xfrm>
                <a:custGeom>
                  <a:avLst/>
                  <a:gdLst>
                    <a:gd name="T0" fmla="*/ 8 w 15"/>
                    <a:gd name="T1" fmla="*/ 0 h 11"/>
                    <a:gd name="T2" fmla="*/ 8 w 15"/>
                    <a:gd name="T3" fmla="*/ 0 h 11"/>
                    <a:gd name="T4" fmla="*/ 0 w 15"/>
                    <a:gd name="T5" fmla="*/ 1 h 11"/>
                    <a:gd name="T6" fmla="*/ 0 w 15"/>
                    <a:gd name="T7" fmla="*/ 1 h 11"/>
                    <a:gd name="T8" fmla="*/ 8 w 15"/>
                    <a:gd name="T9" fmla="*/ 11 h 11"/>
                    <a:gd name="T10" fmla="*/ 8 w 15"/>
                    <a:gd name="T11" fmla="*/ 11 h 11"/>
                    <a:gd name="T12" fmla="*/ 15 w 15"/>
                    <a:gd name="T13" fmla="*/ 7 h 11"/>
                    <a:gd name="T14" fmla="*/ 15 w 15"/>
                    <a:gd name="T15" fmla="*/ 7 h 11"/>
                    <a:gd name="T16" fmla="*/ 8 w 15"/>
                    <a:gd name="T17" fmla="*/ 0 h 11"/>
                    <a:gd name="T18" fmla="*/ 8 w 15"/>
                    <a:gd name="T19" fmla="*/ 0 h 11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5"/>
                    <a:gd name="T31" fmla="*/ 0 h 11"/>
                    <a:gd name="T32" fmla="*/ 15 w 15"/>
                    <a:gd name="T33" fmla="*/ 11 h 11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5" h="11">
                      <a:moveTo>
                        <a:pt x="8" y="0"/>
                      </a:moveTo>
                      <a:lnTo>
                        <a:pt x="8" y="0"/>
                      </a:lnTo>
                      <a:lnTo>
                        <a:pt x="0" y="1"/>
                      </a:lnTo>
                      <a:lnTo>
                        <a:pt x="8" y="11"/>
                      </a:lnTo>
                      <a:lnTo>
                        <a:pt x="15" y="7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33" name="Freeform 485"/>
                <p:cNvSpPr>
                  <a:spLocks/>
                </p:cNvSpPr>
                <p:nvPr/>
              </p:nvSpPr>
              <p:spPr bwMode="auto">
                <a:xfrm>
                  <a:off x="3546" y="1939"/>
                  <a:ext cx="19" cy="8"/>
                </a:xfrm>
                <a:custGeom>
                  <a:avLst/>
                  <a:gdLst>
                    <a:gd name="T0" fmla="*/ 6 w 19"/>
                    <a:gd name="T1" fmla="*/ 0 h 8"/>
                    <a:gd name="T2" fmla="*/ 6 w 19"/>
                    <a:gd name="T3" fmla="*/ 0 h 8"/>
                    <a:gd name="T4" fmla="*/ 0 w 19"/>
                    <a:gd name="T5" fmla="*/ 8 h 8"/>
                    <a:gd name="T6" fmla="*/ 0 w 19"/>
                    <a:gd name="T7" fmla="*/ 8 h 8"/>
                    <a:gd name="T8" fmla="*/ 15 w 19"/>
                    <a:gd name="T9" fmla="*/ 8 h 8"/>
                    <a:gd name="T10" fmla="*/ 15 w 19"/>
                    <a:gd name="T11" fmla="*/ 8 h 8"/>
                    <a:gd name="T12" fmla="*/ 19 w 19"/>
                    <a:gd name="T13" fmla="*/ 0 h 8"/>
                    <a:gd name="T14" fmla="*/ 19 w 19"/>
                    <a:gd name="T15" fmla="*/ 0 h 8"/>
                    <a:gd name="T16" fmla="*/ 6 w 19"/>
                    <a:gd name="T17" fmla="*/ 0 h 8"/>
                    <a:gd name="T18" fmla="*/ 6 w 19"/>
                    <a:gd name="T19" fmla="*/ 0 h 8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9"/>
                    <a:gd name="T31" fmla="*/ 0 h 8"/>
                    <a:gd name="T32" fmla="*/ 19 w 19"/>
                    <a:gd name="T33" fmla="*/ 8 h 8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9" h="8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0" y="8"/>
                      </a:lnTo>
                      <a:lnTo>
                        <a:pt x="15" y="8"/>
                      </a:lnTo>
                      <a:lnTo>
                        <a:pt x="19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34" name="Freeform 486"/>
                <p:cNvSpPr>
                  <a:spLocks/>
                </p:cNvSpPr>
                <p:nvPr/>
              </p:nvSpPr>
              <p:spPr bwMode="auto">
                <a:xfrm>
                  <a:off x="3490" y="2093"/>
                  <a:ext cx="11" cy="7"/>
                </a:xfrm>
                <a:custGeom>
                  <a:avLst/>
                  <a:gdLst>
                    <a:gd name="T0" fmla="*/ 1 w 11"/>
                    <a:gd name="T1" fmla="*/ 0 h 7"/>
                    <a:gd name="T2" fmla="*/ 1 w 11"/>
                    <a:gd name="T3" fmla="*/ 0 h 7"/>
                    <a:gd name="T4" fmla="*/ 0 w 11"/>
                    <a:gd name="T5" fmla="*/ 7 h 7"/>
                    <a:gd name="T6" fmla="*/ 0 w 11"/>
                    <a:gd name="T7" fmla="*/ 7 h 7"/>
                    <a:gd name="T8" fmla="*/ 9 w 11"/>
                    <a:gd name="T9" fmla="*/ 7 h 7"/>
                    <a:gd name="T10" fmla="*/ 9 w 11"/>
                    <a:gd name="T11" fmla="*/ 7 h 7"/>
                    <a:gd name="T12" fmla="*/ 11 w 11"/>
                    <a:gd name="T13" fmla="*/ 0 h 7"/>
                    <a:gd name="T14" fmla="*/ 11 w 11"/>
                    <a:gd name="T15" fmla="*/ 0 h 7"/>
                    <a:gd name="T16" fmla="*/ 1 w 11"/>
                    <a:gd name="T17" fmla="*/ 0 h 7"/>
                    <a:gd name="T18" fmla="*/ 1 w 11"/>
                    <a:gd name="T19" fmla="*/ 0 h 7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1"/>
                    <a:gd name="T31" fmla="*/ 0 h 7"/>
                    <a:gd name="T32" fmla="*/ 11 w 11"/>
                    <a:gd name="T33" fmla="*/ 7 h 7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1" h="7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7"/>
                      </a:lnTo>
                      <a:lnTo>
                        <a:pt x="9" y="7"/>
                      </a:lnTo>
                      <a:lnTo>
                        <a:pt x="1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635" name="Freeform 487"/>
                <p:cNvSpPr>
                  <a:spLocks/>
                </p:cNvSpPr>
                <p:nvPr/>
              </p:nvSpPr>
              <p:spPr bwMode="auto">
                <a:xfrm>
                  <a:off x="3470" y="2730"/>
                  <a:ext cx="11" cy="9"/>
                </a:xfrm>
                <a:custGeom>
                  <a:avLst/>
                  <a:gdLst>
                    <a:gd name="T0" fmla="*/ 0 w 11"/>
                    <a:gd name="T1" fmla="*/ 0 h 9"/>
                    <a:gd name="T2" fmla="*/ 0 w 11"/>
                    <a:gd name="T3" fmla="*/ 0 h 9"/>
                    <a:gd name="T4" fmla="*/ 0 w 11"/>
                    <a:gd name="T5" fmla="*/ 7 h 9"/>
                    <a:gd name="T6" fmla="*/ 0 w 11"/>
                    <a:gd name="T7" fmla="*/ 7 h 9"/>
                    <a:gd name="T8" fmla="*/ 11 w 11"/>
                    <a:gd name="T9" fmla="*/ 9 h 9"/>
                    <a:gd name="T10" fmla="*/ 11 w 11"/>
                    <a:gd name="T11" fmla="*/ 9 h 9"/>
                    <a:gd name="T12" fmla="*/ 11 w 11"/>
                    <a:gd name="T13" fmla="*/ 2 h 9"/>
                    <a:gd name="T14" fmla="*/ 11 w 11"/>
                    <a:gd name="T15" fmla="*/ 2 h 9"/>
                    <a:gd name="T16" fmla="*/ 0 w 11"/>
                    <a:gd name="T17" fmla="*/ 0 h 9"/>
                    <a:gd name="T18" fmla="*/ 0 w 11"/>
                    <a:gd name="T19" fmla="*/ 0 h 9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1"/>
                    <a:gd name="T31" fmla="*/ 0 h 9"/>
                    <a:gd name="T32" fmla="*/ 11 w 11"/>
                    <a:gd name="T33" fmla="*/ 9 h 9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1" h="9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7"/>
                      </a:lnTo>
                      <a:lnTo>
                        <a:pt x="11" y="9"/>
                      </a:lnTo>
                      <a:lnTo>
                        <a:pt x="11" y="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5369" name="Freeform 489"/>
              <p:cNvSpPr>
                <a:spLocks/>
              </p:cNvSpPr>
              <p:nvPr/>
            </p:nvSpPr>
            <p:spPr bwMode="auto">
              <a:xfrm>
                <a:off x="3468" y="2810"/>
                <a:ext cx="13" cy="10"/>
              </a:xfrm>
              <a:custGeom>
                <a:avLst/>
                <a:gdLst>
                  <a:gd name="T0" fmla="*/ 0 w 13"/>
                  <a:gd name="T1" fmla="*/ 0 h 10"/>
                  <a:gd name="T2" fmla="*/ 0 w 13"/>
                  <a:gd name="T3" fmla="*/ 0 h 10"/>
                  <a:gd name="T4" fmla="*/ 0 w 13"/>
                  <a:gd name="T5" fmla="*/ 8 h 10"/>
                  <a:gd name="T6" fmla="*/ 0 w 13"/>
                  <a:gd name="T7" fmla="*/ 8 h 10"/>
                  <a:gd name="T8" fmla="*/ 13 w 13"/>
                  <a:gd name="T9" fmla="*/ 10 h 10"/>
                  <a:gd name="T10" fmla="*/ 13 w 13"/>
                  <a:gd name="T11" fmla="*/ 10 h 10"/>
                  <a:gd name="T12" fmla="*/ 13 w 13"/>
                  <a:gd name="T13" fmla="*/ 2 h 10"/>
                  <a:gd name="T14" fmla="*/ 13 w 13"/>
                  <a:gd name="T15" fmla="*/ 2 h 10"/>
                  <a:gd name="T16" fmla="*/ 0 w 13"/>
                  <a:gd name="T17" fmla="*/ 0 h 10"/>
                  <a:gd name="T18" fmla="*/ 0 w 13"/>
                  <a:gd name="T19" fmla="*/ 0 h 1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3"/>
                  <a:gd name="T31" fmla="*/ 0 h 10"/>
                  <a:gd name="T32" fmla="*/ 13 w 13"/>
                  <a:gd name="T33" fmla="*/ 10 h 10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3" h="10">
                    <a:moveTo>
                      <a:pt x="0" y="0"/>
                    </a:moveTo>
                    <a:lnTo>
                      <a:pt x="0" y="0"/>
                    </a:lnTo>
                    <a:lnTo>
                      <a:pt x="0" y="8"/>
                    </a:lnTo>
                    <a:lnTo>
                      <a:pt x="13" y="10"/>
                    </a:lnTo>
                    <a:lnTo>
                      <a:pt x="13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70" name="Freeform 490"/>
              <p:cNvSpPr>
                <a:spLocks/>
              </p:cNvSpPr>
              <p:nvPr/>
            </p:nvSpPr>
            <p:spPr bwMode="auto">
              <a:xfrm>
                <a:off x="3830" y="2712"/>
                <a:ext cx="20" cy="12"/>
              </a:xfrm>
              <a:custGeom>
                <a:avLst/>
                <a:gdLst>
                  <a:gd name="T0" fmla="*/ 20 w 20"/>
                  <a:gd name="T1" fmla="*/ 0 h 12"/>
                  <a:gd name="T2" fmla="*/ 20 w 20"/>
                  <a:gd name="T3" fmla="*/ 0 h 12"/>
                  <a:gd name="T4" fmla="*/ 0 w 20"/>
                  <a:gd name="T5" fmla="*/ 5 h 12"/>
                  <a:gd name="T6" fmla="*/ 0 w 20"/>
                  <a:gd name="T7" fmla="*/ 5 h 12"/>
                  <a:gd name="T8" fmla="*/ 0 w 20"/>
                  <a:gd name="T9" fmla="*/ 12 h 12"/>
                  <a:gd name="T10" fmla="*/ 0 w 20"/>
                  <a:gd name="T11" fmla="*/ 12 h 12"/>
                  <a:gd name="T12" fmla="*/ 20 w 20"/>
                  <a:gd name="T13" fmla="*/ 7 h 12"/>
                  <a:gd name="T14" fmla="*/ 20 w 20"/>
                  <a:gd name="T15" fmla="*/ 7 h 12"/>
                  <a:gd name="T16" fmla="*/ 20 w 20"/>
                  <a:gd name="T17" fmla="*/ 0 h 12"/>
                  <a:gd name="T18" fmla="*/ 20 w 20"/>
                  <a:gd name="T19" fmla="*/ 0 h 1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0"/>
                  <a:gd name="T31" fmla="*/ 0 h 12"/>
                  <a:gd name="T32" fmla="*/ 20 w 20"/>
                  <a:gd name="T33" fmla="*/ 12 h 1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0" h="12">
                    <a:moveTo>
                      <a:pt x="20" y="0"/>
                    </a:moveTo>
                    <a:lnTo>
                      <a:pt x="20" y="0"/>
                    </a:lnTo>
                    <a:lnTo>
                      <a:pt x="0" y="5"/>
                    </a:lnTo>
                    <a:lnTo>
                      <a:pt x="0" y="12"/>
                    </a:lnTo>
                    <a:lnTo>
                      <a:pt x="20" y="7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71" name="Freeform 491"/>
              <p:cNvSpPr>
                <a:spLocks/>
              </p:cNvSpPr>
              <p:nvPr/>
            </p:nvSpPr>
            <p:spPr bwMode="auto">
              <a:xfrm>
                <a:off x="3470" y="2651"/>
                <a:ext cx="9" cy="8"/>
              </a:xfrm>
              <a:custGeom>
                <a:avLst/>
                <a:gdLst>
                  <a:gd name="T0" fmla="*/ 7 w 9"/>
                  <a:gd name="T1" fmla="*/ 0 h 8"/>
                  <a:gd name="T2" fmla="*/ 7 w 9"/>
                  <a:gd name="T3" fmla="*/ 0 h 8"/>
                  <a:gd name="T4" fmla="*/ 0 w 9"/>
                  <a:gd name="T5" fmla="*/ 0 h 8"/>
                  <a:gd name="T6" fmla="*/ 0 w 9"/>
                  <a:gd name="T7" fmla="*/ 0 h 8"/>
                  <a:gd name="T8" fmla="*/ 0 w 9"/>
                  <a:gd name="T9" fmla="*/ 8 h 8"/>
                  <a:gd name="T10" fmla="*/ 0 w 9"/>
                  <a:gd name="T11" fmla="*/ 8 h 8"/>
                  <a:gd name="T12" fmla="*/ 9 w 9"/>
                  <a:gd name="T13" fmla="*/ 8 h 8"/>
                  <a:gd name="T14" fmla="*/ 9 w 9"/>
                  <a:gd name="T15" fmla="*/ 8 h 8"/>
                  <a:gd name="T16" fmla="*/ 7 w 9"/>
                  <a:gd name="T17" fmla="*/ 0 h 8"/>
                  <a:gd name="T18" fmla="*/ 7 w 9"/>
                  <a:gd name="T19" fmla="*/ 0 h 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9"/>
                  <a:gd name="T31" fmla="*/ 0 h 8"/>
                  <a:gd name="T32" fmla="*/ 9 w 9"/>
                  <a:gd name="T33" fmla="*/ 8 h 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9" h="8">
                    <a:moveTo>
                      <a:pt x="7" y="0"/>
                    </a:moveTo>
                    <a:lnTo>
                      <a:pt x="7" y="0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9" y="8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72" name="Freeform 492"/>
              <p:cNvSpPr>
                <a:spLocks/>
              </p:cNvSpPr>
              <p:nvPr/>
            </p:nvSpPr>
            <p:spPr bwMode="auto">
              <a:xfrm>
                <a:off x="2943" y="2571"/>
                <a:ext cx="12" cy="11"/>
              </a:xfrm>
              <a:custGeom>
                <a:avLst/>
                <a:gdLst>
                  <a:gd name="T0" fmla="*/ 12 w 12"/>
                  <a:gd name="T1" fmla="*/ 5 h 11"/>
                  <a:gd name="T2" fmla="*/ 12 w 12"/>
                  <a:gd name="T3" fmla="*/ 5 h 11"/>
                  <a:gd name="T4" fmla="*/ 3 w 12"/>
                  <a:gd name="T5" fmla="*/ 0 h 11"/>
                  <a:gd name="T6" fmla="*/ 3 w 12"/>
                  <a:gd name="T7" fmla="*/ 0 h 11"/>
                  <a:gd name="T8" fmla="*/ 0 w 12"/>
                  <a:gd name="T9" fmla="*/ 7 h 11"/>
                  <a:gd name="T10" fmla="*/ 0 w 12"/>
                  <a:gd name="T11" fmla="*/ 7 h 11"/>
                  <a:gd name="T12" fmla="*/ 9 w 12"/>
                  <a:gd name="T13" fmla="*/ 11 h 11"/>
                  <a:gd name="T14" fmla="*/ 9 w 12"/>
                  <a:gd name="T15" fmla="*/ 11 h 11"/>
                  <a:gd name="T16" fmla="*/ 12 w 12"/>
                  <a:gd name="T17" fmla="*/ 5 h 11"/>
                  <a:gd name="T18" fmla="*/ 12 w 12"/>
                  <a:gd name="T19" fmla="*/ 5 h 1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2"/>
                  <a:gd name="T31" fmla="*/ 0 h 11"/>
                  <a:gd name="T32" fmla="*/ 12 w 12"/>
                  <a:gd name="T33" fmla="*/ 11 h 1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2" h="11">
                    <a:moveTo>
                      <a:pt x="12" y="5"/>
                    </a:moveTo>
                    <a:lnTo>
                      <a:pt x="12" y="5"/>
                    </a:lnTo>
                    <a:lnTo>
                      <a:pt x="3" y="0"/>
                    </a:lnTo>
                    <a:lnTo>
                      <a:pt x="0" y="7"/>
                    </a:lnTo>
                    <a:lnTo>
                      <a:pt x="9" y="11"/>
                    </a:lnTo>
                    <a:lnTo>
                      <a:pt x="12" y="5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73" name="Freeform 493"/>
              <p:cNvSpPr>
                <a:spLocks/>
              </p:cNvSpPr>
              <p:nvPr/>
            </p:nvSpPr>
            <p:spPr bwMode="auto">
              <a:xfrm>
                <a:off x="4448" y="2423"/>
                <a:ext cx="17" cy="14"/>
              </a:xfrm>
              <a:custGeom>
                <a:avLst/>
                <a:gdLst>
                  <a:gd name="T0" fmla="*/ 0 w 17"/>
                  <a:gd name="T1" fmla="*/ 10 h 14"/>
                  <a:gd name="T2" fmla="*/ 0 w 17"/>
                  <a:gd name="T3" fmla="*/ 10 h 14"/>
                  <a:gd name="T4" fmla="*/ 6 w 17"/>
                  <a:gd name="T5" fmla="*/ 14 h 14"/>
                  <a:gd name="T6" fmla="*/ 6 w 17"/>
                  <a:gd name="T7" fmla="*/ 14 h 14"/>
                  <a:gd name="T8" fmla="*/ 17 w 17"/>
                  <a:gd name="T9" fmla="*/ 5 h 14"/>
                  <a:gd name="T10" fmla="*/ 17 w 17"/>
                  <a:gd name="T11" fmla="*/ 5 h 14"/>
                  <a:gd name="T12" fmla="*/ 11 w 17"/>
                  <a:gd name="T13" fmla="*/ 0 h 14"/>
                  <a:gd name="T14" fmla="*/ 11 w 17"/>
                  <a:gd name="T15" fmla="*/ 0 h 14"/>
                  <a:gd name="T16" fmla="*/ 0 w 17"/>
                  <a:gd name="T17" fmla="*/ 10 h 14"/>
                  <a:gd name="T18" fmla="*/ 0 w 17"/>
                  <a:gd name="T19" fmla="*/ 10 h 1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7"/>
                  <a:gd name="T31" fmla="*/ 0 h 14"/>
                  <a:gd name="T32" fmla="*/ 17 w 17"/>
                  <a:gd name="T33" fmla="*/ 14 h 1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7" h="14">
                    <a:moveTo>
                      <a:pt x="0" y="10"/>
                    </a:moveTo>
                    <a:lnTo>
                      <a:pt x="0" y="10"/>
                    </a:lnTo>
                    <a:lnTo>
                      <a:pt x="6" y="14"/>
                    </a:lnTo>
                    <a:lnTo>
                      <a:pt x="17" y="5"/>
                    </a:lnTo>
                    <a:lnTo>
                      <a:pt x="11" y="0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74" name="Freeform 494"/>
              <p:cNvSpPr>
                <a:spLocks/>
              </p:cNvSpPr>
              <p:nvPr/>
            </p:nvSpPr>
            <p:spPr bwMode="auto">
              <a:xfrm>
                <a:off x="2910" y="2642"/>
                <a:ext cx="13" cy="13"/>
              </a:xfrm>
              <a:custGeom>
                <a:avLst/>
                <a:gdLst>
                  <a:gd name="T0" fmla="*/ 2 w 13"/>
                  <a:gd name="T1" fmla="*/ 0 h 13"/>
                  <a:gd name="T2" fmla="*/ 2 w 13"/>
                  <a:gd name="T3" fmla="*/ 0 h 13"/>
                  <a:gd name="T4" fmla="*/ 0 w 13"/>
                  <a:gd name="T5" fmla="*/ 7 h 13"/>
                  <a:gd name="T6" fmla="*/ 0 w 13"/>
                  <a:gd name="T7" fmla="*/ 7 h 13"/>
                  <a:gd name="T8" fmla="*/ 9 w 13"/>
                  <a:gd name="T9" fmla="*/ 13 h 13"/>
                  <a:gd name="T10" fmla="*/ 9 w 13"/>
                  <a:gd name="T11" fmla="*/ 13 h 13"/>
                  <a:gd name="T12" fmla="*/ 13 w 13"/>
                  <a:gd name="T13" fmla="*/ 6 h 13"/>
                  <a:gd name="T14" fmla="*/ 13 w 13"/>
                  <a:gd name="T15" fmla="*/ 6 h 13"/>
                  <a:gd name="T16" fmla="*/ 2 w 13"/>
                  <a:gd name="T17" fmla="*/ 0 h 13"/>
                  <a:gd name="T18" fmla="*/ 2 w 13"/>
                  <a:gd name="T19" fmla="*/ 0 h 1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3"/>
                  <a:gd name="T31" fmla="*/ 0 h 13"/>
                  <a:gd name="T32" fmla="*/ 13 w 13"/>
                  <a:gd name="T33" fmla="*/ 13 h 13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3" h="13">
                    <a:moveTo>
                      <a:pt x="2" y="0"/>
                    </a:moveTo>
                    <a:lnTo>
                      <a:pt x="2" y="0"/>
                    </a:lnTo>
                    <a:lnTo>
                      <a:pt x="0" y="7"/>
                    </a:lnTo>
                    <a:lnTo>
                      <a:pt x="9" y="13"/>
                    </a:lnTo>
                    <a:lnTo>
                      <a:pt x="13" y="6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75" name="Freeform 495"/>
              <p:cNvSpPr>
                <a:spLocks/>
              </p:cNvSpPr>
              <p:nvPr/>
            </p:nvSpPr>
            <p:spPr bwMode="auto">
              <a:xfrm>
                <a:off x="2977" y="2499"/>
                <a:ext cx="11" cy="11"/>
              </a:xfrm>
              <a:custGeom>
                <a:avLst/>
                <a:gdLst>
                  <a:gd name="T0" fmla="*/ 4 w 11"/>
                  <a:gd name="T1" fmla="*/ 0 h 11"/>
                  <a:gd name="T2" fmla="*/ 4 w 11"/>
                  <a:gd name="T3" fmla="*/ 0 h 11"/>
                  <a:gd name="T4" fmla="*/ 0 w 11"/>
                  <a:gd name="T5" fmla="*/ 8 h 11"/>
                  <a:gd name="T6" fmla="*/ 0 w 11"/>
                  <a:gd name="T7" fmla="*/ 8 h 11"/>
                  <a:gd name="T8" fmla="*/ 10 w 11"/>
                  <a:gd name="T9" fmla="*/ 11 h 11"/>
                  <a:gd name="T10" fmla="*/ 10 w 11"/>
                  <a:gd name="T11" fmla="*/ 11 h 11"/>
                  <a:gd name="T12" fmla="*/ 11 w 11"/>
                  <a:gd name="T13" fmla="*/ 4 h 11"/>
                  <a:gd name="T14" fmla="*/ 11 w 11"/>
                  <a:gd name="T15" fmla="*/ 4 h 11"/>
                  <a:gd name="T16" fmla="*/ 4 w 11"/>
                  <a:gd name="T17" fmla="*/ 0 h 11"/>
                  <a:gd name="T18" fmla="*/ 4 w 11"/>
                  <a:gd name="T19" fmla="*/ 0 h 1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1"/>
                  <a:gd name="T31" fmla="*/ 0 h 11"/>
                  <a:gd name="T32" fmla="*/ 11 w 11"/>
                  <a:gd name="T33" fmla="*/ 11 h 1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1" h="11">
                    <a:moveTo>
                      <a:pt x="4" y="0"/>
                    </a:moveTo>
                    <a:lnTo>
                      <a:pt x="4" y="0"/>
                    </a:lnTo>
                    <a:lnTo>
                      <a:pt x="0" y="8"/>
                    </a:lnTo>
                    <a:lnTo>
                      <a:pt x="10" y="11"/>
                    </a:lnTo>
                    <a:lnTo>
                      <a:pt x="11" y="4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76" name="Freeform 496"/>
              <p:cNvSpPr>
                <a:spLocks/>
              </p:cNvSpPr>
              <p:nvPr/>
            </p:nvSpPr>
            <p:spPr bwMode="auto">
              <a:xfrm>
                <a:off x="3887" y="2699"/>
                <a:ext cx="25" cy="13"/>
              </a:xfrm>
              <a:custGeom>
                <a:avLst/>
                <a:gdLst>
                  <a:gd name="T0" fmla="*/ 5 w 25"/>
                  <a:gd name="T1" fmla="*/ 5 h 13"/>
                  <a:gd name="T2" fmla="*/ 5 w 25"/>
                  <a:gd name="T3" fmla="*/ 5 h 13"/>
                  <a:gd name="T4" fmla="*/ 0 w 25"/>
                  <a:gd name="T5" fmla="*/ 13 h 13"/>
                  <a:gd name="T6" fmla="*/ 0 w 25"/>
                  <a:gd name="T7" fmla="*/ 13 h 13"/>
                  <a:gd name="T8" fmla="*/ 22 w 25"/>
                  <a:gd name="T9" fmla="*/ 9 h 13"/>
                  <a:gd name="T10" fmla="*/ 22 w 25"/>
                  <a:gd name="T11" fmla="*/ 9 h 13"/>
                  <a:gd name="T12" fmla="*/ 25 w 25"/>
                  <a:gd name="T13" fmla="*/ 0 h 13"/>
                  <a:gd name="T14" fmla="*/ 25 w 25"/>
                  <a:gd name="T15" fmla="*/ 0 h 13"/>
                  <a:gd name="T16" fmla="*/ 5 w 25"/>
                  <a:gd name="T17" fmla="*/ 5 h 13"/>
                  <a:gd name="T18" fmla="*/ 5 w 25"/>
                  <a:gd name="T19" fmla="*/ 5 h 1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5"/>
                  <a:gd name="T31" fmla="*/ 0 h 13"/>
                  <a:gd name="T32" fmla="*/ 25 w 25"/>
                  <a:gd name="T33" fmla="*/ 13 h 13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5" h="13">
                    <a:moveTo>
                      <a:pt x="5" y="5"/>
                    </a:moveTo>
                    <a:lnTo>
                      <a:pt x="5" y="5"/>
                    </a:lnTo>
                    <a:lnTo>
                      <a:pt x="0" y="13"/>
                    </a:lnTo>
                    <a:lnTo>
                      <a:pt x="22" y="9"/>
                    </a:lnTo>
                    <a:lnTo>
                      <a:pt x="25" y="0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77" name="Freeform 497"/>
              <p:cNvSpPr>
                <a:spLocks/>
              </p:cNvSpPr>
              <p:nvPr/>
            </p:nvSpPr>
            <p:spPr bwMode="auto">
              <a:xfrm>
                <a:off x="3466" y="2571"/>
                <a:ext cx="7" cy="7"/>
              </a:xfrm>
              <a:custGeom>
                <a:avLst/>
                <a:gdLst>
                  <a:gd name="T0" fmla="*/ 0 w 7"/>
                  <a:gd name="T1" fmla="*/ 0 h 7"/>
                  <a:gd name="T2" fmla="*/ 0 w 7"/>
                  <a:gd name="T3" fmla="*/ 0 h 7"/>
                  <a:gd name="T4" fmla="*/ 0 w 7"/>
                  <a:gd name="T5" fmla="*/ 7 h 7"/>
                  <a:gd name="T6" fmla="*/ 0 w 7"/>
                  <a:gd name="T7" fmla="*/ 7 h 7"/>
                  <a:gd name="T8" fmla="*/ 7 w 7"/>
                  <a:gd name="T9" fmla="*/ 7 h 7"/>
                  <a:gd name="T10" fmla="*/ 7 w 7"/>
                  <a:gd name="T11" fmla="*/ 7 h 7"/>
                  <a:gd name="T12" fmla="*/ 7 w 7"/>
                  <a:gd name="T13" fmla="*/ 0 h 7"/>
                  <a:gd name="T14" fmla="*/ 7 w 7"/>
                  <a:gd name="T15" fmla="*/ 0 h 7"/>
                  <a:gd name="T16" fmla="*/ 0 w 7"/>
                  <a:gd name="T17" fmla="*/ 0 h 7"/>
                  <a:gd name="T18" fmla="*/ 0 w 7"/>
                  <a:gd name="T19" fmla="*/ 0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7"/>
                  <a:gd name="T31" fmla="*/ 0 h 7"/>
                  <a:gd name="T32" fmla="*/ 7 w 7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7" h="7">
                    <a:moveTo>
                      <a:pt x="0" y="0"/>
                    </a:moveTo>
                    <a:lnTo>
                      <a:pt x="0" y="0"/>
                    </a:lnTo>
                    <a:lnTo>
                      <a:pt x="0" y="7"/>
                    </a:lnTo>
                    <a:lnTo>
                      <a:pt x="7" y="7"/>
                    </a:lnTo>
                    <a:lnTo>
                      <a:pt x="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78" name="Freeform 498"/>
              <p:cNvSpPr>
                <a:spLocks/>
              </p:cNvSpPr>
              <p:nvPr/>
            </p:nvSpPr>
            <p:spPr bwMode="auto">
              <a:xfrm>
                <a:off x="3890" y="2530"/>
                <a:ext cx="35" cy="19"/>
              </a:xfrm>
              <a:custGeom>
                <a:avLst/>
                <a:gdLst>
                  <a:gd name="T0" fmla="*/ 35 w 35"/>
                  <a:gd name="T1" fmla="*/ 0 h 19"/>
                  <a:gd name="T2" fmla="*/ 35 w 35"/>
                  <a:gd name="T3" fmla="*/ 0 h 19"/>
                  <a:gd name="T4" fmla="*/ 6 w 35"/>
                  <a:gd name="T5" fmla="*/ 10 h 19"/>
                  <a:gd name="T6" fmla="*/ 6 w 35"/>
                  <a:gd name="T7" fmla="*/ 10 h 19"/>
                  <a:gd name="T8" fmla="*/ 0 w 35"/>
                  <a:gd name="T9" fmla="*/ 19 h 19"/>
                  <a:gd name="T10" fmla="*/ 0 w 35"/>
                  <a:gd name="T11" fmla="*/ 19 h 19"/>
                  <a:gd name="T12" fmla="*/ 28 w 35"/>
                  <a:gd name="T13" fmla="*/ 11 h 19"/>
                  <a:gd name="T14" fmla="*/ 28 w 35"/>
                  <a:gd name="T15" fmla="*/ 11 h 19"/>
                  <a:gd name="T16" fmla="*/ 35 w 35"/>
                  <a:gd name="T17" fmla="*/ 0 h 19"/>
                  <a:gd name="T18" fmla="*/ 35 w 35"/>
                  <a:gd name="T19" fmla="*/ 0 h 1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5"/>
                  <a:gd name="T31" fmla="*/ 0 h 19"/>
                  <a:gd name="T32" fmla="*/ 35 w 35"/>
                  <a:gd name="T33" fmla="*/ 19 h 1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5" h="19">
                    <a:moveTo>
                      <a:pt x="35" y="0"/>
                    </a:moveTo>
                    <a:lnTo>
                      <a:pt x="35" y="0"/>
                    </a:lnTo>
                    <a:lnTo>
                      <a:pt x="6" y="10"/>
                    </a:lnTo>
                    <a:lnTo>
                      <a:pt x="0" y="19"/>
                    </a:lnTo>
                    <a:lnTo>
                      <a:pt x="28" y="11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79" name="Freeform 499"/>
              <p:cNvSpPr>
                <a:spLocks/>
              </p:cNvSpPr>
              <p:nvPr/>
            </p:nvSpPr>
            <p:spPr bwMode="auto">
              <a:xfrm>
                <a:off x="3012" y="2428"/>
                <a:ext cx="11" cy="11"/>
              </a:xfrm>
              <a:custGeom>
                <a:avLst/>
                <a:gdLst>
                  <a:gd name="T0" fmla="*/ 4 w 11"/>
                  <a:gd name="T1" fmla="*/ 0 h 11"/>
                  <a:gd name="T2" fmla="*/ 4 w 11"/>
                  <a:gd name="T3" fmla="*/ 0 h 11"/>
                  <a:gd name="T4" fmla="*/ 0 w 11"/>
                  <a:gd name="T5" fmla="*/ 5 h 11"/>
                  <a:gd name="T6" fmla="*/ 0 w 11"/>
                  <a:gd name="T7" fmla="*/ 5 h 11"/>
                  <a:gd name="T8" fmla="*/ 7 w 11"/>
                  <a:gd name="T9" fmla="*/ 11 h 11"/>
                  <a:gd name="T10" fmla="*/ 7 w 11"/>
                  <a:gd name="T11" fmla="*/ 11 h 11"/>
                  <a:gd name="T12" fmla="*/ 11 w 11"/>
                  <a:gd name="T13" fmla="*/ 4 h 11"/>
                  <a:gd name="T14" fmla="*/ 11 w 11"/>
                  <a:gd name="T15" fmla="*/ 4 h 11"/>
                  <a:gd name="T16" fmla="*/ 4 w 11"/>
                  <a:gd name="T17" fmla="*/ 0 h 11"/>
                  <a:gd name="T18" fmla="*/ 4 w 11"/>
                  <a:gd name="T19" fmla="*/ 0 h 1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1"/>
                  <a:gd name="T31" fmla="*/ 0 h 11"/>
                  <a:gd name="T32" fmla="*/ 11 w 11"/>
                  <a:gd name="T33" fmla="*/ 11 h 1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1" h="11">
                    <a:moveTo>
                      <a:pt x="4" y="0"/>
                    </a:moveTo>
                    <a:lnTo>
                      <a:pt x="4" y="0"/>
                    </a:lnTo>
                    <a:lnTo>
                      <a:pt x="0" y="5"/>
                    </a:lnTo>
                    <a:lnTo>
                      <a:pt x="7" y="11"/>
                    </a:lnTo>
                    <a:lnTo>
                      <a:pt x="11" y="4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80" name="Freeform 500"/>
              <p:cNvSpPr>
                <a:spLocks/>
              </p:cNvSpPr>
              <p:nvPr/>
            </p:nvSpPr>
            <p:spPr bwMode="auto">
              <a:xfrm>
                <a:off x="2317" y="1361"/>
                <a:ext cx="27" cy="249"/>
              </a:xfrm>
              <a:custGeom>
                <a:avLst/>
                <a:gdLst>
                  <a:gd name="T0" fmla="*/ 13 w 27"/>
                  <a:gd name="T1" fmla="*/ 138 h 249"/>
                  <a:gd name="T2" fmla="*/ 13 w 27"/>
                  <a:gd name="T3" fmla="*/ 138 h 249"/>
                  <a:gd name="T4" fmla="*/ 11 w 27"/>
                  <a:gd name="T5" fmla="*/ 132 h 249"/>
                  <a:gd name="T6" fmla="*/ 11 w 27"/>
                  <a:gd name="T7" fmla="*/ 132 h 249"/>
                  <a:gd name="T8" fmla="*/ 11 w 27"/>
                  <a:gd name="T9" fmla="*/ 132 h 249"/>
                  <a:gd name="T10" fmla="*/ 11 w 27"/>
                  <a:gd name="T11" fmla="*/ 132 h 249"/>
                  <a:gd name="T12" fmla="*/ 9 w 27"/>
                  <a:gd name="T13" fmla="*/ 79 h 249"/>
                  <a:gd name="T14" fmla="*/ 7 w 27"/>
                  <a:gd name="T15" fmla="*/ 24 h 249"/>
                  <a:gd name="T16" fmla="*/ 7 w 27"/>
                  <a:gd name="T17" fmla="*/ 24 h 249"/>
                  <a:gd name="T18" fmla="*/ 7 w 27"/>
                  <a:gd name="T19" fmla="*/ 0 h 249"/>
                  <a:gd name="T20" fmla="*/ 7 w 27"/>
                  <a:gd name="T21" fmla="*/ 0 h 249"/>
                  <a:gd name="T22" fmla="*/ 4 w 27"/>
                  <a:gd name="T23" fmla="*/ 24 h 249"/>
                  <a:gd name="T24" fmla="*/ 0 w 27"/>
                  <a:gd name="T25" fmla="*/ 48 h 249"/>
                  <a:gd name="T26" fmla="*/ 0 w 27"/>
                  <a:gd name="T27" fmla="*/ 48 h 249"/>
                  <a:gd name="T28" fmla="*/ 2 w 27"/>
                  <a:gd name="T29" fmla="*/ 90 h 249"/>
                  <a:gd name="T30" fmla="*/ 4 w 27"/>
                  <a:gd name="T31" fmla="*/ 130 h 249"/>
                  <a:gd name="T32" fmla="*/ 7 w 27"/>
                  <a:gd name="T33" fmla="*/ 172 h 249"/>
                  <a:gd name="T34" fmla="*/ 13 w 27"/>
                  <a:gd name="T35" fmla="*/ 213 h 249"/>
                  <a:gd name="T36" fmla="*/ 13 w 27"/>
                  <a:gd name="T37" fmla="*/ 213 h 249"/>
                  <a:gd name="T38" fmla="*/ 27 w 27"/>
                  <a:gd name="T39" fmla="*/ 249 h 249"/>
                  <a:gd name="T40" fmla="*/ 27 w 27"/>
                  <a:gd name="T41" fmla="*/ 249 h 249"/>
                  <a:gd name="T42" fmla="*/ 18 w 27"/>
                  <a:gd name="T43" fmla="*/ 192 h 249"/>
                  <a:gd name="T44" fmla="*/ 13 w 27"/>
                  <a:gd name="T45" fmla="*/ 138 h 249"/>
                  <a:gd name="T46" fmla="*/ 13 w 27"/>
                  <a:gd name="T47" fmla="*/ 138 h 249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27"/>
                  <a:gd name="T73" fmla="*/ 0 h 249"/>
                  <a:gd name="T74" fmla="*/ 27 w 27"/>
                  <a:gd name="T75" fmla="*/ 249 h 249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27" h="249">
                    <a:moveTo>
                      <a:pt x="13" y="138"/>
                    </a:moveTo>
                    <a:lnTo>
                      <a:pt x="13" y="138"/>
                    </a:lnTo>
                    <a:lnTo>
                      <a:pt x="11" y="132"/>
                    </a:lnTo>
                    <a:lnTo>
                      <a:pt x="9" y="79"/>
                    </a:lnTo>
                    <a:lnTo>
                      <a:pt x="7" y="24"/>
                    </a:lnTo>
                    <a:lnTo>
                      <a:pt x="7" y="0"/>
                    </a:lnTo>
                    <a:lnTo>
                      <a:pt x="4" y="24"/>
                    </a:lnTo>
                    <a:lnTo>
                      <a:pt x="0" y="48"/>
                    </a:lnTo>
                    <a:lnTo>
                      <a:pt x="2" y="90"/>
                    </a:lnTo>
                    <a:lnTo>
                      <a:pt x="4" y="130"/>
                    </a:lnTo>
                    <a:lnTo>
                      <a:pt x="7" y="172"/>
                    </a:lnTo>
                    <a:lnTo>
                      <a:pt x="13" y="213"/>
                    </a:lnTo>
                    <a:lnTo>
                      <a:pt x="27" y="249"/>
                    </a:lnTo>
                    <a:lnTo>
                      <a:pt x="18" y="192"/>
                    </a:lnTo>
                    <a:lnTo>
                      <a:pt x="13" y="138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81" name="Freeform 501"/>
              <p:cNvSpPr>
                <a:spLocks/>
              </p:cNvSpPr>
              <p:nvPr/>
            </p:nvSpPr>
            <p:spPr bwMode="auto">
              <a:xfrm>
                <a:off x="4370" y="2384"/>
                <a:ext cx="20" cy="11"/>
              </a:xfrm>
              <a:custGeom>
                <a:avLst/>
                <a:gdLst>
                  <a:gd name="T0" fmla="*/ 0 w 20"/>
                  <a:gd name="T1" fmla="*/ 9 h 11"/>
                  <a:gd name="T2" fmla="*/ 0 w 20"/>
                  <a:gd name="T3" fmla="*/ 9 h 11"/>
                  <a:gd name="T4" fmla="*/ 9 w 20"/>
                  <a:gd name="T5" fmla="*/ 11 h 11"/>
                  <a:gd name="T6" fmla="*/ 9 w 20"/>
                  <a:gd name="T7" fmla="*/ 11 h 11"/>
                  <a:gd name="T8" fmla="*/ 20 w 20"/>
                  <a:gd name="T9" fmla="*/ 4 h 11"/>
                  <a:gd name="T10" fmla="*/ 20 w 20"/>
                  <a:gd name="T11" fmla="*/ 4 h 11"/>
                  <a:gd name="T12" fmla="*/ 11 w 20"/>
                  <a:gd name="T13" fmla="*/ 0 h 11"/>
                  <a:gd name="T14" fmla="*/ 11 w 20"/>
                  <a:gd name="T15" fmla="*/ 0 h 11"/>
                  <a:gd name="T16" fmla="*/ 0 w 20"/>
                  <a:gd name="T17" fmla="*/ 9 h 11"/>
                  <a:gd name="T18" fmla="*/ 0 w 20"/>
                  <a:gd name="T19" fmla="*/ 9 h 1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0"/>
                  <a:gd name="T31" fmla="*/ 0 h 11"/>
                  <a:gd name="T32" fmla="*/ 20 w 20"/>
                  <a:gd name="T33" fmla="*/ 11 h 1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0" h="11">
                    <a:moveTo>
                      <a:pt x="0" y="9"/>
                    </a:moveTo>
                    <a:lnTo>
                      <a:pt x="0" y="9"/>
                    </a:lnTo>
                    <a:lnTo>
                      <a:pt x="9" y="11"/>
                    </a:lnTo>
                    <a:lnTo>
                      <a:pt x="20" y="4"/>
                    </a:lnTo>
                    <a:lnTo>
                      <a:pt x="11" y="0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82" name="Freeform 502"/>
              <p:cNvSpPr>
                <a:spLocks/>
              </p:cNvSpPr>
              <p:nvPr/>
            </p:nvSpPr>
            <p:spPr bwMode="auto">
              <a:xfrm>
                <a:off x="3846" y="2629"/>
                <a:ext cx="17" cy="11"/>
              </a:xfrm>
              <a:custGeom>
                <a:avLst/>
                <a:gdLst>
                  <a:gd name="T0" fmla="*/ 4 w 17"/>
                  <a:gd name="T1" fmla="*/ 2 h 11"/>
                  <a:gd name="T2" fmla="*/ 4 w 17"/>
                  <a:gd name="T3" fmla="*/ 2 h 11"/>
                  <a:gd name="T4" fmla="*/ 0 w 17"/>
                  <a:gd name="T5" fmla="*/ 11 h 11"/>
                  <a:gd name="T6" fmla="*/ 0 w 17"/>
                  <a:gd name="T7" fmla="*/ 11 h 11"/>
                  <a:gd name="T8" fmla="*/ 15 w 17"/>
                  <a:gd name="T9" fmla="*/ 8 h 11"/>
                  <a:gd name="T10" fmla="*/ 15 w 17"/>
                  <a:gd name="T11" fmla="*/ 8 h 11"/>
                  <a:gd name="T12" fmla="*/ 17 w 17"/>
                  <a:gd name="T13" fmla="*/ 0 h 11"/>
                  <a:gd name="T14" fmla="*/ 17 w 17"/>
                  <a:gd name="T15" fmla="*/ 0 h 11"/>
                  <a:gd name="T16" fmla="*/ 4 w 17"/>
                  <a:gd name="T17" fmla="*/ 2 h 11"/>
                  <a:gd name="T18" fmla="*/ 4 w 17"/>
                  <a:gd name="T19" fmla="*/ 2 h 1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7"/>
                  <a:gd name="T31" fmla="*/ 0 h 11"/>
                  <a:gd name="T32" fmla="*/ 17 w 17"/>
                  <a:gd name="T33" fmla="*/ 11 h 1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7" h="11">
                    <a:moveTo>
                      <a:pt x="4" y="2"/>
                    </a:moveTo>
                    <a:lnTo>
                      <a:pt x="4" y="2"/>
                    </a:lnTo>
                    <a:lnTo>
                      <a:pt x="0" y="11"/>
                    </a:lnTo>
                    <a:lnTo>
                      <a:pt x="15" y="8"/>
                    </a:lnTo>
                    <a:lnTo>
                      <a:pt x="17" y="0"/>
                    </a:lnTo>
                    <a:lnTo>
                      <a:pt x="4" y="2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83" name="Freeform 503"/>
              <p:cNvSpPr>
                <a:spLocks/>
              </p:cNvSpPr>
              <p:nvPr/>
            </p:nvSpPr>
            <p:spPr bwMode="auto">
              <a:xfrm>
                <a:off x="3934" y="2607"/>
                <a:ext cx="17" cy="11"/>
              </a:xfrm>
              <a:custGeom>
                <a:avLst/>
                <a:gdLst>
                  <a:gd name="T0" fmla="*/ 4 w 17"/>
                  <a:gd name="T1" fmla="*/ 4 h 11"/>
                  <a:gd name="T2" fmla="*/ 4 w 17"/>
                  <a:gd name="T3" fmla="*/ 4 h 11"/>
                  <a:gd name="T4" fmla="*/ 0 w 17"/>
                  <a:gd name="T5" fmla="*/ 11 h 11"/>
                  <a:gd name="T6" fmla="*/ 0 w 17"/>
                  <a:gd name="T7" fmla="*/ 11 h 11"/>
                  <a:gd name="T8" fmla="*/ 13 w 17"/>
                  <a:gd name="T9" fmla="*/ 8 h 11"/>
                  <a:gd name="T10" fmla="*/ 13 w 17"/>
                  <a:gd name="T11" fmla="*/ 8 h 11"/>
                  <a:gd name="T12" fmla="*/ 17 w 17"/>
                  <a:gd name="T13" fmla="*/ 0 h 11"/>
                  <a:gd name="T14" fmla="*/ 17 w 17"/>
                  <a:gd name="T15" fmla="*/ 0 h 11"/>
                  <a:gd name="T16" fmla="*/ 4 w 17"/>
                  <a:gd name="T17" fmla="*/ 4 h 11"/>
                  <a:gd name="T18" fmla="*/ 4 w 17"/>
                  <a:gd name="T19" fmla="*/ 4 h 1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7"/>
                  <a:gd name="T31" fmla="*/ 0 h 11"/>
                  <a:gd name="T32" fmla="*/ 17 w 17"/>
                  <a:gd name="T33" fmla="*/ 11 h 1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7" h="11">
                    <a:moveTo>
                      <a:pt x="4" y="4"/>
                    </a:moveTo>
                    <a:lnTo>
                      <a:pt x="4" y="4"/>
                    </a:lnTo>
                    <a:lnTo>
                      <a:pt x="0" y="11"/>
                    </a:lnTo>
                    <a:lnTo>
                      <a:pt x="13" y="8"/>
                    </a:lnTo>
                    <a:lnTo>
                      <a:pt x="17" y="0"/>
                    </a:lnTo>
                    <a:lnTo>
                      <a:pt x="4" y="4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84" name="Freeform 504"/>
              <p:cNvSpPr>
                <a:spLocks/>
              </p:cNvSpPr>
              <p:nvPr/>
            </p:nvSpPr>
            <p:spPr bwMode="auto">
              <a:xfrm>
                <a:off x="4525" y="2562"/>
                <a:ext cx="18" cy="20"/>
              </a:xfrm>
              <a:custGeom>
                <a:avLst/>
                <a:gdLst>
                  <a:gd name="T0" fmla="*/ 17 w 18"/>
                  <a:gd name="T1" fmla="*/ 0 h 20"/>
                  <a:gd name="T2" fmla="*/ 17 w 18"/>
                  <a:gd name="T3" fmla="*/ 0 h 20"/>
                  <a:gd name="T4" fmla="*/ 0 w 18"/>
                  <a:gd name="T5" fmla="*/ 12 h 20"/>
                  <a:gd name="T6" fmla="*/ 0 w 18"/>
                  <a:gd name="T7" fmla="*/ 12 h 20"/>
                  <a:gd name="T8" fmla="*/ 2 w 18"/>
                  <a:gd name="T9" fmla="*/ 20 h 20"/>
                  <a:gd name="T10" fmla="*/ 2 w 18"/>
                  <a:gd name="T11" fmla="*/ 20 h 20"/>
                  <a:gd name="T12" fmla="*/ 18 w 18"/>
                  <a:gd name="T13" fmla="*/ 7 h 20"/>
                  <a:gd name="T14" fmla="*/ 18 w 18"/>
                  <a:gd name="T15" fmla="*/ 7 h 20"/>
                  <a:gd name="T16" fmla="*/ 17 w 18"/>
                  <a:gd name="T17" fmla="*/ 0 h 20"/>
                  <a:gd name="T18" fmla="*/ 17 w 18"/>
                  <a:gd name="T19" fmla="*/ 0 h 2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8"/>
                  <a:gd name="T31" fmla="*/ 0 h 20"/>
                  <a:gd name="T32" fmla="*/ 18 w 18"/>
                  <a:gd name="T33" fmla="*/ 20 h 20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8" h="20">
                    <a:moveTo>
                      <a:pt x="17" y="0"/>
                    </a:moveTo>
                    <a:lnTo>
                      <a:pt x="17" y="0"/>
                    </a:lnTo>
                    <a:lnTo>
                      <a:pt x="0" y="12"/>
                    </a:lnTo>
                    <a:lnTo>
                      <a:pt x="2" y="20"/>
                    </a:lnTo>
                    <a:lnTo>
                      <a:pt x="18" y="7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85" name="Freeform 505"/>
              <p:cNvSpPr>
                <a:spLocks/>
              </p:cNvSpPr>
              <p:nvPr/>
            </p:nvSpPr>
            <p:spPr bwMode="auto">
              <a:xfrm>
                <a:off x="3418" y="3125"/>
                <a:ext cx="17" cy="9"/>
              </a:xfrm>
              <a:custGeom>
                <a:avLst/>
                <a:gdLst>
                  <a:gd name="T0" fmla="*/ 2 w 17"/>
                  <a:gd name="T1" fmla="*/ 0 h 9"/>
                  <a:gd name="T2" fmla="*/ 2 w 17"/>
                  <a:gd name="T3" fmla="*/ 0 h 9"/>
                  <a:gd name="T4" fmla="*/ 0 w 17"/>
                  <a:gd name="T5" fmla="*/ 7 h 9"/>
                  <a:gd name="T6" fmla="*/ 0 w 17"/>
                  <a:gd name="T7" fmla="*/ 7 h 9"/>
                  <a:gd name="T8" fmla="*/ 15 w 17"/>
                  <a:gd name="T9" fmla="*/ 9 h 9"/>
                  <a:gd name="T10" fmla="*/ 15 w 17"/>
                  <a:gd name="T11" fmla="*/ 9 h 9"/>
                  <a:gd name="T12" fmla="*/ 17 w 17"/>
                  <a:gd name="T13" fmla="*/ 2 h 9"/>
                  <a:gd name="T14" fmla="*/ 17 w 17"/>
                  <a:gd name="T15" fmla="*/ 2 h 9"/>
                  <a:gd name="T16" fmla="*/ 2 w 17"/>
                  <a:gd name="T17" fmla="*/ 0 h 9"/>
                  <a:gd name="T18" fmla="*/ 2 w 17"/>
                  <a:gd name="T19" fmla="*/ 0 h 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7"/>
                  <a:gd name="T31" fmla="*/ 0 h 9"/>
                  <a:gd name="T32" fmla="*/ 17 w 17"/>
                  <a:gd name="T33" fmla="*/ 9 h 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7" h="9">
                    <a:moveTo>
                      <a:pt x="2" y="0"/>
                    </a:moveTo>
                    <a:lnTo>
                      <a:pt x="2" y="0"/>
                    </a:lnTo>
                    <a:lnTo>
                      <a:pt x="0" y="7"/>
                    </a:lnTo>
                    <a:lnTo>
                      <a:pt x="15" y="9"/>
                    </a:lnTo>
                    <a:lnTo>
                      <a:pt x="17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86" name="Freeform 506"/>
              <p:cNvSpPr>
                <a:spLocks/>
              </p:cNvSpPr>
              <p:nvPr/>
            </p:nvSpPr>
            <p:spPr bwMode="auto">
              <a:xfrm>
                <a:off x="2800" y="2944"/>
                <a:ext cx="18" cy="16"/>
              </a:xfrm>
              <a:custGeom>
                <a:avLst/>
                <a:gdLst>
                  <a:gd name="T0" fmla="*/ 2 w 18"/>
                  <a:gd name="T1" fmla="*/ 0 h 16"/>
                  <a:gd name="T2" fmla="*/ 2 w 18"/>
                  <a:gd name="T3" fmla="*/ 0 h 16"/>
                  <a:gd name="T4" fmla="*/ 0 w 18"/>
                  <a:gd name="T5" fmla="*/ 7 h 16"/>
                  <a:gd name="T6" fmla="*/ 0 w 18"/>
                  <a:gd name="T7" fmla="*/ 7 h 16"/>
                  <a:gd name="T8" fmla="*/ 16 w 18"/>
                  <a:gd name="T9" fmla="*/ 16 h 16"/>
                  <a:gd name="T10" fmla="*/ 16 w 18"/>
                  <a:gd name="T11" fmla="*/ 16 h 16"/>
                  <a:gd name="T12" fmla="*/ 18 w 18"/>
                  <a:gd name="T13" fmla="*/ 9 h 16"/>
                  <a:gd name="T14" fmla="*/ 18 w 18"/>
                  <a:gd name="T15" fmla="*/ 9 h 16"/>
                  <a:gd name="T16" fmla="*/ 2 w 18"/>
                  <a:gd name="T17" fmla="*/ 0 h 16"/>
                  <a:gd name="T18" fmla="*/ 2 w 18"/>
                  <a:gd name="T19" fmla="*/ 0 h 1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8"/>
                  <a:gd name="T31" fmla="*/ 0 h 16"/>
                  <a:gd name="T32" fmla="*/ 18 w 18"/>
                  <a:gd name="T33" fmla="*/ 16 h 1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8" h="16">
                    <a:moveTo>
                      <a:pt x="2" y="0"/>
                    </a:moveTo>
                    <a:lnTo>
                      <a:pt x="2" y="0"/>
                    </a:lnTo>
                    <a:lnTo>
                      <a:pt x="0" y="7"/>
                    </a:lnTo>
                    <a:lnTo>
                      <a:pt x="16" y="16"/>
                    </a:lnTo>
                    <a:lnTo>
                      <a:pt x="18" y="9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87" name="Freeform 507"/>
              <p:cNvSpPr>
                <a:spLocks/>
              </p:cNvSpPr>
              <p:nvPr/>
            </p:nvSpPr>
            <p:spPr bwMode="auto">
              <a:xfrm>
                <a:off x="5145" y="2170"/>
                <a:ext cx="20" cy="24"/>
              </a:xfrm>
              <a:custGeom>
                <a:avLst/>
                <a:gdLst>
                  <a:gd name="T0" fmla="*/ 0 w 20"/>
                  <a:gd name="T1" fmla="*/ 24 h 24"/>
                  <a:gd name="T2" fmla="*/ 0 w 20"/>
                  <a:gd name="T3" fmla="*/ 24 h 24"/>
                  <a:gd name="T4" fmla="*/ 13 w 20"/>
                  <a:gd name="T5" fmla="*/ 15 h 24"/>
                  <a:gd name="T6" fmla="*/ 13 w 20"/>
                  <a:gd name="T7" fmla="*/ 15 h 24"/>
                  <a:gd name="T8" fmla="*/ 20 w 20"/>
                  <a:gd name="T9" fmla="*/ 0 h 24"/>
                  <a:gd name="T10" fmla="*/ 20 w 20"/>
                  <a:gd name="T11" fmla="*/ 0 h 24"/>
                  <a:gd name="T12" fmla="*/ 9 w 20"/>
                  <a:gd name="T13" fmla="*/ 7 h 24"/>
                  <a:gd name="T14" fmla="*/ 9 w 20"/>
                  <a:gd name="T15" fmla="*/ 7 h 24"/>
                  <a:gd name="T16" fmla="*/ 0 w 20"/>
                  <a:gd name="T17" fmla="*/ 24 h 24"/>
                  <a:gd name="T18" fmla="*/ 0 w 20"/>
                  <a:gd name="T19" fmla="*/ 24 h 2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0"/>
                  <a:gd name="T31" fmla="*/ 0 h 24"/>
                  <a:gd name="T32" fmla="*/ 20 w 20"/>
                  <a:gd name="T33" fmla="*/ 24 h 2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0" h="24">
                    <a:moveTo>
                      <a:pt x="0" y="24"/>
                    </a:moveTo>
                    <a:lnTo>
                      <a:pt x="0" y="24"/>
                    </a:lnTo>
                    <a:lnTo>
                      <a:pt x="13" y="15"/>
                    </a:lnTo>
                    <a:lnTo>
                      <a:pt x="20" y="0"/>
                    </a:lnTo>
                    <a:lnTo>
                      <a:pt x="9" y="7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88" name="Freeform 508"/>
              <p:cNvSpPr>
                <a:spLocks/>
              </p:cNvSpPr>
              <p:nvPr/>
            </p:nvSpPr>
            <p:spPr bwMode="auto">
              <a:xfrm>
                <a:off x="2822" y="2865"/>
                <a:ext cx="16" cy="15"/>
              </a:xfrm>
              <a:custGeom>
                <a:avLst/>
                <a:gdLst>
                  <a:gd name="T0" fmla="*/ 16 w 16"/>
                  <a:gd name="T1" fmla="*/ 8 h 15"/>
                  <a:gd name="T2" fmla="*/ 16 w 16"/>
                  <a:gd name="T3" fmla="*/ 8 h 15"/>
                  <a:gd name="T4" fmla="*/ 2 w 16"/>
                  <a:gd name="T5" fmla="*/ 0 h 15"/>
                  <a:gd name="T6" fmla="*/ 2 w 16"/>
                  <a:gd name="T7" fmla="*/ 0 h 15"/>
                  <a:gd name="T8" fmla="*/ 0 w 16"/>
                  <a:gd name="T9" fmla="*/ 8 h 15"/>
                  <a:gd name="T10" fmla="*/ 0 w 16"/>
                  <a:gd name="T11" fmla="*/ 8 h 15"/>
                  <a:gd name="T12" fmla="*/ 13 w 16"/>
                  <a:gd name="T13" fmla="*/ 15 h 15"/>
                  <a:gd name="T14" fmla="*/ 13 w 16"/>
                  <a:gd name="T15" fmla="*/ 15 h 15"/>
                  <a:gd name="T16" fmla="*/ 16 w 16"/>
                  <a:gd name="T17" fmla="*/ 8 h 15"/>
                  <a:gd name="T18" fmla="*/ 16 w 16"/>
                  <a:gd name="T19" fmla="*/ 8 h 1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6"/>
                  <a:gd name="T31" fmla="*/ 0 h 15"/>
                  <a:gd name="T32" fmla="*/ 16 w 16"/>
                  <a:gd name="T33" fmla="*/ 15 h 1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6" h="15">
                    <a:moveTo>
                      <a:pt x="16" y="8"/>
                    </a:moveTo>
                    <a:lnTo>
                      <a:pt x="16" y="8"/>
                    </a:lnTo>
                    <a:lnTo>
                      <a:pt x="2" y="0"/>
                    </a:lnTo>
                    <a:lnTo>
                      <a:pt x="0" y="8"/>
                    </a:lnTo>
                    <a:lnTo>
                      <a:pt x="13" y="15"/>
                    </a:lnTo>
                    <a:lnTo>
                      <a:pt x="16" y="8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89" name="Freeform 509"/>
              <p:cNvSpPr>
                <a:spLocks/>
              </p:cNvSpPr>
              <p:nvPr/>
            </p:nvSpPr>
            <p:spPr bwMode="auto">
              <a:xfrm>
                <a:off x="5266" y="2110"/>
                <a:ext cx="17" cy="16"/>
              </a:xfrm>
              <a:custGeom>
                <a:avLst/>
                <a:gdLst>
                  <a:gd name="T0" fmla="*/ 6 w 17"/>
                  <a:gd name="T1" fmla="*/ 3 h 16"/>
                  <a:gd name="T2" fmla="*/ 6 w 17"/>
                  <a:gd name="T3" fmla="*/ 3 h 16"/>
                  <a:gd name="T4" fmla="*/ 0 w 17"/>
                  <a:gd name="T5" fmla="*/ 16 h 16"/>
                  <a:gd name="T6" fmla="*/ 0 w 17"/>
                  <a:gd name="T7" fmla="*/ 16 h 16"/>
                  <a:gd name="T8" fmla="*/ 11 w 17"/>
                  <a:gd name="T9" fmla="*/ 12 h 16"/>
                  <a:gd name="T10" fmla="*/ 11 w 17"/>
                  <a:gd name="T11" fmla="*/ 12 h 16"/>
                  <a:gd name="T12" fmla="*/ 17 w 17"/>
                  <a:gd name="T13" fmla="*/ 0 h 16"/>
                  <a:gd name="T14" fmla="*/ 17 w 17"/>
                  <a:gd name="T15" fmla="*/ 0 h 16"/>
                  <a:gd name="T16" fmla="*/ 6 w 17"/>
                  <a:gd name="T17" fmla="*/ 3 h 16"/>
                  <a:gd name="T18" fmla="*/ 6 w 17"/>
                  <a:gd name="T19" fmla="*/ 3 h 1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7"/>
                  <a:gd name="T31" fmla="*/ 0 h 16"/>
                  <a:gd name="T32" fmla="*/ 17 w 17"/>
                  <a:gd name="T33" fmla="*/ 16 h 1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7" h="16">
                    <a:moveTo>
                      <a:pt x="6" y="3"/>
                    </a:moveTo>
                    <a:lnTo>
                      <a:pt x="6" y="3"/>
                    </a:lnTo>
                    <a:lnTo>
                      <a:pt x="0" y="16"/>
                    </a:lnTo>
                    <a:lnTo>
                      <a:pt x="11" y="12"/>
                    </a:lnTo>
                    <a:lnTo>
                      <a:pt x="17" y="0"/>
                    </a:lnTo>
                    <a:lnTo>
                      <a:pt x="6" y="3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90" name="Freeform 510"/>
              <p:cNvSpPr>
                <a:spLocks/>
              </p:cNvSpPr>
              <p:nvPr/>
            </p:nvSpPr>
            <p:spPr bwMode="auto">
              <a:xfrm>
                <a:off x="4975" y="2274"/>
                <a:ext cx="42" cy="50"/>
              </a:xfrm>
              <a:custGeom>
                <a:avLst/>
                <a:gdLst>
                  <a:gd name="T0" fmla="*/ 0 w 42"/>
                  <a:gd name="T1" fmla="*/ 50 h 50"/>
                  <a:gd name="T2" fmla="*/ 0 w 42"/>
                  <a:gd name="T3" fmla="*/ 50 h 50"/>
                  <a:gd name="T4" fmla="*/ 20 w 42"/>
                  <a:gd name="T5" fmla="*/ 33 h 50"/>
                  <a:gd name="T6" fmla="*/ 20 w 42"/>
                  <a:gd name="T7" fmla="*/ 33 h 50"/>
                  <a:gd name="T8" fmla="*/ 42 w 42"/>
                  <a:gd name="T9" fmla="*/ 0 h 50"/>
                  <a:gd name="T10" fmla="*/ 42 w 42"/>
                  <a:gd name="T11" fmla="*/ 0 h 50"/>
                  <a:gd name="T12" fmla="*/ 24 w 42"/>
                  <a:gd name="T13" fmla="*/ 15 h 50"/>
                  <a:gd name="T14" fmla="*/ 24 w 42"/>
                  <a:gd name="T15" fmla="*/ 15 h 50"/>
                  <a:gd name="T16" fmla="*/ 0 w 42"/>
                  <a:gd name="T17" fmla="*/ 50 h 50"/>
                  <a:gd name="T18" fmla="*/ 0 w 42"/>
                  <a:gd name="T19" fmla="*/ 50 h 5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42"/>
                  <a:gd name="T31" fmla="*/ 0 h 50"/>
                  <a:gd name="T32" fmla="*/ 42 w 42"/>
                  <a:gd name="T33" fmla="*/ 50 h 50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42" h="50">
                    <a:moveTo>
                      <a:pt x="0" y="50"/>
                    </a:moveTo>
                    <a:lnTo>
                      <a:pt x="0" y="50"/>
                    </a:lnTo>
                    <a:lnTo>
                      <a:pt x="20" y="33"/>
                    </a:lnTo>
                    <a:lnTo>
                      <a:pt x="42" y="0"/>
                    </a:lnTo>
                    <a:lnTo>
                      <a:pt x="24" y="15"/>
                    </a:lnTo>
                    <a:lnTo>
                      <a:pt x="0" y="5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91" name="Freeform 511"/>
              <p:cNvSpPr>
                <a:spLocks/>
              </p:cNvSpPr>
              <p:nvPr/>
            </p:nvSpPr>
            <p:spPr bwMode="auto">
              <a:xfrm>
                <a:off x="3393" y="3204"/>
                <a:ext cx="16" cy="7"/>
              </a:xfrm>
              <a:custGeom>
                <a:avLst/>
                <a:gdLst>
                  <a:gd name="T0" fmla="*/ 2 w 16"/>
                  <a:gd name="T1" fmla="*/ 0 h 7"/>
                  <a:gd name="T2" fmla="*/ 2 w 16"/>
                  <a:gd name="T3" fmla="*/ 0 h 7"/>
                  <a:gd name="T4" fmla="*/ 0 w 16"/>
                  <a:gd name="T5" fmla="*/ 5 h 7"/>
                  <a:gd name="T6" fmla="*/ 0 w 16"/>
                  <a:gd name="T7" fmla="*/ 5 h 7"/>
                  <a:gd name="T8" fmla="*/ 14 w 16"/>
                  <a:gd name="T9" fmla="*/ 7 h 7"/>
                  <a:gd name="T10" fmla="*/ 14 w 16"/>
                  <a:gd name="T11" fmla="*/ 7 h 7"/>
                  <a:gd name="T12" fmla="*/ 16 w 16"/>
                  <a:gd name="T13" fmla="*/ 0 h 7"/>
                  <a:gd name="T14" fmla="*/ 16 w 16"/>
                  <a:gd name="T15" fmla="*/ 0 h 7"/>
                  <a:gd name="T16" fmla="*/ 2 w 16"/>
                  <a:gd name="T17" fmla="*/ 0 h 7"/>
                  <a:gd name="T18" fmla="*/ 2 w 16"/>
                  <a:gd name="T19" fmla="*/ 0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6"/>
                  <a:gd name="T31" fmla="*/ 0 h 7"/>
                  <a:gd name="T32" fmla="*/ 16 w 16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6" h="7">
                    <a:moveTo>
                      <a:pt x="2" y="0"/>
                    </a:moveTo>
                    <a:lnTo>
                      <a:pt x="2" y="0"/>
                    </a:lnTo>
                    <a:lnTo>
                      <a:pt x="0" y="5"/>
                    </a:lnTo>
                    <a:lnTo>
                      <a:pt x="14" y="7"/>
                    </a:lnTo>
                    <a:lnTo>
                      <a:pt x="1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92" name="Freeform 512"/>
              <p:cNvSpPr>
                <a:spLocks/>
              </p:cNvSpPr>
              <p:nvPr/>
            </p:nvSpPr>
            <p:spPr bwMode="auto">
              <a:xfrm>
                <a:off x="2783" y="3024"/>
                <a:ext cx="19" cy="17"/>
              </a:xfrm>
              <a:custGeom>
                <a:avLst/>
                <a:gdLst>
                  <a:gd name="T0" fmla="*/ 19 w 19"/>
                  <a:gd name="T1" fmla="*/ 10 h 17"/>
                  <a:gd name="T2" fmla="*/ 19 w 19"/>
                  <a:gd name="T3" fmla="*/ 10 h 17"/>
                  <a:gd name="T4" fmla="*/ 2 w 19"/>
                  <a:gd name="T5" fmla="*/ 0 h 17"/>
                  <a:gd name="T6" fmla="*/ 2 w 19"/>
                  <a:gd name="T7" fmla="*/ 0 h 17"/>
                  <a:gd name="T8" fmla="*/ 0 w 19"/>
                  <a:gd name="T9" fmla="*/ 10 h 17"/>
                  <a:gd name="T10" fmla="*/ 0 w 19"/>
                  <a:gd name="T11" fmla="*/ 10 h 17"/>
                  <a:gd name="T12" fmla="*/ 19 w 19"/>
                  <a:gd name="T13" fmla="*/ 17 h 17"/>
                  <a:gd name="T14" fmla="*/ 19 w 19"/>
                  <a:gd name="T15" fmla="*/ 17 h 17"/>
                  <a:gd name="T16" fmla="*/ 19 w 19"/>
                  <a:gd name="T17" fmla="*/ 10 h 17"/>
                  <a:gd name="T18" fmla="*/ 19 w 19"/>
                  <a:gd name="T19" fmla="*/ 10 h 1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9"/>
                  <a:gd name="T31" fmla="*/ 0 h 17"/>
                  <a:gd name="T32" fmla="*/ 19 w 19"/>
                  <a:gd name="T33" fmla="*/ 17 h 1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9" h="17">
                    <a:moveTo>
                      <a:pt x="19" y="10"/>
                    </a:moveTo>
                    <a:lnTo>
                      <a:pt x="19" y="10"/>
                    </a:lnTo>
                    <a:lnTo>
                      <a:pt x="2" y="0"/>
                    </a:lnTo>
                    <a:lnTo>
                      <a:pt x="0" y="10"/>
                    </a:lnTo>
                    <a:lnTo>
                      <a:pt x="19" y="17"/>
                    </a:lnTo>
                    <a:lnTo>
                      <a:pt x="19" y="1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93" name="Freeform 513"/>
              <p:cNvSpPr>
                <a:spLocks/>
              </p:cNvSpPr>
              <p:nvPr/>
            </p:nvSpPr>
            <p:spPr bwMode="auto">
              <a:xfrm>
                <a:off x="3451" y="2970"/>
                <a:ext cx="19" cy="7"/>
              </a:xfrm>
              <a:custGeom>
                <a:avLst/>
                <a:gdLst>
                  <a:gd name="T0" fmla="*/ 19 w 19"/>
                  <a:gd name="T1" fmla="*/ 0 h 7"/>
                  <a:gd name="T2" fmla="*/ 19 w 19"/>
                  <a:gd name="T3" fmla="*/ 0 h 7"/>
                  <a:gd name="T4" fmla="*/ 2 w 19"/>
                  <a:gd name="T5" fmla="*/ 0 h 7"/>
                  <a:gd name="T6" fmla="*/ 2 w 19"/>
                  <a:gd name="T7" fmla="*/ 0 h 7"/>
                  <a:gd name="T8" fmla="*/ 0 w 19"/>
                  <a:gd name="T9" fmla="*/ 7 h 7"/>
                  <a:gd name="T10" fmla="*/ 0 w 19"/>
                  <a:gd name="T11" fmla="*/ 7 h 7"/>
                  <a:gd name="T12" fmla="*/ 17 w 19"/>
                  <a:gd name="T13" fmla="*/ 7 h 7"/>
                  <a:gd name="T14" fmla="*/ 17 w 19"/>
                  <a:gd name="T15" fmla="*/ 7 h 7"/>
                  <a:gd name="T16" fmla="*/ 19 w 19"/>
                  <a:gd name="T17" fmla="*/ 0 h 7"/>
                  <a:gd name="T18" fmla="*/ 19 w 19"/>
                  <a:gd name="T19" fmla="*/ 0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9"/>
                  <a:gd name="T31" fmla="*/ 0 h 7"/>
                  <a:gd name="T32" fmla="*/ 19 w 19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9" h="7">
                    <a:moveTo>
                      <a:pt x="19" y="0"/>
                    </a:moveTo>
                    <a:lnTo>
                      <a:pt x="19" y="0"/>
                    </a:lnTo>
                    <a:lnTo>
                      <a:pt x="2" y="0"/>
                    </a:lnTo>
                    <a:lnTo>
                      <a:pt x="0" y="7"/>
                    </a:lnTo>
                    <a:lnTo>
                      <a:pt x="17" y="7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94" name="Freeform 514"/>
              <p:cNvSpPr>
                <a:spLocks/>
              </p:cNvSpPr>
              <p:nvPr/>
            </p:nvSpPr>
            <p:spPr bwMode="auto">
              <a:xfrm>
                <a:off x="3462" y="2889"/>
                <a:ext cx="17" cy="9"/>
              </a:xfrm>
              <a:custGeom>
                <a:avLst/>
                <a:gdLst>
                  <a:gd name="T0" fmla="*/ 0 w 17"/>
                  <a:gd name="T1" fmla="*/ 0 h 9"/>
                  <a:gd name="T2" fmla="*/ 0 w 17"/>
                  <a:gd name="T3" fmla="*/ 0 h 9"/>
                  <a:gd name="T4" fmla="*/ 0 w 17"/>
                  <a:gd name="T5" fmla="*/ 7 h 9"/>
                  <a:gd name="T6" fmla="*/ 0 w 17"/>
                  <a:gd name="T7" fmla="*/ 7 h 9"/>
                  <a:gd name="T8" fmla="*/ 15 w 17"/>
                  <a:gd name="T9" fmla="*/ 9 h 9"/>
                  <a:gd name="T10" fmla="*/ 15 w 17"/>
                  <a:gd name="T11" fmla="*/ 9 h 9"/>
                  <a:gd name="T12" fmla="*/ 17 w 17"/>
                  <a:gd name="T13" fmla="*/ 2 h 9"/>
                  <a:gd name="T14" fmla="*/ 17 w 17"/>
                  <a:gd name="T15" fmla="*/ 2 h 9"/>
                  <a:gd name="T16" fmla="*/ 0 w 17"/>
                  <a:gd name="T17" fmla="*/ 0 h 9"/>
                  <a:gd name="T18" fmla="*/ 0 w 17"/>
                  <a:gd name="T19" fmla="*/ 0 h 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7"/>
                  <a:gd name="T31" fmla="*/ 0 h 9"/>
                  <a:gd name="T32" fmla="*/ 17 w 17"/>
                  <a:gd name="T33" fmla="*/ 9 h 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7" h="9">
                    <a:moveTo>
                      <a:pt x="0" y="0"/>
                    </a:moveTo>
                    <a:lnTo>
                      <a:pt x="0" y="0"/>
                    </a:lnTo>
                    <a:lnTo>
                      <a:pt x="0" y="7"/>
                    </a:lnTo>
                    <a:lnTo>
                      <a:pt x="15" y="9"/>
                    </a:lnTo>
                    <a:lnTo>
                      <a:pt x="17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95" name="Freeform 515"/>
              <p:cNvSpPr>
                <a:spLocks/>
              </p:cNvSpPr>
              <p:nvPr/>
            </p:nvSpPr>
            <p:spPr bwMode="auto">
              <a:xfrm>
                <a:off x="2877" y="2715"/>
                <a:ext cx="14" cy="13"/>
              </a:xfrm>
              <a:custGeom>
                <a:avLst/>
                <a:gdLst>
                  <a:gd name="T0" fmla="*/ 3 w 14"/>
                  <a:gd name="T1" fmla="*/ 0 h 13"/>
                  <a:gd name="T2" fmla="*/ 3 w 14"/>
                  <a:gd name="T3" fmla="*/ 0 h 13"/>
                  <a:gd name="T4" fmla="*/ 0 w 14"/>
                  <a:gd name="T5" fmla="*/ 8 h 13"/>
                  <a:gd name="T6" fmla="*/ 0 w 14"/>
                  <a:gd name="T7" fmla="*/ 8 h 13"/>
                  <a:gd name="T8" fmla="*/ 11 w 14"/>
                  <a:gd name="T9" fmla="*/ 13 h 13"/>
                  <a:gd name="T10" fmla="*/ 11 w 14"/>
                  <a:gd name="T11" fmla="*/ 13 h 13"/>
                  <a:gd name="T12" fmla="*/ 14 w 14"/>
                  <a:gd name="T13" fmla="*/ 8 h 13"/>
                  <a:gd name="T14" fmla="*/ 14 w 14"/>
                  <a:gd name="T15" fmla="*/ 8 h 13"/>
                  <a:gd name="T16" fmla="*/ 3 w 14"/>
                  <a:gd name="T17" fmla="*/ 0 h 13"/>
                  <a:gd name="T18" fmla="*/ 3 w 14"/>
                  <a:gd name="T19" fmla="*/ 0 h 1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4"/>
                  <a:gd name="T31" fmla="*/ 0 h 13"/>
                  <a:gd name="T32" fmla="*/ 14 w 14"/>
                  <a:gd name="T33" fmla="*/ 13 h 13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4" h="13">
                    <a:moveTo>
                      <a:pt x="3" y="0"/>
                    </a:moveTo>
                    <a:lnTo>
                      <a:pt x="3" y="0"/>
                    </a:lnTo>
                    <a:lnTo>
                      <a:pt x="0" y="8"/>
                    </a:lnTo>
                    <a:lnTo>
                      <a:pt x="11" y="13"/>
                    </a:lnTo>
                    <a:lnTo>
                      <a:pt x="14" y="8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96" name="Freeform 516"/>
              <p:cNvSpPr>
                <a:spLocks/>
              </p:cNvSpPr>
              <p:nvPr/>
            </p:nvSpPr>
            <p:spPr bwMode="auto">
              <a:xfrm>
                <a:off x="2449" y="1735"/>
                <a:ext cx="14" cy="22"/>
              </a:xfrm>
              <a:custGeom>
                <a:avLst/>
                <a:gdLst>
                  <a:gd name="T0" fmla="*/ 9 w 14"/>
                  <a:gd name="T1" fmla="*/ 7 h 22"/>
                  <a:gd name="T2" fmla="*/ 9 w 14"/>
                  <a:gd name="T3" fmla="*/ 7 h 22"/>
                  <a:gd name="T4" fmla="*/ 0 w 14"/>
                  <a:gd name="T5" fmla="*/ 0 h 22"/>
                  <a:gd name="T6" fmla="*/ 0 w 14"/>
                  <a:gd name="T7" fmla="*/ 0 h 22"/>
                  <a:gd name="T8" fmla="*/ 3 w 14"/>
                  <a:gd name="T9" fmla="*/ 14 h 22"/>
                  <a:gd name="T10" fmla="*/ 3 w 14"/>
                  <a:gd name="T11" fmla="*/ 14 h 22"/>
                  <a:gd name="T12" fmla="*/ 14 w 14"/>
                  <a:gd name="T13" fmla="*/ 22 h 22"/>
                  <a:gd name="T14" fmla="*/ 14 w 14"/>
                  <a:gd name="T15" fmla="*/ 22 h 22"/>
                  <a:gd name="T16" fmla="*/ 9 w 14"/>
                  <a:gd name="T17" fmla="*/ 7 h 22"/>
                  <a:gd name="T18" fmla="*/ 9 w 14"/>
                  <a:gd name="T19" fmla="*/ 7 h 2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4"/>
                  <a:gd name="T31" fmla="*/ 0 h 22"/>
                  <a:gd name="T32" fmla="*/ 14 w 14"/>
                  <a:gd name="T33" fmla="*/ 22 h 2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4" h="22">
                    <a:moveTo>
                      <a:pt x="9" y="7"/>
                    </a:moveTo>
                    <a:lnTo>
                      <a:pt x="9" y="7"/>
                    </a:lnTo>
                    <a:lnTo>
                      <a:pt x="0" y="0"/>
                    </a:lnTo>
                    <a:lnTo>
                      <a:pt x="3" y="14"/>
                    </a:lnTo>
                    <a:lnTo>
                      <a:pt x="14" y="22"/>
                    </a:lnTo>
                    <a:lnTo>
                      <a:pt x="9" y="7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97" name="Freeform 517"/>
              <p:cNvSpPr>
                <a:spLocks/>
              </p:cNvSpPr>
              <p:nvPr/>
            </p:nvSpPr>
            <p:spPr bwMode="auto">
              <a:xfrm>
                <a:off x="4560" y="2638"/>
                <a:ext cx="16" cy="17"/>
              </a:xfrm>
              <a:custGeom>
                <a:avLst/>
                <a:gdLst>
                  <a:gd name="T0" fmla="*/ 0 w 16"/>
                  <a:gd name="T1" fmla="*/ 11 h 17"/>
                  <a:gd name="T2" fmla="*/ 0 w 16"/>
                  <a:gd name="T3" fmla="*/ 11 h 17"/>
                  <a:gd name="T4" fmla="*/ 4 w 16"/>
                  <a:gd name="T5" fmla="*/ 17 h 17"/>
                  <a:gd name="T6" fmla="*/ 4 w 16"/>
                  <a:gd name="T7" fmla="*/ 17 h 17"/>
                  <a:gd name="T8" fmla="*/ 16 w 16"/>
                  <a:gd name="T9" fmla="*/ 8 h 17"/>
                  <a:gd name="T10" fmla="*/ 16 w 16"/>
                  <a:gd name="T11" fmla="*/ 8 h 17"/>
                  <a:gd name="T12" fmla="*/ 13 w 16"/>
                  <a:gd name="T13" fmla="*/ 0 h 17"/>
                  <a:gd name="T14" fmla="*/ 13 w 16"/>
                  <a:gd name="T15" fmla="*/ 0 h 17"/>
                  <a:gd name="T16" fmla="*/ 0 w 16"/>
                  <a:gd name="T17" fmla="*/ 11 h 17"/>
                  <a:gd name="T18" fmla="*/ 0 w 16"/>
                  <a:gd name="T19" fmla="*/ 11 h 1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6"/>
                  <a:gd name="T31" fmla="*/ 0 h 17"/>
                  <a:gd name="T32" fmla="*/ 16 w 16"/>
                  <a:gd name="T33" fmla="*/ 17 h 1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6" h="17">
                    <a:moveTo>
                      <a:pt x="0" y="11"/>
                    </a:moveTo>
                    <a:lnTo>
                      <a:pt x="0" y="11"/>
                    </a:lnTo>
                    <a:lnTo>
                      <a:pt x="4" y="17"/>
                    </a:lnTo>
                    <a:lnTo>
                      <a:pt x="16" y="8"/>
                    </a:lnTo>
                    <a:lnTo>
                      <a:pt x="13" y="0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98" name="Freeform 518"/>
              <p:cNvSpPr>
                <a:spLocks/>
              </p:cNvSpPr>
              <p:nvPr/>
            </p:nvSpPr>
            <p:spPr bwMode="auto">
              <a:xfrm>
                <a:off x="4496" y="2485"/>
                <a:ext cx="18" cy="18"/>
              </a:xfrm>
              <a:custGeom>
                <a:avLst/>
                <a:gdLst>
                  <a:gd name="T0" fmla="*/ 0 w 18"/>
                  <a:gd name="T1" fmla="*/ 11 h 18"/>
                  <a:gd name="T2" fmla="*/ 0 w 18"/>
                  <a:gd name="T3" fmla="*/ 11 h 18"/>
                  <a:gd name="T4" fmla="*/ 4 w 18"/>
                  <a:gd name="T5" fmla="*/ 18 h 18"/>
                  <a:gd name="T6" fmla="*/ 4 w 18"/>
                  <a:gd name="T7" fmla="*/ 18 h 18"/>
                  <a:gd name="T8" fmla="*/ 18 w 18"/>
                  <a:gd name="T9" fmla="*/ 5 h 18"/>
                  <a:gd name="T10" fmla="*/ 18 w 18"/>
                  <a:gd name="T11" fmla="*/ 5 h 18"/>
                  <a:gd name="T12" fmla="*/ 14 w 18"/>
                  <a:gd name="T13" fmla="*/ 0 h 18"/>
                  <a:gd name="T14" fmla="*/ 14 w 18"/>
                  <a:gd name="T15" fmla="*/ 0 h 18"/>
                  <a:gd name="T16" fmla="*/ 0 w 18"/>
                  <a:gd name="T17" fmla="*/ 11 h 18"/>
                  <a:gd name="T18" fmla="*/ 0 w 18"/>
                  <a:gd name="T19" fmla="*/ 11 h 1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8"/>
                  <a:gd name="T31" fmla="*/ 0 h 18"/>
                  <a:gd name="T32" fmla="*/ 18 w 18"/>
                  <a:gd name="T33" fmla="*/ 18 h 1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8" h="18">
                    <a:moveTo>
                      <a:pt x="0" y="11"/>
                    </a:moveTo>
                    <a:lnTo>
                      <a:pt x="0" y="11"/>
                    </a:lnTo>
                    <a:lnTo>
                      <a:pt x="4" y="18"/>
                    </a:lnTo>
                    <a:lnTo>
                      <a:pt x="18" y="5"/>
                    </a:lnTo>
                    <a:lnTo>
                      <a:pt x="14" y="0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99" name="Freeform 519"/>
              <p:cNvSpPr>
                <a:spLocks/>
              </p:cNvSpPr>
              <p:nvPr/>
            </p:nvSpPr>
            <p:spPr bwMode="auto">
              <a:xfrm>
                <a:off x="3438" y="3048"/>
                <a:ext cx="17" cy="8"/>
              </a:xfrm>
              <a:custGeom>
                <a:avLst/>
                <a:gdLst>
                  <a:gd name="T0" fmla="*/ 2 w 17"/>
                  <a:gd name="T1" fmla="*/ 0 h 8"/>
                  <a:gd name="T2" fmla="*/ 2 w 17"/>
                  <a:gd name="T3" fmla="*/ 0 h 8"/>
                  <a:gd name="T4" fmla="*/ 0 w 17"/>
                  <a:gd name="T5" fmla="*/ 8 h 8"/>
                  <a:gd name="T6" fmla="*/ 0 w 17"/>
                  <a:gd name="T7" fmla="*/ 8 h 8"/>
                  <a:gd name="T8" fmla="*/ 15 w 17"/>
                  <a:gd name="T9" fmla="*/ 8 h 8"/>
                  <a:gd name="T10" fmla="*/ 15 w 17"/>
                  <a:gd name="T11" fmla="*/ 8 h 8"/>
                  <a:gd name="T12" fmla="*/ 17 w 17"/>
                  <a:gd name="T13" fmla="*/ 0 h 8"/>
                  <a:gd name="T14" fmla="*/ 17 w 17"/>
                  <a:gd name="T15" fmla="*/ 0 h 8"/>
                  <a:gd name="T16" fmla="*/ 2 w 17"/>
                  <a:gd name="T17" fmla="*/ 0 h 8"/>
                  <a:gd name="T18" fmla="*/ 2 w 17"/>
                  <a:gd name="T19" fmla="*/ 0 h 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7"/>
                  <a:gd name="T31" fmla="*/ 0 h 8"/>
                  <a:gd name="T32" fmla="*/ 17 w 17"/>
                  <a:gd name="T33" fmla="*/ 8 h 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7" h="8">
                    <a:moveTo>
                      <a:pt x="2" y="0"/>
                    </a:moveTo>
                    <a:lnTo>
                      <a:pt x="2" y="0"/>
                    </a:lnTo>
                    <a:lnTo>
                      <a:pt x="0" y="8"/>
                    </a:lnTo>
                    <a:lnTo>
                      <a:pt x="15" y="8"/>
                    </a:lnTo>
                    <a:lnTo>
                      <a:pt x="17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00" name="Freeform 520"/>
              <p:cNvSpPr>
                <a:spLocks/>
              </p:cNvSpPr>
              <p:nvPr/>
            </p:nvSpPr>
            <p:spPr bwMode="auto">
              <a:xfrm>
                <a:off x="2848" y="2790"/>
                <a:ext cx="14" cy="13"/>
              </a:xfrm>
              <a:custGeom>
                <a:avLst/>
                <a:gdLst>
                  <a:gd name="T0" fmla="*/ 1 w 14"/>
                  <a:gd name="T1" fmla="*/ 0 h 13"/>
                  <a:gd name="T2" fmla="*/ 1 w 14"/>
                  <a:gd name="T3" fmla="*/ 0 h 13"/>
                  <a:gd name="T4" fmla="*/ 0 w 14"/>
                  <a:gd name="T5" fmla="*/ 8 h 13"/>
                  <a:gd name="T6" fmla="*/ 0 w 14"/>
                  <a:gd name="T7" fmla="*/ 8 h 13"/>
                  <a:gd name="T8" fmla="*/ 12 w 14"/>
                  <a:gd name="T9" fmla="*/ 13 h 13"/>
                  <a:gd name="T10" fmla="*/ 12 w 14"/>
                  <a:gd name="T11" fmla="*/ 13 h 13"/>
                  <a:gd name="T12" fmla="*/ 14 w 14"/>
                  <a:gd name="T13" fmla="*/ 6 h 13"/>
                  <a:gd name="T14" fmla="*/ 14 w 14"/>
                  <a:gd name="T15" fmla="*/ 6 h 13"/>
                  <a:gd name="T16" fmla="*/ 1 w 14"/>
                  <a:gd name="T17" fmla="*/ 0 h 13"/>
                  <a:gd name="T18" fmla="*/ 1 w 14"/>
                  <a:gd name="T19" fmla="*/ 0 h 1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4"/>
                  <a:gd name="T31" fmla="*/ 0 h 13"/>
                  <a:gd name="T32" fmla="*/ 14 w 14"/>
                  <a:gd name="T33" fmla="*/ 13 h 13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4" h="13">
                    <a:moveTo>
                      <a:pt x="1" y="0"/>
                    </a:moveTo>
                    <a:lnTo>
                      <a:pt x="1" y="0"/>
                    </a:lnTo>
                    <a:lnTo>
                      <a:pt x="0" y="8"/>
                    </a:lnTo>
                    <a:lnTo>
                      <a:pt x="12" y="13"/>
                    </a:lnTo>
                    <a:lnTo>
                      <a:pt x="14" y="6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01" name="Freeform 521"/>
              <p:cNvSpPr>
                <a:spLocks/>
              </p:cNvSpPr>
              <p:nvPr/>
            </p:nvSpPr>
            <p:spPr bwMode="auto">
              <a:xfrm>
                <a:off x="2551" y="935"/>
                <a:ext cx="28" cy="46"/>
              </a:xfrm>
              <a:custGeom>
                <a:avLst/>
                <a:gdLst>
                  <a:gd name="T0" fmla="*/ 13 w 28"/>
                  <a:gd name="T1" fmla="*/ 33 h 46"/>
                  <a:gd name="T2" fmla="*/ 13 w 28"/>
                  <a:gd name="T3" fmla="*/ 33 h 46"/>
                  <a:gd name="T4" fmla="*/ 28 w 28"/>
                  <a:gd name="T5" fmla="*/ 0 h 46"/>
                  <a:gd name="T6" fmla="*/ 28 w 28"/>
                  <a:gd name="T7" fmla="*/ 0 h 46"/>
                  <a:gd name="T8" fmla="*/ 15 w 28"/>
                  <a:gd name="T9" fmla="*/ 13 h 46"/>
                  <a:gd name="T10" fmla="*/ 15 w 28"/>
                  <a:gd name="T11" fmla="*/ 13 h 46"/>
                  <a:gd name="T12" fmla="*/ 0 w 28"/>
                  <a:gd name="T13" fmla="*/ 46 h 46"/>
                  <a:gd name="T14" fmla="*/ 0 w 28"/>
                  <a:gd name="T15" fmla="*/ 46 h 46"/>
                  <a:gd name="T16" fmla="*/ 13 w 28"/>
                  <a:gd name="T17" fmla="*/ 33 h 46"/>
                  <a:gd name="T18" fmla="*/ 13 w 28"/>
                  <a:gd name="T19" fmla="*/ 33 h 4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8"/>
                  <a:gd name="T31" fmla="*/ 0 h 46"/>
                  <a:gd name="T32" fmla="*/ 28 w 28"/>
                  <a:gd name="T33" fmla="*/ 46 h 4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8" h="46">
                    <a:moveTo>
                      <a:pt x="13" y="33"/>
                    </a:moveTo>
                    <a:lnTo>
                      <a:pt x="13" y="33"/>
                    </a:lnTo>
                    <a:lnTo>
                      <a:pt x="28" y="0"/>
                    </a:lnTo>
                    <a:lnTo>
                      <a:pt x="15" y="13"/>
                    </a:lnTo>
                    <a:lnTo>
                      <a:pt x="0" y="46"/>
                    </a:lnTo>
                    <a:lnTo>
                      <a:pt x="13" y="33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02" name="Freeform 522"/>
              <p:cNvSpPr>
                <a:spLocks/>
              </p:cNvSpPr>
              <p:nvPr/>
            </p:nvSpPr>
            <p:spPr bwMode="auto">
              <a:xfrm>
                <a:off x="3473" y="2170"/>
                <a:ext cx="9" cy="9"/>
              </a:xfrm>
              <a:custGeom>
                <a:avLst/>
                <a:gdLst>
                  <a:gd name="T0" fmla="*/ 2 w 9"/>
                  <a:gd name="T1" fmla="*/ 0 h 9"/>
                  <a:gd name="T2" fmla="*/ 2 w 9"/>
                  <a:gd name="T3" fmla="*/ 0 h 9"/>
                  <a:gd name="T4" fmla="*/ 0 w 9"/>
                  <a:gd name="T5" fmla="*/ 7 h 9"/>
                  <a:gd name="T6" fmla="*/ 0 w 9"/>
                  <a:gd name="T7" fmla="*/ 7 h 9"/>
                  <a:gd name="T8" fmla="*/ 9 w 9"/>
                  <a:gd name="T9" fmla="*/ 9 h 9"/>
                  <a:gd name="T10" fmla="*/ 9 w 9"/>
                  <a:gd name="T11" fmla="*/ 9 h 9"/>
                  <a:gd name="T12" fmla="*/ 9 w 9"/>
                  <a:gd name="T13" fmla="*/ 2 h 9"/>
                  <a:gd name="T14" fmla="*/ 9 w 9"/>
                  <a:gd name="T15" fmla="*/ 2 h 9"/>
                  <a:gd name="T16" fmla="*/ 2 w 9"/>
                  <a:gd name="T17" fmla="*/ 0 h 9"/>
                  <a:gd name="T18" fmla="*/ 2 w 9"/>
                  <a:gd name="T19" fmla="*/ 0 h 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9"/>
                  <a:gd name="T31" fmla="*/ 0 h 9"/>
                  <a:gd name="T32" fmla="*/ 9 w 9"/>
                  <a:gd name="T33" fmla="*/ 9 h 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9" h="9">
                    <a:moveTo>
                      <a:pt x="2" y="0"/>
                    </a:moveTo>
                    <a:lnTo>
                      <a:pt x="2" y="0"/>
                    </a:lnTo>
                    <a:lnTo>
                      <a:pt x="0" y="7"/>
                    </a:lnTo>
                    <a:lnTo>
                      <a:pt x="9" y="9"/>
                    </a:lnTo>
                    <a:lnTo>
                      <a:pt x="9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03" name="Freeform 523"/>
              <p:cNvSpPr>
                <a:spLocks/>
              </p:cNvSpPr>
              <p:nvPr/>
            </p:nvSpPr>
            <p:spPr bwMode="auto">
              <a:xfrm>
                <a:off x="4007" y="2152"/>
                <a:ext cx="10" cy="13"/>
              </a:xfrm>
              <a:custGeom>
                <a:avLst/>
                <a:gdLst>
                  <a:gd name="T0" fmla="*/ 0 w 10"/>
                  <a:gd name="T1" fmla="*/ 3 h 13"/>
                  <a:gd name="T2" fmla="*/ 0 w 10"/>
                  <a:gd name="T3" fmla="*/ 3 h 13"/>
                  <a:gd name="T4" fmla="*/ 0 w 10"/>
                  <a:gd name="T5" fmla="*/ 13 h 13"/>
                  <a:gd name="T6" fmla="*/ 0 w 10"/>
                  <a:gd name="T7" fmla="*/ 13 h 13"/>
                  <a:gd name="T8" fmla="*/ 10 w 10"/>
                  <a:gd name="T9" fmla="*/ 7 h 13"/>
                  <a:gd name="T10" fmla="*/ 10 w 10"/>
                  <a:gd name="T11" fmla="*/ 7 h 13"/>
                  <a:gd name="T12" fmla="*/ 10 w 10"/>
                  <a:gd name="T13" fmla="*/ 0 h 13"/>
                  <a:gd name="T14" fmla="*/ 10 w 10"/>
                  <a:gd name="T15" fmla="*/ 0 h 13"/>
                  <a:gd name="T16" fmla="*/ 0 w 10"/>
                  <a:gd name="T17" fmla="*/ 3 h 13"/>
                  <a:gd name="T18" fmla="*/ 0 w 10"/>
                  <a:gd name="T19" fmla="*/ 3 h 1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"/>
                  <a:gd name="T31" fmla="*/ 0 h 13"/>
                  <a:gd name="T32" fmla="*/ 10 w 10"/>
                  <a:gd name="T33" fmla="*/ 13 h 13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" h="13">
                    <a:moveTo>
                      <a:pt x="0" y="3"/>
                    </a:moveTo>
                    <a:lnTo>
                      <a:pt x="0" y="3"/>
                    </a:lnTo>
                    <a:lnTo>
                      <a:pt x="0" y="13"/>
                    </a:lnTo>
                    <a:lnTo>
                      <a:pt x="10" y="7"/>
                    </a:lnTo>
                    <a:lnTo>
                      <a:pt x="10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04" name="Freeform 524"/>
              <p:cNvSpPr>
                <a:spLocks/>
              </p:cNvSpPr>
              <p:nvPr/>
            </p:nvSpPr>
            <p:spPr bwMode="auto">
              <a:xfrm>
                <a:off x="3464" y="2249"/>
                <a:ext cx="9" cy="9"/>
              </a:xfrm>
              <a:custGeom>
                <a:avLst/>
                <a:gdLst>
                  <a:gd name="T0" fmla="*/ 0 w 9"/>
                  <a:gd name="T1" fmla="*/ 0 h 9"/>
                  <a:gd name="T2" fmla="*/ 0 w 9"/>
                  <a:gd name="T3" fmla="*/ 0 h 9"/>
                  <a:gd name="T4" fmla="*/ 0 w 9"/>
                  <a:gd name="T5" fmla="*/ 7 h 9"/>
                  <a:gd name="T6" fmla="*/ 0 w 9"/>
                  <a:gd name="T7" fmla="*/ 7 h 9"/>
                  <a:gd name="T8" fmla="*/ 7 w 9"/>
                  <a:gd name="T9" fmla="*/ 9 h 9"/>
                  <a:gd name="T10" fmla="*/ 7 w 9"/>
                  <a:gd name="T11" fmla="*/ 9 h 9"/>
                  <a:gd name="T12" fmla="*/ 9 w 9"/>
                  <a:gd name="T13" fmla="*/ 2 h 9"/>
                  <a:gd name="T14" fmla="*/ 9 w 9"/>
                  <a:gd name="T15" fmla="*/ 2 h 9"/>
                  <a:gd name="T16" fmla="*/ 0 w 9"/>
                  <a:gd name="T17" fmla="*/ 0 h 9"/>
                  <a:gd name="T18" fmla="*/ 0 w 9"/>
                  <a:gd name="T19" fmla="*/ 0 h 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9"/>
                  <a:gd name="T31" fmla="*/ 0 h 9"/>
                  <a:gd name="T32" fmla="*/ 9 w 9"/>
                  <a:gd name="T33" fmla="*/ 9 h 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9" h="9">
                    <a:moveTo>
                      <a:pt x="0" y="0"/>
                    </a:moveTo>
                    <a:lnTo>
                      <a:pt x="0" y="0"/>
                    </a:lnTo>
                    <a:lnTo>
                      <a:pt x="0" y="7"/>
                    </a:lnTo>
                    <a:lnTo>
                      <a:pt x="7" y="9"/>
                    </a:lnTo>
                    <a:lnTo>
                      <a:pt x="9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05" name="Freeform 525"/>
              <p:cNvSpPr>
                <a:spLocks/>
              </p:cNvSpPr>
              <p:nvPr/>
            </p:nvSpPr>
            <p:spPr bwMode="auto">
              <a:xfrm>
                <a:off x="3159" y="2049"/>
                <a:ext cx="14" cy="17"/>
              </a:xfrm>
              <a:custGeom>
                <a:avLst/>
                <a:gdLst>
                  <a:gd name="T0" fmla="*/ 1 w 14"/>
                  <a:gd name="T1" fmla="*/ 0 h 17"/>
                  <a:gd name="T2" fmla="*/ 1 w 14"/>
                  <a:gd name="T3" fmla="*/ 0 h 17"/>
                  <a:gd name="T4" fmla="*/ 0 w 14"/>
                  <a:gd name="T5" fmla="*/ 8 h 17"/>
                  <a:gd name="T6" fmla="*/ 0 w 14"/>
                  <a:gd name="T7" fmla="*/ 8 h 17"/>
                  <a:gd name="T8" fmla="*/ 12 w 14"/>
                  <a:gd name="T9" fmla="*/ 17 h 17"/>
                  <a:gd name="T10" fmla="*/ 12 w 14"/>
                  <a:gd name="T11" fmla="*/ 17 h 17"/>
                  <a:gd name="T12" fmla="*/ 14 w 14"/>
                  <a:gd name="T13" fmla="*/ 9 h 17"/>
                  <a:gd name="T14" fmla="*/ 14 w 14"/>
                  <a:gd name="T15" fmla="*/ 9 h 17"/>
                  <a:gd name="T16" fmla="*/ 1 w 14"/>
                  <a:gd name="T17" fmla="*/ 0 h 17"/>
                  <a:gd name="T18" fmla="*/ 1 w 14"/>
                  <a:gd name="T19" fmla="*/ 0 h 1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4"/>
                  <a:gd name="T31" fmla="*/ 0 h 17"/>
                  <a:gd name="T32" fmla="*/ 14 w 14"/>
                  <a:gd name="T33" fmla="*/ 17 h 1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4" h="17">
                    <a:moveTo>
                      <a:pt x="1" y="0"/>
                    </a:moveTo>
                    <a:lnTo>
                      <a:pt x="1" y="0"/>
                    </a:lnTo>
                    <a:lnTo>
                      <a:pt x="0" y="8"/>
                    </a:lnTo>
                    <a:lnTo>
                      <a:pt x="12" y="17"/>
                    </a:lnTo>
                    <a:lnTo>
                      <a:pt x="14" y="9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06" name="Freeform 526"/>
              <p:cNvSpPr>
                <a:spLocks/>
              </p:cNvSpPr>
              <p:nvPr/>
            </p:nvSpPr>
            <p:spPr bwMode="auto">
              <a:xfrm>
                <a:off x="2890" y="847"/>
                <a:ext cx="16" cy="15"/>
              </a:xfrm>
              <a:custGeom>
                <a:avLst/>
                <a:gdLst>
                  <a:gd name="T0" fmla="*/ 16 w 16"/>
                  <a:gd name="T1" fmla="*/ 4 h 15"/>
                  <a:gd name="T2" fmla="*/ 16 w 16"/>
                  <a:gd name="T3" fmla="*/ 4 h 15"/>
                  <a:gd name="T4" fmla="*/ 9 w 16"/>
                  <a:gd name="T5" fmla="*/ 0 h 15"/>
                  <a:gd name="T6" fmla="*/ 9 w 16"/>
                  <a:gd name="T7" fmla="*/ 0 h 15"/>
                  <a:gd name="T8" fmla="*/ 0 w 16"/>
                  <a:gd name="T9" fmla="*/ 13 h 15"/>
                  <a:gd name="T10" fmla="*/ 0 w 16"/>
                  <a:gd name="T11" fmla="*/ 13 h 15"/>
                  <a:gd name="T12" fmla="*/ 7 w 16"/>
                  <a:gd name="T13" fmla="*/ 15 h 15"/>
                  <a:gd name="T14" fmla="*/ 7 w 16"/>
                  <a:gd name="T15" fmla="*/ 15 h 15"/>
                  <a:gd name="T16" fmla="*/ 16 w 16"/>
                  <a:gd name="T17" fmla="*/ 4 h 15"/>
                  <a:gd name="T18" fmla="*/ 16 w 16"/>
                  <a:gd name="T19" fmla="*/ 4 h 1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6"/>
                  <a:gd name="T31" fmla="*/ 0 h 15"/>
                  <a:gd name="T32" fmla="*/ 16 w 16"/>
                  <a:gd name="T33" fmla="*/ 15 h 1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6" h="15">
                    <a:moveTo>
                      <a:pt x="16" y="4"/>
                    </a:moveTo>
                    <a:lnTo>
                      <a:pt x="16" y="4"/>
                    </a:lnTo>
                    <a:lnTo>
                      <a:pt x="9" y="0"/>
                    </a:lnTo>
                    <a:lnTo>
                      <a:pt x="0" y="13"/>
                    </a:lnTo>
                    <a:lnTo>
                      <a:pt x="7" y="15"/>
                    </a:lnTo>
                    <a:lnTo>
                      <a:pt x="16" y="4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07" name="Freeform 527"/>
              <p:cNvSpPr>
                <a:spLocks/>
              </p:cNvSpPr>
              <p:nvPr/>
            </p:nvSpPr>
            <p:spPr bwMode="auto">
              <a:xfrm>
                <a:off x="2926" y="1826"/>
                <a:ext cx="15" cy="11"/>
              </a:xfrm>
              <a:custGeom>
                <a:avLst/>
                <a:gdLst>
                  <a:gd name="T0" fmla="*/ 9 w 15"/>
                  <a:gd name="T1" fmla="*/ 0 h 11"/>
                  <a:gd name="T2" fmla="*/ 9 w 15"/>
                  <a:gd name="T3" fmla="*/ 0 h 11"/>
                  <a:gd name="T4" fmla="*/ 0 w 15"/>
                  <a:gd name="T5" fmla="*/ 2 h 11"/>
                  <a:gd name="T6" fmla="*/ 0 w 15"/>
                  <a:gd name="T7" fmla="*/ 2 h 11"/>
                  <a:gd name="T8" fmla="*/ 8 w 15"/>
                  <a:gd name="T9" fmla="*/ 11 h 11"/>
                  <a:gd name="T10" fmla="*/ 8 w 15"/>
                  <a:gd name="T11" fmla="*/ 11 h 11"/>
                  <a:gd name="T12" fmla="*/ 15 w 15"/>
                  <a:gd name="T13" fmla="*/ 9 h 11"/>
                  <a:gd name="T14" fmla="*/ 15 w 15"/>
                  <a:gd name="T15" fmla="*/ 9 h 11"/>
                  <a:gd name="T16" fmla="*/ 9 w 15"/>
                  <a:gd name="T17" fmla="*/ 0 h 11"/>
                  <a:gd name="T18" fmla="*/ 9 w 15"/>
                  <a:gd name="T19" fmla="*/ 0 h 1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5"/>
                  <a:gd name="T31" fmla="*/ 0 h 11"/>
                  <a:gd name="T32" fmla="*/ 15 w 15"/>
                  <a:gd name="T33" fmla="*/ 11 h 1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5" h="11">
                    <a:moveTo>
                      <a:pt x="9" y="0"/>
                    </a:moveTo>
                    <a:lnTo>
                      <a:pt x="9" y="0"/>
                    </a:lnTo>
                    <a:lnTo>
                      <a:pt x="0" y="2"/>
                    </a:lnTo>
                    <a:lnTo>
                      <a:pt x="8" y="11"/>
                    </a:lnTo>
                    <a:lnTo>
                      <a:pt x="15" y="9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08" name="Freeform 528"/>
              <p:cNvSpPr>
                <a:spLocks/>
              </p:cNvSpPr>
              <p:nvPr/>
            </p:nvSpPr>
            <p:spPr bwMode="auto">
              <a:xfrm>
                <a:off x="3107" y="2207"/>
                <a:ext cx="13" cy="12"/>
              </a:xfrm>
              <a:custGeom>
                <a:avLst/>
                <a:gdLst>
                  <a:gd name="T0" fmla="*/ 4 w 13"/>
                  <a:gd name="T1" fmla="*/ 0 h 12"/>
                  <a:gd name="T2" fmla="*/ 4 w 13"/>
                  <a:gd name="T3" fmla="*/ 0 h 12"/>
                  <a:gd name="T4" fmla="*/ 0 w 13"/>
                  <a:gd name="T5" fmla="*/ 7 h 12"/>
                  <a:gd name="T6" fmla="*/ 0 w 13"/>
                  <a:gd name="T7" fmla="*/ 7 h 12"/>
                  <a:gd name="T8" fmla="*/ 11 w 13"/>
                  <a:gd name="T9" fmla="*/ 12 h 12"/>
                  <a:gd name="T10" fmla="*/ 11 w 13"/>
                  <a:gd name="T11" fmla="*/ 12 h 12"/>
                  <a:gd name="T12" fmla="*/ 13 w 13"/>
                  <a:gd name="T13" fmla="*/ 5 h 12"/>
                  <a:gd name="T14" fmla="*/ 13 w 13"/>
                  <a:gd name="T15" fmla="*/ 5 h 12"/>
                  <a:gd name="T16" fmla="*/ 4 w 13"/>
                  <a:gd name="T17" fmla="*/ 0 h 12"/>
                  <a:gd name="T18" fmla="*/ 4 w 13"/>
                  <a:gd name="T19" fmla="*/ 0 h 1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3"/>
                  <a:gd name="T31" fmla="*/ 0 h 12"/>
                  <a:gd name="T32" fmla="*/ 13 w 13"/>
                  <a:gd name="T33" fmla="*/ 12 h 1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3" h="12">
                    <a:moveTo>
                      <a:pt x="4" y="0"/>
                    </a:moveTo>
                    <a:lnTo>
                      <a:pt x="4" y="0"/>
                    </a:lnTo>
                    <a:lnTo>
                      <a:pt x="0" y="7"/>
                    </a:lnTo>
                    <a:lnTo>
                      <a:pt x="11" y="12"/>
                    </a:lnTo>
                    <a:lnTo>
                      <a:pt x="13" y="5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09" name="Freeform 529"/>
              <p:cNvSpPr>
                <a:spLocks/>
              </p:cNvSpPr>
              <p:nvPr/>
            </p:nvSpPr>
            <p:spPr bwMode="auto">
              <a:xfrm>
                <a:off x="2838" y="1835"/>
                <a:ext cx="17" cy="15"/>
              </a:xfrm>
              <a:custGeom>
                <a:avLst/>
                <a:gdLst>
                  <a:gd name="T0" fmla="*/ 8 w 17"/>
                  <a:gd name="T1" fmla="*/ 0 h 15"/>
                  <a:gd name="T2" fmla="*/ 8 w 17"/>
                  <a:gd name="T3" fmla="*/ 0 h 15"/>
                  <a:gd name="T4" fmla="*/ 0 w 17"/>
                  <a:gd name="T5" fmla="*/ 0 h 15"/>
                  <a:gd name="T6" fmla="*/ 0 w 17"/>
                  <a:gd name="T7" fmla="*/ 0 h 15"/>
                  <a:gd name="T8" fmla="*/ 8 w 17"/>
                  <a:gd name="T9" fmla="*/ 15 h 15"/>
                  <a:gd name="T10" fmla="*/ 8 w 17"/>
                  <a:gd name="T11" fmla="*/ 15 h 15"/>
                  <a:gd name="T12" fmla="*/ 17 w 17"/>
                  <a:gd name="T13" fmla="*/ 13 h 15"/>
                  <a:gd name="T14" fmla="*/ 17 w 17"/>
                  <a:gd name="T15" fmla="*/ 13 h 15"/>
                  <a:gd name="T16" fmla="*/ 8 w 17"/>
                  <a:gd name="T17" fmla="*/ 0 h 15"/>
                  <a:gd name="T18" fmla="*/ 8 w 17"/>
                  <a:gd name="T19" fmla="*/ 0 h 1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7"/>
                  <a:gd name="T31" fmla="*/ 0 h 15"/>
                  <a:gd name="T32" fmla="*/ 17 w 17"/>
                  <a:gd name="T33" fmla="*/ 15 h 1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7" h="15">
                    <a:moveTo>
                      <a:pt x="8" y="0"/>
                    </a:moveTo>
                    <a:lnTo>
                      <a:pt x="8" y="0"/>
                    </a:lnTo>
                    <a:lnTo>
                      <a:pt x="0" y="0"/>
                    </a:lnTo>
                    <a:lnTo>
                      <a:pt x="8" y="15"/>
                    </a:lnTo>
                    <a:lnTo>
                      <a:pt x="17" y="13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10" name="Freeform 530"/>
              <p:cNvSpPr>
                <a:spLocks/>
              </p:cNvSpPr>
              <p:nvPr/>
            </p:nvSpPr>
            <p:spPr bwMode="auto">
              <a:xfrm>
                <a:off x="3135" y="2130"/>
                <a:ext cx="13" cy="13"/>
              </a:xfrm>
              <a:custGeom>
                <a:avLst/>
                <a:gdLst>
                  <a:gd name="T0" fmla="*/ 2 w 13"/>
                  <a:gd name="T1" fmla="*/ 0 h 13"/>
                  <a:gd name="T2" fmla="*/ 2 w 13"/>
                  <a:gd name="T3" fmla="*/ 0 h 13"/>
                  <a:gd name="T4" fmla="*/ 0 w 13"/>
                  <a:gd name="T5" fmla="*/ 7 h 13"/>
                  <a:gd name="T6" fmla="*/ 0 w 13"/>
                  <a:gd name="T7" fmla="*/ 7 h 13"/>
                  <a:gd name="T8" fmla="*/ 11 w 13"/>
                  <a:gd name="T9" fmla="*/ 13 h 13"/>
                  <a:gd name="T10" fmla="*/ 11 w 13"/>
                  <a:gd name="T11" fmla="*/ 13 h 13"/>
                  <a:gd name="T12" fmla="*/ 13 w 13"/>
                  <a:gd name="T13" fmla="*/ 7 h 13"/>
                  <a:gd name="T14" fmla="*/ 13 w 13"/>
                  <a:gd name="T15" fmla="*/ 7 h 13"/>
                  <a:gd name="T16" fmla="*/ 2 w 13"/>
                  <a:gd name="T17" fmla="*/ 0 h 13"/>
                  <a:gd name="T18" fmla="*/ 2 w 13"/>
                  <a:gd name="T19" fmla="*/ 0 h 1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3"/>
                  <a:gd name="T31" fmla="*/ 0 h 13"/>
                  <a:gd name="T32" fmla="*/ 13 w 13"/>
                  <a:gd name="T33" fmla="*/ 13 h 13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3" h="13">
                    <a:moveTo>
                      <a:pt x="2" y="0"/>
                    </a:moveTo>
                    <a:lnTo>
                      <a:pt x="2" y="0"/>
                    </a:lnTo>
                    <a:lnTo>
                      <a:pt x="0" y="7"/>
                    </a:lnTo>
                    <a:lnTo>
                      <a:pt x="11" y="13"/>
                    </a:lnTo>
                    <a:lnTo>
                      <a:pt x="13" y="7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11" name="Freeform 531"/>
              <p:cNvSpPr>
                <a:spLocks/>
              </p:cNvSpPr>
              <p:nvPr/>
            </p:nvSpPr>
            <p:spPr bwMode="auto">
              <a:xfrm>
                <a:off x="3014" y="1811"/>
                <a:ext cx="13" cy="8"/>
              </a:xfrm>
              <a:custGeom>
                <a:avLst/>
                <a:gdLst>
                  <a:gd name="T0" fmla="*/ 7 w 13"/>
                  <a:gd name="T1" fmla="*/ 0 h 8"/>
                  <a:gd name="T2" fmla="*/ 7 w 13"/>
                  <a:gd name="T3" fmla="*/ 0 h 8"/>
                  <a:gd name="T4" fmla="*/ 0 w 13"/>
                  <a:gd name="T5" fmla="*/ 2 h 8"/>
                  <a:gd name="T6" fmla="*/ 0 w 13"/>
                  <a:gd name="T7" fmla="*/ 2 h 8"/>
                  <a:gd name="T8" fmla="*/ 4 w 13"/>
                  <a:gd name="T9" fmla="*/ 8 h 8"/>
                  <a:gd name="T10" fmla="*/ 4 w 13"/>
                  <a:gd name="T11" fmla="*/ 8 h 8"/>
                  <a:gd name="T12" fmla="*/ 13 w 13"/>
                  <a:gd name="T13" fmla="*/ 6 h 8"/>
                  <a:gd name="T14" fmla="*/ 13 w 13"/>
                  <a:gd name="T15" fmla="*/ 6 h 8"/>
                  <a:gd name="T16" fmla="*/ 7 w 13"/>
                  <a:gd name="T17" fmla="*/ 0 h 8"/>
                  <a:gd name="T18" fmla="*/ 7 w 13"/>
                  <a:gd name="T19" fmla="*/ 0 h 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3"/>
                  <a:gd name="T31" fmla="*/ 0 h 8"/>
                  <a:gd name="T32" fmla="*/ 13 w 13"/>
                  <a:gd name="T33" fmla="*/ 8 h 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3" h="8">
                    <a:moveTo>
                      <a:pt x="7" y="0"/>
                    </a:moveTo>
                    <a:lnTo>
                      <a:pt x="7" y="0"/>
                    </a:lnTo>
                    <a:lnTo>
                      <a:pt x="0" y="2"/>
                    </a:lnTo>
                    <a:lnTo>
                      <a:pt x="4" y="8"/>
                    </a:lnTo>
                    <a:lnTo>
                      <a:pt x="13" y="6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12" name="Freeform 532"/>
              <p:cNvSpPr>
                <a:spLocks/>
              </p:cNvSpPr>
              <p:nvPr/>
            </p:nvSpPr>
            <p:spPr bwMode="auto">
              <a:xfrm>
                <a:off x="3029" y="926"/>
                <a:ext cx="16" cy="18"/>
              </a:xfrm>
              <a:custGeom>
                <a:avLst/>
                <a:gdLst>
                  <a:gd name="T0" fmla="*/ 5 w 16"/>
                  <a:gd name="T1" fmla="*/ 18 h 18"/>
                  <a:gd name="T2" fmla="*/ 5 w 16"/>
                  <a:gd name="T3" fmla="*/ 18 h 18"/>
                  <a:gd name="T4" fmla="*/ 16 w 16"/>
                  <a:gd name="T5" fmla="*/ 5 h 18"/>
                  <a:gd name="T6" fmla="*/ 16 w 16"/>
                  <a:gd name="T7" fmla="*/ 5 h 18"/>
                  <a:gd name="T8" fmla="*/ 11 w 16"/>
                  <a:gd name="T9" fmla="*/ 0 h 18"/>
                  <a:gd name="T10" fmla="*/ 11 w 16"/>
                  <a:gd name="T11" fmla="*/ 0 h 18"/>
                  <a:gd name="T12" fmla="*/ 0 w 16"/>
                  <a:gd name="T13" fmla="*/ 13 h 18"/>
                  <a:gd name="T14" fmla="*/ 0 w 16"/>
                  <a:gd name="T15" fmla="*/ 13 h 18"/>
                  <a:gd name="T16" fmla="*/ 5 w 16"/>
                  <a:gd name="T17" fmla="*/ 18 h 18"/>
                  <a:gd name="T18" fmla="*/ 5 w 16"/>
                  <a:gd name="T19" fmla="*/ 18 h 1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6"/>
                  <a:gd name="T31" fmla="*/ 0 h 18"/>
                  <a:gd name="T32" fmla="*/ 16 w 16"/>
                  <a:gd name="T33" fmla="*/ 18 h 1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6" h="18">
                    <a:moveTo>
                      <a:pt x="5" y="18"/>
                    </a:moveTo>
                    <a:lnTo>
                      <a:pt x="5" y="18"/>
                    </a:lnTo>
                    <a:lnTo>
                      <a:pt x="16" y="5"/>
                    </a:lnTo>
                    <a:lnTo>
                      <a:pt x="11" y="0"/>
                    </a:lnTo>
                    <a:lnTo>
                      <a:pt x="0" y="13"/>
                    </a:lnTo>
                    <a:lnTo>
                      <a:pt x="5" y="18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13" name="Freeform 533"/>
              <p:cNvSpPr>
                <a:spLocks/>
              </p:cNvSpPr>
              <p:nvPr/>
            </p:nvSpPr>
            <p:spPr bwMode="auto">
              <a:xfrm>
                <a:off x="2966" y="878"/>
                <a:ext cx="15" cy="17"/>
              </a:xfrm>
              <a:custGeom>
                <a:avLst/>
                <a:gdLst>
                  <a:gd name="T0" fmla="*/ 15 w 15"/>
                  <a:gd name="T1" fmla="*/ 4 h 17"/>
                  <a:gd name="T2" fmla="*/ 15 w 15"/>
                  <a:gd name="T3" fmla="*/ 4 h 17"/>
                  <a:gd name="T4" fmla="*/ 10 w 15"/>
                  <a:gd name="T5" fmla="*/ 0 h 17"/>
                  <a:gd name="T6" fmla="*/ 10 w 15"/>
                  <a:gd name="T7" fmla="*/ 0 h 17"/>
                  <a:gd name="T8" fmla="*/ 0 w 15"/>
                  <a:gd name="T9" fmla="*/ 13 h 17"/>
                  <a:gd name="T10" fmla="*/ 0 w 15"/>
                  <a:gd name="T11" fmla="*/ 13 h 17"/>
                  <a:gd name="T12" fmla="*/ 6 w 15"/>
                  <a:gd name="T13" fmla="*/ 17 h 17"/>
                  <a:gd name="T14" fmla="*/ 6 w 15"/>
                  <a:gd name="T15" fmla="*/ 17 h 17"/>
                  <a:gd name="T16" fmla="*/ 15 w 15"/>
                  <a:gd name="T17" fmla="*/ 4 h 17"/>
                  <a:gd name="T18" fmla="*/ 15 w 15"/>
                  <a:gd name="T19" fmla="*/ 4 h 1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5"/>
                  <a:gd name="T31" fmla="*/ 0 h 17"/>
                  <a:gd name="T32" fmla="*/ 15 w 15"/>
                  <a:gd name="T33" fmla="*/ 17 h 1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5" h="17">
                    <a:moveTo>
                      <a:pt x="15" y="4"/>
                    </a:moveTo>
                    <a:lnTo>
                      <a:pt x="15" y="4"/>
                    </a:lnTo>
                    <a:lnTo>
                      <a:pt x="10" y="0"/>
                    </a:lnTo>
                    <a:lnTo>
                      <a:pt x="0" y="13"/>
                    </a:lnTo>
                    <a:lnTo>
                      <a:pt x="6" y="17"/>
                    </a:lnTo>
                    <a:lnTo>
                      <a:pt x="15" y="4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14" name="Freeform 534"/>
              <p:cNvSpPr>
                <a:spLocks/>
              </p:cNvSpPr>
              <p:nvPr/>
            </p:nvSpPr>
            <p:spPr bwMode="auto">
              <a:xfrm>
                <a:off x="3080" y="988"/>
                <a:ext cx="14" cy="20"/>
              </a:xfrm>
              <a:custGeom>
                <a:avLst/>
                <a:gdLst>
                  <a:gd name="T0" fmla="*/ 14 w 14"/>
                  <a:gd name="T1" fmla="*/ 7 h 20"/>
                  <a:gd name="T2" fmla="*/ 14 w 14"/>
                  <a:gd name="T3" fmla="*/ 7 h 20"/>
                  <a:gd name="T4" fmla="*/ 11 w 14"/>
                  <a:gd name="T5" fmla="*/ 0 h 20"/>
                  <a:gd name="T6" fmla="*/ 11 w 14"/>
                  <a:gd name="T7" fmla="*/ 0 h 20"/>
                  <a:gd name="T8" fmla="*/ 0 w 14"/>
                  <a:gd name="T9" fmla="*/ 15 h 20"/>
                  <a:gd name="T10" fmla="*/ 0 w 14"/>
                  <a:gd name="T11" fmla="*/ 15 h 20"/>
                  <a:gd name="T12" fmla="*/ 5 w 14"/>
                  <a:gd name="T13" fmla="*/ 20 h 20"/>
                  <a:gd name="T14" fmla="*/ 5 w 14"/>
                  <a:gd name="T15" fmla="*/ 20 h 20"/>
                  <a:gd name="T16" fmla="*/ 14 w 14"/>
                  <a:gd name="T17" fmla="*/ 7 h 20"/>
                  <a:gd name="T18" fmla="*/ 14 w 14"/>
                  <a:gd name="T19" fmla="*/ 7 h 2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4"/>
                  <a:gd name="T31" fmla="*/ 0 h 20"/>
                  <a:gd name="T32" fmla="*/ 14 w 14"/>
                  <a:gd name="T33" fmla="*/ 20 h 20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4" h="20">
                    <a:moveTo>
                      <a:pt x="14" y="7"/>
                    </a:moveTo>
                    <a:lnTo>
                      <a:pt x="14" y="7"/>
                    </a:lnTo>
                    <a:lnTo>
                      <a:pt x="11" y="0"/>
                    </a:lnTo>
                    <a:lnTo>
                      <a:pt x="0" y="15"/>
                    </a:lnTo>
                    <a:lnTo>
                      <a:pt x="5" y="20"/>
                    </a:lnTo>
                    <a:lnTo>
                      <a:pt x="14" y="7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15" name="Freeform 535"/>
              <p:cNvSpPr>
                <a:spLocks/>
              </p:cNvSpPr>
              <p:nvPr/>
            </p:nvSpPr>
            <p:spPr bwMode="auto">
              <a:xfrm>
                <a:off x="3995" y="2066"/>
                <a:ext cx="11" cy="13"/>
              </a:xfrm>
              <a:custGeom>
                <a:avLst/>
                <a:gdLst>
                  <a:gd name="T0" fmla="*/ 0 w 11"/>
                  <a:gd name="T1" fmla="*/ 5 h 13"/>
                  <a:gd name="T2" fmla="*/ 0 w 11"/>
                  <a:gd name="T3" fmla="*/ 5 h 13"/>
                  <a:gd name="T4" fmla="*/ 1 w 11"/>
                  <a:gd name="T5" fmla="*/ 13 h 13"/>
                  <a:gd name="T6" fmla="*/ 1 w 11"/>
                  <a:gd name="T7" fmla="*/ 13 h 13"/>
                  <a:gd name="T8" fmla="*/ 11 w 11"/>
                  <a:gd name="T9" fmla="*/ 7 h 13"/>
                  <a:gd name="T10" fmla="*/ 11 w 11"/>
                  <a:gd name="T11" fmla="*/ 7 h 13"/>
                  <a:gd name="T12" fmla="*/ 11 w 11"/>
                  <a:gd name="T13" fmla="*/ 0 h 13"/>
                  <a:gd name="T14" fmla="*/ 11 w 11"/>
                  <a:gd name="T15" fmla="*/ 0 h 13"/>
                  <a:gd name="T16" fmla="*/ 0 w 11"/>
                  <a:gd name="T17" fmla="*/ 5 h 13"/>
                  <a:gd name="T18" fmla="*/ 0 w 11"/>
                  <a:gd name="T19" fmla="*/ 5 h 1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1"/>
                  <a:gd name="T31" fmla="*/ 0 h 13"/>
                  <a:gd name="T32" fmla="*/ 11 w 11"/>
                  <a:gd name="T33" fmla="*/ 13 h 13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1" h="13">
                    <a:moveTo>
                      <a:pt x="0" y="5"/>
                    </a:moveTo>
                    <a:lnTo>
                      <a:pt x="0" y="5"/>
                    </a:lnTo>
                    <a:lnTo>
                      <a:pt x="1" y="13"/>
                    </a:lnTo>
                    <a:lnTo>
                      <a:pt x="11" y="7"/>
                    </a:lnTo>
                    <a:lnTo>
                      <a:pt x="11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16" name="Freeform 536"/>
              <p:cNvSpPr>
                <a:spLocks/>
              </p:cNvSpPr>
              <p:nvPr/>
            </p:nvSpPr>
            <p:spPr bwMode="auto">
              <a:xfrm>
                <a:off x="3971" y="1985"/>
                <a:ext cx="14" cy="15"/>
              </a:xfrm>
              <a:custGeom>
                <a:avLst/>
                <a:gdLst>
                  <a:gd name="T0" fmla="*/ 0 w 14"/>
                  <a:gd name="T1" fmla="*/ 8 h 15"/>
                  <a:gd name="T2" fmla="*/ 0 w 14"/>
                  <a:gd name="T3" fmla="*/ 8 h 15"/>
                  <a:gd name="T4" fmla="*/ 2 w 14"/>
                  <a:gd name="T5" fmla="*/ 15 h 15"/>
                  <a:gd name="T6" fmla="*/ 2 w 14"/>
                  <a:gd name="T7" fmla="*/ 15 h 15"/>
                  <a:gd name="T8" fmla="*/ 14 w 14"/>
                  <a:gd name="T9" fmla="*/ 8 h 15"/>
                  <a:gd name="T10" fmla="*/ 14 w 14"/>
                  <a:gd name="T11" fmla="*/ 8 h 15"/>
                  <a:gd name="T12" fmla="*/ 13 w 14"/>
                  <a:gd name="T13" fmla="*/ 0 h 15"/>
                  <a:gd name="T14" fmla="*/ 13 w 14"/>
                  <a:gd name="T15" fmla="*/ 0 h 15"/>
                  <a:gd name="T16" fmla="*/ 0 w 14"/>
                  <a:gd name="T17" fmla="*/ 8 h 15"/>
                  <a:gd name="T18" fmla="*/ 0 w 14"/>
                  <a:gd name="T19" fmla="*/ 8 h 1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4"/>
                  <a:gd name="T31" fmla="*/ 0 h 15"/>
                  <a:gd name="T32" fmla="*/ 14 w 14"/>
                  <a:gd name="T33" fmla="*/ 15 h 1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4" h="15">
                    <a:moveTo>
                      <a:pt x="0" y="8"/>
                    </a:moveTo>
                    <a:lnTo>
                      <a:pt x="0" y="8"/>
                    </a:lnTo>
                    <a:lnTo>
                      <a:pt x="2" y="15"/>
                    </a:lnTo>
                    <a:lnTo>
                      <a:pt x="14" y="8"/>
                    </a:lnTo>
                    <a:lnTo>
                      <a:pt x="13" y="0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17" name="Freeform 537"/>
              <p:cNvSpPr>
                <a:spLocks/>
              </p:cNvSpPr>
              <p:nvPr/>
            </p:nvSpPr>
            <p:spPr bwMode="auto">
              <a:xfrm>
                <a:off x="3179" y="1967"/>
                <a:ext cx="14" cy="16"/>
              </a:xfrm>
              <a:custGeom>
                <a:avLst/>
                <a:gdLst>
                  <a:gd name="T0" fmla="*/ 1 w 14"/>
                  <a:gd name="T1" fmla="*/ 0 h 16"/>
                  <a:gd name="T2" fmla="*/ 1 w 14"/>
                  <a:gd name="T3" fmla="*/ 0 h 16"/>
                  <a:gd name="T4" fmla="*/ 0 w 14"/>
                  <a:gd name="T5" fmla="*/ 7 h 16"/>
                  <a:gd name="T6" fmla="*/ 0 w 14"/>
                  <a:gd name="T7" fmla="*/ 7 h 16"/>
                  <a:gd name="T8" fmla="*/ 12 w 14"/>
                  <a:gd name="T9" fmla="*/ 16 h 16"/>
                  <a:gd name="T10" fmla="*/ 12 w 14"/>
                  <a:gd name="T11" fmla="*/ 16 h 16"/>
                  <a:gd name="T12" fmla="*/ 14 w 14"/>
                  <a:gd name="T13" fmla="*/ 9 h 16"/>
                  <a:gd name="T14" fmla="*/ 14 w 14"/>
                  <a:gd name="T15" fmla="*/ 9 h 16"/>
                  <a:gd name="T16" fmla="*/ 1 w 14"/>
                  <a:gd name="T17" fmla="*/ 0 h 16"/>
                  <a:gd name="T18" fmla="*/ 1 w 14"/>
                  <a:gd name="T19" fmla="*/ 0 h 1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4"/>
                  <a:gd name="T31" fmla="*/ 0 h 16"/>
                  <a:gd name="T32" fmla="*/ 14 w 14"/>
                  <a:gd name="T33" fmla="*/ 16 h 1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4" h="16">
                    <a:moveTo>
                      <a:pt x="1" y="0"/>
                    </a:moveTo>
                    <a:lnTo>
                      <a:pt x="1" y="0"/>
                    </a:lnTo>
                    <a:lnTo>
                      <a:pt x="0" y="7"/>
                    </a:lnTo>
                    <a:lnTo>
                      <a:pt x="12" y="16"/>
                    </a:lnTo>
                    <a:lnTo>
                      <a:pt x="14" y="9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18" name="Freeform 538"/>
              <p:cNvSpPr>
                <a:spLocks/>
              </p:cNvSpPr>
              <p:nvPr/>
            </p:nvSpPr>
            <p:spPr bwMode="auto">
              <a:xfrm>
                <a:off x="3462" y="2490"/>
                <a:ext cx="8" cy="8"/>
              </a:xfrm>
              <a:custGeom>
                <a:avLst/>
                <a:gdLst>
                  <a:gd name="T0" fmla="*/ 0 w 8"/>
                  <a:gd name="T1" fmla="*/ 0 h 8"/>
                  <a:gd name="T2" fmla="*/ 0 w 8"/>
                  <a:gd name="T3" fmla="*/ 0 h 8"/>
                  <a:gd name="T4" fmla="*/ 0 w 8"/>
                  <a:gd name="T5" fmla="*/ 8 h 8"/>
                  <a:gd name="T6" fmla="*/ 0 w 8"/>
                  <a:gd name="T7" fmla="*/ 8 h 8"/>
                  <a:gd name="T8" fmla="*/ 8 w 8"/>
                  <a:gd name="T9" fmla="*/ 8 h 8"/>
                  <a:gd name="T10" fmla="*/ 8 w 8"/>
                  <a:gd name="T11" fmla="*/ 8 h 8"/>
                  <a:gd name="T12" fmla="*/ 8 w 8"/>
                  <a:gd name="T13" fmla="*/ 0 h 8"/>
                  <a:gd name="T14" fmla="*/ 8 w 8"/>
                  <a:gd name="T15" fmla="*/ 0 h 8"/>
                  <a:gd name="T16" fmla="*/ 0 w 8"/>
                  <a:gd name="T17" fmla="*/ 0 h 8"/>
                  <a:gd name="T18" fmla="*/ 0 w 8"/>
                  <a:gd name="T19" fmla="*/ 0 h 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8"/>
                  <a:gd name="T31" fmla="*/ 0 h 8"/>
                  <a:gd name="T32" fmla="*/ 8 w 8"/>
                  <a:gd name="T33" fmla="*/ 8 h 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8" h="8">
                    <a:moveTo>
                      <a:pt x="0" y="0"/>
                    </a:moveTo>
                    <a:lnTo>
                      <a:pt x="0" y="0"/>
                    </a:lnTo>
                    <a:lnTo>
                      <a:pt x="0" y="8"/>
                    </a:lnTo>
                    <a:lnTo>
                      <a:pt x="8" y="8"/>
                    </a:lnTo>
                    <a:lnTo>
                      <a:pt x="8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19" name="Freeform 539"/>
              <p:cNvSpPr>
                <a:spLocks/>
              </p:cNvSpPr>
              <p:nvPr/>
            </p:nvSpPr>
            <p:spPr bwMode="auto">
              <a:xfrm>
                <a:off x="2553" y="1795"/>
                <a:ext cx="16" cy="20"/>
              </a:xfrm>
              <a:custGeom>
                <a:avLst/>
                <a:gdLst>
                  <a:gd name="T0" fmla="*/ 9 w 16"/>
                  <a:gd name="T1" fmla="*/ 4 h 20"/>
                  <a:gd name="T2" fmla="*/ 9 w 16"/>
                  <a:gd name="T3" fmla="*/ 4 h 20"/>
                  <a:gd name="T4" fmla="*/ 0 w 16"/>
                  <a:gd name="T5" fmla="*/ 0 h 20"/>
                  <a:gd name="T6" fmla="*/ 0 w 16"/>
                  <a:gd name="T7" fmla="*/ 0 h 20"/>
                  <a:gd name="T8" fmla="*/ 7 w 16"/>
                  <a:gd name="T9" fmla="*/ 16 h 20"/>
                  <a:gd name="T10" fmla="*/ 7 w 16"/>
                  <a:gd name="T11" fmla="*/ 16 h 20"/>
                  <a:gd name="T12" fmla="*/ 16 w 16"/>
                  <a:gd name="T13" fmla="*/ 20 h 20"/>
                  <a:gd name="T14" fmla="*/ 16 w 16"/>
                  <a:gd name="T15" fmla="*/ 20 h 20"/>
                  <a:gd name="T16" fmla="*/ 9 w 16"/>
                  <a:gd name="T17" fmla="*/ 4 h 20"/>
                  <a:gd name="T18" fmla="*/ 9 w 16"/>
                  <a:gd name="T19" fmla="*/ 4 h 2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6"/>
                  <a:gd name="T31" fmla="*/ 0 h 20"/>
                  <a:gd name="T32" fmla="*/ 16 w 16"/>
                  <a:gd name="T33" fmla="*/ 20 h 20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6" h="20">
                    <a:moveTo>
                      <a:pt x="9" y="4"/>
                    </a:moveTo>
                    <a:lnTo>
                      <a:pt x="9" y="4"/>
                    </a:lnTo>
                    <a:lnTo>
                      <a:pt x="0" y="0"/>
                    </a:lnTo>
                    <a:lnTo>
                      <a:pt x="7" y="16"/>
                    </a:lnTo>
                    <a:lnTo>
                      <a:pt x="16" y="20"/>
                    </a:lnTo>
                    <a:lnTo>
                      <a:pt x="9" y="4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20" name="Freeform 540"/>
              <p:cNvSpPr>
                <a:spLocks/>
              </p:cNvSpPr>
              <p:nvPr/>
            </p:nvSpPr>
            <p:spPr bwMode="auto">
              <a:xfrm>
                <a:off x="3936" y="1912"/>
                <a:ext cx="18" cy="17"/>
              </a:xfrm>
              <a:custGeom>
                <a:avLst/>
                <a:gdLst>
                  <a:gd name="T0" fmla="*/ 0 w 18"/>
                  <a:gd name="T1" fmla="*/ 9 h 17"/>
                  <a:gd name="T2" fmla="*/ 0 w 18"/>
                  <a:gd name="T3" fmla="*/ 9 h 17"/>
                  <a:gd name="T4" fmla="*/ 4 w 18"/>
                  <a:gd name="T5" fmla="*/ 17 h 17"/>
                  <a:gd name="T6" fmla="*/ 4 w 18"/>
                  <a:gd name="T7" fmla="*/ 17 h 17"/>
                  <a:gd name="T8" fmla="*/ 18 w 18"/>
                  <a:gd name="T9" fmla="*/ 6 h 17"/>
                  <a:gd name="T10" fmla="*/ 18 w 18"/>
                  <a:gd name="T11" fmla="*/ 6 h 17"/>
                  <a:gd name="T12" fmla="*/ 15 w 18"/>
                  <a:gd name="T13" fmla="*/ 0 h 17"/>
                  <a:gd name="T14" fmla="*/ 15 w 18"/>
                  <a:gd name="T15" fmla="*/ 0 h 17"/>
                  <a:gd name="T16" fmla="*/ 0 w 18"/>
                  <a:gd name="T17" fmla="*/ 9 h 17"/>
                  <a:gd name="T18" fmla="*/ 0 w 18"/>
                  <a:gd name="T19" fmla="*/ 9 h 1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8"/>
                  <a:gd name="T31" fmla="*/ 0 h 17"/>
                  <a:gd name="T32" fmla="*/ 18 w 18"/>
                  <a:gd name="T33" fmla="*/ 17 h 1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8" h="17">
                    <a:moveTo>
                      <a:pt x="0" y="9"/>
                    </a:moveTo>
                    <a:lnTo>
                      <a:pt x="0" y="9"/>
                    </a:lnTo>
                    <a:lnTo>
                      <a:pt x="4" y="17"/>
                    </a:lnTo>
                    <a:lnTo>
                      <a:pt x="18" y="6"/>
                    </a:lnTo>
                    <a:lnTo>
                      <a:pt x="15" y="0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21" name="Freeform 541"/>
              <p:cNvSpPr>
                <a:spLocks/>
              </p:cNvSpPr>
              <p:nvPr/>
            </p:nvSpPr>
            <p:spPr bwMode="auto">
              <a:xfrm>
                <a:off x="4006" y="2329"/>
                <a:ext cx="9" cy="13"/>
              </a:xfrm>
              <a:custGeom>
                <a:avLst/>
                <a:gdLst>
                  <a:gd name="T0" fmla="*/ 1 w 9"/>
                  <a:gd name="T1" fmla="*/ 4 h 13"/>
                  <a:gd name="T2" fmla="*/ 1 w 9"/>
                  <a:gd name="T3" fmla="*/ 4 h 13"/>
                  <a:gd name="T4" fmla="*/ 0 w 9"/>
                  <a:gd name="T5" fmla="*/ 13 h 13"/>
                  <a:gd name="T6" fmla="*/ 0 w 9"/>
                  <a:gd name="T7" fmla="*/ 13 h 13"/>
                  <a:gd name="T8" fmla="*/ 7 w 9"/>
                  <a:gd name="T9" fmla="*/ 9 h 13"/>
                  <a:gd name="T10" fmla="*/ 7 w 9"/>
                  <a:gd name="T11" fmla="*/ 9 h 13"/>
                  <a:gd name="T12" fmla="*/ 9 w 9"/>
                  <a:gd name="T13" fmla="*/ 0 h 13"/>
                  <a:gd name="T14" fmla="*/ 9 w 9"/>
                  <a:gd name="T15" fmla="*/ 0 h 13"/>
                  <a:gd name="T16" fmla="*/ 1 w 9"/>
                  <a:gd name="T17" fmla="*/ 4 h 13"/>
                  <a:gd name="T18" fmla="*/ 1 w 9"/>
                  <a:gd name="T19" fmla="*/ 4 h 1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9"/>
                  <a:gd name="T31" fmla="*/ 0 h 13"/>
                  <a:gd name="T32" fmla="*/ 9 w 9"/>
                  <a:gd name="T33" fmla="*/ 13 h 13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9" h="13">
                    <a:moveTo>
                      <a:pt x="1" y="4"/>
                    </a:moveTo>
                    <a:lnTo>
                      <a:pt x="1" y="4"/>
                    </a:lnTo>
                    <a:lnTo>
                      <a:pt x="0" y="13"/>
                    </a:lnTo>
                    <a:lnTo>
                      <a:pt x="7" y="9"/>
                    </a:lnTo>
                    <a:lnTo>
                      <a:pt x="9" y="0"/>
                    </a:lnTo>
                    <a:lnTo>
                      <a:pt x="1" y="4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22" name="Freeform 542"/>
              <p:cNvSpPr>
                <a:spLocks/>
              </p:cNvSpPr>
              <p:nvPr/>
            </p:nvSpPr>
            <p:spPr bwMode="auto">
              <a:xfrm>
                <a:off x="3047" y="2355"/>
                <a:ext cx="11" cy="11"/>
              </a:xfrm>
              <a:custGeom>
                <a:avLst/>
                <a:gdLst>
                  <a:gd name="T0" fmla="*/ 2 w 11"/>
                  <a:gd name="T1" fmla="*/ 0 h 11"/>
                  <a:gd name="T2" fmla="*/ 2 w 11"/>
                  <a:gd name="T3" fmla="*/ 0 h 11"/>
                  <a:gd name="T4" fmla="*/ 0 w 11"/>
                  <a:gd name="T5" fmla="*/ 7 h 11"/>
                  <a:gd name="T6" fmla="*/ 0 w 11"/>
                  <a:gd name="T7" fmla="*/ 7 h 11"/>
                  <a:gd name="T8" fmla="*/ 7 w 11"/>
                  <a:gd name="T9" fmla="*/ 11 h 11"/>
                  <a:gd name="T10" fmla="*/ 7 w 11"/>
                  <a:gd name="T11" fmla="*/ 11 h 11"/>
                  <a:gd name="T12" fmla="*/ 11 w 11"/>
                  <a:gd name="T13" fmla="*/ 3 h 11"/>
                  <a:gd name="T14" fmla="*/ 11 w 11"/>
                  <a:gd name="T15" fmla="*/ 3 h 11"/>
                  <a:gd name="T16" fmla="*/ 2 w 11"/>
                  <a:gd name="T17" fmla="*/ 0 h 11"/>
                  <a:gd name="T18" fmla="*/ 2 w 11"/>
                  <a:gd name="T19" fmla="*/ 0 h 1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1"/>
                  <a:gd name="T31" fmla="*/ 0 h 11"/>
                  <a:gd name="T32" fmla="*/ 11 w 11"/>
                  <a:gd name="T33" fmla="*/ 11 h 1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1" h="11">
                    <a:moveTo>
                      <a:pt x="2" y="0"/>
                    </a:moveTo>
                    <a:lnTo>
                      <a:pt x="2" y="0"/>
                    </a:lnTo>
                    <a:lnTo>
                      <a:pt x="0" y="7"/>
                    </a:lnTo>
                    <a:lnTo>
                      <a:pt x="7" y="11"/>
                    </a:lnTo>
                    <a:lnTo>
                      <a:pt x="11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23" name="Freeform 543"/>
              <p:cNvSpPr>
                <a:spLocks/>
              </p:cNvSpPr>
              <p:nvPr/>
            </p:nvSpPr>
            <p:spPr bwMode="auto">
              <a:xfrm>
                <a:off x="2685" y="856"/>
                <a:ext cx="23" cy="28"/>
              </a:xfrm>
              <a:custGeom>
                <a:avLst/>
                <a:gdLst>
                  <a:gd name="T0" fmla="*/ 23 w 23"/>
                  <a:gd name="T1" fmla="*/ 0 h 28"/>
                  <a:gd name="T2" fmla="*/ 23 w 23"/>
                  <a:gd name="T3" fmla="*/ 0 h 28"/>
                  <a:gd name="T4" fmla="*/ 13 w 23"/>
                  <a:gd name="T5" fmla="*/ 4 h 28"/>
                  <a:gd name="T6" fmla="*/ 13 w 23"/>
                  <a:gd name="T7" fmla="*/ 4 h 28"/>
                  <a:gd name="T8" fmla="*/ 0 w 23"/>
                  <a:gd name="T9" fmla="*/ 28 h 28"/>
                  <a:gd name="T10" fmla="*/ 0 w 23"/>
                  <a:gd name="T11" fmla="*/ 28 h 28"/>
                  <a:gd name="T12" fmla="*/ 11 w 23"/>
                  <a:gd name="T13" fmla="*/ 24 h 28"/>
                  <a:gd name="T14" fmla="*/ 11 w 23"/>
                  <a:gd name="T15" fmla="*/ 24 h 28"/>
                  <a:gd name="T16" fmla="*/ 23 w 23"/>
                  <a:gd name="T17" fmla="*/ 0 h 28"/>
                  <a:gd name="T18" fmla="*/ 23 w 23"/>
                  <a:gd name="T19" fmla="*/ 0 h 2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3"/>
                  <a:gd name="T31" fmla="*/ 0 h 28"/>
                  <a:gd name="T32" fmla="*/ 23 w 23"/>
                  <a:gd name="T33" fmla="*/ 28 h 2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3" h="28">
                    <a:moveTo>
                      <a:pt x="23" y="0"/>
                    </a:moveTo>
                    <a:lnTo>
                      <a:pt x="23" y="0"/>
                    </a:lnTo>
                    <a:lnTo>
                      <a:pt x="13" y="4"/>
                    </a:lnTo>
                    <a:lnTo>
                      <a:pt x="0" y="28"/>
                    </a:lnTo>
                    <a:lnTo>
                      <a:pt x="11" y="24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24" name="Freeform 544"/>
              <p:cNvSpPr>
                <a:spLocks/>
              </p:cNvSpPr>
              <p:nvPr/>
            </p:nvSpPr>
            <p:spPr bwMode="auto">
              <a:xfrm>
                <a:off x="3960" y="2514"/>
                <a:ext cx="18" cy="15"/>
              </a:xfrm>
              <a:custGeom>
                <a:avLst/>
                <a:gdLst>
                  <a:gd name="T0" fmla="*/ 2 w 18"/>
                  <a:gd name="T1" fmla="*/ 5 h 15"/>
                  <a:gd name="T2" fmla="*/ 2 w 18"/>
                  <a:gd name="T3" fmla="*/ 5 h 15"/>
                  <a:gd name="T4" fmla="*/ 0 w 18"/>
                  <a:gd name="T5" fmla="*/ 15 h 15"/>
                  <a:gd name="T6" fmla="*/ 0 w 18"/>
                  <a:gd name="T7" fmla="*/ 15 h 15"/>
                  <a:gd name="T8" fmla="*/ 16 w 18"/>
                  <a:gd name="T9" fmla="*/ 9 h 15"/>
                  <a:gd name="T10" fmla="*/ 16 w 18"/>
                  <a:gd name="T11" fmla="*/ 9 h 15"/>
                  <a:gd name="T12" fmla="*/ 18 w 18"/>
                  <a:gd name="T13" fmla="*/ 0 h 15"/>
                  <a:gd name="T14" fmla="*/ 18 w 18"/>
                  <a:gd name="T15" fmla="*/ 0 h 15"/>
                  <a:gd name="T16" fmla="*/ 2 w 18"/>
                  <a:gd name="T17" fmla="*/ 5 h 15"/>
                  <a:gd name="T18" fmla="*/ 2 w 18"/>
                  <a:gd name="T19" fmla="*/ 5 h 1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8"/>
                  <a:gd name="T31" fmla="*/ 0 h 15"/>
                  <a:gd name="T32" fmla="*/ 18 w 18"/>
                  <a:gd name="T33" fmla="*/ 15 h 1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8" h="15">
                    <a:moveTo>
                      <a:pt x="2" y="5"/>
                    </a:moveTo>
                    <a:lnTo>
                      <a:pt x="2" y="5"/>
                    </a:lnTo>
                    <a:lnTo>
                      <a:pt x="0" y="15"/>
                    </a:lnTo>
                    <a:lnTo>
                      <a:pt x="16" y="9"/>
                    </a:lnTo>
                    <a:lnTo>
                      <a:pt x="18" y="0"/>
                    </a:lnTo>
                    <a:lnTo>
                      <a:pt x="2" y="5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25" name="Freeform 545"/>
              <p:cNvSpPr>
                <a:spLocks/>
              </p:cNvSpPr>
              <p:nvPr/>
            </p:nvSpPr>
            <p:spPr bwMode="auto">
              <a:xfrm>
                <a:off x="4242" y="2373"/>
                <a:ext cx="32" cy="15"/>
              </a:xfrm>
              <a:custGeom>
                <a:avLst/>
                <a:gdLst>
                  <a:gd name="T0" fmla="*/ 0 w 32"/>
                  <a:gd name="T1" fmla="*/ 15 h 15"/>
                  <a:gd name="T2" fmla="*/ 0 w 32"/>
                  <a:gd name="T3" fmla="*/ 15 h 15"/>
                  <a:gd name="T4" fmla="*/ 14 w 32"/>
                  <a:gd name="T5" fmla="*/ 13 h 15"/>
                  <a:gd name="T6" fmla="*/ 14 w 32"/>
                  <a:gd name="T7" fmla="*/ 13 h 15"/>
                  <a:gd name="T8" fmla="*/ 32 w 32"/>
                  <a:gd name="T9" fmla="*/ 0 h 15"/>
                  <a:gd name="T10" fmla="*/ 32 w 32"/>
                  <a:gd name="T11" fmla="*/ 0 h 15"/>
                  <a:gd name="T12" fmla="*/ 20 w 32"/>
                  <a:gd name="T13" fmla="*/ 2 h 15"/>
                  <a:gd name="T14" fmla="*/ 20 w 32"/>
                  <a:gd name="T15" fmla="*/ 2 h 15"/>
                  <a:gd name="T16" fmla="*/ 0 w 32"/>
                  <a:gd name="T17" fmla="*/ 15 h 15"/>
                  <a:gd name="T18" fmla="*/ 0 w 32"/>
                  <a:gd name="T19" fmla="*/ 15 h 1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2"/>
                  <a:gd name="T31" fmla="*/ 0 h 15"/>
                  <a:gd name="T32" fmla="*/ 32 w 32"/>
                  <a:gd name="T33" fmla="*/ 15 h 1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2" h="15">
                    <a:moveTo>
                      <a:pt x="0" y="15"/>
                    </a:moveTo>
                    <a:lnTo>
                      <a:pt x="0" y="15"/>
                    </a:lnTo>
                    <a:lnTo>
                      <a:pt x="14" y="13"/>
                    </a:lnTo>
                    <a:lnTo>
                      <a:pt x="32" y="0"/>
                    </a:lnTo>
                    <a:lnTo>
                      <a:pt x="20" y="2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26" name="Freeform 546"/>
              <p:cNvSpPr>
                <a:spLocks/>
              </p:cNvSpPr>
              <p:nvPr/>
            </p:nvSpPr>
            <p:spPr bwMode="auto">
              <a:xfrm>
                <a:off x="3459" y="2410"/>
                <a:ext cx="9" cy="7"/>
              </a:xfrm>
              <a:custGeom>
                <a:avLst/>
                <a:gdLst>
                  <a:gd name="T0" fmla="*/ 0 w 9"/>
                  <a:gd name="T1" fmla="*/ 0 h 7"/>
                  <a:gd name="T2" fmla="*/ 0 w 9"/>
                  <a:gd name="T3" fmla="*/ 0 h 7"/>
                  <a:gd name="T4" fmla="*/ 0 w 9"/>
                  <a:gd name="T5" fmla="*/ 7 h 7"/>
                  <a:gd name="T6" fmla="*/ 0 w 9"/>
                  <a:gd name="T7" fmla="*/ 7 h 7"/>
                  <a:gd name="T8" fmla="*/ 9 w 9"/>
                  <a:gd name="T9" fmla="*/ 7 h 7"/>
                  <a:gd name="T10" fmla="*/ 9 w 9"/>
                  <a:gd name="T11" fmla="*/ 7 h 7"/>
                  <a:gd name="T12" fmla="*/ 9 w 9"/>
                  <a:gd name="T13" fmla="*/ 0 h 7"/>
                  <a:gd name="T14" fmla="*/ 9 w 9"/>
                  <a:gd name="T15" fmla="*/ 0 h 7"/>
                  <a:gd name="T16" fmla="*/ 0 w 9"/>
                  <a:gd name="T17" fmla="*/ 0 h 7"/>
                  <a:gd name="T18" fmla="*/ 0 w 9"/>
                  <a:gd name="T19" fmla="*/ 0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9"/>
                  <a:gd name="T31" fmla="*/ 0 h 7"/>
                  <a:gd name="T32" fmla="*/ 9 w 9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9" h="7">
                    <a:moveTo>
                      <a:pt x="0" y="0"/>
                    </a:moveTo>
                    <a:lnTo>
                      <a:pt x="0" y="0"/>
                    </a:lnTo>
                    <a:lnTo>
                      <a:pt x="0" y="7"/>
                    </a:lnTo>
                    <a:lnTo>
                      <a:pt x="9" y="7"/>
                    </a:lnTo>
                    <a:lnTo>
                      <a:pt x="9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27" name="Freeform 547"/>
              <p:cNvSpPr>
                <a:spLocks/>
              </p:cNvSpPr>
              <p:nvPr/>
            </p:nvSpPr>
            <p:spPr bwMode="auto">
              <a:xfrm>
                <a:off x="3991" y="2421"/>
                <a:ext cx="9" cy="12"/>
              </a:xfrm>
              <a:custGeom>
                <a:avLst/>
                <a:gdLst>
                  <a:gd name="T0" fmla="*/ 2 w 9"/>
                  <a:gd name="T1" fmla="*/ 3 h 12"/>
                  <a:gd name="T2" fmla="*/ 2 w 9"/>
                  <a:gd name="T3" fmla="*/ 3 h 12"/>
                  <a:gd name="T4" fmla="*/ 0 w 9"/>
                  <a:gd name="T5" fmla="*/ 12 h 12"/>
                  <a:gd name="T6" fmla="*/ 0 w 9"/>
                  <a:gd name="T7" fmla="*/ 12 h 12"/>
                  <a:gd name="T8" fmla="*/ 7 w 9"/>
                  <a:gd name="T9" fmla="*/ 9 h 12"/>
                  <a:gd name="T10" fmla="*/ 7 w 9"/>
                  <a:gd name="T11" fmla="*/ 9 h 12"/>
                  <a:gd name="T12" fmla="*/ 9 w 9"/>
                  <a:gd name="T13" fmla="*/ 0 h 12"/>
                  <a:gd name="T14" fmla="*/ 9 w 9"/>
                  <a:gd name="T15" fmla="*/ 0 h 12"/>
                  <a:gd name="T16" fmla="*/ 2 w 9"/>
                  <a:gd name="T17" fmla="*/ 3 h 12"/>
                  <a:gd name="T18" fmla="*/ 2 w 9"/>
                  <a:gd name="T19" fmla="*/ 3 h 1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9"/>
                  <a:gd name="T31" fmla="*/ 0 h 12"/>
                  <a:gd name="T32" fmla="*/ 9 w 9"/>
                  <a:gd name="T33" fmla="*/ 12 h 1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9" h="12">
                    <a:moveTo>
                      <a:pt x="2" y="3"/>
                    </a:moveTo>
                    <a:lnTo>
                      <a:pt x="2" y="3"/>
                    </a:lnTo>
                    <a:lnTo>
                      <a:pt x="0" y="12"/>
                    </a:lnTo>
                    <a:lnTo>
                      <a:pt x="7" y="9"/>
                    </a:lnTo>
                    <a:lnTo>
                      <a:pt x="9" y="0"/>
                    </a:lnTo>
                    <a:lnTo>
                      <a:pt x="2" y="3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28" name="Freeform 548"/>
              <p:cNvSpPr>
                <a:spLocks/>
              </p:cNvSpPr>
              <p:nvPr/>
            </p:nvSpPr>
            <p:spPr bwMode="auto">
              <a:xfrm>
                <a:off x="2419" y="1092"/>
                <a:ext cx="21" cy="57"/>
              </a:xfrm>
              <a:custGeom>
                <a:avLst/>
                <a:gdLst>
                  <a:gd name="T0" fmla="*/ 21 w 21"/>
                  <a:gd name="T1" fmla="*/ 0 h 57"/>
                  <a:gd name="T2" fmla="*/ 21 w 21"/>
                  <a:gd name="T3" fmla="*/ 0 h 57"/>
                  <a:gd name="T4" fmla="*/ 10 w 21"/>
                  <a:gd name="T5" fmla="*/ 19 h 57"/>
                  <a:gd name="T6" fmla="*/ 10 w 21"/>
                  <a:gd name="T7" fmla="*/ 19 h 57"/>
                  <a:gd name="T8" fmla="*/ 0 w 21"/>
                  <a:gd name="T9" fmla="*/ 57 h 57"/>
                  <a:gd name="T10" fmla="*/ 0 w 21"/>
                  <a:gd name="T11" fmla="*/ 57 h 57"/>
                  <a:gd name="T12" fmla="*/ 13 w 21"/>
                  <a:gd name="T13" fmla="*/ 39 h 57"/>
                  <a:gd name="T14" fmla="*/ 13 w 21"/>
                  <a:gd name="T15" fmla="*/ 39 h 57"/>
                  <a:gd name="T16" fmla="*/ 21 w 21"/>
                  <a:gd name="T17" fmla="*/ 0 h 57"/>
                  <a:gd name="T18" fmla="*/ 21 w 21"/>
                  <a:gd name="T19" fmla="*/ 0 h 5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1"/>
                  <a:gd name="T31" fmla="*/ 0 h 57"/>
                  <a:gd name="T32" fmla="*/ 21 w 21"/>
                  <a:gd name="T33" fmla="*/ 57 h 5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1" h="57">
                    <a:moveTo>
                      <a:pt x="21" y="0"/>
                    </a:moveTo>
                    <a:lnTo>
                      <a:pt x="21" y="0"/>
                    </a:lnTo>
                    <a:lnTo>
                      <a:pt x="10" y="19"/>
                    </a:lnTo>
                    <a:lnTo>
                      <a:pt x="0" y="57"/>
                    </a:lnTo>
                    <a:lnTo>
                      <a:pt x="13" y="39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29" name="Freeform 549"/>
              <p:cNvSpPr>
                <a:spLocks/>
              </p:cNvSpPr>
              <p:nvPr/>
            </p:nvSpPr>
            <p:spPr bwMode="auto">
              <a:xfrm>
                <a:off x="2798" y="836"/>
                <a:ext cx="18" cy="15"/>
              </a:xfrm>
              <a:custGeom>
                <a:avLst/>
                <a:gdLst>
                  <a:gd name="T0" fmla="*/ 18 w 18"/>
                  <a:gd name="T1" fmla="*/ 0 h 15"/>
                  <a:gd name="T2" fmla="*/ 18 w 18"/>
                  <a:gd name="T3" fmla="*/ 0 h 15"/>
                  <a:gd name="T4" fmla="*/ 9 w 18"/>
                  <a:gd name="T5" fmla="*/ 0 h 15"/>
                  <a:gd name="T6" fmla="*/ 9 w 18"/>
                  <a:gd name="T7" fmla="*/ 0 h 15"/>
                  <a:gd name="T8" fmla="*/ 0 w 18"/>
                  <a:gd name="T9" fmla="*/ 15 h 15"/>
                  <a:gd name="T10" fmla="*/ 0 w 18"/>
                  <a:gd name="T11" fmla="*/ 15 h 15"/>
                  <a:gd name="T12" fmla="*/ 9 w 18"/>
                  <a:gd name="T13" fmla="*/ 15 h 15"/>
                  <a:gd name="T14" fmla="*/ 9 w 18"/>
                  <a:gd name="T15" fmla="*/ 15 h 15"/>
                  <a:gd name="T16" fmla="*/ 18 w 18"/>
                  <a:gd name="T17" fmla="*/ 0 h 15"/>
                  <a:gd name="T18" fmla="*/ 18 w 18"/>
                  <a:gd name="T19" fmla="*/ 0 h 1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8"/>
                  <a:gd name="T31" fmla="*/ 0 h 15"/>
                  <a:gd name="T32" fmla="*/ 18 w 18"/>
                  <a:gd name="T33" fmla="*/ 15 h 1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8" h="15">
                    <a:moveTo>
                      <a:pt x="18" y="0"/>
                    </a:moveTo>
                    <a:lnTo>
                      <a:pt x="18" y="0"/>
                    </a:lnTo>
                    <a:lnTo>
                      <a:pt x="9" y="0"/>
                    </a:lnTo>
                    <a:lnTo>
                      <a:pt x="0" y="15"/>
                    </a:lnTo>
                    <a:lnTo>
                      <a:pt x="9" y="15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30" name="Freeform 550"/>
              <p:cNvSpPr>
                <a:spLocks/>
              </p:cNvSpPr>
              <p:nvPr/>
            </p:nvSpPr>
            <p:spPr bwMode="auto">
              <a:xfrm>
                <a:off x="4009" y="2240"/>
                <a:ext cx="11" cy="12"/>
              </a:xfrm>
              <a:custGeom>
                <a:avLst/>
                <a:gdLst>
                  <a:gd name="T0" fmla="*/ 11 w 11"/>
                  <a:gd name="T1" fmla="*/ 0 h 12"/>
                  <a:gd name="T2" fmla="*/ 11 w 11"/>
                  <a:gd name="T3" fmla="*/ 0 h 12"/>
                  <a:gd name="T4" fmla="*/ 0 w 11"/>
                  <a:gd name="T5" fmla="*/ 3 h 12"/>
                  <a:gd name="T6" fmla="*/ 0 w 11"/>
                  <a:gd name="T7" fmla="*/ 3 h 12"/>
                  <a:gd name="T8" fmla="*/ 0 w 11"/>
                  <a:gd name="T9" fmla="*/ 12 h 12"/>
                  <a:gd name="T10" fmla="*/ 0 w 11"/>
                  <a:gd name="T11" fmla="*/ 12 h 12"/>
                  <a:gd name="T12" fmla="*/ 11 w 11"/>
                  <a:gd name="T13" fmla="*/ 7 h 12"/>
                  <a:gd name="T14" fmla="*/ 11 w 11"/>
                  <a:gd name="T15" fmla="*/ 7 h 12"/>
                  <a:gd name="T16" fmla="*/ 11 w 11"/>
                  <a:gd name="T17" fmla="*/ 0 h 12"/>
                  <a:gd name="T18" fmla="*/ 11 w 11"/>
                  <a:gd name="T19" fmla="*/ 0 h 1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1"/>
                  <a:gd name="T31" fmla="*/ 0 h 12"/>
                  <a:gd name="T32" fmla="*/ 11 w 11"/>
                  <a:gd name="T33" fmla="*/ 12 h 1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1" h="12">
                    <a:moveTo>
                      <a:pt x="11" y="0"/>
                    </a:moveTo>
                    <a:lnTo>
                      <a:pt x="11" y="0"/>
                    </a:lnTo>
                    <a:lnTo>
                      <a:pt x="0" y="3"/>
                    </a:lnTo>
                    <a:lnTo>
                      <a:pt x="0" y="12"/>
                    </a:lnTo>
                    <a:lnTo>
                      <a:pt x="11" y="7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31" name="Freeform 551"/>
              <p:cNvSpPr>
                <a:spLocks/>
              </p:cNvSpPr>
              <p:nvPr/>
            </p:nvSpPr>
            <p:spPr bwMode="auto">
              <a:xfrm>
                <a:off x="2652" y="1822"/>
                <a:ext cx="18" cy="22"/>
              </a:xfrm>
              <a:custGeom>
                <a:avLst/>
                <a:gdLst>
                  <a:gd name="T0" fmla="*/ 9 w 18"/>
                  <a:gd name="T1" fmla="*/ 2 h 22"/>
                  <a:gd name="T2" fmla="*/ 9 w 18"/>
                  <a:gd name="T3" fmla="*/ 2 h 22"/>
                  <a:gd name="T4" fmla="*/ 0 w 18"/>
                  <a:gd name="T5" fmla="*/ 0 h 22"/>
                  <a:gd name="T6" fmla="*/ 0 w 18"/>
                  <a:gd name="T7" fmla="*/ 0 h 22"/>
                  <a:gd name="T8" fmla="*/ 9 w 18"/>
                  <a:gd name="T9" fmla="*/ 21 h 22"/>
                  <a:gd name="T10" fmla="*/ 9 w 18"/>
                  <a:gd name="T11" fmla="*/ 21 h 22"/>
                  <a:gd name="T12" fmla="*/ 18 w 18"/>
                  <a:gd name="T13" fmla="*/ 22 h 22"/>
                  <a:gd name="T14" fmla="*/ 18 w 18"/>
                  <a:gd name="T15" fmla="*/ 22 h 22"/>
                  <a:gd name="T16" fmla="*/ 9 w 18"/>
                  <a:gd name="T17" fmla="*/ 2 h 22"/>
                  <a:gd name="T18" fmla="*/ 9 w 18"/>
                  <a:gd name="T19" fmla="*/ 2 h 2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8"/>
                  <a:gd name="T31" fmla="*/ 0 h 22"/>
                  <a:gd name="T32" fmla="*/ 18 w 18"/>
                  <a:gd name="T33" fmla="*/ 22 h 2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8" h="22">
                    <a:moveTo>
                      <a:pt x="9" y="2"/>
                    </a:moveTo>
                    <a:lnTo>
                      <a:pt x="9" y="2"/>
                    </a:lnTo>
                    <a:lnTo>
                      <a:pt x="0" y="0"/>
                    </a:lnTo>
                    <a:lnTo>
                      <a:pt x="9" y="21"/>
                    </a:lnTo>
                    <a:lnTo>
                      <a:pt x="18" y="22"/>
                    </a:lnTo>
                    <a:lnTo>
                      <a:pt x="9" y="2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32" name="Freeform 552"/>
              <p:cNvSpPr>
                <a:spLocks/>
              </p:cNvSpPr>
              <p:nvPr/>
            </p:nvSpPr>
            <p:spPr bwMode="auto">
              <a:xfrm>
                <a:off x="3460" y="2329"/>
                <a:ext cx="8" cy="9"/>
              </a:xfrm>
              <a:custGeom>
                <a:avLst/>
                <a:gdLst>
                  <a:gd name="T0" fmla="*/ 0 w 8"/>
                  <a:gd name="T1" fmla="*/ 0 h 9"/>
                  <a:gd name="T2" fmla="*/ 0 w 8"/>
                  <a:gd name="T3" fmla="*/ 0 h 9"/>
                  <a:gd name="T4" fmla="*/ 0 w 8"/>
                  <a:gd name="T5" fmla="*/ 8 h 9"/>
                  <a:gd name="T6" fmla="*/ 0 w 8"/>
                  <a:gd name="T7" fmla="*/ 8 h 9"/>
                  <a:gd name="T8" fmla="*/ 8 w 8"/>
                  <a:gd name="T9" fmla="*/ 9 h 9"/>
                  <a:gd name="T10" fmla="*/ 8 w 8"/>
                  <a:gd name="T11" fmla="*/ 9 h 9"/>
                  <a:gd name="T12" fmla="*/ 8 w 8"/>
                  <a:gd name="T13" fmla="*/ 2 h 9"/>
                  <a:gd name="T14" fmla="*/ 8 w 8"/>
                  <a:gd name="T15" fmla="*/ 2 h 9"/>
                  <a:gd name="T16" fmla="*/ 0 w 8"/>
                  <a:gd name="T17" fmla="*/ 0 h 9"/>
                  <a:gd name="T18" fmla="*/ 0 w 8"/>
                  <a:gd name="T19" fmla="*/ 0 h 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8"/>
                  <a:gd name="T31" fmla="*/ 0 h 9"/>
                  <a:gd name="T32" fmla="*/ 8 w 8"/>
                  <a:gd name="T33" fmla="*/ 9 h 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8" h="9">
                    <a:moveTo>
                      <a:pt x="0" y="0"/>
                    </a:moveTo>
                    <a:lnTo>
                      <a:pt x="0" y="0"/>
                    </a:lnTo>
                    <a:lnTo>
                      <a:pt x="0" y="8"/>
                    </a:lnTo>
                    <a:lnTo>
                      <a:pt x="8" y="9"/>
                    </a:lnTo>
                    <a:lnTo>
                      <a:pt x="8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33" name="Freeform 553"/>
              <p:cNvSpPr>
                <a:spLocks/>
              </p:cNvSpPr>
              <p:nvPr/>
            </p:nvSpPr>
            <p:spPr bwMode="auto">
              <a:xfrm>
                <a:off x="2747" y="1835"/>
                <a:ext cx="16" cy="17"/>
              </a:xfrm>
              <a:custGeom>
                <a:avLst/>
                <a:gdLst>
                  <a:gd name="T0" fmla="*/ 7 w 16"/>
                  <a:gd name="T1" fmla="*/ 0 h 17"/>
                  <a:gd name="T2" fmla="*/ 7 w 16"/>
                  <a:gd name="T3" fmla="*/ 0 h 17"/>
                  <a:gd name="T4" fmla="*/ 0 w 16"/>
                  <a:gd name="T5" fmla="*/ 0 h 17"/>
                  <a:gd name="T6" fmla="*/ 0 w 16"/>
                  <a:gd name="T7" fmla="*/ 0 h 17"/>
                  <a:gd name="T8" fmla="*/ 9 w 16"/>
                  <a:gd name="T9" fmla="*/ 17 h 17"/>
                  <a:gd name="T10" fmla="*/ 9 w 16"/>
                  <a:gd name="T11" fmla="*/ 17 h 17"/>
                  <a:gd name="T12" fmla="*/ 16 w 16"/>
                  <a:gd name="T13" fmla="*/ 17 h 17"/>
                  <a:gd name="T14" fmla="*/ 16 w 16"/>
                  <a:gd name="T15" fmla="*/ 17 h 17"/>
                  <a:gd name="T16" fmla="*/ 7 w 16"/>
                  <a:gd name="T17" fmla="*/ 0 h 17"/>
                  <a:gd name="T18" fmla="*/ 7 w 16"/>
                  <a:gd name="T19" fmla="*/ 0 h 1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6"/>
                  <a:gd name="T31" fmla="*/ 0 h 17"/>
                  <a:gd name="T32" fmla="*/ 16 w 16"/>
                  <a:gd name="T33" fmla="*/ 17 h 1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6" h="17">
                    <a:moveTo>
                      <a:pt x="7" y="0"/>
                    </a:moveTo>
                    <a:lnTo>
                      <a:pt x="7" y="0"/>
                    </a:lnTo>
                    <a:lnTo>
                      <a:pt x="0" y="0"/>
                    </a:lnTo>
                    <a:lnTo>
                      <a:pt x="9" y="17"/>
                    </a:lnTo>
                    <a:lnTo>
                      <a:pt x="16" y="17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34" name="Freeform 554"/>
              <p:cNvSpPr>
                <a:spLocks/>
              </p:cNvSpPr>
              <p:nvPr/>
            </p:nvSpPr>
            <p:spPr bwMode="auto">
              <a:xfrm>
                <a:off x="3078" y="2282"/>
                <a:ext cx="11" cy="11"/>
              </a:xfrm>
              <a:custGeom>
                <a:avLst/>
                <a:gdLst>
                  <a:gd name="T0" fmla="*/ 4 w 11"/>
                  <a:gd name="T1" fmla="*/ 0 h 11"/>
                  <a:gd name="T2" fmla="*/ 4 w 11"/>
                  <a:gd name="T3" fmla="*/ 0 h 11"/>
                  <a:gd name="T4" fmla="*/ 0 w 11"/>
                  <a:gd name="T5" fmla="*/ 7 h 11"/>
                  <a:gd name="T6" fmla="*/ 0 w 11"/>
                  <a:gd name="T7" fmla="*/ 7 h 11"/>
                  <a:gd name="T8" fmla="*/ 9 w 11"/>
                  <a:gd name="T9" fmla="*/ 11 h 11"/>
                  <a:gd name="T10" fmla="*/ 9 w 11"/>
                  <a:gd name="T11" fmla="*/ 11 h 11"/>
                  <a:gd name="T12" fmla="*/ 11 w 11"/>
                  <a:gd name="T13" fmla="*/ 5 h 11"/>
                  <a:gd name="T14" fmla="*/ 11 w 11"/>
                  <a:gd name="T15" fmla="*/ 5 h 11"/>
                  <a:gd name="T16" fmla="*/ 4 w 11"/>
                  <a:gd name="T17" fmla="*/ 0 h 11"/>
                  <a:gd name="T18" fmla="*/ 4 w 11"/>
                  <a:gd name="T19" fmla="*/ 0 h 1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1"/>
                  <a:gd name="T31" fmla="*/ 0 h 11"/>
                  <a:gd name="T32" fmla="*/ 11 w 11"/>
                  <a:gd name="T33" fmla="*/ 11 h 1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1" h="11">
                    <a:moveTo>
                      <a:pt x="4" y="0"/>
                    </a:moveTo>
                    <a:lnTo>
                      <a:pt x="4" y="0"/>
                    </a:lnTo>
                    <a:lnTo>
                      <a:pt x="0" y="7"/>
                    </a:lnTo>
                    <a:lnTo>
                      <a:pt x="9" y="11"/>
                    </a:lnTo>
                    <a:lnTo>
                      <a:pt x="11" y="5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35" name="Freeform 555"/>
              <p:cNvSpPr>
                <a:spLocks/>
              </p:cNvSpPr>
              <p:nvPr/>
            </p:nvSpPr>
            <p:spPr bwMode="auto">
              <a:xfrm>
                <a:off x="5277" y="1941"/>
                <a:ext cx="483" cy="181"/>
              </a:xfrm>
              <a:custGeom>
                <a:avLst/>
                <a:gdLst>
                  <a:gd name="T0" fmla="*/ 123 w 483"/>
                  <a:gd name="T1" fmla="*/ 121 h 181"/>
                  <a:gd name="T2" fmla="*/ 123 w 483"/>
                  <a:gd name="T3" fmla="*/ 121 h 181"/>
                  <a:gd name="T4" fmla="*/ 62 w 483"/>
                  <a:gd name="T5" fmla="*/ 143 h 181"/>
                  <a:gd name="T6" fmla="*/ 6 w 483"/>
                  <a:gd name="T7" fmla="*/ 169 h 181"/>
                  <a:gd name="T8" fmla="*/ 6 w 483"/>
                  <a:gd name="T9" fmla="*/ 169 h 181"/>
                  <a:gd name="T10" fmla="*/ 0 w 483"/>
                  <a:gd name="T11" fmla="*/ 181 h 181"/>
                  <a:gd name="T12" fmla="*/ 0 w 483"/>
                  <a:gd name="T13" fmla="*/ 181 h 181"/>
                  <a:gd name="T14" fmla="*/ 60 w 483"/>
                  <a:gd name="T15" fmla="*/ 156 h 181"/>
                  <a:gd name="T16" fmla="*/ 123 w 483"/>
                  <a:gd name="T17" fmla="*/ 134 h 181"/>
                  <a:gd name="T18" fmla="*/ 123 w 483"/>
                  <a:gd name="T19" fmla="*/ 134 h 181"/>
                  <a:gd name="T20" fmla="*/ 168 w 483"/>
                  <a:gd name="T21" fmla="*/ 121 h 181"/>
                  <a:gd name="T22" fmla="*/ 214 w 483"/>
                  <a:gd name="T23" fmla="*/ 108 h 181"/>
                  <a:gd name="T24" fmla="*/ 307 w 483"/>
                  <a:gd name="T25" fmla="*/ 84 h 181"/>
                  <a:gd name="T26" fmla="*/ 353 w 483"/>
                  <a:gd name="T27" fmla="*/ 72 h 181"/>
                  <a:gd name="T28" fmla="*/ 397 w 483"/>
                  <a:gd name="T29" fmla="*/ 57 h 181"/>
                  <a:gd name="T30" fmla="*/ 441 w 483"/>
                  <a:gd name="T31" fmla="*/ 42 h 181"/>
                  <a:gd name="T32" fmla="*/ 483 w 483"/>
                  <a:gd name="T33" fmla="*/ 24 h 181"/>
                  <a:gd name="T34" fmla="*/ 483 w 483"/>
                  <a:gd name="T35" fmla="*/ 24 h 181"/>
                  <a:gd name="T36" fmla="*/ 483 w 483"/>
                  <a:gd name="T37" fmla="*/ 24 h 181"/>
                  <a:gd name="T38" fmla="*/ 483 w 483"/>
                  <a:gd name="T39" fmla="*/ 0 h 181"/>
                  <a:gd name="T40" fmla="*/ 483 w 483"/>
                  <a:gd name="T41" fmla="*/ 0 h 181"/>
                  <a:gd name="T42" fmla="*/ 443 w 483"/>
                  <a:gd name="T43" fmla="*/ 19 h 181"/>
                  <a:gd name="T44" fmla="*/ 401 w 483"/>
                  <a:gd name="T45" fmla="*/ 35 h 181"/>
                  <a:gd name="T46" fmla="*/ 357 w 483"/>
                  <a:gd name="T47" fmla="*/ 50 h 181"/>
                  <a:gd name="T48" fmla="*/ 311 w 483"/>
                  <a:gd name="T49" fmla="*/ 63 h 181"/>
                  <a:gd name="T50" fmla="*/ 218 w 483"/>
                  <a:gd name="T51" fmla="*/ 90 h 181"/>
                  <a:gd name="T52" fmla="*/ 170 w 483"/>
                  <a:gd name="T53" fmla="*/ 105 h 181"/>
                  <a:gd name="T54" fmla="*/ 123 w 483"/>
                  <a:gd name="T55" fmla="*/ 121 h 181"/>
                  <a:gd name="T56" fmla="*/ 123 w 483"/>
                  <a:gd name="T57" fmla="*/ 121 h 181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483"/>
                  <a:gd name="T88" fmla="*/ 0 h 181"/>
                  <a:gd name="T89" fmla="*/ 483 w 483"/>
                  <a:gd name="T90" fmla="*/ 181 h 181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483" h="181">
                    <a:moveTo>
                      <a:pt x="123" y="121"/>
                    </a:moveTo>
                    <a:lnTo>
                      <a:pt x="123" y="121"/>
                    </a:lnTo>
                    <a:lnTo>
                      <a:pt x="62" y="143"/>
                    </a:lnTo>
                    <a:lnTo>
                      <a:pt x="6" y="169"/>
                    </a:lnTo>
                    <a:lnTo>
                      <a:pt x="0" y="181"/>
                    </a:lnTo>
                    <a:lnTo>
                      <a:pt x="60" y="156"/>
                    </a:lnTo>
                    <a:lnTo>
                      <a:pt x="123" y="134"/>
                    </a:lnTo>
                    <a:lnTo>
                      <a:pt x="168" y="121"/>
                    </a:lnTo>
                    <a:lnTo>
                      <a:pt x="214" y="108"/>
                    </a:lnTo>
                    <a:lnTo>
                      <a:pt x="307" y="84"/>
                    </a:lnTo>
                    <a:lnTo>
                      <a:pt x="353" y="72"/>
                    </a:lnTo>
                    <a:lnTo>
                      <a:pt x="397" y="57"/>
                    </a:lnTo>
                    <a:lnTo>
                      <a:pt x="441" y="42"/>
                    </a:lnTo>
                    <a:lnTo>
                      <a:pt x="483" y="24"/>
                    </a:lnTo>
                    <a:lnTo>
                      <a:pt x="483" y="0"/>
                    </a:lnTo>
                    <a:lnTo>
                      <a:pt x="443" y="19"/>
                    </a:lnTo>
                    <a:lnTo>
                      <a:pt x="401" y="35"/>
                    </a:lnTo>
                    <a:lnTo>
                      <a:pt x="357" y="50"/>
                    </a:lnTo>
                    <a:lnTo>
                      <a:pt x="311" y="63"/>
                    </a:lnTo>
                    <a:lnTo>
                      <a:pt x="218" y="90"/>
                    </a:lnTo>
                    <a:lnTo>
                      <a:pt x="170" y="105"/>
                    </a:lnTo>
                    <a:lnTo>
                      <a:pt x="123" y="121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15363" name="Rectangle 4"/>
          <p:cNvSpPr>
            <a:spLocks noChangeArrowheads="1"/>
          </p:cNvSpPr>
          <p:nvPr/>
        </p:nvSpPr>
        <p:spPr bwMode="gray">
          <a:xfrm>
            <a:off x="457200" y="3886200"/>
            <a:ext cx="5942013" cy="430887"/>
          </a:xfrm>
          <a:prstGeom prst="rect">
            <a:avLst/>
          </a:prstGeom>
          <a:solidFill>
            <a:srgbClr val="E65032"/>
          </a:solidFill>
          <a:ln w="0">
            <a:noFill/>
            <a:miter lim="800000"/>
            <a:headEnd/>
            <a:tailEnd/>
          </a:ln>
        </p:spPr>
        <p:txBody>
          <a:bodyPr lIns="182880" tIns="27432" bIns="18288" anchor="b">
            <a:spAutoFit/>
          </a:bodyPr>
          <a:lstStyle/>
          <a:p>
            <a:pPr eaLnBrk="1" hangingPunct="1"/>
            <a:r>
              <a:rPr lang="en-US" sz="2500" b="1" dirty="0" smtClean="0"/>
              <a:t>Accessing Inadequacies</a:t>
            </a:r>
          </a:p>
        </p:txBody>
      </p:sp>
      <p:sp>
        <p:nvSpPr>
          <p:cNvPr id="15364" name="Rectangle 3"/>
          <p:cNvSpPr txBox="1">
            <a:spLocks noChangeArrowheads="1"/>
          </p:cNvSpPr>
          <p:nvPr/>
        </p:nvSpPr>
        <p:spPr bwMode="gray">
          <a:xfrm>
            <a:off x="379413" y="4754563"/>
            <a:ext cx="5811837" cy="1052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Accessing Inadequacies: Experience Analysis</a:t>
            </a:r>
            <a:br>
              <a:rPr lang="en-US" dirty="0" smtClean="0"/>
            </a:br>
            <a:endParaRPr lang="en-US" dirty="0" smtClean="0"/>
          </a:p>
        </p:txBody>
      </p:sp>
      <p:sp>
        <p:nvSpPr>
          <p:cNvPr id="14339" name="Content Placeholder 1"/>
          <p:cNvSpPr>
            <a:spLocks noGrp="1"/>
          </p:cNvSpPr>
          <p:nvPr>
            <p:ph idx="1"/>
          </p:nvPr>
        </p:nvSpPr>
        <p:spPr>
          <a:xfrm>
            <a:off x="385763" y="1143000"/>
            <a:ext cx="8375650" cy="4511675"/>
          </a:xfrm>
        </p:spPr>
        <p:txBody>
          <a:bodyPr/>
          <a:lstStyle/>
          <a:p>
            <a:pPr eaLnBrk="1" hangingPunct="1"/>
            <a:r>
              <a:rPr lang="en-US" dirty="0" smtClean="0"/>
              <a:t>Premium inadequacy occurs when one of its components makes insufficient contribution as compared to what is expected. </a:t>
            </a:r>
          </a:p>
          <a:p>
            <a:pPr eaLnBrk="1" hangingPunct="1"/>
            <a:r>
              <a:rPr lang="en-US" dirty="0" smtClean="0"/>
              <a:t>Experience analysis is done to identify elements or segments which are/may cause actual experience to deviate from what has been assumed in the pricing basis(expected experience)</a:t>
            </a:r>
          </a:p>
          <a:p>
            <a:pPr eaLnBrk="1" hangingPunct="1"/>
            <a:r>
              <a:rPr lang="en-US" dirty="0" smtClean="0"/>
              <a:t>    What all it could include?</a:t>
            </a:r>
          </a:p>
          <a:p>
            <a:pPr lvl="1" eaLnBrk="1" hangingPunct="1">
              <a:buFont typeface="Wingdings" pitchFamily="2" charset="2"/>
              <a:buChar char="Ø"/>
            </a:pPr>
            <a:r>
              <a:rPr lang="en-US" dirty="0" smtClean="0"/>
              <a:t>Claim cost analysis</a:t>
            </a:r>
          </a:p>
          <a:p>
            <a:pPr lvl="1" eaLnBrk="1" hangingPunct="1">
              <a:buFont typeface="Wingdings" pitchFamily="2" charset="2"/>
              <a:buChar char="Ø"/>
            </a:pPr>
            <a:r>
              <a:rPr lang="en-US" dirty="0" smtClean="0"/>
              <a:t>Expense Analysis</a:t>
            </a:r>
          </a:p>
          <a:p>
            <a:pPr lvl="1" eaLnBrk="1" hangingPunct="1">
              <a:buFont typeface="Wingdings" pitchFamily="2" charset="2"/>
              <a:buChar char="Ø"/>
            </a:pPr>
            <a:r>
              <a:rPr lang="en-US" dirty="0" smtClean="0"/>
              <a:t>Reinsurance Analysis</a:t>
            </a:r>
          </a:p>
          <a:p>
            <a:pPr lvl="1" eaLnBrk="1" hangingPunct="1">
              <a:buFont typeface="Wingdings" pitchFamily="2" charset="2"/>
              <a:buChar char="Ø"/>
            </a:pPr>
            <a:r>
              <a:rPr lang="en-US" dirty="0" smtClean="0"/>
              <a:t>Renewal Analysis</a:t>
            </a:r>
          </a:p>
          <a:p>
            <a:pPr lvl="1" eaLnBrk="1" hangingPunct="1">
              <a:buFont typeface="Wingdings" pitchFamily="2" charset="2"/>
              <a:buChar char="Ø"/>
            </a:pPr>
            <a:r>
              <a:rPr lang="en-US" dirty="0" smtClean="0"/>
              <a:t>New Business Analysis</a:t>
            </a:r>
          </a:p>
          <a:p>
            <a:pPr lvl="1" eaLnBrk="1" hangingPunct="1">
              <a:buFont typeface="Wingdings" pitchFamily="2" charset="2"/>
              <a:buChar char="Ø"/>
            </a:pPr>
            <a:r>
              <a:rPr lang="en-US" dirty="0" smtClean="0"/>
              <a:t>Mix of Business Analysis</a:t>
            </a:r>
          </a:p>
          <a:p>
            <a:pPr lvl="1" eaLnBrk="1" hangingPunct="1">
              <a:buFont typeface="Wingdings" pitchFamily="2" charset="2"/>
              <a:buChar char="Ø"/>
            </a:pPr>
            <a:r>
              <a:rPr lang="en-US" dirty="0" smtClean="0"/>
              <a:t>Investment </a:t>
            </a:r>
            <a:r>
              <a:rPr lang="en-US" dirty="0" smtClean="0"/>
              <a:t>performance Analysis</a:t>
            </a:r>
            <a:endParaRPr lang="en-US" dirty="0" smtClean="0"/>
          </a:p>
          <a:p>
            <a:pPr lvl="1" eaLnBrk="1" hangingPunct="1">
              <a:buFont typeface="Wingdings" pitchFamily="2" charset="2"/>
              <a:buChar char="Ø"/>
            </a:pPr>
            <a:r>
              <a:rPr lang="en-US" dirty="0" smtClean="0"/>
              <a:t>Others</a:t>
            </a:r>
          </a:p>
          <a:p>
            <a:pPr lvl="2" eaLnBrk="1" hangingPunct="1">
              <a:buFont typeface="Wingdings" pitchFamily="2" charset="2"/>
              <a:buChar char="Ø"/>
            </a:pPr>
            <a:endParaRPr lang="en-US" dirty="0" smtClean="0"/>
          </a:p>
          <a:p>
            <a:pPr lvl="1" eaLnBrk="1" hangingPunct="1">
              <a:buFont typeface="Wingdings" pitchFamily="2" charset="2"/>
              <a:buChar char="Ø"/>
            </a:pPr>
            <a:endParaRPr lang="en-US" dirty="0" smtClean="0"/>
          </a:p>
          <a:p>
            <a:pPr lvl="1" eaLnBrk="1" hangingPunct="1">
              <a:buFont typeface="Wingdings" pitchFamily="2" charset="2"/>
              <a:buChar char="Ø"/>
            </a:pPr>
            <a:endParaRPr lang="en-US" sz="16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uiExpand="1" build="p"/>
    </p:bldLst>
  </p:timing>
</p:sld>
</file>

<file path=ppt/theme/theme1.xml><?xml version="1.0" encoding="utf-8"?>
<a:theme xmlns:a="http://schemas.openxmlformats.org/drawingml/2006/main" name="2_TW pres_template2007">
  <a:themeElements>
    <a:clrScheme name="2_TW pres_template2007 1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EBAF00"/>
      </a:accent1>
      <a:accent2>
        <a:srgbClr val="E65032"/>
      </a:accent2>
      <a:accent3>
        <a:srgbClr val="FFFFFF"/>
      </a:accent3>
      <a:accent4>
        <a:srgbClr val="000000"/>
      </a:accent4>
      <a:accent5>
        <a:srgbClr val="F3D4AA"/>
      </a:accent5>
      <a:accent6>
        <a:srgbClr val="D0482C"/>
      </a:accent6>
      <a:hlink>
        <a:srgbClr val="999999"/>
      </a:hlink>
      <a:folHlink>
        <a:srgbClr val="EA745C"/>
      </a:folHlink>
    </a:clrScheme>
    <a:fontScheme name="Towers_Watson_01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2_TW pres_template2007 1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EBAF00"/>
        </a:accent1>
        <a:accent2>
          <a:srgbClr val="E65032"/>
        </a:accent2>
        <a:accent3>
          <a:srgbClr val="FFFFFF"/>
        </a:accent3>
        <a:accent4>
          <a:srgbClr val="000000"/>
        </a:accent4>
        <a:accent5>
          <a:srgbClr val="F3D4AA"/>
        </a:accent5>
        <a:accent6>
          <a:srgbClr val="D0482C"/>
        </a:accent6>
        <a:hlink>
          <a:srgbClr val="999999"/>
        </a:hlink>
        <a:folHlink>
          <a:srgbClr val="EA745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TW pres_template2007 2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00B4AF"/>
        </a:accent1>
        <a:accent2>
          <a:srgbClr val="B4BE00"/>
        </a:accent2>
        <a:accent3>
          <a:srgbClr val="FFFFFF"/>
        </a:accent3>
        <a:accent4>
          <a:srgbClr val="000000"/>
        </a:accent4>
        <a:accent5>
          <a:srgbClr val="AAD6D4"/>
        </a:accent5>
        <a:accent6>
          <a:srgbClr val="A3AC00"/>
        </a:accent6>
        <a:hlink>
          <a:srgbClr val="999999"/>
        </a:hlink>
        <a:folHlink>
          <a:srgbClr val="9CE0D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TW pres_template2007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A00050"/>
        </a:accent1>
        <a:accent2>
          <a:srgbClr val="B4BE00"/>
        </a:accent2>
        <a:accent3>
          <a:srgbClr val="FFFFFF"/>
        </a:accent3>
        <a:accent4>
          <a:srgbClr val="000000"/>
        </a:accent4>
        <a:accent5>
          <a:srgbClr val="CDAAB3"/>
        </a:accent5>
        <a:accent6>
          <a:srgbClr val="A3AC00"/>
        </a:accent6>
        <a:hlink>
          <a:srgbClr val="999999"/>
        </a:hlink>
        <a:folHlink>
          <a:srgbClr val="BA617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5858</TotalTime>
  <Words>1990</Words>
  <Application>Microsoft Office PowerPoint</Application>
  <PresentationFormat>On-screen Show (4:3)</PresentationFormat>
  <Paragraphs>528</Paragraphs>
  <Slides>29</Slides>
  <Notes>19</Notes>
  <HiddenSlides>4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0</vt:i4>
      </vt:variant>
      <vt:variant>
        <vt:lpstr>Slide Titles</vt:lpstr>
      </vt:variant>
      <vt:variant>
        <vt:i4>29</vt:i4>
      </vt:variant>
    </vt:vector>
  </HeadingPairs>
  <TitlesOfParts>
    <vt:vector size="30" baseType="lpstr">
      <vt:lpstr>2_TW pres_template2007</vt:lpstr>
      <vt:lpstr>Framework for accessing and reporting on adequacy of premiums and reserves</vt:lpstr>
      <vt:lpstr>Contents</vt:lpstr>
      <vt:lpstr>Slide 3</vt:lpstr>
      <vt:lpstr>Ensuring adequacy through Premium Risk Relationship</vt:lpstr>
      <vt:lpstr>Slide 5</vt:lpstr>
      <vt:lpstr>Dealing with adequacy of Individual premium components </vt:lpstr>
      <vt:lpstr>Dealing with adequacy of Individual premium components </vt:lpstr>
      <vt:lpstr>Slide 8</vt:lpstr>
      <vt:lpstr>Accessing Inadequacies: Experience Analysis </vt:lpstr>
      <vt:lpstr>Accessing Inadequacies: Experience Analysis </vt:lpstr>
      <vt:lpstr>Accessing Inadequacies: Experience Analysis </vt:lpstr>
      <vt:lpstr>Accessing Inadequacies: Experience Analysis</vt:lpstr>
      <vt:lpstr>Accessing Inadequacies: Experience Analysis</vt:lpstr>
      <vt:lpstr>Accessing Inadequacies: Experience Analysis</vt:lpstr>
      <vt:lpstr>Accessing Inadequacies: Experience Analysis</vt:lpstr>
      <vt:lpstr>Accessing Inadequacies: Experience Analysis</vt:lpstr>
      <vt:lpstr>Accessing Inadequacies: Experience Analysis</vt:lpstr>
      <vt:lpstr>Slide 18</vt:lpstr>
      <vt:lpstr>Identifying possible solutions: Gap Analysis </vt:lpstr>
      <vt:lpstr>Identifying possible solutions: Gap Analysis </vt:lpstr>
      <vt:lpstr>Identifying possible solutions: Gap Analysis </vt:lpstr>
      <vt:lpstr>Slide 22</vt:lpstr>
      <vt:lpstr>Premium Liabilities</vt:lpstr>
      <vt:lpstr>Premium Liabilities</vt:lpstr>
      <vt:lpstr>Thank you</vt:lpstr>
      <vt:lpstr>Identifying possible solutions: Gap Analysis </vt:lpstr>
      <vt:lpstr>Accessing Inadequacies: Experience Analysis </vt:lpstr>
      <vt:lpstr>Accessing Inadequacies: Experience Analysis </vt:lpstr>
      <vt:lpstr>Accessing Inadequacies: Experience Analysis </vt:lpstr>
    </vt:vector>
  </TitlesOfParts>
  <Company>EMB Consultancy LLP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Technical Model Details Innovations: Interest Rates Model (Norman 2009)</dc:title>
  <dc:creator>SouravR</dc:creator>
  <cp:lastModifiedBy>raunak</cp:lastModifiedBy>
  <cp:revision>592</cp:revision>
  <dcterms:created xsi:type="dcterms:W3CDTF">2011-12-21T06:06:32Z</dcterms:created>
  <dcterms:modified xsi:type="dcterms:W3CDTF">2012-11-10T03:34:41Z</dcterms:modified>
</cp:coreProperties>
</file>